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2918126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lang="en-GB" sz="2400" i="1" spc="-90" dirty="0">
                <a:latin typeface="Calibri"/>
                <a:cs typeface="Calibri"/>
              </a:rPr>
              <a:t> YUVASRI.I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312217819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4B63F80D4F23AB8834244E29AB6055D2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lang="en-GB" sz="2400" i="1" spc="-35" dirty="0">
                <a:latin typeface="Calibri"/>
                <a:cs typeface="Calibri"/>
              </a:rPr>
              <a:t>(COMPUTER APPLICATION)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GOVERNMENT ARTS AND SCIENCE COLLEGE.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kumarglory21@gmail.com</cp:lastModifiedBy>
  <cp:revision>5</cp:revision>
  <dcterms:created xsi:type="dcterms:W3CDTF">2024-08-30T15:49:58Z</dcterms:created>
  <dcterms:modified xsi:type="dcterms:W3CDTF">2024-08-30T17:48:06Z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