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1173480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01300" y="114300"/>
            <a:ext cx="1651000" cy="5461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126288" y="110091"/>
            <a:ext cx="220345" cy="550545"/>
          </a:xfrm>
          <a:custGeom>
            <a:avLst/>
            <a:gdLst/>
            <a:ahLst/>
            <a:cxnLst/>
            <a:rect l="l" t="t" r="r" b="b"/>
            <a:pathLst>
              <a:path w="220345" h="550545">
                <a:moveTo>
                  <a:pt x="220091" y="550037"/>
                </a:moveTo>
                <a:lnTo>
                  <a:pt x="0" y="550037"/>
                </a:lnTo>
                <a:lnTo>
                  <a:pt x="0" y="0"/>
                </a:lnTo>
                <a:lnTo>
                  <a:pt x="220091" y="0"/>
                </a:lnTo>
                <a:lnTo>
                  <a:pt x="220091" y="550037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920482" y="110091"/>
            <a:ext cx="138430" cy="550545"/>
          </a:xfrm>
          <a:custGeom>
            <a:avLst/>
            <a:gdLst/>
            <a:ahLst/>
            <a:cxnLst/>
            <a:rect l="l" t="t" r="r" b="b"/>
            <a:pathLst>
              <a:path w="138429" h="550545">
                <a:moveTo>
                  <a:pt x="138049" y="550037"/>
                </a:moveTo>
                <a:lnTo>
                  <a:pt x="0" y="550037"/>
                </a:lnTo>
                <a:lnTo>
                  <a:pt x="0" y="0"/>
                </a:lnTo>
                <a:lnTo>
                  <a:pt x="138049" y="0"/>
                </a:lnTo>
                <a:lnTo>
                  <a:pt x="138049" y="550037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6781903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0" y="0"/>
                </a:moveTo>
                <a:lnTo>
                  <a:pt x="0" y="76096"/>
                </a:lnTo>
                <a:lnTo>
                  <a:pt x="12192000" y="76096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118557"/>
            <a:ext cx="9711690" cy="541655"/>
          </a:xfrm>
          <a:custGeom>
            <a:avLst/>
            <a:gdLst/>
            <a:ahLst/>
            <a:cxnLst/>
            <a:rect l="l" t="t" r="r" b="b"/>
            <a:pathLst>
              <a:path w="9711690" h="541655">
                <a:moveTo>
                  <a:pt x="9711435" y="541527"/>
                </a:moveTo>
                <a:lnTo>
                  <a:pt x="0" y="541527"/>
                </a:lnTo>
                <a:lnTo>
                  <a:pt x="0" y="0"/>
                </a:lnTo>
                <a:lnTo>
                  <a:pt x="9711435" y="0"/>
                </a:lnTo>
                <a:lnTo>
                  <a:pt x="9711435" y="541527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118557"/>
            <a:ext cx="9711690" cy="541655"/>
          </a:xfrm>
          <a:custGeom>
            <a:avLst/>
            <a:gdLst/>
            <a:ahLst/>
            <a:cxnLst/>
            <a:rect l="l" t="t" r="r" b="b"/>
            <a:pathLst>
              <a:path w="9711690" h="541655">
                <a:moveTo>
                  <a:pt x="0" y="0"/>
                </a:moveTo>
                <a:lnTo>
                  <a:pt x="0" y="541527"/>
                </a:lnTo>
                <a:lnTo>
                  <a:pt x="9711435" y="541527"/>
                </a:lnTo>
                <a:lnTo>
                  <a:pt x="9711435" y="0"/>
                </a:lnTo>
                <a:lnTo>
                  <a:pt x="0" y="0"/>
                </a:lnTo>
                <a:close/>
              </a:path>
            </a:pathLst>
          </a:custGeom>
          <a:ln w="33866">
            <a:solidFill>
              <a:srgbClr val="20326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1173480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635" cy="6858634"/>
            <a:chOff x="0" y="0"/>
            <a:chExt cx="12192635" cy="68586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127" cy="685812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86803" y="974544"/>
              <a:ext cx="8401685" cy="5288915"/>
            </a:xfrm>
            <a:custGeom>
              <a:avLst/>
              <a:gdLst/>
              <a:ahLst/>
              <a:cxnLst/>
              <a:rect l="l" t="t" r="r" b="b"/>
              <a:pathLst>
                <a:path w="8401685" h="5288915">
                  <a:moveTo>
                    <a:pt x="8401684" y="5288661"/>
                  </a:moveTo>
                  <a:lnTo>
                    <a:pt x="0" y="5288661"/>
                  </a:lnTo>
                  <a:lnTo>
                    <a:pt x="0" y="0"/>
                  </a:lnTo>
                  <a:lnTo>
                    <a:pt x="8401684" y="0"/>
                  </a:lnTo>
                  <a:lnTo>
                    <a:pt x="8401684" y="5288661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86803" y="974544"/>
              <a:ext cx="8401685" cy="5288915"/>
            </a:xfrm>
            <a:custGeom>
              <a:avLst/>
              <a:gdLst/>
              <a:ahLst/>
              <a:cxnLst/>
              <a:rect l="l" t="t" r="r" b="b"/>
              <a:pathLst>
                <a:path w="8401685" h="5288915">
                  <a:moveTo>
                    <a:pt x="0" y="0"/>
                  </a:moveTo>
                  <a:lnTo>
                    <a:pt x="0" y="5288661"/>
                  </a:lnTo>
                  <a:lnTo>
                    <a:pt x="8401684" y="5288661"/>
                  </a:lnTo>
                  <a:lnTo>
                    <a:pt x="8401684" y="0"/>
                  </a:lnTo>
                  <a:lnTo>
                    <a:pt x="0" y="0"/>
                  </a:lnTo>
                  <a:close/>
                </a:path>
              </a:pathLst>
            </a:custGeom>
            <a:ln w="33866">
              <a:solidFill>
                <a:srgbClr val="20316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00" y="215900"/>
              <a:ext cx="11849100" cy="66421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0000" y="1320800"/>
              <a:ext cx="9398000" cy="46863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320794" y="3716646"/>
              <a:ext cx="67945" cy="596265"/>
            </a:xfrm>
            <a:custGeom>
              <a:avLst/>
              <a:gdLst/>
              <a:ahLst/>
              <a:cxnLst/>
              <a:rect l="l" t="t" r="r" b="b"/>
              <a:pathLst>
                <a:path w="67945" h="596264">
                  <a:moveTo>
                    <a:pt x="67437" y="595883"/>
                  </a:moveTo>
                  <a:lnTo>
                    <a:pt x="0" y="595883"/>
                  </a:lnTo>
                  <a:lnTo>
                    <a:pt x="0" y="0"/>
                  </a:lnTo>
                  <a:lnTo>
                    <a:pt x="67437" y="0"/>
                  </a:lnTo>
                  <a:lnTo>
                    <a:pt x="67437" y="595883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320794" y="3716646"/>
              <a:ext cx="67945" cy="596265"/>
            </a:xfrm>
            <a:custGeom>
              <a:avLst/>
              <a:gdLst/>
              <a:ahLst/>
              <a:cxnLst/>
              <a:rect l="l" t="t" r="r" b="b"/>
              <a:pathLst>
                <a:path w="67945" h="596264">
                  <a:moveTo>
                    <a:pt x="0" y="0"/>
                  </a:moveTo>
                  <a:lnTo>
                    <a:pt x="0" y="595883"/>
                  </a:lnTo>
                  <a:lnTo>
                    <a:pt x="67437" y="595883"/>
                  </a:lnTo>
                  <a:lnTo>
                    <a:pt x="67437" y="0"/>
                  </a:lnTo>
                  <a:lnTo>
                    <a:pt x="0" y="0"/>
                  </a:lnTo>
                  <a:close/>
                </a:path>
              </a:pathLst>
            </a:custGeom>
            <a:ln w="33866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06700" y="3005379"/>
            <a:ext cx="5926455" cy="44259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00" spc="-50" b="0">
                <a:solidFill>
                  <a:srgbClr val="161C23"/>
                </a:solidFill>
                <a:latin typeface="Microsoft Sans Serif"/>
                <a:cs typeface="Microsoft Sans Serif"/>
              </a:rPr>
              <a:t>N</a:t>
            </a:r>
            <a:r>
              <a:rPr dirty="0" sz="2700" spc="-305" b="0">
                <a:solidFill>
                  <a:srgbClr val="161C23"/>
                </a:solidFill>
                <a:latin typeface="Microsoft Sans Serif"/>
                <a:cs typeface="Microsoft Sans Serif"/>
              </a:rPr>
              <a:t>E</a:t>
            </a:r>
            <a:r>
              <a:rPr dirty="0" sz="2700" spc="-204" b="0">
                <a:solidFill>
                  <a:srgbClr val="161C23"/>
                </a:solidFill>
                <a:latin typeface="Microsoft Sans Serif"/>
                <a:cs typeface="Microsoft Sans Serif"/>
              </a:rPr>
              <a:t>X</a:t>
            </a:r>
            <a:r>
              <a:rPr dirty="0" sz="2700" spc="20" b="0">
                <a:solidFill>
                  <a:srgbClr val="161C23"/>
                </a:solidFill>
                <a:latin typeface="Microsoft Sans Serif"/>
                <a:cs typeface="Microsoft Sans Serif"/>
              </a:rPr>
              <a:t>T</a:t>
            </a:r>
            <a:r>
              <a:rPr dirty="0" sz="2700" spc="-95" b="0">
                <a:solidFill>
                  <a:srgbClr val="161C23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305" b="0">
                <a:solidFill>
                  <a:srgbClr val="161C23"/>
                </a:solidFill>
                <a:latin typeface="Microsoft Sans Serif"/>
                <a:cs typeface="Microsoft Sans Serif"/>
              </a:rPr>
              <a:t>G</a:t>
            </a:r>
            <a:r>
              <a:rPr dirty="0" sz="2700" spc="-305" b="0">
                <a:solidFill>
                  <a:srgbClr val="161C23"/>
                </a:solidFill>
                <a:latin typeface="Microsoft Sans Serif"/>
                <a:cs typeface="Microsoft Sans Serif"/>
              </a:rPr>
              <a:t>E</a:t>
            </a:r>
            <a:r>
              <a:rPr dirty="0" sz="2700" spc="-45" b="0">
                <a:solidFill>
                  <a:srgbClr val="161C23"/>
                </a:solidFill>
                <a:latin typeface="Microsoft Sans Serif"/>
                <a:cs typeface="Microsoft Sans Serif"/>
              </a:rPr>
              <a:t>N</a:t>
            </a:r>
            <a:r>
              <a:rPr dirty="0" sz="2700" spc="-125" b="0">
                <a:solidFill>
                  <a:srgbClr val="161C23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305" b="0">
                <a:solidFill>
                  <a:srgbClr val="161C23"/>
                </a:solidFill>
                <a:latin typeface="Microsoft Sans Serif"/>
                <a:cs typeface="Microsoft Sans Serif"/>
              </a:rPr>
              <a:t>E</a:t>
            </a:r>
            <a:r>
              <a:rPr dirty="0" sz="2700" spc="45" b="0">
                <a:solidFill>
                  <a:srgbClr val="161C23"/>
                </a:solidFill>
                <a:latin typeface="Microsoft Sans Serif"/>
                <a:cs typeface="Microsoft Sans Serif"/>
              </a:rPr>
              <a:t>M</a:t>
            </a:r>
            <a:r>
              <a:rPr dirty="0" sz="2700" spc="-110" b="0">
                <a:solidFill>
                  <a:srgbClr val="161C23"/>
                </a:solidFill>
                <a:latin typeface="Microsoft Sans Serif"/>
                <a:cs typeface="Microsoft Sans Serif"/>
              </a:rPr>
              <a:t>P</a:t>
            </a:r>
            <a:r>
              <a:rPr dirty="0" sz="2700" spc="-110" b="0">
                <a:solidFill>
                  <a:srgbClr val="161C23"/>
                </a:solidFill>
                <a:latin typeface="Microsoft Sans Serif"/>
                <a:cs typeface="Microsoft Sans Serif"/>
              </a:rPr>
              <a:t>L</a:t>
            </a:r>
            <a:r>
              <a:rPr dirty="0" sz="2700" spc="-305" b="0">
                <a:solidFill>
                  <a:srgbClr val="161C23"/>
                </a:solidFill>
                <a:latin typeface="Microsoft Sans Serif"/>
                <a:cs typeface="Microsoft Sans Serif"/>
              </a:rPr>
              <a:t>O</a:t>
            </a:r>
            <a:r>
              <a:rPr dirty="0" sz="2700" spc="-204" b="0">
                <a:solidFill>
                  <a:srgbClr val="161C23"/>
                </a:solidFill>
                <a:latin typeface="Microsoft Sans Serif"/>
                <a:cs typeface="Microsoft Sans Serif"/>
              </a:rPr>
              <a:t>Y</a:t>
            </a:r>
            <a:r>
              <a:rPr dirty="0" sz="2700" spc="-5" b="0">
                <a:solidFill>
                  <a:srgbClr val="161C23"/>
                </a:solidFill>
                <a:latin typeface="Microsoft Sans Serif"/>
                <a:cs typeface="Microsoft Sans Serif"/>
              </a:rPr>
              <a:t>A</a:t>
            </a:r>
            <a:r>
              <a:rPr dirty="0" sz="2700" spc="-204" b="0">
                <a:solidFill>
                  <a:srgbClr val="161C23"/>
                </a:solidFill>
                <a:latin typeface="Microsoft Sans Serif"/>
                <a:cs typeface="Microsoft Sans Serif"/>
              </a:rPr>
              <a:t>B</a:t>
            </a:r>
            <a:r>
              <a:rPr dirty="0" sz="2700" spc="45" b="0">
                <a:solidFill>
                  <a:srgbClr val="161C23"/>
                </a:solidFill>
                <a:latin typeface="Microsoft Sans Serif"/>
                <a:cs typeface="Microsoft Sans Serif"/>
              </a:rPr>
              <a:t>I</a:t>
            </a:r>
            <a:r>
              <a:rPr dirty="0" sz="2700" spc="-110" b="0">
                <a:solidFill>
                  <a:srgbClr val="161C23"/>
                </a:solidFill>
                <a:latin typeface="Microsoft Sans Serif"/>
                <a:cs typeface="Microsoft Sans Serif"/>
              </a:rPr>
              <a:t>L</a:t>
            </a:r>
            <a:r>
              <a:rPr dirty="0" sz="2700" spc="45" b="0">
                <a:solidFill>
                  <a:srgbClr val="161C23"/>
                </a:solidFill>
                <a:latin typeface="Microsoft Sans Serif"/>
                <a:cs typeface="Microsoft Sans Serif"/>
              </a:rPr>
              <a:t>I</a:t>
            </a:r>
            <a:r>
              <a:rPr dirty="0" sz="2700" spc="-55" b="0">
                <a:solidFill>
                  <a:srgbClr val="161C23"/>
                </a:solidFill>
                <a:latin typeface="Microsoft Sans Serif"/>
                <a:cs typeface="Microsoft Sans Serif"/>
              </a:rPr>
              <a:t>T</a:t>
            </a:r>
            <a:r>
              <a:rPr dirty="0" sz="2700" spc="-130" b="0">
                <a:solidFill>
                  <a:srgbClr val="161C23"/>
                </a:solidFill>
                <a:latin typeface="Microsoft Sans Serif"/>
                <a:cs typeface="Microsoft Sans Serif"/>
              </a:rPr>
              <a:t>Y</a:t>
            </a:r>
            <a:r>
              <a:rPr dirty="0" sz="2700" spc="-190" b="0">
                <a:solidFill>
                  <a:srgbClr val="161C23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110" b="0">
                <a:solidFill>
                  <a:srgbClr val="161C23"/>
                </a:solidFill>
                <a:latin typeface="Microsoft Sans Serif"/>
                <a:cs typeface="Microsoft Sans Serif"/>
              </a:rPr>
              <a:t>P</a:t>
            </a:r>
            <a:r>
              <a:rPr dirty="0" sz="2700" spc="-254" b="0">
                <a:solidFill>
                  <a:srgbClr val="161C23"/>
                </a:solidFill>
                <a:latin typeface="Microsoft Sans Serif"/>
                <a:cs typeface="Microsoft Sans Serif"/>
              </a:rPr>
              <a:t>R</a:t>
            </a:r>
            <a:r>
              <a:rPr dirty="0" sz="2700" spc="-305" b="0">
                <a:solidFill>
                  <a:srgbClr val="161C23"/>
                </a:solidFill>
                <a:latin typeface="Microsoft Sans Serif"/>
                <a:cs typeface="Microsoft Sans Serif"/>
              </a:rPr>
              <a:t>O</a:t>
            </a:r>
            <a:r>
              <a:rPr dirty="0" sz="2700" spc="-305" b="0">
                <a:solidFill>
                  <a:srgbClr val="161C23"/>
                </a:solidFill>
                <a:latin typeface="Microsoft Sans Serif"/>
                <a:cs typeface="Microsoft Sans Serif"/>
              </a:rPr>
              <a:t>G</a:t>
            </a:r>
            <a:r>
              <a:rPr dirty="0" sz="2700" spc="-254" b="0">
                <a:solidFill>
                  <a:srgbClr val="161C23"/>
                </a:solidFill>
                <a:latin typeface="Microsoft Sans Serif"/>
                <a:cs typeface="Microsoft Sans Serif"/>
              </a:rPr>
              <a:t>R</a:t>
            </a:r>
            <a:r>
              <a:rPr dirty="0" sz="2700" spc="-5" b="0">
                <a:solidFill>
                  <a:srgbClr val="161C23"/>
                </a:solidFill>
                <a:latin typeface="Microsoft Sans Serif"/>
                <a:cs typeface="Microsoft Sans Serif"/>
              </a:rPr>
              <a:t>A</a:t>
            </a:r>
            <a:r>
              <a:rPr dirty="0" sz="2700" spc="110" b="0">
                <a:solidFill>
                  <a:srgbClr val="161C23"/>
                </a:solidFill>
                <a:latin typeface="Microsoft Sans Serif"/>
                <a:cs typeface="Microsoft Sans Serif"/>
              </a:rPr>
              <a:t>M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92500" y="3746500"/>
            <a:ext cx="495744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60" b="1">
                <a:solidFill>
                  <a:srgbClr val="161C23"/>
                </a:solidFill>
                <a:latin typeface="Roboto Bk"/>
                <a:cs typeface="Roboto Bk"/>
              </a:rPr>
              <a:t>Creating</a:t>
            </a:r>
            <a:r>
              <a:rPr dirty="0" sz="2700" spc="10" b="1">
                <a:solidFill>
                  <a:srgbClr val="161C23"/>
                </a:solidFill>
                <a:latin typeface="Roboto Bk"/>
                <a:cs typeface="Roboto Bk"/>
              </a:rPr>
              <a:t> </a:t>
            </a:r>
            <a:r>
              <a:rPr dirty="0" sz="2700" spc="35" b="1">
                <a:solidFill>
                  <a:srgbClr val="161C23"/>
                </a:solidFill>
                <a:latin typeface="Roboto Bk"/>
                <a:cs typeface="Roboto Bk"/>
              </a:rPr>
              <a:t>a</a:t>
            </a:r>
            <a:r>
              <a:rPr dirty="0" sz="2700" spc="-145" b="1">
                <a:solidFill>
                  <a:srgbClr val="161C23"/>
                </a:solidFill>
                <a:latin typeface="Roboto Bk"/>
                <a:cs typeface="Roboto Bk"/>
              </a:rPr>
              <a:t> </a:t>
            </a:r>
            <a:r>
              <a:rPr dirty="0" sz="2700" spc="-95" b="1">
                <a:solidFill>
                  <a:srgbClr val="161C23"/>
                </a:solidFill>
                <a:latin typeface="Roboto Bk"/>
                <a:cs typeface="Roboto Bk"/>
              </a:rPr>
              <a:t>future-ready</a:t>
            </a:r>
            <a:r>
              <a:rPr dirty="0" sz="2700" spc="-145" b="1">
                <a:solidFill>
                  <a:srgbClr val="161C23"/>
                </a:solidFill>
                <a:latin typeface="Roboto Bk"/>
                <a:cs typeface="Roboto Bk"/>
              </a:rPr>
              <a:t> </a:t>
            </a:r>
            <a:r>
              <a:rPr dirty="0" sz="2700" spc="-50" b="1">
                <a:solidFill>
                  <a:srgbClr val="161C23"/>
                </a:solidFill>
                <a:latin typeface="Roboto Bk"/>
                <a:cs typeface="Roboto Bk"/>
              </a:rPr>
              <a:t>workforce</a:t>
            </a:r>
            <a:endParaRPr sz="2700">
              <a:latin typeface="Roboto Bk"/>
              <a:cs typeface="Roboto B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100" y="4889500"/>
            <a:ext cx="14262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 b="1">
                <a:latin typeface="Roboto Bk"/>
                <a:cs typeface="Roboto Bk"/>
              </a:rPr>
              <a:t>Team</a:t>
            </a:r>
            <a:r>
              <a:rPr dirty="0" sz="1600" spc="-50" b="1">
                <a:latin typeface="Roboto Bk"/>
                <a:cs typeface="Roboto Bk"/>
              </a:rPr>
              <a:t> </a:t>
            </a:r>
            <a:r>
              <a:rPr dirty="0" sz="1600" spc="-20" b="1">
                <a:latin typeface="Roboto Bk"/>
                <a:cs typeface="Roboto Bk"/>
              </a:rPr>
              <a:t>Members</a:t>
            </a:r>
            <a:endParaRPr sz="1600">
              <a:latin typeface="Roboto Bk"/>
              <a:cs typeface="Roboto B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9400" y="5308600"/>
            <a:ext cx="229616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0" b="1">
                <a:latin typeface="Roboto Bk"/>
                <a:cs typeface="Roboto Bk"/>
              </a:rPr>
              <a:t>S</a:t>
            </a:r>
            <a:r>
              <a:rPr dirty="0" sz="1500" spc="-135" b="1">
                <a:latin typeface="Roboto Bk"/>
                <a:cs typeface="Roboto Bk"/>
              </a:rPr>
              <a:t>t</a:t>
            </a:r>
            <a:r>
              <a:rPr dirty="0" sz="1500" spc="-50" b="1">
                <a:latin typeface="Roboto Bk"/>
                <a:cs typeface="Roboto Bk"/>
              </a:rPr>
              <a:t>u</a:t>
            </a:r>
            <a:r>
              <a:rPr dirty="0" sz="1500" spc="-50" b="1">
                <a:latin typeface="Roboto Bk"/>
                <a:cs typeface="Roboto Bk"/>
              </a:rPr>
              <a:t>d</a:t>
            </a:r>
            <a:r>
              <a:rPr dirty="0" sz="1500" spc="10" b="1">
                <a:latin typeface="Roboto Bk"/>
                <a:cs typeface="Roboto Bk"/>
              </a:rPr>
              <a:t>e</a:t>
            </a:r>
            <a:r>
              <a:rPr dirty="0" sz="1500" spc="-45" b="1">
                <a:latin typeface="Roboto Bk"/>
                <a:cs typeface="Roboto Bk"/>
              </a:rPr>
              <a:t>n</a:t>
            </a:r>
            <a:r>
              <a:rPr dirty="0" sz="1500" spc="-40" b="1">
                <a:latin typeface="Roboto Bk"/>
                <a:cs typeface="Roboto Bk"/>
              </a:rPr>
              <a:t>t</a:t>
            </a:r>
            <a:r>
              <a:rPr dirty="0" sz="1500" spc="-65" b="1">
                <a:latin typeface="Roboto Bk"/>
                <a:cs typeface="Roboto Bk"/>
              </a:rPr>
              <a:t> </a:t>
            </a:r>
            <a:r>
              <a:rPr dirty="0" sz="1500" spc="-65" b="1">
                <a:latin typeface="Roboto Bk"/>
                <a:cs typeface="Roboto Bk"/>
              </a:rPr>
              <a:t>N</a:t>
            </a:r>
            <a:r>
              <a:rPr dirty="0" sz="1500" b="1">
                <a:latin typeface="Roboto Bk"/>
                <a:cs typeface="Roboto Bk"/>
              </a:rPr>
              <a:t>a</a:t>
            </a:r>
            <a:r>
              <a:rPr dirty="0" sz="1500" b="1">
                <a:latin typeface="Roboto Bk"/>
                <a:cs typeface="Roboto Bk"/>
              </a:rPr>
              <a:t>m</a:t>
            </a:r>
            <a:r>
              <a:rPr dirty="0" sz="1500" spc="10" b="1">
                <a:latin typeface="Roboto Bk"/>
                <a:cs typeface="Roboto Bk"/>
              </a:rPr>
              <a:t>e</a:t>
            </a:r>
            <a:r>
              <a:rPr dirty="0" sz="1500" spc="-70" b="1">
                <a:latin typeface="Roboto Bk"/>
                <a:cs typeface="Roboto Bk"/>
              </a:rPr>
              <a:t> </a:t>
            </a:r>
            <a:r>
              <a:rPr dirty="0" sz="1500" spc="-55" b="1">
                <a:latin typeface="Roboto Bk"/>
                <a:cs typeface="Roboto Bk"/>
              </a:rPr>
              <a:t>:</a:t>
            </a:r>
            <a:r>
              <a:rPr dirty="0" sz="1500" spc="-165" b="1">
                <a:latin typeface="Roboto Bk"/>
                <a:cs typeface="Roboto Bk"/>
              </a:rPr>
              <a:t>Y</a:t>
            </a:r>
            <a:r>
              <a:rPr dirty="0" sz="1500" spc="-50" b="1">
                <a:latin typeface="Roboto Bk"/>
                <a:cs typeface="Roboto Bk"/>
              </a:rPr>
              <a:t>u</a:t>
            </a:r>
            <a:r>
              <a:rPr dirty="0" sz="1500" spc="-75" b="1">
                <a:latin typeface="Roboto Bk"/>
                <a:cs typeface="Roboto Bk"/>
              </a:rPr>
              <a:t>v</a:t>
            </a:r>
            <a:r>
              <a:rPr dirty="0" sz="1500" b="1">
                <a:latin typeface="Roboto Bk"/>
                <a:cs typeface="Roboto Bk"/>
              </a:rPr>
              <a:t>a</a:t>
            </a:r>
            <a:r>
              <a:rPr dirty="0" sz="1500" spc="30" b="1">
                <a:latin typeface="Roboto Bk"/>
                <a:cs typeface="Roboto Bk"/>
              </a:rPr>
              <a:t>s</a:t>
            </a:r>
            <a:r>
              <a:rPr dirty="0" sz="1500" spc="-150" b="1">
                <a:latin typeface="Roboto Bk"/>
                <a:cs typeface="Roboto Bk"/>
              </a:rPr>
              <a:t>h</a:t>
            </a:r>
            <a:r>
              <a:rPr dirty="0" sz="1500" spc="-35" b="1">
                <a:latin typeface="Roboto Bk"/>
                <a:cs typeface="Roboto Bk"/>
              </a:rPr>
              <a:t>r</a:t>
            </a:r>
            <a:r>
              <a:rPr dirty="0" sz="1500" spc="10" b="1">
                <a:latin typeface="Roboto Bk"/>
                <a:cs typeface="Roboto Bk"/>
              </a:rPr>
              <a:t>e</a:t>
            </a:r>
            <a:r>
              <a:rPr dirty="0" sz="1500" spc="-90" b="1">
                <a:latin typeface="Roboto Bk"/>
                <a:cs typeface="Roboto Bk"/>
              </a:rPr>
              <a:t>e</a:t>
            </a:r>
            <a:r>
              <a:rPr dirty="0" sz="1500" spc="-60" b="1">
                <a:latin typeface="Roboto Bk"/>
                <a:cs typeface="Roboto Bk"/>
              </a:rPr>
              <a:t>.</a:t>
            </a:r>
            <a:r>
              <a:rPr dirty="0" sz="1500" spc="20" b="1">
                <a:latin typeface="Roboto Bk"/>
                <a:cs typeface="Roboto Bk"/>
              </a:rPr>
              <a:t>A</a:t>
            </a:r>
            <a:endParaRPr sz="1500">
              <a:latin typeface="Roboto Bk"/>
              <a:cs typeface="Roboto B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49400" y="5549900"/>
            <a:ext cx="244411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0" b="1">
                <a:latin typeface="Roboto Bk"/>
                <a:cs typeface="Roboto Bk"/>
              </a:rPr>
              <a:t>S</a:t>
            </a:r>
            <a:r>
              <a:rPr dirty="0" sz="1500" spc="-135" b="1">
                <a:latin typeface="Roboto Bk"/>
                <a:cs typeface="Roboto Bk"/>
              </a:rPr>
              <a:t>t</a:t>
            </a:r>
            <a:r>
              <a:rPr dirty="0" sz="1500" spc="-50" b="1">
                <a:latin typeface="Roboto Bk"/>
                <a:cs typeface="Roboto Bk"/>
              </a:rPr>
              <a:t>u</a:t>
            </a:r>
            <a:r>
              <a:rPr dirty="0" sz="1500" spc="-50" b="1">
                <a:latin typeface="Roboto Bk"/>
                <a:cs typeface="Roboto Bk"/>
              </a:rPr>
              <a:t>d</a:t>
            </a:r>
            <a:r>
              <a:rPr dirty="0" sz="1500" spc="10" b="1">
                <a:latin typeface="Roboto Bk"/>
                <a:cs typeface="Roboto Bk"/>
              </a:rPr>
              <a:t>e</a:t>
            </a:r>
            <a:r>
              <a:rPr dirty="0" sz="1500" spc="-45" b="1">
                <a:latin typeface="Roboto Bk"/>
                <a:cs typeface="Roboto Bk"/>
              </a:rPr>
              <a:t>n</a:t>
            </a:r>
            <a:r>
              <a:rPr dirty="0" sz="1500" spc="-40" b="1">
                <a:latin typeface="Roboto Bk"/>
                <a:cs typeface="Roboto Bk"/>
              </a:rPr>
              <a:t>t</a:t>
            </a:r>
            <a:r>
              <a:rPr dirty="0" sz="1500" spc="-65" b="1">
                <a:latin typeface="Roboto Bk"/>
                <a:cs typeface="Roboto Bk"/>
              </a:rPr>
              <a:t> </a:t>
            </a:r>
            <a:r>
              <a:rPr dirty="0" sz="1500" spc="-50" b="1">
                <a:latin typeface="Roboto Bk"/>
                <a:cs typeface="Roboto Bk"/>
              </a:rPr>
              <a:t>I</a:t>
            </a:r>
            <a:r>
              <a:rPr dirty="0" sz="1500" b="1">
                <a:latin typeface="Roboto Bk"/>
                <a:cs typeface="Roboto Bk"/>
              </a:rPr>
              <a:t>D</a:t>
            </a:r>
            <a:r>
              <a:rPr dirty="0" sz="1500" spc="-60" b="1">
                <a:latin typeface="Roboto Bk"/>
                <a:cs typeface="Roboto Bk"/>
              </a:rPr>
              <a:t> </a:t>
            </a:r>
            <a:r>
              <a:rPr dirty="0" sz="1500" spc="-155" b="1">
                <a:latin typeface="Roboto Bk"/>
                <a:cs typeface="Roboto Bk"/>
              </a:rPr>
              <a:t>:</a:t>
            </a:r>
            <a:r>
              <a:rPr dirty="0" sz="1500" spc="40" b="1">
                <a:latin typeface="Roboto Bk"/>
                <a:cs typeface="Roboto Bk"/>
              </a:rPr>
              <a:t>A</a:t>
            </a:r>
            <a:r>
              <a:rPr dirty="0" sz="1500" spc="-145" b="1">
                <a:latin typeface="Roboto Bk"/>
                <a:cs typeface="Roboto Bk"/>
              </a:rPr>
              <a:t>U</a:t>
            </a:r>
            <a:r>
              <a:rPr dirty="0" sz="1500" spc="-75" b="1">
                <a:latin typeface="Roboto Bk"/>
                <a:cs typeface="Roboto Bk"/>
              </a:rPr>
              <a:t>4</a:t>
            </a:r>
            <a:r>
              <a:rPr dirty="0" sz="1500" spc="25" b="1">
                <a:latin typeface="Roboto Bk"/>
                <a:cs typeface="Roboto Bk"/>
              </a:rPr>
              <a:t>1</a:t>
            </a:r>
            <a:r>
              <a:rPr dirty="0" sz="1500" spc="-75" b="1">
                <a:latin typeface="Roboto Bk"/>
                <a:cs typeface="Roboto Bk"/>
              </a:rPr>
              <a:t>2321</a:t>
            </a:r>
            <a:r>
              <a:rPr dirty="0" sz="1500" spc="25" b="1">
                <a:latin typeface="Roboto Bk"/>
                <a:cs typeface="Roboto Bk"/>
              </a:rPr>
              <a:t>1</a:t>
            </a:r>
            <a:r>
              <a:rPr dirty="0" sz="1500" spc="-75" b="1">
                <a:latin typeface="Roboto Bk"/>
                <a:cs typeface="Roboto Bk"/>
              </a:rPr>
              <a:t>0406</a:t>
            </a:r>
            <a:r>
              <a:rPr dirty="0" sz="1500" spc="-30" b="1">
                <a:latin typeface="Roboto Bk"/>
                <a:cs typeface="Roboto Bk"/>
              </a:rPr>
              <a:t>4</a:t>
            </a:r>
            <a:endParaRPr sz="1500">
              <a:latin typeface="Roboto Bk"/>
              <a:cs typeface="Roboto B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66972" y="1612900"/>
            <a:ext cx="8032750" cy="3626485"/>
            <a:chOff x="1466972" y="1612900"/>
            <a:chExt cx="8032750" cy="3626485"/>
          </a:xfrm>
        </p:grpSpPr>
        <p:sp>
          <p:nvSpPr>
            <p:cNvPr id="16" name="object 16"/>
            <p:cNvSpPr/>
            <p:nvPr/>
          </p:nvSpPr>
          <p:spPr>
            <a:xfrm>
              <a:off x="1466964" y="5213375"/>
              <a:ext cx="7876540" cy="25400"/>
            </a:xfrm>
            <a:custGeom>
              <a:avLst/>
              <a:gdLst/>
              <a:ahLst/>
              <a:cxnLst/>
              <a:rect l="l" t="t" r="r" b="b"/>
              <a:pathLst>
                <a:path w="7876540" h="25400">
                  <a:moveTo>
                    <a:pt x="2032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03200" y="25400"/>
                  </a:lnTo>
                  <a:lnTo>
                    <a:pt x="203200" y="0"/>
                  </a:lnTo>
                  <a:close/>
                </a:path>
                <a:path w="7876540" h="25400">
                  <a:moveTo>
                    <a:pt x="304800" y="0"/>
                  </a:moveTo>
                  <a:lnTo>
                    <a:pt x="279400" y="0"/>
                  </a:lnTo>
                  <a:lnTo>
                    <a:pt x="279400" y="25400"/>
                  </a:lnTo>
                  <a:lnTo>
                    <a:pt x="304800" y="25400"/>
                  </a:lnTo>
                  <a:lnTo>
                    <a:pt x="304800" y="0"/>
                  </a:lnTo>
                  <a:close/>
                </a:path>
                <a:path w="7876540" h="25400">
                  <a:moveTo>
                    <a:pt x="406400" y="0"/>
                  </a:moveTo>
                  <a:lnTo>
                    <a:pt x="381000" y="0"/>
                  </a:lnTo>
                  <a:lnTo>
                    <a:pt x="381000" y="25400"/>
                  </a:lnTo>
                  <a:lnTo>
                    <a:pt x="406400" y="25400"/>
                  </a:lnTo>
                  <a:lnTo>
                    <a:pt x="406400" y="0"/>
                  </a:lnTo>
                  <a:close/>
                </a:path>
                <a:path w="7876540" h="25400">
                  <a:moveTo>
                    <a:pt x="685800" y="0"/>
                  </a:moveTo>
                  <a:lnTo>
                    <a:pt x="482600" y="0"/>
                  </a:lnTo>
                  <a:lnTo>
                    <a:pt x="482600" y="25400"/>
                  </a:lnTo>
                  <a:lnTo>
                    <a:pt x="685800" y="25400"/>
                  </a:lnTo>
                  <a:lnTo>
                    <a:pt x="685800" y="0"/>
                  </a:lnTo>
                  <a:close/>
                </a:path>
                <a:path w="7876540" h="25400">
                  <a:moveTo>
                    <a:pt x="787400" y="0"/>
                  </a:moveTo>
                  <a:lnTo>
                    <a:pt x="762000" y="0"/>
                  </a:lnTo>
                  <a:lnTo>
                    <a:pt x="762000" y="25400"/>
                  </a:lnTo>
                  <a:lnTo>
                    <a:pt x="787400" y="25400"/>
                  </a:lnTo>
                  <a:lnTo>
                    <a:pt x="787400" y="0"/>
                  </a:lnTo>
                  <a:close/>
                </a:path>
                <a:path w="7876540" h="25400">
                  <a:moveTo>
                    <a:pt x="889000" y="0"/>
                  </a:moveTo>
                  <a:lnTo>
                    <a:pt x="863600" y="0"/>
                  </a:lnTo>
                  <a:lnTo>
                    <a:pt x="863600" y="25400"/>
                  </a:lnTo>
                  <a:lnTo>
                    <a:pt x="889000" y="25400"/>
                  </a:lnTo>
                  <a:lnTo>
                    <a:pt x="889000" y="0"/>
                  </a:lnTo>
                  <a:close/>
                </a:path>
                <a:path w="7876540" h="25400">
                  <a:moveTo>
                    <a:pt x="1168400" y="0"/>
                  </a:moveTo>
                  <a:lnTo>
                    <a:pt x="965200" y="0"/>
                  </a:lnTo>
                  <a:lnTo>
                    <a:pt x="965200" y="25400"/>
                  </a:lnTo>
                  <a:lnTo>
                    <a:pt x="1168400" y="25400"/>
                  </a:lnTo>
                  <a:lnTo>
                    <a:pt x="1168400" y="0"/>
                  </a:lnTo>
                  <a:close/>
                </a:path>
                <a:path w="7876540" h="25400">
                  <a:moveTo>
                    <a:pt x="1270000" y="0"/>
                  </a:moveTo>
                  <a:lnTo>
                    <a:pt x="1244600" y="0"/>
                  </a:lnTo>
                  <a:lnTo>
                    <a:pt x="1244600" y="25400"/>
                  </a:lnTo>
                  <a:lnTo>
                    <a:pt x="1270000" y="25400"/>
                  </a:lnTo>
                  <a:lnTo>
                    <a:pt x="1270000" y="0"/>
                  </a:lnTo>
                  <a:close/>
                </a:path>
                <a:path w="7876540" h="25400">
                  <a:moveTo>
                    <a:pt x="1371600" y="0"/>
                  </a:moveTo>
                  <a:lnTo>
                    <a:pt x="1346200" y="0"/>
                  </a:lnTo>
                  <a:lnTo>
                    <a:pt x="1346200" y="25400"/>
                  </a:lnTo>
                  <a:lnTo>
                    <a:pt x="1371600" y="25400"/>
                  </a:lnTo>
                  <a:lnTo>
                    <a:pt x="1371600" y="0"/>
                  </a:lnTo>
                  <a:close/>
                </a:path>
                <a:path w="7876540" h="25400">
                  <a:moveTo>
                    <a:pt x="1651000" y="0"/>
                  </a:moveTo>
                  <a:lnTo>
                    <a:pt x="1447800" y="0"/>
                  </a:lnTo>
                  <a:lnTo>
                    <a:pt x="1447800" y="25400"/>
                  </a:lnTo>
                  <a:lnTo>
                    <a:pt x="1651000" y="25400"/>
                  </a:lnTo>
                  <a:lnTo>
                    <a:pt x="1651000" y="0"/>
                  </a:lnTo>
                  <a:close/>
                </a:path>
                <a:path w="7876540" h="25400">
                  <a:moveTo>
                    <a:pt x="1752600" y="0"/>
                  </a:moveTo>
                  <a:lnTo>
                    <a:pt x="1727200" y="0"/>
                  </a:lnTo>
                  <a:lnTo>
                    <a:pt x="1727200" y="25400"/>
                  </a:lnTo>
                  <a:lnTo>
                    <a:pt x="1752600" y="25400"/>
                  </a:lnTo>
                  <a:lnTo>
                    <a:pt x="1752600" y="0"/>
                  </a:lnTo>
                  <a:close/>
                </a:path>
                <a:path w="7876540" h="25400">
                  <a:moveTo>
                    <a:pt x="1854200" y="0"/>
                  </a:moveTo>
                  <a:lnTo>
                    <a:pt x="1828800" y="0"/>
                  </a:lnTo>
                  <a:lnTo>
                    <a:pt x="1828800" y="25400"/>
                  </a:lnTo>
                  <a:lnTo>
                    <a:pt x="1854200" y="25400"/>
                  </a:lnTo>
                  <a:lnTo>
                    <a:pt x="1854200" y="0"/>
                  </a:lnTo>
                  <a:close/>
                </a:path>
                <a:path w="7876540" h="25400">
                  <a:moveTo>
                    <a:pt x="2133600" y="0"/>
                  </a:moveTo>
                  <a:lnTo>
                    <a:pt x="1930400" y="0"/>
                  </a:lnTo>
                  <a:lnTo>
                    <a:pt x="1930400" y="25400"/>
                  </a:lnTo>
                  <a:lnTo>
                    <a:pt x="2133600" y="25400"/>
                  </a:lnTo>
                  <a:lnTo>
                    <a:pt x="2133600" y="0"/>
                  </a:lnTo>
                  <a:close/>
                </a:path>
                <a:path w="7876540" h="25400">
                  <a:moveTo>
                    <a:pt x="2235200" y="0"/>
                  </a:moveTo>
                  <a:lnTo>
                    <a:pt x="2209800" y="0"/>
                  </a:lnTo>
                  <a:lnTo>
                    <a:pt x="2209800" y="25400"/>
                  </a:lnTo>
                  <a:lnTo>
                    <a:pt x="2235200" y="25400"/>
                  </a:lnTo>
                  <a:lnTo>
                    <a:pt x="2235200" y="0"/>
                  </a:lnTo>
                  <a:close/>
                </a:path>
                <a:path w="7876540" h="25400">
                  <a:moveTo>
                    <a:pt x="2336800" y="0"/>
                  </a:moveTo>
                  <a:lnTo>
                    <a:pt x="2311400" y="0"/>
                  </a:lnTo>
                  <a:lnTo>
                    <a:pt x="2311400" y="25400"/>
                  </a:lnTo>
                  <a:lnTo>
                    <a:pt x="2336800" y="25400"/>
                  </a:lnTo>
                  <a:lnTo>
                    <a:pt x="2336800" y="0"/>
                  </a:lnTo>
                  <a:close/>
                </a:path>
                <a:path w="7876540" h="25400">
                  <a:moveTo>
                    <a:pt x="2616200" y="0"/>
                  </a:moveTo>
                  <a:lnTo>
                    <a:pt x="2413000" y="0"/>
                  </a:lnTo>
                  <a:lnTo>
                    <a:pt x="2413000" y="25400"/>
                  </a:lnTo>
                  <a:lnTo>
                    <a:pt x="2616200" y="25400"/>
                  </a:lnTo>
                  <a:lnTo>
                    <a:pt x="2616200" y="0"/>
                  </a:lnTo>
                  <a:close/>
                </a:path>
                <a:path w="7876540" h="25400">
                  <a:moveTo>
                    <a:pt x="6327102" y="0"/>
                  </a:moveTo>
                  <a:lnTo>
                    <a:pt x="6123902" y="0"/>
                  </a:lnTo>
                  <a:lnTo>
                    <a:pt x="6123902" y="25400"/>
                  </a:lnTo>
                  <a:lnTo>
                    <a:pt x="6327102" y="25400"/>
                  </a:lnTo>
                  <a:lnTo>
                    <a:pt x="6327102" y="0"/>
                  </a:lnTo>
                  <a:close/>
                </a:path>
                <a:path w="7876540" h="25400">
                  <a:moveTo>
                    <a:pt x="6428702" y="0"/>
                  </a:moveTo>
                  <a:lnTo>
                    <a:pt x="6403302" y="0"/>
                  </a:lnTo>
                  <a:lnTo>
                    <a:pt x="6403302" y="25400"/>
                  </a:lnTo>
                  <a:lnTo>
                    <a:pt x="6428702" y="25400"/>
                  </a:lnTo>
                  <a:lnTo>
                    <a:pt x="6428702" y="0"/>
                  </a:lnTo>
                  <a:close/>
                </a:path>
                <a:path w="7876540" h="25400">
                  <a:moveTo>
                    <a:pt x="6530302" y="0"/>
                  </a:moveTo>
                  <a:lnTo>
                    <a:pt x="6504902" y="0"/>
                  </a:lnTo>
                  <a:lnTo>
                    <a:pt x="6504902" y="25400"/>
                  </a:lnTo>
                  <a:lnTo>
                    <a:pt x="6530302" y="25400"/>
                  </a:lnTo>
                  <a:lnTo>
                    <a:pt x="6530302" y="0"/>
                  </a:lnTo>
                  <a:close/>
                </a:path>
                <a:path w="7876540" h="25400">
                  <a:moveTo>
                    <a:pt x="6809702" y="0"/>
                  </a:moveTo>
                  <a:lnTo>
                    <a:pt x="6606502" y="0"/>
                  </a:lnTo>
                  <a:lnTo>
                    <a:pt x="6606502" y="25400"/>
                  </a:lnTo>
                  <a:lnTo>
                    <a:pt x="6809702" y="25400"/>
                  </a:lnTo>
                  <a:lnTo>
                    <a:pt x="6809702" y="0"/>
                  </a:lnTo>
                  <a:close/>
                </a:path>
                <a:path w="7876540" h="25400">
                  <a:moveTo>
                    <a:pt x="6911302" y="0"/>
                  </a:moveTo>
                  <a:lnTo>
                    <a:pt x="6885902" y="0"/>
                  </a:lnTo>
                  <a:lnTo>
                    <a:pt x="6885902" y="25400"/>
                  </a:lnTo>
                  <a:lnTo>
                    <a:pt x="6911302" y="25400"/>
                  </a:lnTo>
                  <a:lnTo>
                    <a:pt x="6911302" y="0"/>
                  </a:lnTo>
                  <a:close/>
                </a:path>
                <a:path w="7876540" h="25400">
                  <a:moveTo>
                    <a:pt x="7012902" y="0"/>
                  </a:moveTo>
                  <a:lnTo>
                    <a:pt x="6987502" y="0"/>
                  </a:lnTo>
                  <a:lnTo>
                    <a:pt x="6987502" y="25400"/>
                  </a:lnTo>
                  <a:lnTo>
                    <a:pt x="7012902" y="25400"/>
                  </a:lnTo>
                  <a:lnTo>
                    <a:pt x="7012902" y="0"/>
                  </a:lnTo>
                  <a:close/>
                </a:path>
                <a:path w="7876540" h="25400">
                  <a:moveTo>
                    <a:pt x="7292302" y="0"/>
                  </a:moveTo>
                  <a:lnTo>
                    <a:pt x="7089102" y="0"/>
                  </a:lnTo>
                  <a:lnTo>
                    <a:pt x="7089102" y="25400"/>
                  </a:lnTo>
                  <a:lnTo>
                    <a:pt x="7292302" y="25400"/>
                  </a:lnTo>
                  <a:lnTo>
                    <a:pt x="7292302" y="0"/>
                  </a:lnTo>
                  <a:close/>
                </a:path>
                <a:path w="7876540" h="25400">
                  <a:moveTo>
                    <a:pt x="7393902" y="0"/>
                  </a:moveTo>
                  <a:lnTo>
                    <a:pt x="7368502" y="0"/>
                  </a:lnTo>
                  <a:lnTo>
                    <a:pt x="7368502" y="25400"/>
                  </a:lnTo>
                  <a:lnTo>
                    <a:pt x="7393902" y="25400"/>
                  </a:lnTo>
                  <a:lnTo>
                    <a:pt x="7393902" y="0"/>
                  </a:lnTo>
                  <a:close/>
                </a:path>
                <a:path w="7876540" h="25400">
                  <a:moveTo>
                    <a:pt x="7495502" y="0"/>
                  </a:moveTo>
                  <a:lnTo>
                    <a:pt x="7470102" y="0"/>
                  </a:lnTo>
                  <a:lnTo>
                    <a:pt x="7470102" y="25400"/>
                  </a:lnTo>
                  <a:lnTo>
                    <a:pt x="7495502" y="25400"/>
                  </a:lnTo>
                  <a:lnTo>
                    <a:pt x="7495502" y="0"/>
                  </a:lnTo>
                  <a:close/>
                </a:path>
                <a:path w="7876540" h="25400">
                  <a:moveTo>
                    <a:pt x="7774902" y="0"/>
                  </a:moveTo>
                  <a:lnTo>
                    <a:pt x="7571702" y="0"/>
                  </a:lnTo>
                  <a:lnTo>
                    <a:pt x="7571702" y="25400"/>
                  </a:lnTo>
                  <a:lnTo>
                    <a:pt x="7774902" y="25400"/>
                  </a:lnTo>
                  <a:lnTo>
                    <a:pt x="7774902" y="0"/>
                  </a:lnTo>
                  <a:close/>
                </a:path>
                <a:path w="7876540" h="25400">
                  <a:moveTo>
                    <a:pt x="7876502" y="0"/>
                  </a:moveTo>
                  <a:lnTo>
                    <a:pt x="7851102" y="0"/>
                  </a:lnTo>
                  <a:lnTo>
                    <a:pt x="7851102" y="25400"/>
                  </a:lnTo>
                  <a:lnTo>
                    <a:pt x="7876502" y="25400"/>
                  </a:lnTo>
                  <a:lnTo>
                    <a:pt x="78765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1100" y="1663700"/>
              <a:ext cx="1524000" cy="8890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10599" y="1612900"/>
              <a:ext cx="889000" cy="8890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32400" y="1714499"/>
              <a:ext cx="2120900" cy="68580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569200" y="4864100"/>
            <a:ext cx="12763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5" b="1">
                <a:latin typeface="Roboto Bk"/>
                <a:cs typeface="Roboto Bk"/>
              </a:rPr>
              <a:t>C</a:t>
            </a:r>
            <a:r>
              <a:rPr dirty="0" sz="1600" spc="-5" b="1">
                <a:latin typeface="Roboto Bk"/>
                <a:cs typeface="Roboto Bk"/>
              </a:rPr>
              <a:t>o</a:t>
            </a:r>
            <a:r>
              <a:rPr dirty="0" sz="1600" spc="-40" b="1">
                <a:latin typeface="Roboto Bk"/>
                <a:cs typeface="Roboto Bk"/>
              </a:rPr>
              <a:t>ll</a:t>
            </a:r>
            <a:r>
              <a:rPr dirty="0" sz="1600" spc="-40" b="1">
                <a:latin typeface="Roboto Bk"/>
                <a:cs typeface="Roboto Bk"/>
              </a:rPr>
              <a:t>e</a:t>
            </a:r>
            <a:r>
              <a:rPr dirty="0" sz="1600" spc="-5" b="1">
                <a:latin typeface="Roboto Bk"/>
                <a:cs typeface="Roboto Bk"/>
              </a:rPr>
              <a:t>g</a:t>
            </a:r>
            <a:r>
              <a:rPr dirty="0" sz="1600" spc="10" b="1">
                <a:latin typeface="Roboto Bk"/>
                <a:cs typeface="Roboto Bk"/>
              </a:rPr>
              <a:t>e</a:t>
            </a:r>
            <a:r>
              <a:rPr dirty="0" sz="1600" spc="-50" b="1">
                <a:latin typeface="Roboto Bk"/>
                <a:cs typeface="Roboto Bk"/>
              </a:rPr>
              <a:t> </a:t>
            </a:r>
            <a:r>
              <a:rPr dirty="0" sz="1600" spc="65" b="1">
                <a:latin typeface="Roboto Bk"/>
                <a:cs typeface="Roboto Bk"/>
              </a:rPr>
              <a:t>N</a:t>
            </a:r>
            <a:r>
              <a:rPr dirty="0" sz="1600" spc="-55" b="1">
                <a:latin typeface="Roboto Bk"/>
                <a:cs typeface="Roboto Bk"/>
              </a:rPr>
              <a:t>a</a:t>
            </a:r>
            <a:r>
              <a:rPr dirty="0" sz="1600" spc="20" b="1">
                <a:latin typeface="Roboto Bk"/>
                <a:cs typeface="Roboto Bk"/>
              </a:rPr>
              <a:t>m</a:t>
            </a:r>
            <a:r>
              <a:rPr dirty="0" sz="1600" spc="10" b="1">
                <a:latin typeface="Roboto Bk"/>
                <a:cs typeface="Roboto Bk"/>
              </a:rPr>
              <a:t>e</a:t>
            </a:r>
            <a:endParaRPr sz="1600">
              <a:latin typeface="Roboto Bk"/>
              <a:cs typeface="Roboto B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96200" y="5308600"/>
            <a:ext cx="2164715" cy="46990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1700"/>
              </a:lnSpc>
              <a:spcBef>
                <a:spcPts val="240"/>
              </a:spcBef>
            </a:pPr>
            <a:r>
              <a:rPr dirty="0" sz="1500" spc="-40" b="1">
                <a:latin typeface="Roboto Bk"/>
                <a:cs typeface="Roboto Bk"/>
              </a:rPr>
              <a:t>S</a:t>
            </a:r>
            <a:r>
              <a:rPr dirty="0" sz="1500" spc="-135" b="1">
                <a:latin typeface="Roboto Bk"/>
                <a:cs typeface="Roboto Bk"/>
              </a:rPr>
              <a:t>r</a:t>
            </a:r>
            <a:r>
              <a:rPr dirty="0" sz="1500" spc="-50" b="1">
                <a:latin typeface="Roboto Bk"/>
                <a:cs typeface="Roboto Bk"/>
              </a:rPr>
              <a:t>i</a:t>
            </a:r>
            <a:r>
              <a:rPr dirty="0" sz="1500" spc="-40" b="1">
                <a:latin typeface="Roboto Bk"/>
                <a:cs typeface="Roboto Bk"/>
              </a:rPr>
              <a:t> </a:t>
            </a:r>
            <a:r>
              <a:rPr dirty="0" sz="1500" spc="-60" b="1">
                <a:latin typeface="Roboto Bk"/>
                <a:cs typeface="Roboto Bk"/>
              </a:rPr>
              <a:t>R</a:t>
            </a:r>
            <a:r>
              <a:rPr dirty="0" sz="1500" b="1">
                <a:latin typeface="Roboto Bk"/>
                <a:cs typeface="Roboto Bk"/>
              </a:rPr>
              <a:t>a</a:t>
            </a:r>
            <a:r>
              <a:rPr dirty="0" sz="1500" b="1">
                <a:latin typeface="Roboto Bk"/>
                <a:cs typeface="Roboto Bk"/>
              </a:rPr>
              <a:t>m</a:t>
            </a:r>
            <a:r>
              <a:rPr dirty="0" sz="1500" spc="-100" b="1">
                <a:latin typeface="Roboto Bk"/>
                <a:cs typeface="Roboto Bk"/>
              </a:rPr>
              <a:t>a</a:t>
            </a:r>
            <a:r>
              <a:rPr dirty="0" sz="1500" spc="-45" b="1">
                <a:latin typeface="Roboto Bk"/>
                <a:cs typeface="Roboto Bk"/>
              </a:rPr>
              <a:t>n</a:t>
            </a:r>
            <a:r>
              <a:rPr dirty="0" sz="1500" spc="-50" b="1">
                <a:latin typeface="Roboto Bk"/>
                <a:cs typeface="Roboto Bk"/>
              </a:rPr>
              <a:t>u</a:t>
            </a:r>
            <a:r>
              <a:rPr dirty="0" sz="1500" spc="-5" b="1">
                <a:latin typeface="Roboto Bk"/>
                <a:cs typeface="Roboto Bk"/>
              </a:rPr>
              <a:t>j</a:t>
            </a:r>
            <a:r>
              <a:rPr dirty="0" sz="1500" spc="-100" b="1">
                <a:latin typeface="Roboto Bk"/>
                <a:cs typeface="Roboto Bk"/>
              </a:rPr>
              <a:t>a</a:t>
            </a:r>
            <a:r>
              <a:rPr dirty="0" sz="1500" spc="-25" b="1">
                <a:latin typeface="Roboto Bk"/>
                <a:cs typeface="Roboto Bk"/>
              </a:rPr>
              <a:t>r</a:t>
            </a:r>
            <a:r>
              <a:rPr dirty="0" sz="1500" spc="15" b="1">
                <a:latin typeface="Roboto Bk"/>
                <a:cs typeface="Roboto Bk"/>
              </a:rPr>
              <a:t> </a:t>
            </a:r>
            <a:r>
              <a:rPr dirty="0" sz="1500" spc="-40" b="1">
                <a:latin typeface="Roboto Bk"/>
                <a:cs typeface="Roboto Bk"/>
              </a:rPr>
              <a:t>E</a:t>
            </a:r>
            <a:r>
              <a:rPr dirty="0" sz="1500" spc="-45" b="1">
                <a:latin typeface="Roboto Bk"/>
                <a:cs typeface="Roboto Bk"/>
              </a:rPr>
              <a:t>n</a:t>
            </a:r>
            <a:r>
              <a:rPr dirty="0" sz="1500" spc="-50" b="1">
                <a:latin typeface="Roboto Bk"/>
                <a:cs typeface="Roboto Bk"/>
              </a:rPr>
              <a:t>g</a:t>
            </a:r>
            <a:r>
              <a:rPr dirty="0" sz="1500" spc="-15" b="1">
                <a:latin typeface="Roboto Bk"/>
                <a:cs typeface="Roboto Bk"/>
              </a:rPr>
              <a:t>i</a:t>
            </a:r>
            <a:r>
              <a:rPr dirty="0" sz="1500" spc="-145" b="1">
                <a:latin typeface="Roboto Bk"/>
                <a:cs typeface="Roboto Bk"/>
              </a:rPr>
              <a:t>n</a:t>
            </a:r>
            <a:r>
              <a:rPr dirty="0" sz="1500" spc="10" b="1">
                <a:latin typeface="Roboto Bk"/>
                <a:cs typeface="Roboto Bk"/>
              </a:rPr>
              <a:t>ee</a:t>
            </a:r>
            <a:r>
              <a:rPr dirty="0" sz="1500" spc="-135" b="1">
                <a:latin typeface="Roboto Bk"/>
                <a:cs typeface="Roboto Bk"/>
              </a:rPr>
              <a:t>r</a:t>
            </a:r>
            <a:r>
              <a:rPr dirty="0" sz="1500" spc="-15" b="1">
                <a:latin typeface="Roboto Bk"/>
                <a:cs typeface="Roboto Bk"/>
              </a:rPr>
              <a:t>i</a:t>
            </a:r>
            <a:r>
              <a:rPr dirty="0" sz="1500" spc="-45" b="1">
                <a:latin typeface="Roboto Bk"/>
                <a:cs typeface="Roboto Bk"/>
              </a:rPr>
              <a:t>n</a:t>
            </a:r>
            <a:r>
              <a:rPr dirty="0" sz="1500" spc="-5" b="1">
                <a:latin typeface="Roboto Bk"/>
                <a:cs typeface="Roboto Bk"/>
              </a:rPr>
              <a:t>g  </a:t>
            </a:r>
            <a:r>
              <a:rPr dirty="0" sz="1500" spc="-40" b="1">
                <a:latin typeface="Roboto Bk"/>
                <a:cs typeface="Roboto Bk"/>
              </a:rPr>
              <a:t>College</a:t>
            </a:r>
            <a:endParaRPr sz="15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52400"/>
            <a:ext cx="4331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b="1">
                <a:solidFill>
                  <a:srgbClr val="FFFFFF"/>
                </a:solidFill>
                <a:latin typeface="Roboto Bk"/>
                <a:cs typeface="Roboto Bk"/>
              </a:rPr>
              <a:t>Next</a:t>
            </a:r>
            <a:r>
              <a:rPr dirty="0" sz="2400" spc="-9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10" b="1">
                <a:solidFill>
                  <a:srgbClr val="FFFFFF"/>
                </a:solidFill>
                <a:latin typeface="Roboto Bk"/>
                <a:cs typeface="Roboto Bk"/>
              </a:rPr>
              <a:t>Gen</a:t>
            </a:r>
            <a:r>
              <a:rPr dirty="0" sz="2400" spc="-3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Employability</a:t>
            </a:r>
            <a:r>
              <a:rPr dirty="0" sz="2400" spc="-4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25" b="1">
                <a:solidFill>
                  <a:srgbClr val="FFFFFF"/>
                </a:solidFill>
                <a:latin typeface="Roboto Bk"/>
                <a:cs typeface="Roboto Bk"/>
              </a:rPr>
              <a:t>Program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1900" y="965200"/>
            <a:ext cx="19939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Roboto Bk"/>
                <a:cs typeface="Roboto Bk"/>
              </a:rPr>
              <a:t>Homepage</a:t>
            </a:r>
            <a:endParaRPr sz="3200">
              <a:latin typeface="Roboto Bk"/>
              <a:cs typeface="Roboto B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8700" y="1727200"/>
            <a:ext cx="8191500" cy="387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52400"/>
            <a:ext cx="4331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b="1">
                <a:solidFill>
                  <a:srgbClr val="FFFFFF"/>
                </a:solidFill>
                <a:latin typeface="Roboto Bk"/>
                <a:cs typeface="Roboto Bk"/>
              </a:rPr>
              <a:t>Next</a:t>
            </a:r>
            <a:r>
              <a:rPr dirty="0" sz="2400" spc="-9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10" b="1">
                <a:solidFill>
                  <a:srgbClr val="FFFFFF"/>
                </a:solidFill>
                <a:latin typeface="Roboto Bk"/>
                <a:cs typeface="Roboto Bk"/>
              </a:rPr>
              <a:t>Gen</a:t>
            </a:r>
            <a:r>
              <a:rPr dirty="0" sz="2400" spc="-3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Employability</a:t>
            </a:r>
            <a:r>
              <a:rPr dirty="0" sz="2400" spc="-4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25" b="1">
                <a:solidFill>
                  <a:srgbClr val="FFFFFF"/>
                </a:solidFill>
                <a:latin typeface="Roboto Bk"/>
                <a:cs typeface="Roboto Bk"/>
              </a:rPr>
              <a:t>Program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3800" y="1076318"/>
            <a:ext cx="2162810" cy="3194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00">
                <a:latin typeface="Microsoft Sans Serif"/>
                <a:cs typeface="Microsoft Sans Serif"/>
              </a:rPr>
              <a:t>Log</a:t>
            </a:r>
            <a:r>
              <a:rPr dirty="0" sz="1900" spc="-110">
                <a:latin typeface="Microsoft Sans Serif"/>
                <a:cs typeface="Microsoft Sans Serif"/>
              </a:rPr>
              <a:t> </a:t>
            </a:r>
            <a:r>
              <a:rPr dirty="0" sz="1900" spc="-15">
                <a:latin typeface="Microsoft Sans Serif"/>
                <a:cs typeface="Microsoft Sans Serif"/>
              </a:rPr>
              <a:t>in</a:t>
            </a:r>
            <a:r>
              <a:rPr dirty="0" sz="1900" spc="-85">
                <a:latin typeface="Microsoft Sans Serif"/>
                <a:cs typeface="Microsoft Sans Serif"/>
              </a:rPr>
              <a:t> </a:t>
            </a:r>
            <a:r>
              <a:rPr dirty="0" sz="1900">
                <a:latin typeface="Microsoft Sans Serif"/>
                <a:cs typeface="Microsoft Sans Serif"/>
              </a:rPr>
              <a:t>/Sign</a:t>
            </a:r>
            <a:r>
              <a:rPr dirty="0" sz="1900" spc="-85">
                <a:latin typeface="Microsoft Sans Serif"/>
                <a:cs typeface="Microsoft Sans Serif"/>
              </a:rPr>
              <a:t> </a:t>
            </a:r>
            <a:r>
              <a:rPr dirty="0" sz="1900" spc="-25">
                <a:latin typeface="Microsoft Sans Serif"/>
                <a:cs typeface="Microsoft Sans Serif"/>
              </a:rPr>
              <a:t>up</a:t>
            </a:r>
            <a:r>
              <a:rPr dirty="0" sz="1900" spc="-90">
                <a:latin typeface="Microsoft Sans Serif"/>
                <a:cs typeface="Microsoft Sans Serif"/>
              </a:rPr>
              <a:t> </a:t>
            </a:r>
            <a:r>
              <a:rPr dirty="0" sz="1900" spc="-55">
                <a:latin typeface="Microsoft Sans Serif"/>
                <a:cs typeface="Microsoft Sans Serif"/>
              </a:rPr>
              <a:t>page</a:t>
            </a:r>
            <a:endParaRPr sz="19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1900" y="1689100"/>
            <a:ext cx="7962900" cy="4483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1300" y="114300"/>
            <a:ext cx="1651000" cy="5461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126288" y="110091"/>
            <a:ext cx="220345" cy="550545"/>
          </a:xfrm>
          <a:custGeom>
            <a:avLst/>
            <a:gdLst/>
            <a:ahLst/>
            <a:cxnLst/>
            <a:rect l="l" t="t" r="r" b="b"/>
            <a:pathLst>
              <a:path w="220345" h="550545">
                <a:moveTo>
                  <a:pt x="220091" y="550037"/>
                </a:moveTo>
                <a:lnTo>
                  <a:pt x="0" y="550037"/>
                </a:lnTo>
                <a:lnTo>
                  <a:pt x="0" y="0"/>
                </a:lnTo>
                <a:lnTo>
                  <a:pt x="220091" y="0"/>
                </a:lnTo>
                <a:lnTo>
                  <a:pt x="220091" y="550037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20482" y="110091"/>
            <a:ext cx="138430" cy="550545"/>
          </a:xfrm>
          <a:custGeom>
            <a:avLst/>
            <a:gdLst/>
            <a:ahLst/>
            <a:cxnLst/>
            <a:rect l="l" t="t" r="r" b="b"/>
            <a:pathLst>
              <a:path w="138429" h="550545">
                <a:moveTo>
                  <a:pt x="138049" y="550037"/>
                </a:moveTo>
                <a:lnTo>
                  <a:pt x="0" y="550037"/>
                </a:lnTo>
                <a:lnTo>
                  <a:pt x="0" y="0"/>
                </a:lnTo>
                <a:lnTo>
                  <a:pt x="138049" y="0"/>
                </a:lnTo>
                <a:lnTo>
                  <a:pt x="138049" y="550037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81903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0" y="0"/>
                </a:moveTo>
                <a:lnTo>
                  <a:pt x="0" y="76096"/>
                </a:lnTo>
                <a:lnTo>
                  <a:pt x="12192000" y="76096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6933" y="101624"/>
            <a:ext cx="9745345" cy="575945"/>
            <a:chOff x="-16933" y="101624"/>
            <a:chExt cx="9745345" cy="575945"/>
          </a:xfrm>
        </p:grpSpPr>
        <p:sp>
          <p:nvSpPr>
            <p:cNvPr id="7" name="object 7"/>
            <p:cNvSpPr/>
            <p:nvPr/>
          </p:nvSpPr>
          <p:spPr>
            <a:xfrm>
              <a:off x="0" y="118557"/>
              <a:ext cx="9711690" cy="541655"/>
            </a:xfrm>
            <a:custGeom>
              <a:avLst/>
              <a:gdLst/>
              <a:ahLst/>
              <a:cxnLst/>
              <a:rect l="l" t="t" r="r" b="b"/>
              <a:pathLst>
                <a:path w="9711690" h="541655">
                  <a:moveTo>
                    <a:pt x="9711435" y="541527"/>
                  </a:moveTo>
                  <a:lnTo>
                    <a:pt x="0" y="541527"/>
                  </a:lnTo>
                  <a:lnTo>
                    <a:pt x="0" y="0"/>
                  </a:lnTo>
                  <a:lnTo>
                    <a:pt x="9711435" y="0"/>
                  </a:lnTo>
                  <a:lnTo>
                    <a:pt x="9711435" y="541527"/>
                  </a:lnTo>
                  <a:close/>
                </a:path>
              </a:pathLst>
            </a:custGeom>
            <a:solidFill>
              <a:srgbClr val="2032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118557"/>
              <a:ext cx="9711690" cy="541655"/>
            </a:xfrm>
            <a:custGeom>
              <a:avLst/>
              <a:gdLst/>
              <a:ahLst/>
              <a:cxnLst/>
              <a:rect l="l" t="t" r="r" b="b"/>
              <a:pathLst>
                <a:path w="9711690" h="541655">
                  <a:moveTo>
                    <a:pt x="0" y="0"/>
                  </a:moveTo>
                  <a:lnTo>
                    <a:pt x="0" y="541527"/>
                  </a:lnTo>
                  <a:lnTo>
                    <a:pt x="9711435" y="541527"/>
                  </a:lnTo>
                  <a:lnTo>
                    <a:pt x="9711435" y="0"/>
                  </a:lnTo>
                  <a:lnTo>
                    <a:pt x="0" y="0"/>
                  </a:lnTo>
                  <a:close/>
                </a:path>
              </a:pathLst>
            </a:custGeom>
            <a:ln w="33866">
              <a:solidFill>
                <a:srgbClr val="2032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28600" y="152400"/>
            <a:ext cx="4331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b="1">
                <a:solidFill>
                  <a:srgbClr val="FFFFFF"/>
                </a:solidFill>
                <a:latin typeface="Roboto Bk"/>
                <a:cs typeface="Roboto Bk"/>
              </a:rPr>
              <a:t>Next</a:t>
            </a:r>
            <a:r>
              <a:rPr dirty="0" sz="2400" spc="-9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10" b="1">
                <a:solidFill>
                  <a:srgbClr val="FFFFFF"/>
                </a:solidFill>
                <a:latin typeface="Roboto Bk"/>
                <a:cs typeface="Roboto Bk"/>
              </a:rPr>
              <a:t>Gen</a:t>
            </a:r>
            <a:r>
              <a:rPr dirty="0" sz="2400" spc="-3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Employability</a:t>
            </a:r>
            <a:r>
              <a:rPr dirty="0" sz="2400" spc="-4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25" b="1">
                <a:solidFill>
                  <a:srgbClr val="FFFFFF"/>
                </a:solidFill>
                <a:latin typeface="Roboto Bk"/>
                <a:cs typeface="Roboto Bk"/>
              </a:rPr>
              <a:t>Program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22900" y="1089018"/>
            <a:ext cx="1337310" cy="3194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00" spc="-20">
                <a:latin typeface="Microsoft Sans Serif"/>
                <a:cs typeface="Microsoft Sans Serif"/>
              </a:rPr>
              <a:t>Admin-Page</a:t>
            </a:r>
            <a:endParaRPr sz="19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00" y="1460500"/>
            <a:ext cx="106807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1300" y="114300"/>
            <a:ext cx="1651000" cy="5461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126288" y="110091"/>
            <a:ext cx="220345" cy="550545"/>
          </a:xfrm>
          <a:custGeom>
            <a:avLst/>
            <a:gdLst/>
            <a:ahLst/>
            <a:cxnLst/>
            <a:rect l="l" t="t" r="r" b="b"/>
            <a:pathLst>
              <a:path w="220345" h="550545">
                <a:moveTo>
                  <a:pt x="220091" y="550037"/>
                </a:moveTo>
                <a:lnTo>
                  <a:pt x="0" y="550037"/>
                </a:lnTo>
                <a:lnTo>
                  <a:pt x="0" y="0"/>
                </a:lnTo>
                <a:lnTo>
                  <a:pt x="220091" y="0"/>
                </a:lnTo>
                <a:lnTo>
                  <a:pt x="220091" y="550037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20482" y="110091"/>
            <a:ext cx="138430" cy="550545"/>
          </a:xfrm>
          <a:custGeom>
            <a:avLst/>
            <a:gdLst/>
            <a:ahLst/>
            <a:cxnLst/>
            <a:rect l="l" t="t" r="r" b="b"/>
            <a:pathLst>
              <a:path w="138429" h="550545">
                <a:moveTo>
                  <a:pt x="138049" y="550037"/>
                </a:moveTo>
                <a:lnTo>
                  <a:pt x="0" y="550037"/>
                </a:lnTo>
                <a:lnTo>
                  <a:pt x="0" y="0"/>
                </a:lnTo>
                <a:lnTo>
                  <a:pt x="138049" y="0"/>
                </a:lnTo>
                <a:lnTo>
                  <a:pt x="138049" y="550037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81903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0" y="0"/>
                </a:moveTo>
                <a:lnTo>
                  <a:pt x="0" y="76096"/>
                </a:lnTo>
                <a:lnTo>
                  <a:pt x="12192000" y="76096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6933" y="101624"/>
            <a:ext cx="9745345" cy="575945"/>
            <a:chOff x="-16933" y="101624"/>
            <a:chExt cx="9745345" cy="575945"/>
          </a:xfrm>
        </p:grpSpPr>
        <p:sp>
          <p:nvSpPr>
            <p:cNvPr id="7" name="object 7"/>
            <p:cNvSpPr/>
            <p:nvPr/>
          </p:nvSpPr>
          <p:spPr>
            <a:xfrm>
              <a:off x="0" y="118557"/>
              <a:ext cx="9711690" cy="541655"/>
            </a:xfrm>
            <a:custGeom>
              <a:avLst/>
              <a:gdLst/>
              <a:ahLst/>
              <a:cxnLst/>
              <a:rect l="l" t="t" r="r" b="b"/>
              <a:pathLst>
                <a:path w="9711690" h="541655">
                  <a:moveTo>
                    <a:pt x="9711435" y="541527"/>
                  </a:moveTo>
                  <a:lnTo>
                    <a:pt x="0" y="541527"/>
                  </a:lnTo>
                  <a:lnTo>
                    <a:pt x="0" y="0"/>
                  </a:lnTo>
                  <a:lnTo>
                    <a:pt x="9711435" y="0"/>
                  </a:lnTo>
                  <a:lnTo>
                    <a:pt x="9711435" y="541527"/>
                  </a:lnTo>
                  <a:close/>
                </a:path>
              </a:pathLst>
            </a:custGeom>
            <a:solidFill>
              <a:srgbClr val="2032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118557"/>
              <a:ext cx="9711690" cy="541655"/>
            </a:xfrm>
            <a:custGeom>
              <a:avLst/>
              <a:gdLst/>
              <a:ahLst/>
              <a:cxnLst/>
              <a:rect l="l" t="t" r="r" b="b"/>
              <a:pathLst>
                <a:path w="9711690" h="541655">
                  <a:moveTo>
                    <a:pt x="0" y="0"/>
                  </a:moveTo>
                  <a:lnTo>
                    <a:pt x="0" y="541527"/>
                  </a:lnTo>
                  <a:lnTo>
                    <a:pt x="9711435" y="541527"/>
                  </a:lnTo>
                  <a:lnTo>
                    <a:pt x="9711435" y="0"/>
                  </a:lnTo>
                  <a:lnTo>
                    <a:pt x="0" y="0"/>
                  </a:lnTo>
                  <a:close/>
                </a:path>
              </a:pathLst>
            </a:custGeom>
            <a:ln w="33866">
              <a:solidFill>
                <a:srgbClr val="2032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28600" y="152400"/>
            <a:ext cx="4331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b="1">
                <a:solidFill>
                  <a:srgbClr val="FFFFFF"/>
                </a:solidFill>
                <a:latin typeface="Roboto Bk"/>
                <a:cs typeface="Roboto Bk"/>
              </a:rPr>
              <a:t>Next</a:t>
            </a:r>
            <a:r>
              <a:rPr dirty="0" sz="2400" spc="-9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10" b="1">
                <a:solidFill>
                  <a:srgbClr val="FFFFFF"/>
                </a:solidFill>
                <a:latin typeface="Roboto Bk"/>
                <a:cs typeface="Roboto Bk"/>
              </a:rPr>
              <a:t>Gen</a:t>
            </a:r>
            <a:r>
              <a:rPr dirty="0" sz="2400" spc="-3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Employability</a:t>
            </a:r>
            <a:r>
              <a:rPr dirty="0" sz="2400" spc="-4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25" b="1">
                <a:solidFill>
                  <a:srgbClr val="FFFFFF"/>
                </a:solidFill>
                <a:latin typeface="Roboto Bk"/>
                <a:cs typeface="Roboto Bk"/>
              </a:rPr>
              <a:t>Program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5400" y="1101718"/>
            <a:ext cx="1972310" cy="3194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00" spc="-10">
                <a:latin typeface="Microsoft Sans Serif"/>
                <a:cs typeface="Microsoft Sans Serif"/>
              </a:rPr>
              <a:t>Admin</a:t>
            </a:r>
            <a:r>
              <a:rPr dirty="0" sz="1900" spc="-110">
                <a:latin typeface="Microsoft Sans Serif"/>
                <a:cs typeface="Microsoft Sans Serif"/>
              </a:rPr>
              <a:t> </a:t>
            </a:r>
            <a:r>
              <a:rPr dirty="0" sz="1900" spc="-40">
                <a:latin typeface="Microsoft Sans Serif"/>
                <a:cs typeface="Microsoft Sans Serif"/>
              </a:rPr>
              <a:t>home-Page</a:t>
            </a:r>
            <a:endParaRPr sz="19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300" y="1828800"/>
            <a:ext cx="10464800" cy="4432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1300" y="114300"/>
            <a:ext cx="1651000" cy="5461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126288" y="110091"/>
            <a:ext cx="220345" cy="550545"/>
          </a:xfrm>
          <a:custGeom>
            <a:avLst/>
            <a:gdLst/>
            <a:ahLst/>
            <a:cxnLst/>
            <a:rect l="l" t="t" r="r" b="b"/>
            <a:pathLst>
              <a:path w="220345" h="550545">
                <a:moveTo>
                  <a:pt x="220091" y="550037"/>
                </a:moveTo>
                <a:lnTo>
                  <a:pt x="0" y="550037"/>
                </a:lnTo>
                <a:lnTo>
                  <a:pt x="0" y="0"/>
                </a:lnTo>
                <a:lnTo>
                  <a:pt x="220091" y="0"/>
                </a:lnTo>
                <a:lnTo>
                  <a:pt x="220091" y="550037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20482" y="110091"/>
            <a:ext cx="138430" cy="550545"/>
          </a:xfrm>
          <a:custGeom>
            <a:avLst/>
            <a:gdLst/>
            <a:ahLst/>
            <a:cxnLst/>
            <a:rect l="l" t="t" r="r" b="b"/>
            <a:pathLst>
              <a:path w="138429" h="550545">
                <a:moveTo>
                  <a:pt x="138049" y="550037"/>
                </a:moveTo>
                <a:lnTo>
                  <a:pt x="0" y="550037"/>
                </a:lnTo>
                <a:lnTo>
                  <a:pt x="0" y="0"/>
                </a:lnTo>
                <a:lnTo>
                  <a:pt x="138049" y="0"/>
                </a:lnTo>
                <a:lnTo>
                  <a:pt x="138049" y="550037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81903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0" y="0"/>
                </a:moveTo>
                <a:lnTo>
                  <a:pt x="0" y="76096"/>
                </a:lnTo>
                <a:lnTo>
                  <a:pt x="12192000" y="76096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6933" y="101624"/>
            <a:ext cx="9745345" cy="575945"/>
            <a:chOff x="-16933" y="101624"/>
            <a:chExt cx="9745345" cy="575945"/>
          </a:xfrm>
        </p:grpSpPr>
        <p:sp>
          <p:nvSpPr>
            <p:cNvPr id="7" name="object 7"/>
            <p:cNvSpPr/>
            <p:nvPr/>
          </p:nvSpPr>
          <p:spPr>
            <a:xfrm>
              <a:off x="0" y="118557"/>
              <a:ext cx="9711690" cy="541655"/>
            </a:xfrm>
            <a:custGeom>
              <a:avLst/>
              <a:gdLst/>
              <a:ahLst/>
              <a:cxnLst/>
              <a:rect l="l" t="t" r="r" b="b"/>
              <a:pathLst>
                <a:path w="9711690" h="541655">
                  <a:moveTo>
                    <a:pt x="9711435" y="541527"/>
                  </a:moveTo>
                  <a:lnTo>
                    <a:pt x="0" y="541527"/>
                  </a:lnTo>
                  <a:lnTo>
                    <a:pt x="0" y="0"/>
                  </a:lnTo>
                  <a:lnTo>
                    <a:pt x="9711435" y="0"/>
                  </a:lnTo>
                  <a:lnTo>
                    <a:pt x="9711435" y="541527"/>
                  </a:lnTo>
                  <a:close/>
                </a:path>
              </a:pathLst>
            </a:custGeom>
            <a:solidFill>
              <a:srgbClr val="2032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118557"/>
              <a:ext cx="9711690" cy="541655"/>
            </a:xfrm>
            <a:custGeom>
              <a:avLst/>
              <a:gdLst/>
              <a:ahLst/>
              <a:cxnLst/>
              <a:rect l="l" t="t" r="r" b="b"/>
              <a:pathLst>
                <a:path w="9711690" h="541655">
                  <a:moveTo>
                    <a:pt x="0" y="0"/>
                  </a:moveTo>
                  <a:lnTo>
                    <a:pt x="0" y="541527"/>
                  </a:lnTo>
                  <a:lnTo>
                    <a:pt x="9711435" y="541527"/>
                  </a:lnTo>
                  <a:lnTo>
                    <a:pt x="9711435" y="0"/>
                  </a:lnTo>
                  <a:lnTo>
                    <a:pt x="0" y="0"/>
                  </a:lnTo>
                  <a:close/>
                </a:path>
              </a:pathLst>
            </a:custGeom>
            <a:ln w="33866">
              <a:solidFill>
                <a:srgbClr val="2032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43313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Next</a:t>
            </a:r>
            <a:r>
              <a:rPr dirty="0" spc="-95"/>
              <a:t> </a:t>
            </a:r>
            <a:r>
              <a:rPr dirty="0" spc="10"/>
              <a:t>Gen</a:t>
            </a:r>
            <a:r>
              <a:rPr dirty="0" spc="-35"/>
              <a:t> </a:t>
            </a:r>
            <a:r>
              <a:rPr dirty="0" spc="-55"/>
              <a:t>Employability</a:t>
            </a:r>
            <a:r>
              <a:rPr dirty="0" spc="-45"/>
              <a:t> </a:t>
            </a:r>
            <a:r>
              <a:rPr dirty="0" spc="-25"/>
              <a:t>Program</a:t>
            </a: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647" y="1573038"/>
            <a:ext cx="72814" cy="17956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588466" y="1720787"/>
            <a:ext cx="34290" cy="33655"/>
          </a:xfrm>
          <a:custGeom>
            <a:avLst/>
            <a:gdLst/>
            <a:ahLst/>
            <a:cxnLst/>
            <a:rect l="l" t="t" r="r" b="b"/>
            <a:pathLst>
              <a:path w="34290" h="33655">
                <a:moveTo>
                  <a:pt x="22504" y="33225"/>
                </a:moveTo>
                <a:lnTo>
                  <a:pt x="11664" y="33225"/>
                </a:lnTo>
                <a:lnTo>
                  <a:pt x="7462" y="31615"/>
                </a:lnTo>
                <a:lnTo>
                  <a:pt x="1492" y="25135"/>
                </a:lnTo>
                <a:lnTo>
                  <a:pt x="0" y="21247"/>
                </a:lnTo>
                <a:lnTo>
                  <a:pt x="0" y="16730"/>
                </a:lnTo>
                <a:lnTo>
                  <a:pt x="0" y="12135"/>
                </a:lnTo>
                <a:lnTo>
                  <a:pt x="1472" y="8208"/>
                </a:lnTo>
                <a:lnTo>
                  <a:pt x="7403" y="1649"/>
                </a:lnTo>
                <a:lnTo>
                  <a:pt x="11625" y="0"/>
                </a:lnTo>
                <a:lnTo>
                  <a:pt x="22543" y="0"/>
                </a:lnTo>
                <a:lnTo>
                  <a:pt x="26745" y="1649"/>
                </a:lnTo>
                <a:lnTo>
                  <a:pt x="32676" y="8208"/>
                </a:lnTo>
                <a:lnTo>
                  <a:pt x="34168" y="12135"/>
                </a:lnTo>
                <a:lnTo>
                  <a:pt x="34168" y="21247"/>
                </a:lnTo>
                <a:lnTo>
                  <a:pt x="32676" y="25135"/>
                </a:lnTo>
                <a:lnTo>
                  <a:pt x="26706" y="31615"/>
                </a:lnTo>
                <a:lnTo>
                  <a:pt x="22504" y="33225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534838" y="1562081"/>
            <a:ext cx="3465195" cy="521970"/>
            <a:chOff x="534838" y="1562081"/>
            <a:chExt cx="3465195" cy="521970"/>
          </a:xfrm>
        </p:grpSpPr>
        <p:sp>
          <p:nvSpPr>
            <p:cNvPr id="13" name="object 13"/>
            <p:cNvSpPr/>
            <p:nvPr/>
          </p:nvSpPr>
          <p:spPr>
            <a:xfrm>
              <a:off x="687616" y="1562087"/>
              <a:ext cx="1277620" cy="193040"/>
            </a:xfrm>
            <a:custGeom>
              <a:avLst/>
              <a:gdLst/>
              <a:ahLst/>
              <a:cxnLst/>
              <a:rect l="l" t="t" r="r" b="b"/>
              <a:pathLst>
                <a:path w="1277620" h="193039">
                  <a:moveTo>
                    <a:pt x="291719" y="189572"/>
                  </a:moveTo>
                  <a:lnTo>
                    <a:pt x="291604" y="164769"/>
                  </a:lnTo>
                  <a:lnTo>
                    <a:pt x="284886" y="166306"/>
                  </a:lnTo>
                  <a:lnTo>
                    <a:pt x="280289" y="167068"/>
                  </a:lnTo>
                  <a:lnTo>
                    <a:pt x="274840" y="167068"/>
                  </a:lnTo>
                  <a:lnTo>
                    <a:pt x="272338" y="166446"/>
                  </a:lnTo>
                  <a:lnTo>
                    <a:pt x="268338" y="163893"/>
                  </a:lnTo>
                  <a:lnTo>
                    <a:pt x="267335" y="160629"/>
                  </a:lnTo>
                  <a:lnTo>
                    <a:pt x="267335" y="79768"/>
                  </a:lnTo>
                  <a:lnTo>
                    <a:pt x="291134" y="79768"/>
                  </a:lnTo>
                  <a:lnTo>
                    <a:pt x="291134" y="55968"/>
                  </a:lnTo>
                  <a:lnTo>
                    <a:pt x="267335" y="55968"/>
                  </a:lnTo>
                  <a:lnTo>
                    <a:pt x="267335" y="24980"/>
                  </a:lnTo>
                  <a:lnTo>
                    <a:pt x="238467" y="24980"/>
                  </a:lnTo>
                  <a:lnTo>
                    <a:pt x="238467" y="55968"/>
                  </a:lnTo>
                  <a:lnTo>
                    <a:pt x="221919" y="55968"/>
                  </a:lnTo>
                  <a:lnTo>
                    <a:pt x="218973" y="54597"/>
                  </a:lnTo>
                  <a:lnTo>
                    <a:pt x="214579" y="53606"/>
                  </a:lnTo>
                  <a:lnTo>
                    <a:pt x="209981" y="53606"/>
                  </a:lnTo>
                  <a:lnTo>
                    <a:pt x="200139" y="54152"/>
                  </a:lnTo>
                  <a:lnTo>
                    <a:pt x="192341" y="55778"/>
                  </a:lnTo>
                  <a:lnTo>
                    <a:pt x="186588" y="58483"/>
                  </a:lnTo>
                  <a:lnTo>
                    <a:pt x="182880" y="62268"/>
                  </a:lnTo>
                  <a:lnTo>
                    <a:pt x="182651" y="55968"/>
                  </a:lnTo>
                  <a:lnTo>
                    <a:pt x="154495" y="55968"/>
                  </a:lnTo>
                  <a:lnTo>
                    <a:pt x="154495" y="173037"/>
                  </a:lnTo>
                  <a:lnTo>
                    <a:pt x="144005" y="145630"/>
                  </a:lnTo>
                  <a:lnTo>
                    <a:pt x="134188" y="119938"/>
                  </a:lnTo>
                  <a:lnTo>
                    <a:pt x="108889" y="53848"/>
                  </a:lnTo>
                  <a:lnTo>
                    <a:pt x="104571" y="42557"/>
                  </a:lnTo>
                  <a:lnTo>
                    <a:pt x="104571" y="119938"/>
                  </a:lnTo>
                  <a:lnTo>
                    <a:pt x="56502" y="119938"/>
                  </a:lnTo>
                  <a:lnTo>
                    <a:pt x="80530" y="53848"/>
                  </a:lnTo>
                  <a:lnTo>
                    <a:pt x="104571" y="119938"/>
                  </a:lnTo>
                  <a:lnTo>
                    <a:pt x="104571" y="42557"/>
                  </a:lnTo>
                  <a:lnTo>
                    <a:pt x="92849" y="11899"/>
                  </a:lnTo>
                  <a:lnTo>
                    <a:pt x="68110" y="11899"/>
                  </a:lnTo>
                  <a:lnTo>
                    <a:pt x="0" y="190512"/>
                  </a:lnTo>
                  <a:lnTo>
                    <a:pt x="30810" y="190512"/>
                  </a:lnTo>
                  <a:lnTo>
                    <a:pt x="47078" y="145630"/>
                  </a:lnTo>
                  <a:lnTo>
                    <a:pt x="113880" y="145630"/>
                  </a:lnTo>
                  <a:lnTo>
                    <a:pt x="130251" y="190512"/>
                  </a:lnTo>
                  <a:lnTo>
                    <a:pt x="154495" y="190512"/>
                  </a:lnTo>
                  <a:lnTo>
                    <a:pt x="161188" y="190512"/>
                  </a:lnTo>
                  <a:lnTo>
                    <a:pt x="183362" y="190512"/>
                  </a:lnTo>
                  <a:lnTo>
                    <a:pt x="183362" y="97205"/>
                  </a:lnTo>
                  <a:lnTo>
                    <a:pt x="187426" y="90398"/>
                  </a:lnTo>
                  <a:lnTo>
                    <a:pt x="193052" y="85534"/>
                  </a:lnTo>
                  <a:lnTo>
                    <a:pt x="200215" y="82626"/>
                  </a:lnTo>
                  <a:lnTo>
                    <a:pt x="208927" y="81648"/>
                  </a:lnTo>
                  <a:lnTo>
                    <a:pt x="212534" y="81648"/>
                  </a:lnTo>
                  <a:lnTo>
                    <a:pt x="217246" y="82219"/>
                  </a:lnTo>
                  <a:lnTo>
                    <a:pt x="223062" y="83362"/>
                  </a:lnTo>
                  <a:lnTo>
                    <a:pt x="223075" y="79768"/>
                  </a:lnTo>
                  <a:lnTo>
                    <a:pt x="238467" y="79768"/>
                  </a:lnTo>
                  <a:lnTo>
                    <a:pt x="238467" y="155295"/>
                  </a:lnTo>
                  <a:lnTo>
                    <a:pt x="239077" y="164909"/>
                  </a:lnTo>
                  <a:lnTo>
                    <a:pt x="262382" y="192874"/>
                  </a:lnTo>
                  <a:lnTo>
                    <a:pt x="277977" y="192874"/>
                  </a:lnTo>
                  <a:lnTo>
                    <a:pt x="284772" y="191770"/>
                  </a:lnTo>
                  <a:lnTo>
                    <a:pt x="291719" y="189572"/>
                  </a:lnTo>
                  <a:close/>
                </a:path>
                <a:path w="1277620" h="193039">
                  <a:moveTo>
                    <a:pt x="324942" y="55968"/>
                  </a:moveTo>
                  <a:lnTo>
                    <a:pt x="295960" y="55968"/>
                  </a:lnTo>
                  <a:lnTo>
                    <a:pt x="295960" y="190512"/>
                  </a:lnTo>
                  <a:lnTo>
                    <a:pt x="324942" y="190512"/>
                  </a:lnTo>
                  <a:lnTo>
                    <a:pt x="324942" y="55968"/>
                  </a:lnTo>
                  <a:close/>
                </a:path>
                <a:path w="1277620" h="193039">
                  <a:moveTo>
                    <a:pt x="327177" y="21247"/>
                  </a:moveTo>
                  <a:lnTo>
                    <a:pt x="325729" y="17462"/>
                  </a:lnTo>
                  <a:lnTo>
                    <a:pt x="322821" y="14312"/>
                  </a:lnTo>
                  <a:lnTo>
                    <a:pt x="319913" y="11137"/>
                  </a:lnTo>
                  <a:lnTo>
                    <a:pt x="315874" y="9537"/>
                  </a:lnTo>
                  <a:lnTo>
                    <a:pt x="305384" y="9537"/>
                  </a:lnTo>
                  <a:lnTo>
                    <a:pt x="301320" y="11137"/>
                  </a:lnTo>
                  <a:lnTo>
                    <a:pt x="295706" y="17462"/>
                  </a:lnTo>
                  <a:lnTo>
                    <a:pt x="294309" y="21247"/>
                  </a:lnTo>
                  <a:lnTo>
                    <a:pt x="294322" y="30010"/>
                  </a:lnTo>
                  <a:lnTo>
                    <a:pt x="295706" y="33680"/>
                  </a:lnTo>
                  <a:lnTo>
                    <a:pt x="298488" y="36817"/>
                  </a:lnTo>
                  <a:lnTo>
                    <a:pt x="301320" y="39928"/>
                  </a:lnTo>
                  <a:lnTo>
                    <a:pt x="305384" y="41478"/>
                  </a:lnTo>
                  <a:lnTo>
                    <a:pt x="315874" y="41478"/>
                  </a:lnTo>
                  <a:lnTo>
                    <a:pt x="319913" y="39928"/>
                  </a:lnTo>
                  <a:lnTo>
                    <a:pt x="325729" y="33718"/>
                  </a:lnTo>
                  <a:lnTo>
                    <a:pt x="327177" y="30010"/>
                  </a:lnTo>
                  <a:lnTo>
                    <a:pt x="327177" y="21247"/>
                  </a:lnTo>
                  <a:close/>
                </a:path>
                <a:path w="1277620" h="193039">
                  <a:moveTo>
                    <a:pt x="419862" y="2654"/>
                  </a:moveTo>
                  <a:lnTo>
                    <a:pt x="412407" y="889"/>
                  </a:lnTo>
                  <a:lnTo>
                    <a:pt x="406146" y="0"/>
                  </a:lnTo>
                  <a:lnTo>
                    <a:pt x="401078" y="0"/>
                  </a:lnTo>
                  <a:lnTo>
                    <a:pt x="362788" y="18211"/>
                  </a:lnTo>
                  <a:lnTo>
                    <a:pt x="355714" y="45250"/>
                  </a:lnTo>
                  <a:lnTo>
                    <a:pt x="355714" y="55968"/>
                  </a:lnTo>
                  <a:lnTo>
                    <a:pt x="335559" y="55968"/>
                  </a:lnTo>
                  <a:lnTo>
                    <a:pt x="335559" y="79768"/>
                  </a:lnTo>
                  <a:lnTo>
                    <a:pt x="355714" y="79768"/>
                  </a:lnTo>
                  <a:lnTo>
                    <a:pt x="355714" y="190512"/>
                  </a:lnTo>
                  <a:lnTo>
                    <a:pt x="384581" y="190512"/>
                  </a:lnTo>
                  <a:lnTo>
                    <a:pt x="384581" y="79768"/>
                  </a:lnTo>
                  <a:lnTo>
                    <a:pt x="411683" y="79768"/>
                  </a:lnTo>
                  <a:lnTo>
                    <a:pt x="411683" y="55968"/>
                  </a:lnTo>
                  <a:lnTo>
                    <a:pt x="384581" y="55968"/>
                  </a:lnTo>
                  <a:lnTo>
                    <a:pt x="384581" y="45364"/>
                  </a:lnTo>
                  <a:lnTo>
                    <a:pt x="385851" y="36753"/>
                  </a:lnTo>
                  <a:lnTo>
                    <a:pt x="389382" y="30607"/>
                  </a:lnTo>
                  <a:lnTo>
                    <a:pt x="395160" y="26911"/>
                  </a:lnTo>
                  <a:lnTo>
                    <a:pt x="403199" y="25679"/>
                  </a:lnTo>
                  <a:lnTo>
                    <a:pt x="407517" y="25679"/>
                  </a:lnTo>
                  <a:lnTo>
                    <a:pt x="412521" y="26289"/>
                  </a:lnTo>
                  <a:lnTo>
                    <a:pt x="418211" y="27508"/>
                  </a:lnTo>
                  <a:lnTo>
                    <a:pt x="419862" y="2654"/>
                  </a:lnTo>
                  <a:close/>
                </a:path>
                <a:path w="1277620" h="193039">
                  <a:moveTo>
                    <a:pt x="451942" y="55968"/>
                  </a:moveTo>
                  <a:lnTo>
                    <a:pt x="422960" y="55968"/>
                  </a:lnTo>
                  <a:lnTo>
                    <a:pt x="422960" y="190512"/>
                  </a:lnTo>
                  <a:lnTo>
                    <a:pt x="451942" y="190512"/>
                  </a:lnTo>
                  <a:lnTo>
                    <a:pt x="451942" y="55968"/>
                  </a:lnTo>
                  <a:close/>
                </a:path>
                <a:path w="1277620" h="193039">
                  <a:moveTo>
                    <a:pt x="454177" y="21247"/>
                  </a:moveTo>
                  <a:lnTo>
                    <a:pt x="452729" y="17462"/>
                  </a:lnTo>
                  <a:lnTo>
                    <a:pt x="449821" y="14312"/>
                  </a:lnTo>
                  <a:lnTo>
                    <a:pt x="446913" y="11137"/>
                  </a:lnTo>
                  <a:lnTo>
                    <a:pt x="442874" y="9537"/>
                  </a:lnTo>
                  <a:lnTo>
                    <a:pt x="432384" y="9537"/>
                  </a:lnTo>
                  <a:lnTo>
                    <a:pt x="428320" y="11137"/>
                  </a:lnTo>
                  <a:lnTo>
                    <a:pt x="422706" y="17462"/>
                  </a:lnTo>
                  <a:lnTo>
                    <a:pt x="421309" y="21247"/>
                  </a:lnTo>
                  <a:lnTo>
                    <a:pt x="421322" y="30010"/>
                  </a:lnTo>
                  <a:lnTo>
                    <a:pt x="422706" y="33680"/>
                  </a:lnTo>
                  <a:lnTo>
                    <a:pt x="425488" y="36817"/>
                  </a:lnTo>
                  <a:lnTo>
                    <a:pt x="428320" y="39928"/>
                  </a:lnTo>
                  <a:lnTo>
                    <a:pt x="432384" y="41478"/>
                  </a:lnTo>
                  <a:lnTo>
                    <a:pt x="442874" y="41478"/>
                  </a:lnTo>
                  <a:lnTo>
                    <a:pt x="446913" y="39928"/>
                  </a:lnTo>
                  <a:lnTo>
                    <a:pt x="452729" y="33718"/>
                  </a:lnTo>
                  <a:lnTo>
                    <a:pt x="454177" y="30010"/>
                  </a:lnTo>
                  <a:lnTo>
                    <a:pt x="454177" y="21247"/>
                  </a:lnTo>
                  <a:close/>
                </a:path>
                <a:path w="1277620" h="193039">
                  <a:moveTo>
                    <a:pt x="593737" y="106870"/>
                  </a:moveTo>
                  <a:lnTo>
                    <a:pt x="577824" y="67868"/>
                  </a:lnTo>
                  <a:lnTo>
                    <a:pt x="539242" y="53606"/>
                  </a:lnTo>
                  <a:lnTo>
                    <a:pt x="524967" y="54864"/>
                  </a:lnTo>
                  <a:lnTo>
                    <a:pt x="487387" y="84251"/>
                  </a:lnTo>
                  <a:lnTo>
                    <a:pt x="479031" y="120764"/>
                  </a:lnTo>
                  <a:lnTo>
                    <a:pt x="479031" y="125717"/>
                  </a:lnTo>
                  <a:lnTo>
                    <a:pt x="493877" y="172732"/>
                  </a:lnTo>
                  <a:lnTo>
                    <a:pt x="539242" y="192874"/>
                  </a:lnTo>
                  <a:lnTo>
                    <a:pt x="549668" y="192024"/>
                  </a:lnTo>
                  <a:lnTo>
                    <a:pt x="583755" y="171805"/>
                  </a:lnTo>
                  <a:lnTo>
                    <a:pt x="593737" y="143154"/>
                  </a:lnTo>
                  <a:lnTo>
                    <a:pt x="565988" y="143154"/>
                  </a:lnTo>
                  <a:lnTo>
                    <a:pt x="565353" y="151523"/>
                  </a:lnTo>
                  <a:lnTo>
                    <a:pt x="562470" y="157746"/>
                  </a:lnTo>
                  <a:lnTo>
                    <a:pt x="552221" y="165874"/>
                  </a:lnTo>
                  <a:lnTo>
                    <a:pt x="546188" y="167894"/>
                  </a:lnTo>
                  <a:lnTo>
                    <a:pt x="539242" y="167894"/>
                  </a:lnTo>
                  <a:lnTo>
                    <a:pt x="531114" y="167894"/>
                  </a:lnTo>
                  <a:lnTo>
                    <a:pt x="507898" y="132829"/>
                  </a:lnTo>
                  <a:lnTo>
                    <a:pt x="507898" y="113741"/>
                  </a:lnTo>
                  <a:lnTo>
                    <a:pt x="531190" y="78587"/>
                  </a:lnTo>
                  <a:lnTo>
                    <a:pt x="546976" y="78587"/>
                  </a:lnTo>
                  <a:lnTo>
                    <a:pt x="553199" y="81000"/>
                  </a:lnTo>
                  <a:lnTo>
                    <a:pt x="562673" y="90665"/>
                  </a:lnTo>
                  <a:lnTo>
                    <a:pt x="565353" y="97675"/>
                  </a:lnTo>
                  <a:lnTo>
                    <a:pt x="565988" y="106870"/>
                  </a:lnTo>
                  <a:lnTo>
                    <a:pt x="593737" y="106870"/>
                  </a:lnTo>
                  <a:close/>
                </a:path>
                <a:path w="1277620" h="193039">
                  <a:moveTo>
                    <a:pt x="629742" y="55968"/>
                  </a:moveTo>
                  <a:lnTo>
                    <a:pt x="600760" y="55968"/>
                  </a:lnTo>
                  <a:lnTo>
                    <a:pt x="600760" y="190512"/>
                  </a:lnTo>
                  <a:lnTo>
                    <a:pt x="629742" y="190512"/>
                  </a:lnTo>
                  <a:lnTo>
                    <a:pt x="629742" y="55968"/>
                  </a:lnTo>
                  <a:close/>
                </a:path>
                <a:path w="1277620" h="193039">
                  <a:moveTo>
                    <a:pt x="631977" y="21247"/>
                  </a:moveTo>
                  <a:lnTo>
                    <a:pt x="630529" y="17462"/>
                  </a:lnTo>
                  <a:lnTo>
                    <a:pt x="627621" y="14312"/>
                  </a:lnTo>
                  <a:lnTo>
                    <a:pt x="624713" y="11137"/>
                  </a:lnTo>
                  <a:lnTo>
                    <a:pt x="620674" y="9537"/>
                  </a:lnTo>
                  <a:lnTo>
                    <a:pt x="610184" y="9537"/>
                  </a:lnTo>
                  <a:lnTo>
                    <a:pt x="606120" y="11137"/>
                  </a:lnTo>
                  <a:lnTo>
                    <a:pt x="600506" y="17462"/>
                  </a:lnTo>
                  <a:lnTo>
                    <a:pt x="599109" y="21247"/>
                  </a:lnTo>
                  <a:lnTo>
                    <a:pt x="599122" y="30010"/>
                  </a:lnTo>
                  <a:lnTo>
                    <a:pt x="600506" y="33680"/>
                  </a:lnTo>
                  <a:lnTo>
                    <a:pt x="603288" y="36817"/>
                  </a:lnTo>
                  <a:lnTo>
                    <a:pt x="606120" y="39928"/>
                  </a:lnTo>
                  <a:lnTo>
                    <a:pt x="610184" y="41478"/>
                  </a:lnTo>
                  <a:lnTo>
                    <a:pt x="620674" y="41478"/>
                  </a:lnTo>
                  <a:lnTo>
                    <a:pt x="624713" y="39928"/>
                  </a:lnTo>
                  <a:lnTo>
                    <a:pt x="630529" y="33718"/>
                  </a:lnTo>
                  <a:lnTo>
                    <a:pt x="631977" y="30010"/>
                  </a:lnTo>
                  <a:lnTo>
                    <a:pt x="631977" y="21247"/>
                  </a:lnTo>
                  <a:close/>
                </a:path>
                <a:path w="1277620" h="193039">
                  <a:moveTo>
                    <a:pt x="758304" y="184391"/>
                  </a:moveTo>
                  <a:lnTo>
                    <a:pt x="753833" y="128549"/>
                  </a:lnTo>
                  <a:lnTo>
                    <a:pt x="753706" y="98386"/>
                  </a:lnTo>
                  <a:lnTo>
                    <a:pt x="731647" y="60109"/>
                  </a:lnTo>
                  <a:lnTo>
                    <a:pt x="702932" y="53606"/>
                  </a:lnTo>
                  <a:lnTo>
                    <a:pt x="691324" y="54419"/>
                  </a:lnTo>
                  <a:lnTo>
                    <a:pt x="657110" y="73469"/>
                  </a:lnTo>
                  <a:lnTo>
                    <a:pt x="648728" y="98386"/>
                  </a:lnTo>
                  <a:lnTo>
                    <a:pt x="677595" y="98386"/>
                  </a:lnTo>
                  <a:lnTo>
                    <a:pt x="677595" y="91821"/>
                  </a:lnTo>
                  <a:lnTo>
                    <a:pt x="679742" y="86829"/>
                  </a:lnTo>
                  <a:lnTo>
                    <a:pt x="688340" y="79959"/>
                  </a:lnTo>
                  <a:lnTo>
                    <a:pt x="694207" y="78232"/>
                  </a:lnTo>
                  <a:lnTo>
                    <a:pt x="709523" y="78232"/>
                  </a:lnTo>
                  <a:lnTo>
                    <a:pt x="715378" y="80162"/>
                  </a:lnTo>
                  <a:lnTo>
                    <a:pt x="719188" y="84010"/>
                  </a:lnTo>
                  <a:lnTo>
                    <a:pt x="723036" y="87820"/>
                  </a:lnTo>
                  <a:lnTo>
                    <a:pt x="724966" y="93002"/>
                  </a:lnTo>
                  <a:lnTo>
                    <a:pt x="724966" y="106159"/>
                  </a:lnTo>
                  <a:lnTo>
                    <a:pt x="724966" y="128549"/>
                  </a:lnTo>
                  <a:lnTo>
                    <a:pt x="724966" y="150456"/>
                  </a:lnTo>
                  <a:lnTo>
                    <a:pt x="723112" y="154190"/>
                  </a:lnTo>
                  <a:lnTo>
                    <a:pt x="719582" y="157848"/>
                  </a:lnTo>
                  <a:lnTo>
                    <a:pt x="709168" y="164947"/>
                  </a:lnTo>
                  <a:lnTo>
                    <a:pt x="703008" y="166712"/>
                  </a:lnTo>
                  <a:lnTo>
                    <a:pt x="688746" y="166712"/>
                  </a:lnTo>
                  <a:lnTo>
                    <a:pt x="683488" y="164973"/>
                  </a:lnTo>
                  <a:lnTo>
                    <a:pt x="680072" y="161480"/>
                  </a:lnTo>
                  <a:lnTo>
                    <a:pt x="676694" y="157975"/>
                  </a:lnTo>
                  <a:lnTo>
                    <a:pt x="675005" y="153682"/>
                  </a:lnTo>
                  <a:lnTo>
                    <a:pt x="675005" y="148577"/>
                  </a:lnTo>
                  <a:lnTo>
                    <a:pt x="677087" y="140055"/>
                  </a:lnTo>
                  <a:lnTo>
                    <a:pt x="683323" y="133870"/>
                  </a:lnTo>
                  <a:lnTo>
                    <a:pt x="693724" y="130035"/>
                  </a:lnTo>
                  <a:lnTo>
                    <a:pt x="708291" y="128549"/>
                  </a:lnTo>
                  <a:lnTo>
                    <a:pt x="724966" y="128549"/>
                  </a:lnTo>
                  <a:lnTo>
                    <a:pt x="724966" y="106159"/>
                  </a:lnTo>
                  <a:lnTo>
                    <a:pt x="706932" y="106159"/>
                  </a:lnTo>
                  <a:lnTo>
                    <a:pt x="693902" y="106870"/>
                  </a:lnTo>
                  <a:lnTo>
                    <a:pt x="655434" y="124066"/>
                  </a:lnTo>
                  <a:lnTo>
                    <a:pt x="646125" y="150456"/>
                  </a:lnTo>
                  <a:lnTo>
                    <a:pt x="646226" y="153682"/>
                  </a:lnTo>
                  <a:lnTo>
                    <a:pt x="673735" y="189890"/>
                  </a:lnTo>
                  <a:lnTo>
                    <a:pt x="692683" y="192874"/>
                  </a:lnTo>
                  <a:lnTo>
                    <a:pt x="701078" y="192874"/>
                  </a:lnTo>
                  <a:lnTo>
                    <a:pt x="708558" y="191223"/>
                  </a:lnTo>
                  <a:lnTo>
                    <a:pt x="721677" y="184594"/>
                  </a:lnTo>
                  <a:lnTo>
                    <a:pt x="725398" y="182473"/>
                  </a:lnTo>
                  <a:lnTo>
                    <a:pt x="726262" y="181559"/>
                  </a:lnTo>
                  <a:lnTo>
                    <a:pt x="726376" y="182740"/>
                  </a:lnTo>
                  <a:lnTo>
                    <a:pt x="727557" y="185724"/>
                  </a:lnTo>
                  <a:lnTo>
                    <a:pt x="729792" y="190512"/>
                  </a:lnTo>
                  <a:lnTo>
                    <a:pt x="758304" y="190512"/>
                  </a:lnTo>
                  <a:lnTo>
                    <a:pt x="758304" y="184391"/>
                  </a:lnTo>
                  <a:close/>
                </a:path>
                <a:path w="1277620" h="193039">
                  <a:moveTo>
                    <a:pt x="807542" y="2476"/>
                  </a:moveTo>
                  <a:lnTo>
                    <a:pt x="778560" y="2476"/>
                  </a:lnTo>
                  <a:lnTo>
                    <a:pt x="778560" y="190512"/>
                  </a:lnTo>
                  <a:lnTo>
                    <a:pt x="807542" y="190512"/>
                  </a:lnTo>
                  <a:lnTo>
                    <a:pt x="807542" y="2476"/>
                  </a:lnTo>
                  <a:close/>
                </a:path>
                <a:path w="1277620" h="193039">
                  <a:moveTo>
                    <a:pt x="913142" y="11899"/>
                  </a:moveTo>
                  <a:lnTo>
                    <a:pt x="883335" y="11899"/>
                  </a:lnTo>
                  <a:lnTo>
                    <a:pt x="883335" y="190512"/>
                  </a:lnTo>
                  <a:lnTo>
                    <a:pt x="913142" y="190512"/>
                  </a:lnTo>
                  <a:lnTo>
                    <a:pt x="913142" y="11899"/>
                  </a:lnTo>
                  <a:close/>
                </a:path>
                <a:path w="1277620" h="193039">
                  <a:moveTo>
                    <a:pt x="1117219" y="189572"/>
                  </a:moveTo>
                  <a:lnTo>
                    <a:pt x="1117104" y="164769"/>
                  </a:lnTo>
                  <a:lnTo>
                    <a:pt x="1110386" y="166306"/>
                  </a:lnTo>
                  <a:lnTo>
                    <a:pt x="1105789" y="167068"/>
                  </a:lnTo>
                  <a:lnTo>
                    <a:pt x="1100340" y="167068"/>
                  </a:lnTo>
                  <a:lnTo>
                    <a:pt x="1097838" y="166446"/>
                  </a:lnTo>
                  <a:lnTo>
                    <a:pt x="1093838" y="163893"/>
                  </a:lnTo>
                  <a:lnTo>
                    <a:pt x="1092835" y="160629"/>
                  </a:lnTo>
                  <a:lnTo>
                    <a:pt x="1092835" y="79768"/>
                  </a:lnTo>
                  <a:lnTo>
                    <a:pt x="1116634" y="79768"/>
                  </a:lnTo>
                  <a:lnTo>
                    <a:pt x="1116634" y="55968"/>
                  </a:lnTo>
                  <a:lnTo>
                    <a:pt x="1092835" y="55968"/>
                  </a:lnTo>
                  <a:lnTo>
                    <a:pt x="1092835" y="24980"/>
                  </a:lnTo>
                  <a:lnTo>
                    <a:pt x="1063967" y="24980"/>
                  </a:lnTo>
                  <a:lnTo>
                    <a:pt x="1063967" y="55968"/>
                  </a:lnTo>
                  <a:lnTo>
                    <a:pt x="1040638" y="55968"/>
                  </a:lnTo>
                  <a:lnTo>
                    <a:pt x="1040638" y="69646"/>
                  </a:lnTo>
                  <a:lnTo>
                    <a:pt x="1004811" y="53606"/>
                  </a:lnTo>
                  <a:lnTo>
                    <a:pt x="993152" y="54368"/>
                  </a:lnTo>
                  <a:lnTo>
                    <a:pt x="983437" y="56654"/>
                  </a:lnTo>
                  <a:lnTo>
                    <a:pt x="975677" y="60464"/>
                  </a:lnTo>
                  <a:lnTo>
                    <a:pt x="969873" y="65798"/>
                  </a:lnTo>
                  <a:lnTo>
                    <a:pt x="969403" y="55968"/>
                  </a:lnTo>
                  <a:lnTo>
                    <a:pt x="941895" y="55968"/>
                  </a:lnTo>
                  <a:lnTo>
                    <a:pt x="941895" y="190512"/>
                  </a:lnTo>
                  <a:lnTo>
                    <a:pt x="970762" y="190512"/>
                  </a:lnTo>
                  <a:lnTo>
                    <a:pt x="970762" y="96735"/>
                  </a:lnTo>
                  <a:lnTo>
                    <a:pt x="973315" y="91706"/>
                  </a:lnTo>
                  <a:lnTo>
                    <a:pt x="976985" y="87503"/>
                  </a:lnTo>
                  <a:lnTo>
                    <a:pt x="986561" y="80746"/>
                  </a:lnTo>
                  <a:lnTo>
                    <a:pt x="992085" y="79057"/>
                  </a:lnTo>
                  <a:lnTo>
                    <a:pt x="998321" y="79057"/>
                  </a:lnTo>
                  <a:lnTo>
                    <a:pt x="1005636" y="79057"/>
                  </a:lnTo>
                  <a:lnTo>
                    <a:pt x="1011110" y="80848"/>
                  </a:lnTo>
                  <a:lnTo>
                    <a:pt x="1018413" y="87960"/>
                  </a:lnTo>
                  <a:lnTo>
                    <a:pt x="1020241" y="94221"/>
                  </a:lnTo>
                  <a:lnTo>
                    <a:pt x="1020241" y="190512"/>
                  </a:lnTo>
                  <a:lnTo>
                    <a:pt x="1049223" y="190512"/>
                  </a:lnTo>
                  <a:lnTo>
                    <a:pt x="1049223" y="102857"/>
                  </a:lnTo>
                  <a:lnTo>
                    <a:pt x="1048423" y="90652"/>
                  </a:lnTo>
                  <a:lnTo>
                    <a:pt x="1046124" y="80276"/>
                  </a:lnTo>
                  <a:lnTo>
                    <a:pt x="1045895" y="79768"/>
                  </a:lnTo>
                  <a:lnTo>
                    <a:pt x="1063967" y="79768"/>
                  </a:lnTo>
                  <a:lnTo>
                    <a:pt x="1063967" y="155295"/>
                  </a:lnTo>
                  <a:lnTo>
                    <a:pt x="1064577" y="164909"/>
                  </a:lnTo>
                  <a:lnTo>
                    <a:pt x="1087882" y="192874"/>
                  </a:lnTo>
                  <a:lnTo>
                    <a:pt x="1103477" y="192874"/>
                  </a:lnTo>
                  <a:lnTo>
                    <a:pt x="1110272" y="191770"/>
                  </a:lnTo>
                  <a:lnTo>
                    <a:pt x="1117219" y="189572"/>
                  </a:lnTo>
                  <a:close/>
                </a:path>
                <a:path w="1277620" h="193039">
                  <a:moveTo>
                    <a:pt x="1241971" y="119595"/>
                  </a:moveTo>
                  <a:lnTo>
                    <a:pt x="1241361" y="110045"/>
                  </a:lnTo>
                  <a:lnTo>
                    <a:pt x="1241120" y="106210"/>
                  </a:lnTo>
                  <a:lnTo>
                    <a:pt x="1238605" y="93929"/>
                  </a:lnTo>
                  <a:lnTo>
                    <a:pt x="1213091" y="59550"/>
                  </a:lnTo>
                  <a:lnTo>
                    <a:pt x="1213091" y="109867"/>
                  </a:lnTo>
                  <a:lnTo>
                    <a:pt x="1156893" y="108038"/>
                  </a:lnTo>
                  <a:lnTo>
                    <a:pt x="1157960" y="99682"/>
                  </a:lnTo>
                  <a:lnTo>
                    <a:pt x="1161161" y="92684"/>
                  </a:lnTo>
                  <a:lnTo>
                    <a:pt x="1171879" y="81419"/>
                  </a:lnTo>
                  <a:lnTo>
                    <a:pt x="1178382" y="78587"/>
                  </a:lnTo>
                  <a:lnTo>
                    <a:pt x="1195819" y="78587"/>
                  </a:lnTo>
                  <a:lnTo>
                    <a:pt x="1202651" y="81864"/>
                  </a:lnTo>
                  <a:lnTo>
                    <a:pt x="1206500" y="88430"/>
                  </a:lnTo>
                  <a:lnTo>
                    <a:pt x="1210386" y="94983"/>
                  </a:lnTo>
                  <a:lnTo>
                    <a:pt x="1212583" y="102196"/>
                  </a:lnTo>
                  <a:lnTo>
                    <a:pt x="1213091" y="109867"/>
                  </a:lnTo>
                  <a:lnTo>
                    <a:pt x="1213091" y="59550"/>
                  </a:lnTo>
                  <a:lnTo>
                    <a:pt x="1211211" y="58381"/>
                  </a:lnTo>
                  <a:lnTo>
                    <a:pt x="1199591" y="54800"/>
                  </a:lnTo>
                  <a:lnTo>
                    <a:pt x="1186002" y="53606"/>
                  </a:lnTo>
                  <a:lnTo>
                    <a:pt x="1178420" y="54127"/>
                  </a:lnTo>
                  <a:lnTo>
                    <a:pt x="1139634" y="78244"/>
                  </a:lnTo>
                  <a:lnTo>
                    <a:pt x="1126731" y="122770"/>
                  </a:lnTo>
                  <a:lnTo>
                    <a:pt x="1126731" y="127723"/>
                  </a:lnTo>
                  <a:lnTo>
                    <a:pt x="1136281" y="164655"/>
                  </a:lnTo>
                  <a:lnTo>
                    <a:pt x="1175448" y="191731"/>
                  </a:lnTo>
                  <a:lnTo>
                    <a:pt x="1188821" y="192874"/>
                  </a:lnTo>
                  <a:lnTo>
                    <a:pt x="1198295" y="192366"/>
                  </a:lnTo>
                  <a:lnTo>
                    <a:pt x="1237043" y="170027"/>
                  </a:lnTo>
                  <a:lnTo>
                    <a:pt x="1241488" y="163944"/>
                  </a:lnTo>
                  <a:lnTo>
                    <a:pt x="1222933" y="149225"/>
                  </a:lnTo>
                  <a:lnTo>
                    <a:pt x="1217752" y="156019"/>
                  </a:lnTo>
                  <a:lnTo>
                    <a:pt x="1212723" y="160845"/>
                  </a:lnTo>
                  <a:lnTo>
                    <a:pt x="1203020" y="166585"/>
                  </a:lnTo>
                  <a:lnTo>
                    <a:pt x="1197076" y="168021"/>
                  </a:lnTo>
                  <a:lnTo>
                    <a:pt x="1190002" y="168021"/>
                  </a:lnTo>
                  <a:lnTo>
                    <a:pt x="1158328" y="145249"/>
                  </a:lnTo>
                  <a:lnTo>
                    <a:pt x="1155839" y="132905"/>
                  </a:lnTo>
                  <a:lnTo>
                    <a:pt x="1241971" y="132905"/>
                  </a:lnTo>
                  <a:lnTo>
                    <a:pt x="1241971" y="119595"/>
                  </a:lnTo>
                  <a:close/>
                </a:path>
                <a:path w="1277620" h="193039">
                  <a:moveTo>
                    <a:pt x="1277442" y="2476"/>
                  </a:moveTo>
                  <a:lnTo>
                    <a:pt x="1248460" y="2476"/>
                  </a:lnTo>
                  <a:lnTo>
                    <a:pt x="1248460" y="190512"/>
                  </a:lnTo>
                  <a:lnTo>
                    <a:pt x="1277442" y="190512"/>
                  </a:lnTo>
                  <a:lnTo>
                    <a:pt x="1277442" y="2476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6111" y="1564555"/>
              <a:ext cx="2493788" cy="51893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34835" y="1564563"/>
              <a:ext cx="3465195" cy="469900"/>
            </a:xfrm>
            <a:custGeom>
              <a:avLst/>
              <a:gdLst/>
              <a:ahLst/>
              <a:cxnLst/>
              <a:rect l="l" t="t" r="r" b="b"/>
              <a:pathLst>
                <a:path w="3465195" h="469900">
                  <a:moveTo>
                    <a:pt x="259524" y="397687"/>
                  </a:moveTo>
                  <a:lnTo>
                    <a:pt x="249910" y="360095"/>
                  </a:lnTo>
                  <a:lnTo>
                    <a:pt x="230543" y="339598"/>
                  </a:lnTo>
                  <a:lnTo>
                    <a:pt x="230543" y="401929"/>
                  </a:lnTo>
                  <a:lnTo>
                    <a:pt x="229971" y="410552"/>
                  </a:lnTo>
                  <a:lnTo>
                    <a:pt x="205524" y="444030"/>
                  </a:lnTo>
                  <a:lnTo>
                    <a:pt x="198018" y="444817"/>
                  </a:lnTo>
                  <a:lnTo>
                    <a:pt x="190360" y="444030"/>
                  </a:lnTo>
                  <a:lnTo>
                    <a:pt x="165773" y="410210"/>
                  </a:lnTo>
                  <a:lnTo>
                    <a:pt x="165290" y="401929"/>
                  </a:lnTo>
                  <a:lnTo>
                    <a:pt x="165341" y="397687"/>
                  </a:lnTo>
                  <a:lnTo>
                    <a:pt x="183654" y="358724"/>
                  </a:lnTo>
                  <a:lnTo>
                    <a:pt x="197789" y="355511"/>
                  </a:lnTo>
                  <a:lnTo>
                    <a:pt x="205384" y="356311"/>
                  </a:lnTo>
                  <a:lnTo>
                    <a:pt x="230022" y="390334"/>
                  </a:lnTo>
                  <a:lnTo>
                    <a:pt x="230543" y="401929"/>
                  </a:lnTo>
                  <a:lnTo>
                    <a:pt x="230543" y="339598"/>
                  </a:lnTo>
                  <a:lnTo>
                    <a:pt x="223202" y="335368"/>
                  </a:lnTo>
                  <a:lnTo>
                    <a:pt x="211239" y="331736"/>
                  </a:lnTo>
                  <a:lnTo>
                    <a:pt x="197789" y="330530"/>
                  </a:lnTo>
                  <a:lnTo>
                    <a:pt x="184327" y="331762"/>
                  </a:lnTo>
                  <a:lnTo>
                    <a:pt x="145681" y="360629"/>
                  </a:lnTo>
                  <a:lnTo>
                    <a:pt x="136486" y="397687"/>
                  </a:lnTo>
                  <a:lnTo>
                    <a:pt x="136423" y="401929"/>
                  </a:lnTo>
                  <a:lnTo>
                    <a:pt x="136702" y="405815"/>
                  </a:lnTo>
                  <a:lnTo>
                    <a:pt x="109867" y="405815"/>
                  </a:lnTo>
                  <a:lnTo>
                    <a:pt x="87528" y="441947"/>
                  </a:lnTo>
                  <a:lnTo>
                    <a:pt x="70459" y="444233"/>
                  </a:lnTo>
                  <a:lnTo>
                    <a:pt x="60706" y="443191"/>
                  </a:lnTo>
                  <a:lnTo>
                    <a:pt x="32181" y="409130"/>
                  </a:lnTo>
                  <a:lnTo>
                    <a:pt x="29692" y="386740"/>
                  </a:lnTo>
                  <a:lnTo>
                    <a:pt x="29692" y="369417"/>
                  </a:lnTo>
                  <a:lnTo>
                    <a:pt x="40589" y="327710"/>
                  </a:lnTo>
                  <a:lnTo>
                    <a:pt x="72453" y="312153"/>
                  </a:lnTo>
                  <a:lnTo>
                    <a:pt x="80949" y="312737"/>
                  </a:lnTo>
                  <a:lnTo>
                    <a:pt x="108038" y="341617"/>
                  </a:lnTo>
                  <a:lnTo>
                    <a:pt x="109804" y="350913"/>
                  </a:lnTo>
                  <a:lnTo>
                    <a:pt x="139382" y="350913"/>
                  </a:lnTo>
                  <a:lnTo>
                    <a:pt x="127127" y="312813"/>
                  </a:lnTo>
                  <a:lnTo>
                    <a:pt x="86868" y="287528"/>
                  </a:lnTo>
                  <a:lnTo>
                    <a:pt x="72453" y="286461"/>
                  </a:lnTo>
                  <a:lnTo>
                    <a:pt x="56603" y="287896"/>
                  </a:lnTo>
                  <a:lnTo>
                    <a:pt x="19494" y="309384"/>
                  </a:lnTo>
                  <a:lnTo>
                    <a:pt x="1219" y="351878"/>
                  </a:lnTo>
                  <a:lnTo>
                    <a:pt x="0" y="369646"/>
                  </a:lnTo>
                  <a:lnTo>
                    <a:pt x="0" y="388035"/>
                  </a:lnTo>
                  <a:lnTo>
                    <a:pt x="11163" y="435152"/>
                  </a:lnTo>
                  <a:lnTo>
                    <a:pt x="41960" y="464172"/>
                  </a:lnTo>
                  <a:lnTo>
                    <a:pt x="70459" y="469798"/>
                  </a:lnTo>
                  <a:lnTo>
                    <a:pt x="85648" y="468718"/>
                  </a:lnTo>
                  <a:lnTo>
                    <a:pt x="127050" y="443204"/>
                  </a:lnTo>
                  <a:lnTo>
                    <a:pt x="137617" y="416293"/>
                  </a:lnTo>
                  <a:lnTo>
                    <a:pt x="140538" y="428218"/>
                  </a:lnTo>
                  <a:lnTo>
                    <a:pt x="172491" y="464896"/>
                  </a:lnTo>
                  <a:lnTo>
                    <a:pt x="198018" y="469798"/>
                  </a:lnTo>
                  <a:lnTo>
                    <a:pt x="211480" y="468579"/>
                  </a:lnTo>
                  <a:lnTo>
                    <a:pt x="223456" y="464896"/>
                  </a:lnTo>
                  <a:lnTo>
                    <a:pt x="233946" y="458762"/>
                  </a:lnTo>
                  <a:lnTo>
                    <a:pt x="242963" y="450176"/>
                  </a:lnTo>
                  <a:lnTo>
                    <a:pt x="246697" y="444817"/>
                  </a:lnTo>
                  <a:lnTo>
                    <a:pt x="250215" y="439788"/>
                  </a:lnTo>
                  <a:lnTo>
                    <a:pt x="255384" y="428218"/>
                  </a:lnTo>
                  <a:lnTo>
                    <a:pt x="258483" y="415480"/>
                  </a:lnTo>
                  <a:lnTo>
                    <a:pt x="259499" y="401929"/>
                  </a:lnTo>
                  <a:lnTo>
                    <a:pt x="259524" y="397687"/>
                  </a:lnTo>
                  <a:close/>
                </a:path>
                <a:path w="3465195" h="469900">
                  <a:moveTo>
                    <a:pt x="376504" y="379780"/>
                  </a:moveTo>
                  <a:lnTo>
                    <a:pt x="364312" y="342023"/>
                  </a:lnTo>
                  <a:lnTo>
                    <a:pt x="332092" y="330530"/>
                  </a:lnTo>
                  <a:lnTo>
                    <a:pt x="320433" y="331292"/>
                  </a:lnTo>
                  <a:lnTo>
                    <a:pt x="310718" y="333578"/>
                  </a:lnTo>
                  <a:lnTo>
                    <a:pt x="302958" y="337388"/>
                  </a:lnTo>
                  <a:lnTo>
                    <a:pt x="297154" y="342722"/>
                  </a:lnTo>
                  <a:lnTo>
                    <a:pt x="296684" y="332892"/>
                  </a:lnTo>
                  <a:lnTo>
                    <a:pt x="269176" y="332892"/>
                  </a:lnTo>
                  <a:lnTo>
                    <a:pt x="269176" y="467436"/>
                  </a:lnTo>
                  <a:lnTo>
                    <a:pt x="298043" y="467436"/>
                  </a:lnTo>
                  <a:lnTo>
                    <a:pt x="298043" y="373659"/>
                  </a:lnTo>
                  <a:lnTo>
                    <a:pt x="300596" y="368630"/>
                  </a:lnTo>
                  <a:lnTo>
                    <a:pt x="304266" y="364426"/>
                  </a:lnTo>
                  <a:lnTo>
                    <a:pt x="313842" y="357670"/>
                  </a:lnTo>
                  <a:lnTo>
                    <a:pt x="319366" y="355981"/>
                  </a:lnTo>
                  <a:lnTo>
                    <a:pt x="325602" y="355981"/>
                  </a:lnTo>
                  <a:lnTo>
                    <a:pt x="332917" y="355981"/>
                  </a:lnTo>
                  <a:lnTo>
                    <a:pt x="338391" y="357771"/>
                  </a:lnTo>
                  <a:lnTo>
                    <a:pt x="345694" y="364883"/>
                  </a:lnTo>
                  <a:lnTo>
                    <a:pt x="347522" y="371144"/>
                  </a:lnTo>
                  <a:lnTo>
                    <a:pt x="347522" y="467436"/>
                  </a:lnTo>
                  <a:lnTo>
                    <a:pt x="376504" y="467436"/>
                  </a:lnTo>
                  <a:lnTo>
                    <a:pt x="376504" y="379780"/>
                  </a:lnTo>
                  <a:close/>
                </a:path>
                <a:path w="3465195" h="469900">
                  <a:moveTo>
                    <a:pt x="457200" y="466496"/>
                  </a:moveTo>
                  <a:lnTo>
                    <a:pt x="457085" y="441693"/>
                  </a:lnTo>
                  <a:lnTo>
                    <a:pt x="450367" y="443230"/>
                  </a:lnTo>
                  <a:lnTo>
                    <a:pt x="445770" y="443992"/>
                  </a:lnTo>
                  <a:lnTo>
                    <a:pt x="440321" y="443992"/>
                  </a:lnTo>
                  <a:lnTo>
                    <a:pt x="437819" y="443369"/>
                  </a:lnTo>
                  <a:lnTo>
                    <a:pt x="433819" y="440817"/>
                  </a:lnTo>
                  <a:lnTo>
                    <a:pt x="432816" y="437553"/>
                  </a:lnTo>
                  <a:lnTo>
                    <a:pt x="432816" y="356692"/>
                  </a:lnTo>
                  <a:lnTo>
                    <a:pt x="456615" y="356692"/>
                  </a:lnTo>
                  <a:lnTo>
                    <a:pt x="456615" y="332892"/>
                  </a:lnTo>
                  <a:lnTo>
                    <a:pt x="432816" y="332892"/>
                  </a:lnTo>
                  <a:lnTo>
                    <a:pt x="432816" y="301904"/>
                  </a:lnTo>
                  <a:lnTo>
                    <a:pt x="403948" y="301904"/>
                  </a:lnTo>
                  <a:lnTo>
                    <a:pt x="403948" y="332892"/>
                  </a:lnTo>
                  <a:lnTo>
                    <a:pt x="380619" y="332892"/>
                  </a:lnTo>
                  <a:lnTo>
                    <a:pt x="380619" y="356692"/>
                  </a:lnTo>
                  <a:lnTo>
                    <a:pt x="403948" y="356692"/>
                  </a:lnTo>
                  <a:lnTo>
                    <a:pt x="403948" y="432219"/>
                  </a:lnTo>
                  <a:lnTo>
                    <a:pt x="404558" y="441833"/>
                  </a:lnTo>
                  <a:lnTo>
                    <a:pt x="427863" y="469798"/>
                  </a:lnTo>
                  <a:lnTo>
                    <a:pt x="443458" y="469798"/>
                  </a:lnTo>
                  <a:lnTo>
                    <a:pt x="450253" y="468693"/>
                  </a:lnTo>
                  <a:lnTo>
                    <a:pt x="457200" y="466496"/>
                  </a:lnTo>
                  <a:close/>
                </a:path>
                <a:path w="3465195" h="469900">
                  <a:moveTo>
                    <a:pt x="569252" y="396519"/>
                  </a:moveTo>
                  <a:lnTo>
                    <a:pt x="568642" y="386969"/>
                  </a:lnTo>
                  <a:lnTo>
                    <a:pt x="568401" y="383133"/>
                  </a:lnTo>
                  <a:lnTo>
                    <a:pt x="565886" y="370852"/>
                  </a:lnTo>
                  <a:lnTo>
                    <a:pt x="540372" y="336473"/>
                  </a:lnTo>
                  <a:lnTo>
                    <a:pt x="540372" y="386791"/>
                  </a:lnTo>
                  <a:lnTo>
                    <a:pt x="484174" y="384962"/>
                  </a:lnTo>
                  <a:lnTo>
                    <a:pt x="485241" y="376605"/>
                  </a:lnTo>
                  <a:lnTo>
                    <a:pt x="488442" y="369608"/>
                  </a:lnTo>
                  <a:lnTo>
                    <a:pt x="499160" y="358343"/>
                  </a:lnTo>
                  <a:lnTo>
                    <a:pt x="505663" y="355511"/>
                  </a:lnTo>
                  <a:lnTo>
                    <a:pt x="523100" y="355511"/>
                  </a:lnTo>
                  <a:lnTo>
                    <a:pt x="529932" y="358787"/>
                  </a:lnTo>
                  <a:lnTo>
                    <a:pt x="533781" y="365353"/>
                  </a:lnTo>
                  <a:lnTo>
                    <a:pt x="537667" y="371906"/>
                  </a:lnTo>
                  <a:lnTo>
                    <a:pt x="539864" y="379120"/>
                  </a:lnTo>
                  <a:lnTo>
                    <a:pt x="540372" y="386791"/>
                  </a:lnTo>
                  <a:lnTo>
                    <a:pt x="540372" y="336473"/>
                  </a:lnTo>
                  <a:lnTo>
                    <a:pt x="538492" y="335305"/>
                  </a:lnTo>
                  <a:lnTo>
                    <a:pt x="526872" y="331724"/>
                  </a:lnTo>
                  <a:lnTo>
                    <a:pt x="513283" y="330530"/>
                  </a:lnTo>
                  <a:lnTo>
                    <a:pt x="505701" y="331050"/>
                  </a:lnTo>
                  <a:lnTo>
                    <a:pt x="466915" y="355168"/>
                  </a:lnTo>
                  <a:lnTo>
                    <a:pt x="454012" y="399694"/>
                  </a:lnTo>
                  <a:lnTo>
                    <a:pt x="454012" y="404647"/>
                  </a:lnTo>
                  <a:lnTo>
                    <a:pt x="463562" y="441579"/>
                  </a:lnTo>
                  <a:lnTo>
                    <a:pt x="502729" y="468655"/>
                  </a:lnTo>
                  <a:lnTo>
                    <a:pt x="516102" y="469798"/>
                  </a:lnTo>
                  <a:lnTo>
                    <a:pt x="525576" y="469290"/>
                  </a:lnTo>
                  <a:lnTo>
                    <a:pt x="564324" y="446951"/>
                  </a:lnTo>
                  <a:lnTo>
                    <a:pt x="568769" y="440867"/>
                  </a:lnTo>
                  <a:lnTo>
                    <a:pt x="550214" y="426148"/>
                  </a:lnTo>
                  <a:lnTo>
                    <a:pt x="545033" y="432943"/>
                  </a:lnTo>
                  <a:lnTo>
                    <a:pt x="540004" y="437769"/>
                  </a:lnTo>
                  <a:lnTo>
                    <a:pt x="530301" y="443509"/>
                  </a:lnTo>
                  <a:lnTo>
                    <a:pt x="524357" y="444944"/>
                  </a:lnTo>
                  <a:lnTo>
                    <a:pt x="517283" y="444944"/>
                  </a:lnTo>
                  <a:lnTo>
                    <a:pt x="485609" y="422173"/>
                  </a:lnTo>
                  <a:lnTo>
                    <a:pt x="483120" y="409829"/>
                  </a:lnTo>
                  <a:lnTo>
                    <a:pt x="569252" y="409829"/>
                  </a:lnTo>
                  <a:lnTo>
                    <a:pt x="569252" y="396519"/>
                  </a:lnTo>
                  <a:close/>
                </a:path>
                <a:path w="3465195" h="469900">
                  <a:moveTo>
                    <a:pt x="681304" y="379780"/>
                  </a:moveTo>
                  <a:lnTo>
                    <a:pt x="669112" y="342023"/>
                  </a:lnTo>
                  <a:lnTo>
                    <a:pt x="636892" y="330530"/>
                  </a:lnTo>
                  <a:lnTo>
                    <a:pt x="625233" y="331292"/>
                  </a:lnTo>
                  <a:lnTo>
                    <a:pt x="615518" y="333578"/>
                  </a:lnTo>
                  <a:lnTo>
                    <a:pt x="607758" y="337388"/>
                  </a:lnTo>
                  <a:lnTo>
                    <a:pt x="601954" y="342722"/>
                  </a:lnTo>
                  <a:lnTo>
                    <a:pt x="601484" y="332892"/>
                  </a:lnTo>
                  <a:lnTo>
                    <a:pt x="573976" y="332892"/>
                  </a:lnTo>
                  <a:lnTo>
                    <a:pt x="573976" y="467436"/>
                  </a:lnTo>
                  <a:lnTo>
                    <a:pt x="602843" y="467436"/>
                  </a:lnTo>
                  <a:lnTo>
                    <a:pt x="602843" y="373659"/>
                  </a:lnTo>
                  <a:lnTo>
                    <a:pt x="605396" y="368630"/>
                  </a:lnTo>
                  <a:lnTo>
                    <a:pt x="609066" y="364426"/>
                  </a:lnTo>
                  <a:lnTo>
                    <a:pt x="618642" y="357670"/>
                  </a:lnTo>
                  <a:lnTo>
                    <a:pt x="624166" y="355981"/>
                  </a:lnTo>
                  <a:lnTo>
                    <a:pt x="630402" y="355981"/>
                  </a:lnTo>
                  <a:lnTo>
                    <a:pt x="637717" y="355981"/>
                  </a:lnTo>
                  <a:lnTo>
                    <a:pt x="643191" y="357771"/>
                  </a:lnTo>
                  <a:lnTo>
                    <a:pt x="650494" y="364883"/>
                  </a:lnTo>
                  <a:lnTo>
                    <a:pt x="652322" y="371144"/>
                  </a:lnTo>
                  <a:lnTo>
                    <a:pt x="652322" y="467436"/>
                  </a:lnTo>
                  <a:lnTo>
                    <a:pt x="681304" y="467436"/>
                  </a:lnTo>
                  <a:lnTo>
                    <a:pt x="681304" y="379780"/>
                  </a:lnTo>
                  <a:close/>
                </a:path>
                <a:path w="3465195" h="469900">
                  <a:moveTo>
                    <a:pt x="762000" y="466496"/>
                  </a:moveTo>
                  <a:lnTo>
                    <a:pt x="761885" y="441693"/>
                  </a:lnTo>
                  <a:lnTo>
                    <a:pt x="755167" y="443230"/>
                  </a:lnTo>
                  <a:lnTo>
                    <a:pt x="750570" y="443992"/>
                  </a:lnTo>
                  <a:lnTo>
                    <a:pt x="745121" y="443992"/>
                  </a:lnTo>
                  <a:lnTo>
                    <a:pt x="742619" y="443369"/>
                  </a:lnTo>
                  <a:lnTo>
                    <a:pt x="738619" y="440817"/>
                  </a:lnTo>
                  <a:lnTo>
                    <a:pt x="737616" y="437553"/>
                  </a:lnTo>
                  <a:lnTo>
                    <a:pt x="737616" y="356692"/>
                  </a:lnTo>
                  <a:lnTo>
                    <a:pt x="761415" y="356692"/>
                  </a:lnTo>
                  <a:lnTo>
                    <a:pt x="761415" y="332892"/>
                  </a:lnTo>
                  <a:lnTo>
                    <a:pt x="737616" y="332892"/>
                  </a:lnTo>
                  <a:lnTo>
                    <a:pt x="737616" y="301904"/>
                  </a:lnTo>
                  <a:lnTo>
                    <a:pt x="708748" y="301904"/>
                  </a:lnTo>
                  <a:lnTo>
                    <a:pt x="708748" y="332892"/>
                  </a:lnTo>
                  <a:lnTo>
                    <a:pt x="685419" y="332892"/>
                  </a:lnTo>
                  <a:lnTo>
                    <a:pt x="685419" y="356692"/>
                  </a:lnTo>
                  <a:lnTo>
                    <a:pt x="708748" y="356692"/>
                  </a:lnTo>
                  <a:lnTo>
                    <a:pt x="708748" y="432219"/>
                  </a:lnTo>
                  <a:lnTo>
                    <a:pt x="709358" y="441833"/>
                  </a:lnTo>
                  <a:lnTo>
                    <a:pt x="732663" y="469798"/>
                  </a:lnTo>
                  <a:lnTo>
                    <a:pt x="748258" y="469798"/>
                  </a:lnTo>
                  <a:lnTo>
                    <a:pt x="755053" y="468693"/>
                  </a:lnTo>
                  <a:lnTo>
                    <a:pt x="762000" y="466496"/>
                  </a:lnTo>
                  <a:close/>
                </a:path>
                <a:path w="3465195" h="469900">
                  <a:moveTo>
                    <a:pt x="2320785" y="181914"/>
                  </a:moveTo>
                  <a:lnTo>
                    <a:pt x="2316315" y="126072"/>
                  </a:lnTo>
                  <a:lnTo>
                    <a:pt x="2316188" y="95910"/>
                  </a:lnTo>
                  <a:lnTo>
                    <a:pt x="2294128" y="57632"/>
                  </a:lnTo>
                  <a:lnTo>
                    <a:pt x="2265413" y="51130"/>
                  </a:lnTo>
                  <a:lnTo>
                    <a:pt x="2253805" y="51943"/>
                  </a:lnTo>
                  <a:lnTo>
                    <a:pt x="2219591" y="70993"/>
                  </a:lnTo>
                  <a:lnTo>
                    <a:pt x="2211209" y="95910"/>
                  </a:lnTo>
                  <a:lnTo>
                    <a:pt x="2240076" y="95910"/>
                  </a:lnTo>
                  <a:lnTo>
                    <a:pt x="2240076" y="89344"/>
                  </a:lnTo>
                  <a:lnTo>
                    <a:pt x="2242223" y="84353"/>
                  </a:lnTo>
                  <a:lnTo>
                    <a:pt x="2250821" y="77482"/>
                  </a:lnTo>
                  <a:lnTo>
                    <a:pt x="2256688" y="75755"/>
                  </a:lnTo>
                  <a:lnTo>
                    <a:pt x="2272004" y="75755"/>
                  </a:lnTo>
                  <a:lnTo>
                    <a:pt x="2277859" y="77685"/>
                  </a:lnTo>
                  <a:lnTo>
                    <a:pt x="2281669" y="81534"/>
                  </a:lnTo>
                  <a:lnTo>
                    <a:pt x="2285517" y="85344"/>
                  </a:lnTo>
                  <a:lnTo>
                    <a:pt x="2287447" y="90525"/>
                  </a:lnTo>
                  <a:lnTo>
                    <a:pt x="2287447" y="103682"/>
                  </a:lnTo>
                  <a:lnTo>
                    <a:pt x="2287447" y="126072"/>
                  </a:lnTo>
                  <a:lnTo>
                    <a:pt x="2287447" y="147980"/>
                  </a:lnTo>
                  <a:lnTo>
                    <a:pt x="2285593" y="151714"/>
                  </a:lnTo>
                  <a:lnTo>
                    <a:pt x="2282063" y="155371"/>
                  </a:lnTo>
                  <a:lnTo>
                    <a:pt x="2271649" y="162471"/>
                  </a:lnTo>
                  <a:lnTo>
                    <a:pt x="2265489" y="164236"/>
                  </a:lnTo>
                  <a:lnTo>
                    <a:pt x="2251227" y="164236"/>
                  </a:lnTo>
                  <a:lnTo>
                    <a:pt x="2245969" y="162496"/>
                  </a:lnTo>
                  <a:lnTo>
                    <a:pt x="2242553" y="159004"/>
                  </a:lnTo>
                  <a:lnTo>
                    <a:pt x="2239175" y="155498"/>
                  </a:lnTo>
                  <a:lnTo>
                    <a:pt x="2237486" y="151206"/>
                  </a:lnTo>
                  <a:lnTo>
                    <a:pt x="2237486" y="146100"/>
                  </a:lnTo>
                  <a:lnTo>
                    <a:pt x="2239568" y="137579"/>
                  </a:lnTo>
                  <a:lnTo>
                    <a:pt x="2245804" y="131394"/>
                  </a:lnTo>
                  <a:lnTo>
                    <a:pt x="2256205" y="127558"/>
                  </a:lnTo>
                  <a:lnTo>
                    <a:pt x="2270772" y="126072"/>
                  </a:lnTo>
                  <a:lnTo>
                    <a:pt x="2287447" y="126072"/>
                  </a:lnTo>
                  <a:lnTo>
                    <a:pt x="2287447" y="103682"/>
                  </a:lnTo>
                  <a:lnTo>
                    <a:pt x="2269413" y="103682"/>
                  </a:lnTo>
                  <a:lnTo>
                    <a:pt x="2256383" y="104394"/>
                  </a:lnTo>
                  <a:lnTo>
                    <a:pt x="2217915" y="121589"/>
                  </a:lnTo>
                  <a:lnTo>
                    <a:pt x="2208606" y="147980"/>
                  </a:lnTo>
                  <a:lnTo>
                    <a:pt x="2208707" y="151206"/>
                  </a:lnTo>
                  <a:lnTo>
                    <a:pt x="2236216" y="187413"/>
                  </a:lnTo>
                  <a:lnTo>
                    <a:pt x="2255164" y="190398"/>
                  </a:lnTo>
                  <a:lnTo>
                    <a:pt x="2263559" y="190398"/>
                  </a:lnTo>
                  <a:lnTo>
                    <a:pt x="2271039" y="188747"/>
                  </a:lnTo>
                  <a:lnTo>
                    <a:pt x="2284158" y="182118"/>
                  </a:lnTo>
                  <a:lnTo>
                    <a:pt x="2287879" y="179997"/>
                  </a:lnTo>
                  <a:lnTo>
                    <a:pt x="2288743" y="179082"/>
                  </a:lnTo>
                  <a:lnTo>
                    <a:pt x="2288857" y="180263"/>
                  </a:lnTo>
                  <a:lnTo>
                    <a:pt x="2290038" y="183248"/>
                  </a:lnTo>
                  <a:lnTo>
                    <a:pt x="2292273" y="188036"/>
                  </a:lnTo>
                  <a:lnTo>
                    <a:pt x="2320785" y="188036"/>
                  </a:lnTo>
                  <a:lnTo>
                    <a:pt x="2320785" y="181914"/>
                  </a:lnTo>
                  <a:close/>
                </a:path>
                <a:path w="3465195" h="469900">
                  <a:moveTo>
                    <a:pt x="2433904" y="100380"/>
                  </a:moveTo>
                  <a:lnTo>
                    <a:pt x="2421712" y="62623"/>
                  </a:lnTo>
                  <a:lnTo>
                    <a:pt x="2389492" y="51130"/>
                  </a:lnTo>
                  <a:lnTo>
                    <a:pt x="2377833" y="51892"/>
                  </a:lnTo>
                  <a:lnTo>
                    <a:pt x="2368118" y="54178"/>
                  </a:lnTo>
                  <a:lnTo>
                    <a:pt x="2360358" y="57988"/>
                  </a:lnTo>
                  <a:lnTo>
                    <a:pt x="2354554" y="63322"/>
                  </a:lnTo>
                  <a:lnTo>
                    <a:pt x="2354084" y="53492"/>
                  </a:lnTo>
                  <a:lnTo>
                    <a:pt x="2326576" y="53492"/>
                  </a:lnTo>
                  <a:lnTo>
                    <a:pt x="2326576" y="188036"/>
                  </a:lnTo>
                  <a:lnTo>
                    <a:pt x="2355443" y="188036"/>
                  </a:lnTo>
                  <a:lnTo>
                    <a:pt x="2355443" y="94259"/>
                  </a:lnTo>
                  <a:lnTo>
                    <a:pt x="2357996" y="89230"/>
                  </a:lnTo>
                  <a:lnTo>
                    <a:pt x="2361666" y="85026"/>
                  </a:lnTo>
                  <a:lnTo>
                    <a:pt x="2371242" y="78270"/>
                  </a:lnTo>
                  <a:lnTo>
                    <a:pt x="2376767" y="76581"/>
                  </a:lnTo>
                  <a:lnTo>
                    <a:pt x="2383002" y="76581"/>
                  </a:lnTo>
                  <a:lnTo>
                    <a:pt x="2390317" y="76581"/>
                  </a:lnTo>
                  <a:lnTo>
                    <a:pt x="2395791" y="78371"/>
                  </a:lnTo>
                  <a:lnTo>
                    <a:pt x="2403094" y="85483"/>
                  </a:lnTo>
                  <a:lnTo>
                    <a:pt x="2404922" y="91744"/>
                  </a:lnTo>
                  <a:lnTo>
                    <a:pt x="2404922" y="188036"/>
                  </a:lnTo>
                  <a:lnTo>
                    <a:pt x="2433904" y="188036"/>
                  </a:lnTo>
                  <a:lnTo>
                    <a:pt x="2433904" y="100380"/>
                  </a:lnTo>
                  <a:close/>
                </a:path>
                <a:path w="3465195" h="469900">
                  <a:moveTo>
                    <a:pt x="2562910" y="0"/>
                  </a:moveTo>
                  <a:lnTo>
                    <a:pt x="2533929" y="0"/>
                  </a:lnTo>
                  <a:lnTo>
                    <a:pt x="2533929" y="60147"/>
                  </a:lnTo>
                  <a:lnTo>
                    <a:pt x="2533929" y="92075"/>
                  </a:lnTo>
                  <a:lnTo>
                    <a:pt x="2533929" y="148983"/>
                  </a:lnTo>
                  <a:lnTo>
                    <a:pt x="2529078" y="155917"/>
                  </a:lnTo>
                  <a:lnTo>
                    <a:pt x="2523032" y="160870"/>
                  </a:lnTo>
                  <a:lnTo>
                    <a:pt x="2515768" y="163842"/>
                  </a:lnTo>
                  <a:lnTo>
                    <a:pt x="2507297" y="164833"/>
                  </a:lnTo>
                  <a:lnTo>
                    <a:pt x="2499995" y="164058"/>
                  </a:lnTo>
                  <a:lnTo>
                    <a:pt x="2477592" y="130835"/>
                  </a:lnTo>
                  <a:lnTo>
                    <a:pt x="2477135" y="119710"/>
                  </a:lnTo>
                  <a:lnTo>
                    <a:pt x="2477592" y="111036"/>
                  </a:lnTo>
                  <a:lnTo>
                    <a:pt x="2500172" y="77368"/>
                  </a:lnTo>
                  <a:lnTo>
                    <a:pt x="2507538" y="76581"/>
                  </a:lnTo>
                  <a:lnTo>
                    <a:pt x="2515946" y="77546"/>
                  </a:lnTo>
                  <a:lnTo>
                    <a:pt x="2523147" y="80454"/>
                  </a:lnTo>
                  <a:lnTo>
                    <a:pt x="2529141" y="85293"/>
                  </a:lnTo>
                  <a:lnTo>
                    <a:pt x="2533929" y="92075"/>
                  </a:lnTo>
                  <a:lnTo>
                    <a:pt x="2533929" y="60147"/>
                  </a:lnTo>
                  <a:lnTo>
                    <a:pt x="2529065" y="56197"/>
                  </a:lnTo>
                  <a:lnTo>
                    <a:pt x="2522143" y="53390"/>
                  </a:lnTo>
                  <a:lnTo>
                    <a:pt x="2513165" y="51701"/>
                  </a:lnTo>
                  <a:lnTo>
                    <a:pt x="2502116" y="51130"/>
                  </a:lnTo>
                  <a:lnTo>
                    <a:pt x="2490495" y="52324"/>
                  </a:lnTo>
                  <a:lnTo>
                    <a:pt x="2456446" y="80454"/>
                  </a:lnTo>
                  <a:lnTo>
                    <a:pt x="2448153" y="119710"/>
                  </a:lnTo>
                  <a:lnTo>
                    <a:pt x="2448153" y="123126"/>
                  </a:lnTo>
                  <a:lnTo>
                    <a:pt x="2456624" y="160832"/>
                  </a:lnTo>
                  <a:lnTo>
                    <a:pt x="2490393" y="189191"/>
                  </a:lnTo>
                  <a:lnTo>
                    <a:pt x="2501874" y="190398"/>
                  </a:lnTo>
                  <a:lnTo>
                    <a:pt x="2513342" y="189738"/>
                  </a:lnTo>
                  <a:lnTo>
                    <a:pt x="2522766" y="187782"/>
                  </a:lnTo>
                  <a:lnTo>
                    <a:pt x="2530132" y="184505"/>
                  </a:lnTo>
                  <a:lnTo>
                    <a:pt x="2535453" y="179908"/>
                  </a:lnTo>
                  <a:lnTo>
                    <a:pt x="2536050" y="188036"/>
                  </a:lnTo>
                  <a:lnTo>
                    <a:pt x="2562910" y="188036"/>
                  </a:lnTo>
                  <a:lnTo>
                    <a:pt x="2562910" y="179908"/>
                  </a:lnTo>
                  <a:lnTo>
                    <a:pt x="2562910" y="164833"/>
                  </a:lnTo>
                  <a:lnTo>
                    <a:pt x="2562910" y="76581"/>
                  </a:lnTo>
                  <a:lnTo>
                    <a:pt x="2562910" y="60147"/>
                  </a:lnTo>
                  <a:lnTo>
                    <a:pt x="2562910" y="0"/>
                  </a:lnTo>
                  <a:close/>
                </a:path>
                <a:path w="3465195" h="469900">
                  <a:moveTo>
                    <a:pt x="2812465" y="9423"/>
                  </a:moveTo>
                  <a:lnTo>
                    <a:pt x="2777299" y="9423"/>
                  </a:lnTo>
                  <a:lnTo>
                    <a:pt x="2723629" y="143332"/>
                  </a:lnTo>
                  <a:lnTo>
                    <a:pt x="2669844" y="9423"/>
                  </a:lnTo>
                  <a:lnTo>
                    <a:pt x="2634665" y="9423"/>
                  </a:lnTo>
                  <a:lnTo>
                    <a:pt x="2634665" y="188036"/>
                  </a:lnTo>
                  <a:lnTo>
                    <a:pt x="2664358" y="188036"/>
                  </a:lnTo>
                  <a:lnTo>
                    <a:pt x="2664358" y="117525"/>
                  </a:lnTo>
                  <a:lnTo>
                    <a:pt x="2658592" y="45593"/>
                  </a:lnTo>
                  <a:lnTo>
                    <a:pt x="2712555" y="188036"/>
                  </a:lnTo>
                  <a:lnTo>
                    <a:pt x="2734462" y="188036"/>
                  </a:lnTo>
                  <a:lnTo>
                    <a:pt x="2788551" y="45834"/>
                  </a:lnTo>
                  <a:lnTo>
                    <a:pt x="2782773" y="117525"/>
                  </a:lnTo>
                  <a:lnTo>
                    <a:pt x="2782773" y="188036"/>
                  </a:lnTo>
                  <a:lnTo>
                    <a:pt x="2812465" y="188036"/>
                  </a:lnTo>
                  <a:lnTo>
                    <a:pt x="2812465" y="9423"/>
                  </a:lnTo>
                  <a:close/>
                </a:path>
                <a:path w="3465195" h="469900">
                  <a:moveTo>
                    <a:pt x="2930385" y="181914"/>
                  </a:moveTo>
                  <a:lnTo>
                    <a:pt x="2925915" y="126072"/>
                  </a:lnTo>
                  <a:lnTo>
                    <a:pt x="2925788" y="95910"/>
                  </a:lnTo>
                  <a:lnTo>
                    <a:pt x="2903728" y="57632"/>
                  </a:lnTo>
                  <a:lnTo>
                    <a:pt x="2875013" y="51130"/>
                  </a:lnTo>
                  <a:lnTo>
                    <a:pt x="2863405" y="51943"/>
                  </a:lnTo>
                  <a:lnTo>
                    <a:pt x="2829191" y="70993"/>
                  </a:lnTo>
                  <a:lnTo>
                    <a:pt x="2820809" y="95910"/>
                  </a:lnTo>
                  <a:lnTo>
                    <a:pt x="2849676" y="95910"/>
                  </a:lnTo>
                  <a:lnTo>
                    <a:pt x="2849676" y="89344"/>
                  </a:lnTo>
                  <a:lnTo>
                    <a:pt x="2851823" y="84353"/>
                  </a:lnTo>
                  <a:lnTo>
                    <a:pt x="2860421" y="77482"/>
                  </a:lnTo>
                  <a:lnTo>
                    <a:pt x="2866288" y="75755"/>
                  </a:lnTo>
                  <a:lnTo>
                    <a:pt x="2881604" y="75755"/>
                  </a:lnTo>
                  <a:lnTo>
                    <a:pt x="2887459" y="77685"/>
                  </a:lnTo>
                  <a:lnTo>
                    <a:pt x="2891269" y="81534"/>
                  </a:lnTo>
                  <a:lnTo>
                    <a:pt x="2895117" y="85344"/>
                  </a:lnTo>
                  <a:lnTo>
                    <a:pt x="2897047" y="90525"/>
                  </a:lnTo>
                  <a:lnTo>
                    <a:pt x="2897047" y="103682"/>
                  </a:lnTo>
                  <a:lnTo>
                    <a:pt x="2897047" y="126072"/>
                  </a:lnTo>
                  <a:lnTo>
                    <a:pt x="2897047" y="147980"/>
                  </a:lnTo>
                  <a:lnTo>
                    <a:pt x="2895193" y="151714"/>
                  </a:lnTo>
                  <a:lnTo>
                    <a:pt x="2891663" y="155371"/>
                  </a:lnTo>
                  <a:lnTo>
                    <a:pt x="2881249" y="162471"/>
                  </a:lnTo>
                  <a:lnTo>
                    <a:pt x="2875089" y="164236"/>
                  </a:lnTo>
                  <a:lnTo>
                    <a:pt x="2860827" y="164236"/>
                  </a:lnTo>
                  <a:lnTo>
                    <a:pt x="2855569" y="162496"/>
                  </a:lnTo>
                  <a:lnTo>
                    <a:pt x="2852153" y="159004"/>
                  </a:lnTo>
                  <a:lnTo>
                    <a:pt x="2848775" y="155498"/>
                  </a:lnTo>
                  <a:lnTo>
                    <a:pt x="2847086" y="151206"/>
                  </a:lnTo>
                  <a:lnTo>
                    <a:pt x="2847086" y="146100"/>
                  </a:lnTo>
                  <a:lnTo>
                    <a:pt x="2849168" y="137579"/>
                  </a:lnTo>
                  <a:lnTo>
                    <a:pt x="2855404" y="131394"/>
                  </a:lnTo>
                  <a:lnTo>
                    <a:pt x="2865805" y="127558"/>
                  </a:lnTo>
                  <a:lnTo>
                    <a:pt x="2880372" y="126072"/>
                  </a:lnTo>
                  <a:lnTo>
                    <a:pt x="2897047" y="126072"/>
                  </a:lnTo>
                  <a:lnTo>
                    <a:pt x="2897047" y="103682"/>
                  </a:lnTo>
                  <a:lnTo>
                    <a:pt x="2879013" y="103682"/>
                  </a:lnTo>
                  <a:lnTo>
                    <a:pt x="2865983" y="104394"/>
                  </a:lnTo>
                  <a:lnTo>
                    <a:pt x="2827515" y="121589"/>
                  </a:lnTo>
                  <a:lnTo>
                    <a:pt x="2818206" y="147980"/>
                  </a:lnTo>
                  <a:lnTo>
                    <a:pt x="2818307" y="151206"/>
                  </a:lnTo>
                  <a:lnTo>
                    <a:pt x="2845816" y="187413"/>
                  </a:lnTo>
                  <a:lnTo>
                    <a:pt x="2864764" y="190398"/>
                  </a:lnTo>
                  <a:lnTo>
                    <a:pt x="2873159" y="190398"/>
                  </a:lnTo>
                  <a:lnTo>
                    <a:pt x="2880639" y="188747"/>
                  </a:lnTo>
                  <a:lnTo>
                    <a:pt x="2893758" y="182118"/>
                  </a:lnTo>
                  <a:lnTo>
                    <a:pt x="2897479" y="179997"/>
                  </a:lnTo>
                  <a:lnTo>
                    <a:pt x="2898343" y="179082"/>
                  </a:lnTo>
                  <a:lnTo>
                    <a:pt x="2898457" y="180263"/>
                  </a:lnTo>
                  <a:lnTo>
                    <a:pt x="2899638" y="183248"/>
                  </a:lnTo>
                  <a:lnTo>
                    <a:pt x="2901873" y="188036"/>
                  </a:lnTo>
                  <a:lnTo>
                    <a:pt x="2930385" y="188036"/>
                  </a:lnTo>
                  <a:lnTo>
                    <a:pt x="2930385" y="181914"/>
                  </a:lnTo>
                  <a:close/>
                </a:path>
                <a:path w="3465195" h="469900">
                  <a:moveTo>
                    <a:pt x="3045218" y="104394"/>
                  </a:moveTo>
                  <a:lnTo>
                    <a:pt x="3029305" y="65392"/>
                  </a:lnTo>
                  <a:lnTo>
                    <a:pt x="2990723" y="51130"/>
                  </a:lnTo>
                  <a:lnTo>
                    <a:pt x="2976448" y="52387"/>
                  </a:lnTo>
                  <a:lnTo>
                    <a:pt x="2938869" y="81775"/>
                  </a:lnTo>
                  <a:lnTo>
                    <a:pt x="2930512" y="118287"/>
                  </a:lnTo>
                  <a:lnTo>
                    <a:pt x="2930512" y="123240"/>
                  </a:lnTo>
                  <a:lnTo>
                    <a:pt x="2945358" y="170256"/>
                  </a:lnTo>
                  <a:lnTo>
                    <a:pt x="2990723" y="190398"/>
                  </a:lnTo>
                  <a:lnTo>
                    <a:pt x="3001149" y="189547"/>
                  </a:lnTo>
                  <a:lnTo>
                    <a:pt x="3035236" y="169329"/>
                  </a:lnTo>
                  <a:lnTo>
                    <a:pt x="3045218" y="140677"/>
                  </a:lnTo>
                  <a:lnTo>
                    <a:pt x="3017469" y="140677"/>
                  </a:lnTo>
                  <a:lnTo>
                    <a:pt x="3016834" y="149047"/>
                  </a:lnTo>
                  <a:lnTo>
                    <a:pt x="3013951" y="155270"/>
                  </a:lnTo>
                  <a:lnTo>
                    <a:pt x="3003702" y="163398"/>
                  </a:lnTo>
                  <a:lnTo>
                    <a:pt x="2997670" y="165417"/>
                  </a:lnTo>
                  <a:lnTo>
                    <a:pt x="2990723" y="165417"/>
                  </a:lnTo>
                  <a:lnTo>
                    <a:pt x="2982595" y="165417"/>
                  </a:lnTo>
                  <a:lnTo>
                    <a:pt x="2959379" y="130352"/>
                  </a:lnTo>
                  <a:lnTo>
                    <a:pt x="2959379" y="111264"/>
                  </a:lnTo>
                  <a:lnTo>
                    <a:pt x="2982671" y="76111"/>
                  </a:lnTo>
                  <a:lnTo>
                    <a:pt x="2998457" y="76111"/>
                  </a:lnTo>
                  <a:lnTo>
                    <a:pt x="3004680" y="78524"/>
                  </a:lnTo>
                  <a:lnTo>
                    <a:pt x="3014154" y="88188"/>
                  </a:lnTo>
                  <a:lnTo>
                    <a:pt x="3016834" y="95199"/>
                  </a:lnTo>
                  <a:lnTo>
                    <a:pt x="3017469" y="104394"/>
                  </a:lnTo>
                  <a:lnTo>
                    <a:pt x="3045218" y="104394"/>
                  </a:lnTo>
                  <a:close/>
                </a:path>
                <a:path w="3465195" h="469900">
                  <a:moveTo>
                    <a:pt x="3157804" y="100380"/>
                  </a:moveTo>
                  <a:lnTo>
                    <a:pt x="3145612" y="62623"/>
                  </a:lnTo>
                  <a:lnTo>
                    <a:pt x="3113392" y="51130"/>
                  </a:lnTo>
                  <a:lnTo>
                    <a:pt x="3101987" y="51841"/>
                  </a:lnTo>
                  <a:lnTo>
                    <a:pt x="3092500" y="53949"/>
                  </a:lnTo>
                  <a:lnTo>
                    <a:pt x="3084957" y="57467"/>
                  </a:lnTo>
                  <a:lnTo>
                    <a:pt x="3079343" y="62382"/>
                  </a:lnTo>
                  <a:lnTo>
                    <a:pt x="3079343" y="0"/>
                  </a:lnTo>
                  <a:lnTo>
                    <a:pt x="3050476" y="0"/>
                  </a:lnTo>
                  <a:lnTo>
                    <a:pt x="3050476" y="188036"/>
                  </a:lnTo>
                  <a:lnTo>
                    <a:pt x="3079343" y="188036"/>
                  </a:lnTo>
                  <a:lnTo>
                    <a:pt x="3079343" y="94259"/>
                  </a:lnTo>
                  <a:lnTo>
                    <a:pt x="3081896" y="89230"/>
                  </a:lnTo>
                  <a:lnTo>
                    <a:pt x="3085566" y="85026"/>
                  </a:lnTo>
                  <a:lnTo>
                    <a:pt x="3095142" y="78270"/>
                  </a:lnTo>
                  <a:lnTo>
                    <a:pt x="3100667" y="76581"/>
                  </a:lnTo>
                  <a:lnTo>
                    <a:pt x="3106902" y="76581"/>
                  </a:lnTo>
                  <a:lnTo>
                    <a:pt x="3114217" y="76581"/>
                  </a:lnTo>
                  <a:lnTo>
                    <a:pt x="3119691" y="78371"/>
                  </a:lnTo>
                  <a:lnTo>
                    <a:pt x="3126994" y="85483"/>
                  </a:lnTo>
                  <a:lnTo>
                    <a:pt x="3128822" y="91744"/>
                  </a:lnTo>
                  <a:lnTo>
                    <a:pt x="3128822" y="188036"/>
                  </a:lnTo>
                  <a:lnTo>
                    <a:pt x="3157804" y="188036"/>
                  </a:lnTo>
                  <a:lnTo>
                    <a:pt x="3157804" y="100380"/>
                  </a:lnTo>
                  <a:close/>
                </a:path>
                <a:path w="3465195" h="469900">
                  <a:moveTo>
                    <a:pt x="3208223" y="53492"/>
                  </a:moveTo>
                  <a:lnTo>
                    <a:pt x="3179241" y="53492"/>
                  </a:lnTo>
                  <a:lnTo>
                    <a:pt x="3179241" y="188036"/>
                  </a:lnTo>
                  <a:lnTo>
                    <a:pt x="3208223" y="188036"/>
                  </a:lnTo>
                  <a:lnTo>
                    <a:pt x="3208223" y="53492"/>
                  </a:lnTo>
                  <a:close/>
                </a:path>
                <a:path w="3465195" h="469900">
                  <a:moveTo>
                    <a:pt x="3210458" y="18770"/>
                  </a:moveTo>
                  <a:lnTo>
                    <a:pt x="3209010" y="14986"/>
                  </a:lnTo>
                  <a:lnTo>
                    <a:pt x="3206102" y="11836"/>
                  </a:lnTo>
                  <a:lnTo>
                    <a:pt x="3203194" y="8661"/>
                  </a:lnTo>
                  <a:lnTo>
                    <a:pt x="3199155" y="7061"/>
                  </a:lnTo>
                  <a:lnTo>
                    <a:pt x="3188665" y="7061"/>
                  </a:lnTo>
                  <a:lnTo>
                    <a:pt x="3184601" y="8661"/>
                  </a:lnTo>
                  <a:lnTo>
                    <a:pt x="3178987" y="14986"/>
                  </a:lnTo>
                  <a:lnTo>
                    <a:pt x="3177590" y="18770"/>
                  </a:lnTo>
                  <a:lnTo>
                    <a:pt x="3177603" y="27533"/>
                  </a:lnTo>
                  <a:lnTo>
                    <a:pt x="3178987" y="31203"/>
                  </a:lnTo>
                  <a:lnTo>
                    <a:pt x="3181769" y="34340"/>
                  </a:lnTo>
                  <a:lnTo>
                    <a:pt x="3184601" y="37452"/>
                  </a:lnTo>
                  <a:lnTo>
                    <a:pt x="3188665" y="39001"/>
                  </a:lnTo>
                  <a:lnTo>
                    <a:pt x="3199155" y="39001"/>
                  </a:lnTo>
                  <a:lnTo>
                    <a:pt x="3203194" y="37452"/>
                  </a:lnTo>
                  <a:lnTo>
                    <a:pt x="3209010" y="31242"/>
                  </a:lnTo>
                  <a:lnTo>
                    <a:pt x="3210458" y="27533"/>
                  </a:lnTo>
                  <a:lnTo>
                    <a:pt x="3210458" y="18770"/>
                  </a:lnTo>
                  <a:close/>
                </a:path>
                <a:path w="3465195" h="469900">
                  <a:moveTo>
                    <a:pt x="3335604" y="100380"/>
                  </a:moveTo>
                  <a:lnTo>
                    <a:pt x="3323412" y="62623"/>
                  </a:lnTo>
                  <a:lnTo>
                    <a:pt x="3291192" y="51130"/>
                  </a:lnTo>
                  <a:lnTo>
                    <a:pt x="3279533" y="51892"/>
                  </a:lnTo>
                  <a:lnTo>
                    <a:pt x="3269818" y="54178"/>
                  </a:lnTo>
                  <a:lnTo>
                    <a:pt x="3262058" y="57988"/>
                  </a:lnTo>
                  <a:lnTo>
                    <a:pt x="3256254" y="63322"/>
                  </a:lnTo>
                  <a:lnTo>
                    <a:pt x="3255784" y="53492"/>
                  </a:lnTo>
                  <a:lnTo>
                    <a:pt x="3228276" y="53492"/>
                  </a:lnTo>
                  <a:lnTo>
                    <a:pt x="3228276" y="188036"/>
                  </a:lnTo>
                  <a:lnTo>
                    <a:pt x="3257143" y="188036"/>
                  </a:lnTo>
                  <a:lnTo>
                    <a:pt x="3257143" y="94259"/>
                  </a:lnTo>
                  <a:lnTo>
                    <a:pt x="3259696" y="89230"/>
                  </a:lnTo>
                  <a:lnTo>
                    <a:pt x="3263366" y="85026"/>
                  </a:lnTo>
                  <a:lnTo>
                    <a:pt x="3272942" y="78270"/>
                  </a:lnTo>
                  <a:lnTo>
                    <a:pt x="3278467" y="76581"/>
                  </a:lnTo>
                  <a:lnTo>
                    <a:pt x="3284702" y="76581"/>
                  </a:lnTo>
                  <a:lnTo>
                    <a:pt x="3292017" y="76581"/>
                  </a:lnTo>
                  <a:lnTo>
                    <a:pt x="3297491" y="78371"/>
                  </a:lnTo>
                  <a:lnTo>
                    <a:pt x="3304794" y="85483"/>
                  </a:lnTo>
                  <a:lnTo>
                    <a:pt x="3306622" y="91744"/>
                  </a:lnTo>
                  <a:lnTo>
                    <a:pt x="3306622" y="188036"/>
                  </a:lnTo>
                  <a:lnTo>
                    <a:pt x="3335604" y="188036"/>
                  </a:lnTo>
                  <a:lnTo>
                    <a:pt x="3335604" y="100380"/>
                  </a:lnTo>
                  <a:close/>
                </a:path>
                <a:path w="3465195" h="469900">
                  <a:moveTo>
                    <a:pt x="3464852" y="117119"/>
                  </a:moveTo>
                  <a:lnTo>
                    <a:pt x="3464242" y="107569"/>
                  </a:lnTo>
                  <a:lnTo>
                    <a:pt x="3464001" y="103733"/>
                  </a:lnTo>
                  <a:lnTo>
                    <a:pt x="3461486" y="91452"/>
                  </a:lnTo>
                  <a:lnTo>
                    <a:pt x="3435972" y="57073"/>
                  </a:lnTo>
                  <a:lnTo>
                    <a:pt x="3435972" y="107391"/>
                  </a:lnTo>
                  <a:lnTo>
                    <a:pt x="3379774" y="105562"/>
                  </a:lnTo>
                  <a:lnTo>
                    <a:pt x="3380841" y="97205"/>
                  </a:lnTo>
                  <a:lnTo>
                    <a:pt x="3384042" y="90208"/>
                  </a:lnTo>
                  <a:lnTo>
                    <a:pt x="3394760" y="78943"/>
                  </a:lnTo>
                  <a:lnTo>
                    <a:pt x="3401263" y="76111"/>
                  </a:lnTo>
                  <a:lnTo>
                    <a:pt x="3418700" y="76111"/>
                  </a:lnTo>
                  <a:lnTo>
                    <a:pt x="3425533" y="79387"/>
                  </a:lnTo>
                  <a:lnTo>
                    <a:pt x="3429381" y="85953"/>
                  </a:lnTo>
                  <a:lnTo>
                    <a:pt x="3433267" y="92506"/>
                  </a:lnTo>
                  <a:lnTo>
                    <a:pt x="3435464" y="99720"/>
                  </a:lnTo>
                  <a:lnTo>
                    <a:pt x="3435972" y="107391"/>
                  </a:lnTo>
                  <a:lnTo>
                    <a:pt x="3435972" y="57073"/>
                  </a:lnTo>
                  <a:lnTo>
                    <a:pt x="3434092" y="55905"/>
                  </a:lnTo>
                  <a:lnTo>
                    <a:pt x="3422472" y="52324"/>
                  </a:lnTo>
                  <a:lnTo>
                    <a:pt x="3408883" y="51130"/>
                  </a:lnTo>
                  <a:lnTo>
                    <a:pt x="3401301" y="51650"/>
                  </a:lnTo>
                  <a:lnTo>
                    <a:pt x="3362515" y="75768"/>
                  </a:lnTo>
                  <a:lnTo>
                    <a:pt x="3349612" y="120294"/>
                  </a:lnTo>
                  <a:lnTo>
                    <a:pt x="3349612" y="125247"/>
                  </a:lnTo>
                  <a:lnTo>
                    <a:pt x="3359162" y="162179"/>
                  </a:lnTo>
                  <a:lnTo>
                    <a:pt x="3398329" y="189255"/>
                  </a:lnTo>
                  <a:lnTo>
                    <a:pt x="3411702" y="190398"/>
                  </a:lnTo>
                  <a:lnTo>
                    <a:pt x="3421176" y="189890"/>
                  </a:lnTo>
                  <a:lnTo>
                    <a:pt x="3459924" y="167551"/>
                  </a:lnTo>
                  <a:lnTo>
                    <a:pt x="3464369" y="161467"/>
                  </a:lnTo>
                  <a:lnTo>
                    <a:pt x="3445814" y="146748"/>
                  </a:lnTo>
                  <a:lnTo>
                    <a:pt x="3440633" y="153543"/>
                  </a:lnTo>
                  <a:lnTo>
                    <a:pt x="3435604" y="158369"/>
                  </a:lnTo>
                  <a:lnTo>
                    <a:pt x="3425901" y="164109"/>
                  </a:lnTo>
                  <a:lnTo>
                    <a:pt x="3419957" y="165544"/>
                  </a:lnTo>
                  <a:lnTo>
                    <a:pt x="3412883" y="165544"/>
                  </a:lnTo>
                  <a:lnTo>
                    <a:pt x="3381210" y="142773"/>
                  </a:lnTo>
                  <a:lnTo>
                    <a:pt x="3378720" y="130429"/>
                  </a:lnTo>
                  <a:lnTo>
                    <a:pt x="3464852" y="130429"/>
                  </a:lnTo>
                  <a:lnTo>
                    <a:pt x="3464852" y="117119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4058501" y="1571624"/>
            <a:ext cx="830580" cy="231775"/>
          </a:xfrm>
          <a:custGeom>
            <a:avLst/>
            <a:gdLst/>
            <a:ahLst/>
            <a:cxnLst/>
            <a:rect l="l" t="t" r="r" b="b"/>
            <a:pathLst>
              <a:path w="830579" h="231775">
                <a:moveTo>
                  <a:pt x="111112" y="155575"/>
                </a:moveTo>
                <a:lnTo>
                  <a:pt x="29819" y="155575"/>
                </a:lnTo>
                <a:lnTo>
                  <a:pt x="29819" y="1905"/>
                </a:lnTo>
                <a:lnTo>
                  <a:pt x="0" y="1905"/>
                </a:lnTo>
                <a:lnTo>
                  <a:pt x="0" y="155575"/>
                </a:lnTo>
                <a:lnTo>
                  <a:pt x="0" y="180975"/>
                </a:lnTo>
                <a:lnTo>
                  <a:pt x="111112" y="180975"/>
                </a:lnTo>
                <a:lnTo>
                  <a:pt x="111112" y="155575"/>
                </a:lnTo>
                <a:close/>
              </a:path>
              <a:path w="830579" h="231775">
                <a:moveTo>
                  <a:pt x="220586" y="110058"/>
                </a:moveTo>
                <a:lnTo>
                  <a:pt x="219976" y="100507"/>
                </a:lnTo>
                <a:lnTo>
                  <a:pt x="219735" y="96672"/>
                </a:lnTo>
                <a:lnTo>
                  <a:pt x="217220" y="84391"/>
                </a:lnTo>
                <a:lnTo>
                  <a:pt x="191706" y="50012"/>
                </a:lnTo>
                <a:lnTo>
                  <a:pt x="191706" y="100330"/>
                </a:lnTo>
                <a:lnTo>
                  <a:pt x="135509" y="98501"/>
                </a:lnTo>
                <a:lnTo>
                  <a:pt x="136575" y="90144"/>
                </a:lnTo>
                <a:lnTo>
                  <a:pt x="139776" y="83146"/>
                </a:lnTo>
                <a:lnTo>
                  <a:pt x="150495" y="71882"/>
                </a:lnTo>
                <a:lnTo>
                  <a:pt x="156997" y="69049"/>
                </a:lnTo>
                <a:lnTo>
                  <a:pt x="174434" y="69049"/>
                </a:lnTo>
                <a:lnTo>
                  <a:pt x="181267" y="72326"/>
                </a:lnTo>
                <a:lnTo>
                  <a:pt x="185115" y="78892"/>
                </a:lnTo>
                <a:lnTo>
                  <a:pt x="189001" y="85445"/>
                </a:lnTo>
                <a:lnTo>
                  <a:pt x="191198" y="92659"/>
                </a:lnTo>
                <a:lnTo>
                  <a:pt x="191706" y="100330"/>
                </a:lnTo>
                <a:lnTo>
                  <a:pt x="191706" y="50012"/>
                </a:lnTo>
                <a:lnTo>
                  <a:pt x="189826" y="48844"/>
                </a:lnTo>
                <a:lnTo>
                  <a:pt x="178206" y="45262"/>
                </a:lnTo>
                <a:lnTo>
                  <a:pt x="164617" y="44069"/>
                </a:lnTo>
                <a:lnTo>
                  <a:pt x="157035" y="44589"/>
                </a:lnTo>
                <a:lnTo>
                  <a:pt x="118249" y="68707"/>
                </a:lnTo>
                <a:lnTo>
                  <a:pt x="105346" y="113233"/>
                </a:lnTo>
                <a:lnTo>
                  <a:pt x="105346" y="118186"/>
                </a:lnTo>
                <a:lnTo>
                  <a:pt x="114896" y="155117"/>
                </a:lnTo>
                <a:lnTo>
                  <a:pt x="154063" y="182194"/>
                </a:lnTo>
                <a:lnTo>
                  <a:pt x="167436" y="183337"/>
                </a:lnTo>
                <a:lnTo>
                  <a:pt x="176911" y="182829"/>
                </a:lnTo>
                <a:lnTo>
                  <a:pt x="215658" y="160489"/>
                </a:lnTo>
                <a:lnTo>
                  <a:pt x="220103" y="154406"/>
                </a:lnTo>
                <a:lnTo>
                  <a:pt x="201549" y="139687"/>
                </a:lnTo>
                <a:lnTo>
                  <a:pt x="196367" y="146481"/>
                </a:lnTo>
                <a:lnTo>
                  <a:pt x="191338" y="151307"/>
                </a:lnTo>
                <a:lnTo>
                  <a:pt x="181635" y="157048"/>
                </a:lnTo>
                <a:lnTo>
                  <a:pt x="175691" y="158483"/>
                </a:lnTo>
                <a:lnTo>
                  <a:pt x="168617" y="158483"/>
                </a:lnTo>
                <a:lnTo>
                  <a:pt x="136944" y="135712"/>
                </a:lnTo>
                <a:lnTo>
                  <a:pt x="134454" y="123367"/>
                </a:lnTo>
                <a:lnTo>
                  <a:pt x="220586" y="123367"/>
                </a:lnTo>
                <a:lnTo>
                  <a:pt x="220586" y="110058"/>
                </a:lnTo>
                <a:close/>
              </a:path>
              <a:path w="830579" h="231775">
                <a:moveTo>
                  <a:pt x="333819" y="174853"/>
                </a:moveTo>
                <a:lnTo>
                  <a:pt x="329349" y="119011"/>
                </a:lnTo>
                <a:lnTo>
                  <a:pt x="329222" y="88849"/>
                </a:lnTo>
                <a:lnTo>
                  <a:pt x="307162" y="50571"/>
                </a:lnTo>
                <a:lnTo>
                  <a:pt x="278447" y="44069"/>
                </a:lnTo>
                <a:lnTo>
                  <a:pt x="266839" y="44881"/>
                </a:lnTo>
                <a:lnTo>
                  <a:pt x="232625" y="63931"/>
                </a:lnTo>
                <a:lnTo>
                  <a:pt x="224243" y="88849"/>
                </a:lnTo>
                <a:lnTo>
                  <a:pt x="253111" y="88849"/>
                </a:lnTo>
                <a:lnTo>
                  <a:pt x="253111" y="82283"/>
                </a:lnTo>
                <a:lnTo>
                  <a:pt x="255257" y="77292"/>
                </a:lnTo>
                <a:lnTo>
                  <a:pt x="263855" y="70421"/>
                </a:lnTo>
                <a:lnTo>
                  <a:pt x="269722" y="68694"/>
                </a:lnTo>
                <a:lnTo>
                  <a:pt x="285038" y="68694"/>
                </a:lnTo>
                <a:lnTo>
                  <a:pt x="290893" y="70624"/>
                </a:lnTo>
                <a:lnTo>
                  <a:pt x="294703" y="74472"/>
                </a:lnTo>
                <a:lnTo>
                  <a:pt x="298551" y="78282"/>
                </a:lnTo>
                <a:lnTo>
                  <a:pt x="300482" y="83464"/>
                </a:lnTo>
                <a:lnTo>
                  <a:pt x="300482" y="96621"/>
                </a:lnTo>
                <a:lnTo>
                  <a:pt x="300482" y="119011"/>
                </a:lnTo>
                <a:lnTo>
                  <a:pt x="300482" y="140919"/>
                </a:lnTo>
                <a:lnTo>
                  <a:pt x="298627" y="144653"/>
                </a:lnTo>
                <a:lnTo>
                  <a:pt x="295097" y="148310"/>
                </a:lnTo>
                <a:lnTo>
                  <a:pt x="284683" y="155409"/>
                </a:lnTo>
                <a:lnTo>
                  <a:pt x="278523" y="157175"/>
                </a:lnTo>
                <a:lnTo>
                  <a:pt x="264261" y="157175"/>
                </a:lnTo>
                <a:lnTo>
                  <a:pt x="259003" y="155435"/>
                </a:lnTo>
                <a:lnTo>
                  <a:pt x="255587" y="151942"/>
                </a:lnTo>
                <a:lnTo>
                  <a:pt x="252209" y="148437"/>
                </a:lnTo>
                <a:lnTo>
                  <a:pt x="250520" y="144145"/>
                </a:lnTo>
                <a:lnTo>
                  <a:pt x="250520" y="139039"/>
                </a:lnTo>
                <a:lnTo>
                  <a:pt x="252603" y="130517"/>
                </a:lnTo>
                <a:lnTo>
                  <a:pt x="258838" y="124333"/>
                </a:lnTo>
                <a:lnTo>
                  <a:pt x="269240" y="120497"/>
                </a:lnTo>
                <a:lnTo>
                  <a:pt x="283806" y="119011"/>
                </a:lnTo>
                <a:lnTo>
                  <a:pt x="300482" y="119011"/>
                </a:lnTo>
                <a:lnTo>
                  <a:pt x="300482" y="96621"/>
                </a:lnTo>
                <a:lnTo>
                  <a:pt x="282448" y="96621"/>
                </a:lnTo>
                <a:lnTo>
                  <a:pt x="269417" y="97332"/>
                </a:lnTo>
                <a:lnTo>
                  <a:pt x="230949" y="114528"/>
                </a:lnTo>
                <a:lnTo>
                  <a:pt x="221640" y="140919"/>
                </a:lnTo>
                <a:lnTo>
                  <a:pt x="221742" y="144145"/>
                </a:lnTo>
                <a:lnTo>
                  <a:pt x="249250" y="180352"/>
                </a:lnTo>
                <a:lnTo>
                  <a:pt x="268198" y="183337"/>
                </a:lnTo>
                <a:lnTo>
                  <a:pt x="276593" y="183337"/>
                </a:lnTo>
                <a:lnTo>
                  <a:pt x="284073" y="181686"/>
                </a:lnTo>
                <a:lnTo>
                  <a:pt x="297192" y="175056"/>
                </a:lnTo>
                <a:lnTo>
                  <a:pt x="300913" y="172935"/>
                </a:lnTo>
                <a:lnTo>
                  <a:pt x="301777" y="172021"/>
                </a:lnTo>
                <a:lnTo>
                  <a:pt x="301891" y="173202"/>
                </a:lnTo>
                <a:lnTo>
                  <a:pt x="303072" y="176187"/>
                </a:lnTo>
                <a:lnTo>
                  <a:pt x="305308" y="180975"/>
                </a:lnTo>
                <a:lnTo>
                  <a:pt x="333819" y="180975"/>
                </a:lnTo>
                <a:lnTo>
                  <a:pt x="333819" y="174853"/>
                </a:lnTo>
                <a:close/>
              </a:path>
              <a:path w="830579" h="231775">
                <a:moveTo>
                  <a:pt x="420992" y="47015"/>
                </a:moveTo>
                <a:lnTo>
                  <a:pt x="416788" y="45059"/>
                </a:lnTo>
                <a:lnTo>
                  <a:pt x="412394" y="44069"/>
                </a:lnTo>
                <a:lnTo>
                  <a:pt x="407797" y="44069"/>
                </a:lnTo>
                <a:lnTo>
                  <a:pt x="397954" y="44615"/>
                </a:lnTo>
                <a:lnTo>
                  <a:pt x="390156" y="46240"/>
                </a:lnTo>
                <a:lnTo>
                  <a:pt x="384403" y="48945"/>
                </a:lnTo>
                <a:lnTo>
                  <a:pt x="380695" y="52730"/>
                </a:lnTo>
                <a:lnTo>
                  <a:pt x="380466" y="46431"/>
                </a:lnTo>
                <a:lnTo>
                  <a:pt x="352310" y="46431"/>
                </a:lnTo>
                <a:lnTo>
                  <a:pt x="352310" y="180975"/>
                </a:lnTo>
                <a:lnTo>
                  <a:pt x="381177" y="180975"/>
                </a:lnTo>
                <a:lnTo>
                  <a:pt x="381177" y="87668"/>
                </a:lnTo>
                <a:lnTo>
                  <a:pt x="385241" y="80860"/>
                </a:lnTo>
                <a:lnTo>
                  <a:pt x="390867" y="75996"/>
                </a:lnTo>
                <a:lnTo>
                  <a:pt x="398030" y="73088"/>
                </a:lnTo>
                <a:lnTo>
                  <a:pt x="406742" y="72110"/>
                </a:lnTo>
                <a:lnTo>
                  <a:pt x="410349" y="72110"/>
                </a:lnTo>
                <a:lnTo>
                  <a:pt x="415061" y="72682"/>
                </a:lnTo>
                <a:lnTo>
                  <a:pt x="420878" y="73825"/>
                </a:lnTo>
                <a:lnTo>
                  <a:pt x="420992" y="47015"/>
                </a:lnTo>
                <a:close/>
              </a:path>
              <a:path w="830579" h="231775">
                <a:moveTo>
                  <a:pt x="535838" y="93319"/>
                </a:moveTo>
                <a:lnTo>
                  <a:pt x="523646" y="55562"/>
                </a:lnTo>
                <a:lnTo>
                  <a:pt x="491426" y="44069"/>
                </a:lnTo>
                <a:lnTo>
                  <a:pt x="479767" y="44831"/>
                </a:lnTo>
                <a:lnTo>
                  <a:pt x="470052" y="47117"/>
                </a:lnTo>
                <a:lnTo>
                  <a:pt x="462292" y="50927"/>
                </a:lnTo>
                <a:lnTo>
                  <a:pt x="456488" y="56261"/>
                </a:lnTo>
                <a:lnTo>
                  <a:pt x="456018" y="46431"/>
                </a:lnTo>
                <a:lnTo>
                  <a:pt x="428510" y="46431"/>
                </a:lnTo>
                <a:lnTo>
                  <a:pt x="428510" y="180975"/>
                </a:lnTo>
                <a:lnTo>
                  <a:pt x="457377" y="180975"/>
                </a:lnTo>
                <a:lnTo>
                  <a:pt x="457377" y="87198"/>
                </a:lnTo>
                <a:lnTo>
                  <a:pt x="459930" y="82169"/>
                </a:lnTo>
                <a:lnTo>
                  <a:pt x="463600" y="77965"/>
                </a:lnTo>
                <a:lnTo>
                  <a:pt x="473176" y="71208"/>
                </a:lnTo>
                <a:lnTo>
                  <a:pt x="478701" y="69519"/>
                </a:lnTo>
                <a:lnTo>
                  <a:pt x="484936" y="69519"/>
                </a:lnTo>
                <a:lnTo>
                  <a:pt x="492252" y="69519"/>
                </a:lnTo>
                <a:lnTo>
                  <a:pt x="497725" y="71310"/>
                </a:lnTo>
                <a:lnTo>
                  <a:pt x="505028" y="78422"/>
                </a:lnTo>
                <a:lnTo>
                  <a:pt x="506857" y="84683"/>
                </a:lnTo>
                <a:lnTo>
                  <a:pt x="506857" y="180975"/>
                </a:lnTo>
                <a:lnTo>
                  <a:pt x="535838" y="180975"/>
                </a:lnTo>
                <a:lnTo>
                  <a:pt x="535838" y="93319"/>
                </a:lnTo>
                <a:close/>
              </a:path>
              <a:path w="830579" h="231775">
                <a:moveTo>
                  <a:pt x="573557" y="46431"/>
                </a:moveTo>
                <a:lnTo>
                  <a:pt x="544576" y="46431"/>
                </a:lnTo>
                <a:lnTo>
                  <a:pt x="544576" y="180975"/>
                </a:lnTo>
                <a:lnTo>
                  <a:pt x="573557" y="180975"/>
                </a:lnTo>
                <a:lnTo>
                  <a:pt x="573557" y="46431"/>
                </a:lnTo>
                <a:close/>
              </a:path>
              <a:path w="830579" h="231775">
                <a:moveTo>
                  <a:pt x="575792" y="11709"/>
                </a:moveTo>
                <a:lnTo>
                  <a:pt x="574344" y="7924"/>
                </a:lnTo>
                <a:lnTo>
                  <a:pt x="571436" y="4775"/>
                </a:lnTo>
                <a:lnTo>
                  <a:pt x="568528" y="1600"/>
                </a:lnTo>
                <a:lnTo>
                  <a:pt x="564489" y="0"/>
                </a:lnTo>
                <a:lnTo>
                  <a:pt x="553999" y="0"/>
                </a:lnTo>
                <a:lnTo>
                  <a:pt x="549935" y="1600"/>
                </a:lnTo>
                <a:lnTo>
                  <a:pt x="544322" y="7924"/>
                </a:lnTo>
                <a:lnTo>
                  <a:pt x="542925" y="11709"/>
                </a:lnTo>
                <a:lnTo>
                  <a:pt x="542937" y="20472"/>
                </a:lnTo>
                <a:lnTo>
                  <a:pt x="544322" y="24142"/>
                </a:lnTo>
                <a:lnTo>
                  <a:pt x="547103" y="27279"/>
                </a:lnTo>
                <a:lnTo>
                  <a:pt x="549935" y="30391"/>
                </a:lnTo>
                <a:lnTo>
                  <a:pt x="553999" y="31940"/>
                </a:lnTo>
                <a:lnTo>
                  <a:pt x="564489" y="31940"/>
                </a:lnTo>
                <a:lnTo>
                  <a:pt x="568528" y="30391"/>
                </a:lnTo>
                <a:lnTo>
                  <a:pt x="574344" y="24180"/>
                </a:lnTo>
                <a:lnTo>
                  <a:pt x="575792" y="20472"/>
                </a:lnTo>
                <a:lnTo>
                  <a:pt x="575792" y="11709"/>
                </a:lnTo>
                <a:close/>
              </a:path>
              <a:path w="830579" h="231775">
                <a:moveTo>
                  <a:pt x="700938" y="93319"/>
                </a:moveTo>
                <a:lnTo>
                  <a:pt x="688746" y="55562"/>
                </a:lnTo>
                <a:lnTo>
                  <a:pt x="656526" y="44069"/>
                </a:lnTo>
                <a:lnTo>
                  <a:pt x="644867" y="44831"/>
                </a:lnTo>
                <a:lnTo>
                  <a:pt x="635152" y="47117"/>
                </a:lnTo>
                <a:lnTo>
                  <a:pt x="627392" y="50927"/>
                </a:lnTo>
                <a:lnTo>
                  <a:pt x="621588" y="56261"/>
                </a:lnTo>
                <a:lnTo>
                  <a:pt x="621118" y="46431"/>
                </a:lnTo>
                <a:lnTo>
                  <a:pt x="593610" y="46431"/>
                </a:lnTo>
                <a:lnTo>
                  <a:pt x="593610" y="180975"/>
                </a:lnTo>
                <a:lnTo>
                  <a:pt x="622477" y="180975"/>
                </a:lnTo>
                <a:lnTo>
                  <a:pt x="622477" y="87198"/>
                </a:lnTo>
                <a:lnTo>
                  <a:pt x="625030" y="82169"/>
                </a:lnTo>
                <a:lnTo>
                  <a:pt x="628700" y="77965"/>
                </a:lnTo>
                <a:lnTo>
                  <a:pt x="638276" y="71208"/>
                </a:lnTo>
                <a:lnTo>
                  <a:pt x="643801" y="69519"/>
                </a:lnTo>
                <a:lnTo>
                  <a:pt x="650036" y="69519"/>
                </a:lnTo>
                <a:lnTo>
                  <a:pt x="657352" y="69519"/>
                </a:lnTo>
                <a:lnTo>
                  <a:pt x="662825" y="71310"/>
                </a:lnTo>
                <a:lnTo>
                  <a:pt x="670128" y="78422"/>
                </a:lnTo>
                <a:lnTo>
                  <a:pt x="671957" y="84683"/>
                </a:lnTo>
                <a:lnTo>
                  <a:pt x="671957" y="180975"/>
                </a:lnTo>
                <a:lnTo>
                  <a:pt x="700938" y="180975"/>
                </a:lnTo>
                <a:lnTo>
                  <a:pt x="700938" y="93319"/>
                </a:lnTo>
                <a:close/>
              </a:path>
              <a:path w="830579" h="231775">
                <a:moveTo>
                  <a:pt x="830059" y="46431"/>
                </a:moveTo>
                <a:lnTo>
                  <a:pt x="803440" y="46431"/>
                </a:lnTo>
                <a:lnTo>
                  <a:pt x="802843" y="54737"/>
                </a:lnTo>
                <a:lnTo>
                  <a:pt x="801103" y="53200"/>
                </a:lnTo>
                <a:lnTo>
                  <a:pt x="801103" y="85077"/>
                </a:lnTo>
                <a:lnTo>
                  <a:pt x="801052" y="141833"/>
                </a:lnTo>
                <a:lnTo>
                  <a:pt x="796404" y="148691"/>
                </a:lnTo>
                <a:lnTo>
                  <a:pt x="790321" y="153733"/>
                </a:lnTo>
                <a:lnTo>
                  <a:pt x="782967" y="156756"/>
                </a:lnTo>
                <a:lnTo>
                  <a:pt x="774331" y="157772"/>
                </a:lnTo>
                <a:lnTo>
                  <a:pt x="767029" y="156997"/>
                </a:lnTo>
                <a:lnTo>
                  <a:pt x="744740" y="123774"/>
                </a:lnTo>
                <a:lnTo>
                  <a:pt x="744283" y="115112"/>
                </a:lnTo>
                <a:lnTo>
                  <a:pt x="744283" y="112649"/>
                </a:lnTo>
                <a:lnTo>
                  <a:pt x="760945" y="72656"/>
                </a:lnTo>
                <a:lnTo>
                  <a:pt x="798957" y="80975"/>
                </a:lnTo>
                <a:lnTo>
                  <a:pt x="801103" y="85077"/>
                </a:lnTo>
                <a:lnTo>
                  <a:pt x="801103" y="53200"/>
                </a:lnTo>
                <a:lnTo>
                  <a:pt x="797585" y="50076"/>
                </a:lnTo>
                <a:lnTo>
                  <a:pt x="790244" y="46736"/>
                </a:lnTo>
                <a:lnTo>
                  <a:pt x="780796" y="44742"/>
                </a:lnTo>
                <a:lnTo>
                  <a:pt x="769264" y="44069"/>
                </a:lnTo>
                <a:lnTo>
                  <a:pt x="757389" y="45262"/>
                </a:lnTo>
                <a:lnTo>
                  <a:pt x="723506" y="73406"/>
                </a:lnTo>
                <a:lnTo>
                  <a:pt x="715416" y="112649"/>
                </a:lnTo>
                <a:lnTo>
                  <a:pt x="715416" y="115112"/>
                </a:lnTo>
                <a:lnTo>
                  <a:pt x="723544" y="153403"/>
                </a:lnTo>
                <a:lnTo>
                  <a:pt x="757301" y="182118"/>
                </a:lnTo>
                <a:lnTo>
                  <a:pt x="769035" y="183337"/>
                </a:lnTo>
                <a:lnTo>
                  <a:pt x="780186" y="182765"/>
                </a:lnTo>
                <a:lnTo>
                  <a:pt x="789266" y="181051"/>
                </a:lnTo>
                <a:lnTo>
                  <a:pt x="796264" y="178206"/>
                </a:lnTo>
                <a:lnTo>
                  <a:pt x="801192" y="174205"/>
                </a:lnTo>
                <a:lnTo>
                  <a:pt x="801192" y="185928"/>
                </a:lnTo>
                <a:lnTo>
                  <a:pt x="798487" y="193548"/>
                </a:lnTo>
                <a:lnTo>
                  <a:pt x="787641" y="203758"/>
                </a:lnTo>
                <a:lnTo>
                  <a:pt x="780262" y="206311"/>
                </a:lnTo>
                <a:lnTo>
                  <a:pt x="770915" y="206311"/>
                </a:lnTo>
                <a:lnTo>
                  <a:pt x="761898" y="205117"/>
                </a:lnTo>
                <a:lnTo>
                  <a:pt x="753211" y="201523"/>
                </a:lnTo>
                <a:lnTo>
                  <a:pt x="744867" y="195541"/>
                </a:lnTo>
                <a:lnTo>
                  <a:pt x="736866" y="187172"/>
                </a:lnTo>
                <a:lnTo>
                  <a:pt x="720839" y="205308"/>
                </a:lnTo>
                <a:lnTo>
                  <a:pt x="754189" y="228409"/>
                </a:lnTo>
                <a:lnTo>
                  <a:pt x="772566" y="231292"/>
                </a:lnTo>
                <a:lnTo>
                  <a:pt x="784580" y="230365"/>
                </a:lnTo>
                <a:lnTo>
                  <a:pt x="820953" y="208267"/>
                </a:lnTo>
                <a:lnTo>
                  <a:pt x="821969" y="206311"/>
                </a:lnTo>
                <a:lnTo>
                  <a:pt x="826008" y="198589"/>
                </a:lnTo>
                <a:lnTo>
                  <a:pt x="829056" y="187413"/>
                </a:lnTo>
                <a:lnTo>
                  <a:pt x="830059" y="174739"/>
                </a:lnTo>
                <a:lnTo>
                  <a:pt x="830059" y="174205"/>
                </a:lnTo>
                <a:lnTo>
                  <a:pt x="830059" y="157772"/>
                </a:lnTo>
                <a:lnTo>
                  <a:pt x="830059" y="69519"/>
                </a:lnTo>
                <a:lnTo>
                  <a:pt x="830059" y="54737"/>
                </a:lnTo>
                <a:lnTo>
                  <a:pt x="830059" y="46431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61852" y="1571624"/>
            <a:ext cx="1029969" cy="231775"/>
          </a:xfrm>
          <a:custGeom>
            <a:avLst/>
            <a:gdLst/>
            <a:ahLst/>
            <a:cxnLst/>
            <a:rect l="l" t="t" r="r" b="b"/>
            <a:pathLst>
              <a:path w="1029970" h="231775">
                <a:moveTo>
                  <a:pt x="29806" y="2362"/>
                </a:moveTo>
                <a:lnTo>
                  <a:pt x="0" y="2362"/>
                </a:lnTo>
                <a:lnTo>
                  <a:pt x="0" y="180975"/>
                </a:lnTo>
                <a:lnTo>
                  <a:pt x="29806" y="180975"/>
                </a:lnTo>
                <a:lnTo>
                  <a:pt x="29806" y="2362"/>
                </a:lnTo>
                <a:close/>
              </a:path>
              <a:path w="1029970" h="231775">
                <a:moveTo>
                  <a:pt x="153187" y="93319"/>
                </a:moveTo>
                <a:lnTo>
                  <a:pt x="140995" y="55562"/>
                </a:lnTo>
                <a:lnTo>
                  <a:pt x="108775" y="44069"/>
                </a:lnTo>
                <a:lnTo>
                  <a:pt x="97116" y="44831"/>
                </a:lnTo>
                <a:lnTo>
                  <a:pt x="87401" y="47117"/>
                </a:lnTo>
                <a:lnTo>
                  <a:pt x="79641" y="50927"/>
                </a:lnTo>
                <a:lnTo>
                  <a:pt x="73837" y="56261"/>
                </a:lnTo>
                <a:lnTo>
                  <a:pt x="73367" y="46431"/>
                </a:lnTo>
                <a:lnTo>
                  <a:pt x="45859" y="46431"/>
                </a:lnTo>
                <a:lnTo>
                  <a:pt x="45859" y="180975"/>
                </a:lnTo>
                <a:lnTo>
                  <a:pt x="74726" y="180975"/>
                </a:lnTo>
                <a:lnTo>
                  <a:pt x="74726" y="87198"/>
                </a:lnTo>
                <a:lnTo>
                  <a:pt x="77279" y="82169"/>
                </a:lnTo>
                <a:lnTo>
                  <a:pt x="80949" y="77965"/>
                </a:lnTo>
                <a:lnTo>
                  <a:pt x="90525" y="71208"/>
                </a:lnTo>
                <a:lnTo>
                  <a:pt x="96050" y="69519"/>
                </a:lnTo>
                <a:lnTo>
                  <a:pt x="102285" y="69519"/>
                </a:lnTo>
                <a:lnTo>
                  <a:pt x="109601" y="69519"/>
                </a:lnTo>
                <a:lnTo>
                  <a:pt x="115074" y="71310"/>
                </a:lnTo>
                <a:lnTo>
                  <a:pt x="122377" y="78422"/>
                </a:lnTo>
                <a:lnTo>
                  <a:pt x="124206" y="84683"/>
                </a:lnTo>
                <a:lnTo>
                  <a:pt x="124206" y="180975"/>
                </a:lnTo>
                <a:lnTo>
                  <a:pt x="153187" y="180975"/>
                </a:lnTo>
                <a:lnTo>
                  <a:pt x="153187" y="93319"/>
                </a:lnTo>
                <a:close/>
              </a:path>
              <a:path w="1029970" h="231775">
                <a:moveTo>
                  <a:pt x="233883" y="180035"/>
                </a:moveTo>
                <a:lnTo>
                  <a:pt x="233768" y="155232"/>
                </a:lnTo>
                <a:lnTo>
                  <a:pt x="227050" y="156768"/>
                </a:lnTo>
                <a:lnTo>
                  <a:pt x="222453" y="157530"/>
                </a:lnTo>
                <a:lnTo>
                  <a:pt x="217004" y="157530"/>
                </a:lnTo>
                <a:lnTo>
                  <a:pt x="214503" y="156908"/>
                </a:lnTo>
                <a:lnTo>
                  <a:pt x="210502" y="154355"/>
                </a:lnTo>
                <a:lnTo>
                  <a:pt x="209499" y="151091"/>
                </a:lnTo>
                <a:lnTo>
                  <a:pt x="209499" y="70231"/>
                </a:lnTo>
                <a:lnTo>
                  <a:pt x="233299" y="70231"/>
                </a:lnTo>
                <a:lnTo>
                  <a:pt x="233299" y="46431"/>
                </a:lnTo>
                <a:lnTo>
                  <a:pt x="209499" y="46431"/>
                </a:lnTo>
                <a:lnTo>
                  <a:pt x="209499" y="15443"/>
                </a:lnTo>
                <a:lnTo>
                  <a:pt x="180632" y="15443"/>
                </a:lnTo>
                <a:lnTo>
                  <a:pt x="180632" y="46431"/>
                </a:lnTo>
                <a:lnTo>
                  <a:pt x="157302" y="46431"/>
                </a:lnTo>
                <a:lnTo>
                  <a:pt x="157302" y="70231"/>
                </a:lnTo>
                <a:lnTo>
                  <a:pt x="180632" y="70231"/>
                </a:lnTo>
                <a:lnTo>
                  <a:pt x="180632" y="145757"/>
                </a:lnTo>
                <a:lnTo>
                  <a:pt x="181241" y="155371"/>
                </a:lnTo>
                <a:lnTo>
                  <a:pt x="204546" y="183337"/>
                </a:lnTo>
                <a:lnTo>
                  <a:pt x="220141" y="183337"/>
                </a:lnTo>
                <a:lnTo>
                  <a:pt x="226936" y="182232"/>
                </a:lnTo>
                <a:lnTo>
                  <a:pt x="233883" y="180035"/>
                </a:lnTo>
                <a:close/>
              </a:path>
              <a:path w="1029970" h="231775">
                <a:moveTo>
                  <a:pt x="472808" y="46431"/>
                </a:moveTo>
                <a:lnTo>
                  <a:pt x="446189" y="46431"/>
                </a:lnTo>
                <a:lnTo>
                  <a:pt x="445592" y="54737"/>
                </a:lnTo>
                <a:lnTo>
                  <a:pt x="443852" y="53200"/>
                </a:lnTo>
                <a:lnTo>
                  <a:pt x="443852" y="85077"/>
                </a:lnTo>
                <a:lnTo>
                  <a:pt x="443801" y="141833"/>
                </a:lnTo>
                <a:lnTo>
                  <a:pt x="439153" y="148691"/>
                </a:lnTo>
                <a:lnTo>
                  <a:pt x="433070" y="153733"/>
                </a:lnTo>
                <a:lnTo>
                  <a:pt x="425716" y="156756"/>
                </a:lnTo>
                <a:lnTo>
                  <a:pt x="417080" y="157772"/>
                </a:lnTo>
                <a:lnTo>
                  <a:pt x="409778" y="156997"/>
                </a:lnTo>
                <a:lnTo>
                  <a:pt x="387489" y="123774"/>
                </a:lnTo>
                <a:lnTo>
                  <a:pt x="387032" y="115112"/>
                </a:lnTo>
                <a:lnTo>
                  <a:pt x="387032" y="112649"/>
                </a:lnTo>
                <a:lnTo>
                  <a:pt x="403694" y="72656"/>
                </a:lnTo>
                <a:lnTo>
                  <a:pt x="441706" y="80975"/>
                </a:lnTo>
                <a:lnTo>
                  <a:pt x="443852" y="85077"/>
                </a:lnTo>
                <a:lnTo>
                  <a:pt x="443852" y="53200"/>
                </a:lnTo>
                <a:lnTo>
                  <a:pt x="440334" y="50076"/>
                </a:lnTo>
                <a:lnTo>
                  <a:pt x="432993" y="46736"/>
                </a:lnTo>
                <a:lnTo>
                  <a:pt x="423545" y="44742"/>
                </a:lnTo>
                <a:lnTo>
                  <a:pt x="412013" y="44069"/>
                </a:lnTo>
                <a:lnTo>
                  <a:pt x="400138" y="45262"/>
                </a:lnTo>
                <a:lnTo>
                  <a:pt x="366255" y="73406"/>
                </a:lnTo>
                <a:lnTo>
                  <a:pt x="358470" y="107619"/>
                </a:lnTo>
                <a:lnTo>
                  <a:pt x="358025" y="100507"/>
                </a:lnTo>
                <a:lnTo>
                  <a:pt x="345198" y="63157"/>
                </a:lnTo>
                <a:lnTo>
                  <a:pt x="329755" y="50012"/>
                </a:lnTo>
                <a:lnTo>
                  <a:pt x="329755" y="100330"/>
                </a:lnTo>
                <a:lnTo>
                  <a:pt x="273558" y="98501"/>
                </a:lnTo>
                <a:lnTo>
                  <a:pt x="274624" y="90144"/>
                </a:lnTo>
                <a:lnTo>
                  <a:pt x="277825" y="83146"/>
                </a:lnTo>
                <a:lnTo>
                  <a:pt x="288544" y="71882"/>
                </a:lnTo>
                <a:lnTo>
                  <a:pt x="295046" y="69049"/>
                </a:lnTo>
                <a:lnTo>
                  <a:pt x="312483" y="69049"/>
                </a:lnTo>
                <a:lnTo>
                  <a:pt x="319316" y="72326"/>
                </a:lnTo>
                <a:lnTo>
                  <a:pt x="323164" y="78892"/>
                </a:lnTo>
                <a:lnTo>
                  <a:pt x="327050" y="85445"/>
                </a:lnTo>
                <a:lnTo>
                  <a:pt x="329247" y="92659"/>
                </a:lnTo>
                <a:lnTo>
                  <a:pt x="329755" y="100330"/>
                </a:lnTo>
                <a:lnTo>
                  <a:pt x="329755" y="50012"/>
                </a:lnTo>
                <a:lnTo>
                  <a:pt x="327875" y="48844"/>
                </a:lnTo>
                <a:lnTo>
                  <a:pt x="316255" y="45262"/>
                </a:lnTo>
                <a:lnTo>
                  <a:pt x="302666" y="44069"/>
                </a:lnTo>
                <a:lnTo>
                  <a:pt x="295084" y="44589"/>
                </a:lnTo>
                <a:lnTo>
                  <a:pt x="256298" y="68707"/>
                </a:lnTo>
                <a:lnTo>
                  <a:pt x="243395" y="113233"/>
                </a:lnTo>
                <a:lnTo>
                  <a:pt x="243395" y="118186"/>
                </a:lnTo>
                <a:lnTo>
                  <a:pt x="252945" y="155117"/>
                </a:lnTo>
                <a:lnTo>
                  <a:pt x="292112" y="182194"/>
                </a:lnTo>
                <a:lnTo>
                  <a:pt x="305485" y="183337"/>
                </a:lnTo>
                <a:lnTo>
                  <a:pt x="314960" y="182829"/>
                </a:lnTo>
                <a:lnTo>
                  <a:pt x="353707" y="160489"/>
                </a:lnTo>
                <a:lnTo>
                  <a:pt x="358152" y="154406"/>
                </a:lnTo>
                <a:lnTo>
                  <a:pt x="339598" y="139687"/>
                </a:lnTo>
                <a:lnTo>
                  <a:pt x="334416" y="146481"/>
                </a:lnTo>
                <a:lnTo>
                  <a:pt x="329387" y="151307"/>
                </a:lnTo>
                <a:lnTo>
                  <a:pt x="319684" y="157048"/>
                </a:lnTo>
                <a:lnTo>
                  <a:pt x="313740" y="158483"/>
                </a:lnTo>
                <a:lnTo>
                  <a:pt x="306666" y="158483"/>
                </a:lnTo>
                <a:lnTo>
                  <a:pt x="274993" y="135712"/>
                </a:lnTo>
                <a:lnTo>
                  <a:pt x="272503" y="123367"/>
                </a:lnTo>
                <a:lnTo>
                  <a:pt x="358635" y="123367"/>
                </a:lnTo>
                <a:lnTo>
                  <a:pt x="358635" y="122389"/>
                </a:lnTo>
                <a:lnTo>
                  <a:pt x="372605" y="163779"/>
                </a:lnTo>
                <a:lnTo>
                  <a:pt x="411784" y="183337"/>
                </a:lnTo>
                <a:lnTo>
                  <a:pt x="422935" y="182765"/>
                </a:lnTo>
                <a:lnTo>
                  <a:pt x="432015" y="181051"/>
                </a:lnTo>
                <a:lnTo>
                  <a:pt x="439013" y="178206"/>
                </a:lnTo>
                <a:lnTo>
                  <a:pt x="443941" y="174205"/>
                </a:lnTo>
                <a:lnTo>
                  <a:pt x="443941" y="185928"/>
                </a:lnTo>
                <a:lnTo>
                  <a:pt x="441236" y="193548"/>
                </a:lnTo>
                <a:lnTo>
                  <a:pt x="430390" y="203758"/>
                </a:lnTo>
                <a:lnTo>
                  <a:pt x="423011" y="206311"/>
                </a:lnTo>
                <a:lnTo>
                  <a:pt x="413664" y="206311"/>
                </a:lnTo>
                <a:lnTo>
                  <a:pt x="404647" y="205117"/>
                </a:lnTo>
                <a:lnTo>
                  <a:pt x="395960" y="201523"/>
                </a:lnTo>
                <a:lnTo>
                  <a:pt x="387616" y="195541"/>
                </a:lnTo>
                <a:lnTo>
                  <a:pt x="379615" y="187172"/>
                </a:lnTo>
                <a:lnTo>
                  <a:pt x="363588" y="205308"/>
                </a:lnTo>
                <a:lnTo>
                  <a:pt x="396938" y="228409"/>
                </a:lnTo>
                <a:lnTo>
                  <a:pt x="415315" y="231292"/>
                </a:lnTo>
                <a:lnTo>
                  <a:pt x="427329" y="230365"/>
                </a:lnTo>
                <a:lnTo>
                  <a:pt x="463702" y="208267"/>
                </a:lnTo>
                <a:lnTo>
                  <a:pt x="464718" y="206311"/>
                </a:lnTo>
                <a:lnTo>
                  <a:pt x="468757" y="198589"/>
                </a:lnTo>
                <a:lnTo>
                  <a:pt x="471805" y="187413"/>
                </a:lnTo>
                <a:lnTo>
                  <a:pt x="472808" y="174739"/>
                </a:lnTo>
                <a:lnTo>
                  <a:pt x="472808" y="174205"/>
                </a:lnTo>
                <a:lnTo>
                  <a:pt x="472808" y="157772"/>
                </a:lnTo>
                <a:lnTo>
                  <a:pt x="472808" y="69519"/>
                </a:lnTo>
                <a:lnTo>
                  <a:pt x="472808" y="54737"/>
                </a:lnTo>
                <a:lnTo>
                  <a:pt x="472808" y="46431"/>
                </a:lnTo>
                <a:close/>
              </a:path>
              <a:path w="1029970" h="231775">
                <a:moveTo>
                  <a:pt x="662368" y="174853"/>
                </a:moveTo>
                <a:lnTo>
                  <a:pt x="657898" y="119011"/>
                </a:lnTo>
                <a:lnTo>
                  <a:pt x="657771" y="88849"/>
                </a:lnTo>
                <a:lnTo>
                  <a:pt x="635711" y="50571"/>
                </a:lnTo>
                <a:lnTo>
                  <a:pt x="606996" y="44069"/>
                </a:lnTo>
                <a:lnTo>
                  <a:pt x="595388" y="44881"/>
                </a:lnTo>
                <a:lnTo>
                  <a:pt x="561174" y="63931"/>
                </a:lnTo>
                <a:lnTo>
                  <a:pt x="558952" y="67564"/>
                </a:lnTo>
                <a:lnTo>
                  <a:pt x="559041" y="47015"/>
                </a:lnTo>
                <a:lnTo>
                  <a:pt x="554837" y="45059"/>
                </a:lnTo>
                <a:lnTo>
                  <a:pt x="550443" y="44069"/>
                </a:lnTo>
                <a:lnTo>
                  <a:pt x="545846" y="44069"/>
                </a:lnTo>
                <a:lnTo>
                  <a:pt x="536003" y="44615"/>
                </a:lnTo>
                <a:lnTo>
                  <a:pt x="528205" y="46240"/>
                </a:lnTo>
                <a:lnTo>
                  <a:pt x="522452" y="48945"/>
                </a:lnTo>
                <a:lnTo>
                  <a:pt x="518744" y="52730"/>
                </a:lnTo>
                <a:lnTo>
                  <a:pt x="518515" y="46431"/>
                </a:lnTo>
                <a:lnTo>
                  <a:pt x="490359" y="46431"/>
                </a:lnTo>
                <a:lnTo>
                  <a:pt x="490359" y="180975"/>
                </a:lnTo>
                <a:lnTo>
                  <a:pt x="519226" y="180975"/>
                </a:lnTo>
                <a:lnTo>
                  <a:pt x="519226" y="87668"/>
                </a:lnTo>
                <a:lnTo>
                  <a:pt x="523290" y="80860"/>
                </a:lnTo>
                <a:lnTo>
                  <a:pt x="528916" y="75996"/>
                </a:lnTo>
                <a:lnTo>
                  <a:pt x="536079" y="73088"/>
                </a:lnTo>
                <a:lnTo>
                  <a:pt x="544791" y="72110"/>
                </a:lnTo>
                <a:lnTo>
                  <a:pt x="548398" y="72110"/>
                </a:lnTo>
                <a:lnTo>
                  <a:pt x="553110" y="72682"/>
                </a:lnTo>
                <a:lnTo>
                  <a:pt x="555942" y="73240"/>
                </a:lnTo>
                <a:lnTo>
                  <a:pt x="553720" y="79806"/>
                </a:lnTo>
                <a:lnTo>
                  <a:pt x="552792" y="88849"/>
                </a:lnTo>
                <a:lnTo>
                  <a:pt x="581660" y="88849"/>
                </a:lnTo>
                <a:lnTo>
                  <a:pt x="581660" y="82283"/>
                </a:lnTo>
                <a:lnTo>
                  <a:pt x="583806" y="77292"/>
                </a:lnTo>
                <a:lnTo>
                  <a:pt x="592404" y="70421"/>
                </a:lnTo>
                <a:lnTo>
                  <a:pt x="598271" y="68694"/>
                </a:lnTo>
                <a:lnTo>
                  <a:pt x="613587" y="68694"/>
                </a:lnTo>
                <a:lnTo>
                  <a:pt x="619442" y="70624"/>
                </a:lnTo>
                <a:lnTo>
                  <a:pt x="623252" y="74472"/>
                </a:lnTo>
                <a:lnTo>
                  <a:pt x="627100" y="78282"/>
                </a:lnTo>
                <a:lnTo>
                  <a:pt x="629031" y="83464"/>
                </a:lnTo>
                <a:lnTo>
                  <a:pt x="629031" y="96621"/>
                </a:lnTo>
                <a:lnTo>
                  <a:pt x="629031" y="119011"/>
                </a:lnTo>
                <a:lnTo>
                  <a:pt x="629031" y="140919"/>
                </a:lnTo>
                <a:lnTo>
                  <a:pt x="627176" y="144653"/>
                </a:lnTo>
                <a:lnTo>
                  <a:pt x="623646" y="148310"/>
                </a:lnTo>
                <a:lnTo>
                  <a:pt x="613232" y="155409"/>
                </a:lnTo>
                <a:lnTo>
                  <a:pt x="607072" y="157175"/>
                </a:lnTo>
                <a:lnTo>
                  <a:pt x="592810" y="157175"/>
                </a:lnTo>
                <a:lnTo>
                  <a:pt x="587552" y="155435"/>
                </a:lnTo>
                <a:lnTo>
                  <a:pt x="584136" y="151942"/>
                </a:lnTo>
                <a:lnTo>
                  <a:pt x="580758" y="148437"/>
                </a:lnTo>
                <a:lnTo>
                  <a:pt x="579069" y="144145"/>
                </a:lnTo>
                <a:lnTo>
                  <a:pt x="579069" y="139039"/>
                </a:lnTo>
                <a:lnTo>
                  <a:pt x="581152" y="130517"/>
                </a:lnTo>
                <a:lnTo>
                  <a:pt x="587387" y="124333"/>
                </a:lnTo>
                <a:lnTo>
                  <a:pt x="597789" y="120497"/>
                </a:lnTo>
                <a:lnTo>
                  <a:pt x="612355" y="119011"/>
                </a:lnTo>
                <a:lnTo>
                  <a:pt x="629031" y="119011"/>
                </a:lnTo>
                <a:lnTo>
                  <a:pt x="629031" y="96621"/>
                </a:lnTo>
                <a:lnTo>
                  <a:pt x="610997" y="96621"/>
                </a:lnTo>
                <a:lnTo>
                  <a:pt x="597966" y="97332"/>
                </a:lnTo>
                <a:lnTo>
                  <a:pt x="559498" y="114528"/>
                </a:lnTo>
                <a:lnTo>
                  <a:pt x="550189" y="140919"/>
                </a:lnTo>
                <a:lnTo>
                  <a:pt x="550291" y="144145"/>
                </a:lnTo>
                <a:lnTo>
                  <a:pt x="577799" y="180352"/>
                </a:lnTo>
                <a:lnTo>
                  <a:pt x="596747" y="183337"/>
                </a:lnTo>
                <a:lnTo>
                  <a:pt x="605142" y="183337"/>
                </a:lnTo>
                <a:lnTo>
                  <a:pt x="612622" y="181686"/>
                </a:lnTo>
                <a:lnTo>
                  <a:pt x="625741" y="175056"/>
                </a:lnTo>
                <a:lnTo>
                  <a:pt x="629462" y="172935"/>
                </a:lnTo>
                <a:lnTo>
                  <a:pt x="630326" y="172021"/>
                </a:lnTo>
                <a:lnTo>
                  <a:pt x="630440" y="173202"/>
                </a:lnTo>
                <a:lnTo>
                  <a:pt x="631621" y="176187"/>
                </a:lnTo>
                <a:lnTo>
                  <a:pt x="633857" y="180975"/>
                </a:lnTo>
                <a:lnTo>
                  <a:pt x="662368" y="180975"/>
                </a:lnTo>
                <a:lnTo>
                  <a:pt x="662368" y="174853"/>
                </a:lnTo>
                <a:close/>
              </a:path>
              <a:path w="1029970" h="231775">
                <a:moveTo>
                  <a:pt x="741883" y="180035"/>
                </a:moveTo>
                <a:lnTo>
                  <a:pt x="741768" y="155232"/>
                </a:lnTo>
                <a:lnTo>
                  <a:pt x="735050" y="156768"/>
                </a:lnTo>
                <a:lnTo>
                  <a:pt x="730453" y="157530"/>
                </a:lnTo>
                <a:lnTo>
                  <a:pt x="725004" y="157530"/>
                </a:lnTo>
                <a:lnTo>
                  <a:pt x="722503" y="156908"/>
                </a:lnTo>
                <a:lnTo>
                  <a:pt x="718502" y="154355"/>
                </a:lnTo>
                <a:lnTo>
                  <a:pt x="717499" y="151091"/>
                </a:lnTo>
                <a:lnTo>
                  <a:pt x="717499" y="70231"/>
                </a:lnTo>
                <a:lnTo>
                  <a:pt x="741299" y="70231"/>
                </a:lnTo>
                <a:lnTo>
                  <a:pt x="741299" y="46431"/>
                </a:lnTo>
                <a:lnTo>
                  <a:pt x="717499" y="46431"/>
                </a:lnTo>
                <a:lnTo>
                  <a:pt x="717499" y="15443"/>
                </a:lnTo>
                <a:lnTo>
                  <a:pt x="688632" y="15443"/>
                </a:lnTo>
                <a:lnTo>
                  <a:pt x="688632" y="46431"/>
                </a:lnTo>
                <a:lnTo>
                  <a:pt x="665302" y="46431"/>
                </a:lnTo>
                <a:lnTo>
                  <a:pt x="665302" y="70231"/>
                </a:lnTo>
                <a:lnTo>
                  <a:pt x="688632" y="70231"/>
                </a:lnTo>
                <a:lnTo>
                  <a:pt x="688632" y="145757"/>
                </a:lnTo>
                <a:lnTo>
                  <a:pt x="689241" y="155371"/>
                </a:lnTo>
                <a:lnTo>
                  <a:pt x="712546" y="183337"/>
                </a:lnTo>
                <a:lnTo>
                  <a:pt x="728141" y="183337"/>
                </a:lnTo>
                <a:lnTo>
                  <a:pt x="734936" y="182232"/>
                </a:lnTo>
                <a:lnTo>
                  <a:pt x="741883" y="180035"/>
                </a:lnTo>
                <a:close/>
              </a:path>
              <a:path w="1029970" h="231775">
                <a:moveTo>
                  <a:pt x="775106" y="46431"/>
                </a:moveTo>
                <a:lnTo>
                  <a:pt x="746125" y="46431"/>
                </a:lnTo>
                <a:lnTo>
                  <a:pt x="746125" y="180975"/>
                </a:lnTo>
                <a:lnTo>
                  <a:pt x="775106" y="180975"/>
                </a:lnTo>
                <a:lnTo>
                  <a:pt x="775106" y="46431"/>
                </a:lnTo>
                <a:close/>
              </a:path>
              <a:path w="1029970" h="231775">
                <a:moveTo>
                  <a:pt x="777341" y="11709"/>
                </a:moveTo>
                <a:lnTo>
                  <a:pt x="775893" y="7924"/>
                </a:lnTo>
                <a:lnTo>
                  <a:pt x="772985" y="4775"/>
                </a:lnTo>
                <a:lnTo>
                  <a:pt x="770077" y="1600"/>
                </a:lnTo>
                <a:lnTo>
                  <a:pt x="766038" y="0"/>
                </a:lnTo>
                <a:lnTo>
                  <a:pt x="755548" y="0"/>
                </a:lnTo>
                <a:lnTo>
                  <a:pt x="751484" y="1600"/>
                </a:lnTo>
                <a:lnTo>
                  <a:pt x="745871" y="7924"/>
                </a:lnTo>
                <a:lnTo>
                  <a:pt x="744474" y="11709"/>
                </a:lnTo>
                <a:lnTo>
                  <a:pt x="744486" y="20472"/>
                </a:lnTo>
                <a:lnTo>
                  <a:pt x="745871" y="24142"/>
                </a:lnTo>
                <a:lnTo>
                  <a:pt x="748652" y="27279"/>
                </a:lnTo>
                <a:lnTo>
                  <a:pt x="751484" y="30391"/>
                </a:lnTo>
                <a:lnTo>
                  <a:pt x="755548" y="31940"/>
                </a:lnTo>
                <a:lnTo>
                  <a:pt x="766038" y="31940"/>
                </a:lnTo>
                <a:lnTo>
                  <a:pt x="770077" y="30391"/>
                </a:lnTo>
                <a:lnTo>
                  <a:pt x="775893" y="24180"/>
                </a:lnTo>
                <a:lnTo>
                  <a:pt x="777341" y="20472"/>
                </a:lnTo>
                <a:lnTo>
                  <a:pt x="777341" y="11709"/>
                </a:lnTo>
                <a:close/>
              </a:path>
              <a:path w="1029970" h="231775">
                <a:moveTo>
                  <a:pt x="1029487" y="93319"/>
                </a:moveTo>
                <a:lnTo>
                  <a:pt x="1017295" y="55562"/>
                </a:lnTo>
                <a:lnTo>
                  <a:pt x="985075" y="44069"/>
                </a:lnTo>
                <a:lnTo>
                  <a:pt x="973416" y="44831"/>
                </a:lnTo>
                <a:lnTo>
                  <a:pt x="963701" y="47117"/>
                </a:lnTo>
                <a:lnTo>
                  <a:pt x="955941" y="50927"/>
                </a:lnTo>
                <a:lnTo>
                  <a:pt x="950137" y="56261"/>
                </a:lnTo>
                <a:lnTo>
                  <a:pt x="949667" y="46431"/>
                </a:lnTo>
                <a:lnTo>
                  <a:pt x="922159" y="46431"/>
                </a:lnTo>
                <a:lnTo>
                  <a:pt x="922159" y="90297"/>
                </a:lnTo>
                <a:lnTo>
                  <a:pt x="920813" y="85013"/>
                </a:lnTo>
                <a:lnTo>
                  <a:pt x="896226" y="53136"/>
                </a:lnTo>
                <a:lnTo>
                  <a:pt x="896226" y="115468"/>
                </a:lnTo>
                <a:lnTo>
                  <a:pt x="895654" y="124091"/>
                </a:lnTo>
                <a:lnTo>
                  <a:pt x="871207" y="157568"/>
                </a:lnTo>
                <a:lnTo>
                  <a:pt x="863701" y="158356"/>
                </a:lnTo>
                <a:lnTo>
                  <a:pt x="856043" y="157568"/>
                </a:lnTo>
                <a:lnTo>
                  <a:pt x="831456" y="123748"/>
                </a:lnTo>
                <a:lnTo>
                  <a:pt x="830973" y="115468"/>
                </a:lnTo>
                <a:lnTo>
                  <a:pt x="831024" y="111226"/>
                </a:lnTo>
                <a:lnTo>
                  <a:pt x="849337" y="72263"/>
                </a:lnTo>
                <a:lnTo>
                  <a:pt x="863473" y="69049"/>
                </a:lnTo>
                <a:lnTo>
                  <a:pt x="871067" y="69850"/>
                </a:lnTo>
                <a:lnTo>
                  <a:pt x="895705" y="103873"/>
                </a:lnTo>
                <a:lnTo>
                  <a:pt x="896226" y="115468"/>
                </a:lnTo>
                <a:lnTo>
                  <a:pt x="896226" y="53136"/>
                </a:lnTo>
                <a:lnTo>
                  <a:pt x="888885" y="48907"/>
                </a:lnTo>
                <a:lnTo>
                  <a:pt x="876922" y="45275"/>
                </a:lnTo>
                <a:lnTo>
                  <a:pt x="863473" y="44069"/>
                </a:lnTo>
                <a:lnTo>
                  <a:pt x="850011" y="45300"/>
                </a:lnTo>
                <a:lnTo>
                  <a:pt x="811364" y="74168"/>
                </a:lnTo>
                <a:lnTo>
                  <a:pt x="802170" y="111226"/>
                </a:lnTo>
                <a:lnTo>
                  <a:pt x="802106" y="115468"/>
                </a:lnTo>
                <a:lnTo>
                  <a:pt x="803109" y="129019"/>
                </a:lnTo>
                <a:lnTo>
                  <a:pt x="827659" y="172300"/>
                </a:lnTo>
                <a:lnTo>
                  <a:pt x="863701" y="183337"/>
                </a:lnTo>
                <a:lnTo>
                  <a:pt x="877163" y="182118"/>
                </a:lnTo>
                <a:lnTo>
                  <a:pt x="889139" y="178435"/>
                </a:lnTo>
                <a:lnTo>
                  <a:pt x="899629" y="172300"/>
                </a:lnTo>
                <a:lnTo>
                  <a:pt x="908646" y="163715"/>
                </a:lnTo>
                <a:lnTo>
                  <a:pt x="912380" y="158356"/>
                </a:lnTo>
                <a:lnTo>
                  <a:pt x="915898" y="153327"/>
                </a:lnTo>
                <a:lnTo>
                  <a:pt x="921067" y="141757"/>
                </a:lnTo>
                <a:lnTo>
                  <a:pt x="922159" y="137274"/>
                </a:lnTo>
                <a:lnTo>
                  <a:pt x="922159" y="180975"/>
                </a:lnTo>
                <a:lnTo>
                  <a:pt x="951026" y="180975"/>
                </a:lnTo>
                <a:lnTo>
                  <a:pt x="951026" y="87198"/>
                </a:lnTo>
                <a:lnTo>
                  <a:pt x="953579" y="82169"/>
                </a:lnTo>
                <a:lnTo>
                  <a:pt x="957249" y="77965"/>
                </a:lnTo>
                <a:lnTo>
                  <a:pt x="966825" y="71208"/>
                </a:lnTo>
                <a:lnTo>
                  <a:pt x="972350" y="69519"/>
                </a:lnTo>
                <a:lnTo>
                  <a:pt x="978585" y="69519"/>
                </a:lnTo>
                <a:lnTo>
                  <a:pt x="985901" y="69519"/>
                </a:lnTo>
                <a:lnTo>
                  <a:pt x="991374" y="71310"/>
                </a:lnTo>
                <a:lnTo>
                  <a:pt x="998677" y="78422"/>
                </a:lnTo>
                <a:lnTo>
                  <a:pt x="1000506" y="84683"/>
                </a:lnTo>
                <a:lnTo>
                  <a:pt x="1000506" y="180975"/>
                </a:lnTo>
                <a:lnTo>
                  <a:pt x="1029487" y="180975"/>
                </a:lnTo>
                <a:lnTo>
                  <a:pt x="1029487" y="9331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2526" y="2409825"/>
            <a:ext cx="2497022" cy="231285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455574" y="3248024"/>
            <a:ext cx="167640" cy="182880"/>
          </a:xfrm>
          <a:custGeom>
            <a:avLst/>
            <a:gdLst/>
            <a:ahLst/>
            <a:cxnLst/>
            <a:rect l="l" t="t" r="r" b="b"/>
            <a:pathLst>
              <a:path w="167640" h="182879">
                <a:moveTo>
                  <a:pt x="122643" y="156006"/>
                </a:moveTo>
                <a:lnTo>
                  <a:pt x="41173" y="156006"/>
                </a:lnTo>
                <a:lnTo>
                  <a:pt x="81648" y="112115"/>
                </a:lnTo>
                <a:lnTo>
                  <a:pt x="88277" y="104559"/>
                </a:lnTo>
                <a:lnTo>
                  <a:pt x="112344" y="65392"/>
                </a:lnTo>
                <a:lnTo>
                  <a:pt x="114757" y="49377"/>
                </a:lnTo>
                <a:lnTo>
                  <a:pt x="113830" y="38836"/>
                </a:lnTo>
                <a:lnTo>
                  <a:pt x="91833" y="7658"/>
                </a:lnTo>
                <a:lnTo>
                  <a:pt x="59499" y="0"/>
                </a:lnTo>
                <a:lnTo>
                  <a:pt x="45859" y="1054"/>
                </a:lnTo>
                <a:lnTo>
                  <a:pt x="8572" y="25603"/>
                </a:lnTo>
                <a:lnTo>
                  <a:pt x="0" y="59855"/>
                </a:lnTo>
                <a:lnTo>
                  <a:pt x="28867" y="59855"/>
                </a:lnTo>
                <a:lnTo>
                  <a:pt x="29324" y="51638"/>
                </a:lnTo>
                <a:lnTo>
                  <a:pt x="30734" y="44526"/>
                </a:lnTo>
                <a:lnTo>
                  <a:pt x="33070" y="38531"/>
                </a:lnTo>
                <a:lnTo>
                  <a:pt x="36347" y="33642"/>
                </a:lnTo>
                <a:lnTo>
                  <a:pt x="41363" y="27876"/>
                </a:lnTo>
                <a:lnTo>
                  <a:pt x="49085" y="24980"/>
                </a:lnTo>
                <a:lnTo>
                  <a:pt x="67945" y="24980"/>
                </a:lnTo>
                <a:lnTo>
                  <a:pt x="74434" y="27609"/>
                </a:lnTo>
                <a:lnTo>
                  <a:pt x="83591" y="38100"/>
                </a:lnTo>
                <a:lnTo>
                  <a:pt x="85890" y="44462"/>
                </a:lnTo>
                <a:lnTo>
                  <a:pt x="85890" y="57823"/>
                </a:lnTo>
                <a:lnTo>
                  <a:pt x="62382" y="94615"/>
                </a:lnTo>
                <a:lnTo>
                  <a:pt x="3289" y="160426"/>
                </a:lnTo>
                <a:lnTo>
                  <a:pt x="3289" y="180975"/>
                </a:lnTo>
                <a:lnTo>
                  <a:pt x="122643" y="180975"/>
                </a:lnTo>
                <a:lnTo>
                  <a:pt x="122643" y="156006"/>
                </a:lnTo>
                <a:close/>
              </a:path>
              <a:path w="167640" h="182879">
                <a:moveTo>
                  <a:pt x="167055" y="161302"/>
                </a:moveTo>
                <a:lnTo>
                  <a:pt x="165557" y="157378"/>
                </a:lnTo>
                <a:lnTo>
                  <a:pt x="159626" y="150812"/>
                </a:lnTo>
                <a:lnTo>
                  <a:pt x="155435" y="149174"/>
                </a:lnTo>
                <a:lnTo>
                  <a:pt x="144513" y="149174"/>
                </a:lnTo>
                <a:lnTo>
                  <a:pt x="140284" y="150812"/>
                </a:lnTo>
                <a:lnTo>
                  <a:pt x="134353" y="157378"/>
                </a:lnTo>
                <a:lnTo>
                  <a:pt x="132880" y="161302"/>
                </a:lnTo>
                <a:lnTo>
                  <a:pt x="132880" y="165900"/>
                </a:lnTo>
                <a:lnTo>
                  <a:pt x="132880" y="170421"/>
                </a:lnTo>
                <a:lnTo>
                  <a:pt x="134378" y="174307"/>
                </a:lnTo>
                <a:lnTo>
                  <a:pt x="140347" y="180784"/>
                </a:lnTo>
                <a:lnTo>
                  <a:pt x="144551" y="182397"/>
                </a:lnTo>
                <a:lnTo>
                  <a:pt x="155384" y="182397"/>
                </a:lnTo>
                <a:lnTo>
                  <a:pt x="159588" y="180784"/>
                </a:lnTo>
                <a:lnTo>
                  <a:pt x="165557" y="174307"/>
                </a:lnTo>
                <a:lnTo>
                  <a:pt x="167055" y="170421"/>
                </a:lnTo>
                <a:lnTo>
                  <a:pt x="167055" y="161302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05700" y="3240963"/>
            <a:ext cx="944244" cy="190500"/>
          </a:xfrm>
          <a:custGeom>
            <a:avLst/>
            <a:gdLst/>
            <a:ahLst/>
            <a:cxnLst/>
            <a:rect l="l" t="t" r="r" b="b"/>
            <a:pathLst>
              <a:path w="944244" h="190500">
                <a:moveTo>
                  <a:pt x="116065" y="162636"/>
                </a:moveTo>
                <a:lnTo>
                  <a:pt x="29819" y="162636"/>
                </a:lnTo>
                <a:lnTo>
                  <a:pt x="29819" y="109296"/>
                </a:lnTo>
                <a:lnTo>
                  <a:pt x="104038" y="109296"/>
                </a:lnTo>
                <a:lnTo>
                  <a:pt x="104038" y="82626"/>
                </a:lnTo>
                <a:lnTo>
                  <a:pt x="29819" y="82626"/>
                </a:lnTo>
                <a:lnTo>
                  <a:pt x="29819" y="35636"/>
                </a:lnTo>
                <a:lnTo>
                  <a:pt x="114884" y="35636"/>
                </a:lnTo>
                <a:lnTo>
                  <a:pt x="114884" y="8966"/>
                </a:lnTo>
                <a:lnTo>
                  <a:pt x="0" y="8966"/>
                </a:lnTo>
                <a:lnTo>
                  <a:pt x="0" y="35636"/>
                </a:lnTo>
                <a:lnTo>
                  <a:pt x="0" y="82626"/>
                </a:lnTo>
                <a:lnTo>
                  <a:pt x="0" y="109296"/>
                </a:lnTo>
                <a:lnTo>
                  <a:pt x="0" y="162636"/>
                </a:lnTo>
                <a:lnTo>
                  <a:pt x="0" y="188036"/>
                </a:lnTo>
                <a:lnTo>
                  <a:pt x="116065" y="188036"/>
                </a:lnTo>
                <a:lnTo>
                  <a:pt x="116065" y="162636"/>
                </a:lnTo>
                <a:close/>
              </a:path>
              <a:path w="944244" h="190500">
                <a:moveTo>
                  <a:pt x="231038" y="100380"/>
                </a:moveTo>
                <a:lnTo>
                  <a:pt x="218846" y="62623"/>
                </a:lnTo>
                <a:lnTo>
                  <a:pt x="186626" y="51130"/>
                </a:lnTo>
                <a:lnTo>
                  <a:pt x="174967" y="51892"/>
                </a:lnTo>
                <a:lnTo>
                  <a:pt x="165252" y="54178"/>
                </a:lnTo>
                <a:lnTo>
                  <a:pt x="157492" y="57988"/>
                </a:lnTo>
                <a:lnTo>
                  <a:pt x="151688" y="63322"/>
                </a:lnTo>
                <a:lnTo>
                  <a:pt x="151218" y="53492"/>
                </a:lnTo>
                <a:lnTo>
                  <a:pt x="123710" y="53492"/>
                </a:lnTo>
                <a:lnTo>
                  <a:pt x="123710" y="188036"/>
                </a:lnTo>
                <a:lnTo>
                  <a:pt x="152577" y="188036"/>
                </a:lnTo>
                <a:lnTo>
                  <a:pt x="152577" y="94259"/>
                </a:lnTo>
                <a:lnTo>
                  <a:pt x="155130" y="89230"/>
                </a:lnTo>
                <a:lnTo>
                  <a:pt x="158800" y="85026"/>
                </a:lnTo>
                <a:lnTo>
                  <a:pt x="168376" y="78270"/>
                </a:lnTo>
                <a:lnTo>
                  <a:pt x="173901" y="76581"/>
                </a:lnTo>
                <a:lnTo>
                  <a:pt x="180136" y="76581"/>
                </a:lnTo>
                <a:lnTo>
                  <a:pt x="187452" y="76581"/>
                </a:lnTo>
                <a:lnTo>
                  <a:pt x="192925" y="78371"/>
                </a:lnTo>
                <a:lnTo>
                  <a:pt x="200228" y="85483"/>
                </a:lnTo>
                <a:lnTo>
                  <a:pt x="202057" y="91744"/>
                </a:lnTo>
                <a:lnTo>
                  <a:pt x="202057" y="188036"/>
                </a:lnTo>
                <a:lnTo>
                  <a:pt x="231038" y="188036"/>
                </a:lnTo>
                <a:lnTo>
                  <a:pt x="231038" y="100380"/>
                </a:lnTo>
                <a:close/>
              </a:path>
              <a:path w="944244" h="190500">
                <a:moveTo>
                  <a:pt x="345338" y="100380"/>
                </a:moveTo>
                <a:lnTo>
                  <a:pt x="333146" y="62623"/>
                </a:lnTo>
                <a:lnTo>
                  <a:pt x="300926" y="51130"/>
                </a:lnTo>
                <a:lnTo>
                  <a:pt x="289521" y="51841"/>
                </a:lnTo>
                <a:lnTo>
                  <a:pt x="280035" y="53949"/>
                </a:lnTo>
                <a:lnTo>
                  <a:pt x="272491" y="57467"/>
                </a:lnTo>
                <a:lnTo>
                  <a:pt x="266877" y="62382"/>
                </a:lnTo>
                <a:lnTo>
                  <a:pt x="266877" y="0"/>
                </a:lnTo>
                <a:lnTo>
                  <a:pt x="238010" y="0"/>
                </a:lnTo>
                <a:lnTo>
                  <a:pt x="238010" y="188036"/>
                </a:lnTo>
                <a:lnTo>
                  <a:pt x="266877" y="188036"/>
                </a:lnTo>
                <a:lnTo>
                  <a:pt x="266877" y="94259"/>
                </a:lnTo>
                <a:lnTo>
                  <a:pt x="269430" y="89230"/>
                </a:lnTo>
                <a:lnTo>
                  <a:pt x="273100" y="85026"/>
                </a:lnTo>
                <a:lnTo>
                  <a:pt x="282676" y="78270"/>
                </a:lnTo>
                <a:lnTo>
                  <a:pt x="288201" y="76581"/>
                </a:lnTo>
                <a:lnTo>
                  <a:pt x="294436" y="76581"/>
                </a:lnTo>
                <a:lnTo>
                  <a:pt x="301752" y="76581"/>
                </a:lnTo>
                <a:lnTo>
                  <a:pt x="307225" y="78371"/>
                </a:lnTo>
                <a:lnTo>
                  <a:pt x="314528" y="85483"/>
                </a:lnTo>
                <a:lnTo>
                  <a:pt x="316357" y="91744"/>
                </a:lnTo>
                <a:lnTo>
                  <a:pt x="316357" y="188036"/>
                </a:lnTo>
                <a:lnTo>
                  <a:pt x="345338" y="188036"/>
                </a:lnTo>
                <a:lnTo>
                  <a:pt x="345338" y="100380"/>
                </a:lnTo>
                <a:close/>
              </a:path>
              <a:path w="944244" h="190500">
                <a:moveTo>
                  <a:pt x="473519" y="181914"/>
                </a:moveTo>
                <a:lnTo>
                  <a:pt x="469049" y="126072"/>
                </a:lnTo>
                <a:lnTo>
                  <a:pt x="468922" y="95910"/>
                </a:lnTo>
                <a:lnTo>
                  <a:pt x="446862" y="57632"/>
                </a:lnTo>
                <a:lnTo>
                  <a:pt x="418147" y="51130"/>
                </a:lnTo>
                <a:lnTo>
                  <a:pt x="406539" y="51943"/>
                </a:lnTo>
                <a:lnTo>
                  <a:pt x="372325" y="70993"/>
                </a:lnTo>
                <a:lnTo>
                  <a:pt x="363943" y="95910"/>
                </a:lnTo>
                <a:lnTo>
                  <a:pt x="392811" y="95910"/>
                </a:lnTo>
                <a:lnTo>
                  <a:pt x="392811" y="89344"/>
                </a:lnTo>
                <a:lnTo>
                  <a:pt x="394957" y="84353"/>
                </a:lnTo>
                <a:lnTo>
                  <a:pt x="403555" y="77482"/>
                </a:lnTo>
                <a:lnTo>
                  <a:pt x="409422" y="75755"/>
                </a:lnTo>
                <a:lnTo>
                  <a:pt x="424738" y="75755"/>
                </a:lnTo>
                <a:lnTo>
                  <a:pt x="430593" y="77685"/>
                </a:lnTo>
                <a:lnTo>
                  <a:pt x="434403" y="81534"/>
                </a:lnTo>
                <a:lnTo>
                  <a:pt x="438251" y="85344"/>
                </a:lnTo>
                <a:lnTo>
                  <a:pt x="440182" y="90525"/>
                </a:lnTo>
                <a:lnTo>
                  <a:pt x="440182" y="103682"/>
                </a:lnTo>
                <a:lnTo>
                  <a:pt x="440182" y="126072"/>
                </a:lnTo>
                <a:lnTo>
                  <a:pt x="440182" y="147980"/>
                </a:lnTo>
                <a:lnTo>
                  <a:pt x="438327" y="151714"/>
                </a:lnTo>
                <a:lnTo>
                  <a:pt x="434797" y="155371"/>
                </a:lnTo>
                <a:lnTo>
                  <a:pt x="424383" y="162471"/>
                </a:lnTo>
                <a:lnTo>
                  <a:pt x="418223" y="164236"/>
                </a:lnTo>
                <a:lnTo>
                  <a:pt x="403961" y="164236"/>
                </a:lnTo>
                <a:lnTo>
                  <a:pt x="398703" y="162496"/>
                </a:lnTo>
                <a:lnTo>
                  <a:pt x="395287" y="159004"/>
                </a:lnTo>
                <a:lnTo>
                  <a:pt x="391909" y="155498"/>
                </a:lnTo>
                <a:lnTo>
                  <a:pt x="390220" y="151206"/>
                </a:lnTo>
                <a:lnTo>
                  <a:pt x="390220" y="146100"/>
                </a:lnTo>
                <a:lnTo>
                  <a:pt x="392303" y="137579"/>
                </a:lnTo>
                <a:lnTo>
                  <a:pt x="398538" y="131394"/>
                </a:lnTo>
                <a:lnTo>
                  <a:pt x="408940" y="127558"/>
                </a:lnTo>
                <a:lnTo>
                  <a:pt x="423506" y="126072"/>
                </a:lnTo>
                <a:lnTo>
                  <a:pt x="440182" y="126072"/>
                </a:lnTo>
                <a:lnTo>
                  <a:pt x="440182" y="103682"/>
                </a:lnTo>
                <a:lnTo>
                  <a:pt x="422148" y="103682"/>
                </a:lnTo>
                <a:lnTo>
                  <a:pt x="409117" y="104394"/>
                </a:lnTo>
                <a:lnTo>
                  <a:pt x="370649" y="121589"/>
                </a:lnTo>
                <a:lnTo>
                  <a:pt x="361340" y="147980"/>
                </a:lnTo>
                <a:lnTo>
                  <a:pt x="361442" y="151206"/>
                </a:lnTo>
                <a:lnTo>
                  <a:pt x="388950" y="187413"/>
                </a:lnTo>
                <a:lnTo>
                  <a:pt x="407898" y="190398"/>
                </a:lnTo>
                <a:lnTo>
                  <a:pt x="416293" y="190398"/>
                </a:lnTo>
                <a:lnTo>
                  <a:pt x="423773" y="188747"/>
                </a:lnTo>
                <a:lnTo>
                  <a:pt x="436892" y="182118"/>
                </a:lnTo>
                <a:lnTo>
                  <a:pt x="440613" y="179997"/>
                </a:lnTo>
                <a:lnTo>
                  <a:pt x="441477" y="179082"/>
                </a:lnTo>
                <a:lnTo>
                  <a:pt x="441591" y="180263"/>
                </a:lnTo>
                <a:lnTo>
                  <a:pt x="442772" y="183248"/>
                </a:lnTo>
                <a:lnTo>
                  <a:pt x="445008" y="188036"/>
                </a:lnTo>
                <a:lnTo>
                  <a:pt x="473519" y="188036"/>
                </a:lnTo>
                <a:lnTo>
                  <a:pt x="473519" y="181914"/>
                </a:lnTo>
                <a:close/>
              </a:path>
              <a:path w="944244" h="190500">
                <a:moveTo>
                  <a:pt x="586638" y="100380"/>
                </a:moveTo>
                <a:lnTo>
                  <a:pt x="574446" y="62623"/>
                </a:lnTo>
                <a:lnTo>
                  <a:pt x="542226" y="51130"/>
                </a:lnTo>
                <a:lnTo>
                  <a:pt x="530567" y="51892"/>
                </a:lnTo>
                <a:lnTo>
                  <a:pt x="520852" y="54178"/>
                </a:lnTo>
                <a:lnTo>
                  <a:pt x="513092" y="57988"/>
                </a:lnTo>
                <a:lnTo>
                  <a:pt x="507288" y="63322"/>
                </a:lnTo>
                <a:lnTo>
                  <a:pt x="506818" y="53492"/>
                </a:lnTo>
                <a:lnTo>
                  <a:pt x="479310" y="53492"/>
                </a:lnTo>
                <a:lnTo>
                  <a:pt x="479310" y="188036"/>
                </a:lnTo>
                <a:lnTo>
                  <a:pt x="508177" y="188036"/>
                </a:lnTo>
                <a:lnTo>
                  <a:pt x="508177" y="94259"/>
                </a:lnTo>
                <a:lnTo>
                  <a:pt x="510730" y="89230"/>
                </a:lnTo>
                <a:lnTo>
                  <a:pt x="514400" y="85026"/>
                </a:lnTo>
                <a:lnTo>
                  <a:pt x="523976" y="78270"/>
                </a:lnTo>
                <a:lnTo>
                  <a:pt x="529501" y="76581"/>
                </a:lnTo>
                <a:lnTo>
                  <a:pt x="535736" y="76581"/>
                </a:lnTo>
                <a:lnTo>
                  <a:pt x="543052" y="76581"/>
                </a:lnTo>
                <a:lnTo>
                  <a:pt x="548525" y="78371"/>
                </a:lnTo>
                <a:lnTo>
                  <a:pt x="555828" y="85483"/>
                </a:lnTo>
                <a:lnTo>
                  <a:pt x="557657" y="91744"/>
                </a:lnTo>
                <a:lnTo>
                  <a:pt x="557657" y="188036"/>
                </a:lnTo>
                <a:lnTo>
                  <a:pt x="586638" y="188036"/>
                </a:lnTo>
                <a:lnTo>
                  <a:pt x="586638" y="100380"/>
                </a:lnTo>
                <a:close/>
              </a:path>
              <a:path w="944244" h="190500">
                <a:moveTo>
                  <a:pt x="715352" y="104394"/>
                </a:moveTo>
                <a:lnTo>
                  <a:pt x="699439" y="65392"/>
                </a:lnTo>
                <a:lnTo>
                  <a:pt x="660857" y="51130"/>
                </a:lnTo>
                <a:lnTo>
                  <a:pt x="646582" y="52387"/>
                </a:lnTo>
                <a:lnTo>
                  <a:pt x="609003" y="81775"/>
                </a:lnTo>
                <a:lnTo>
                  <a:pt x="600646" y="118287"/>
                </a:lnTo>
                <a:lnTo>
                  <a:pt x="600646" y="123240"/>
                </a:lnTo>
                <a:lnTo>
                  <a:pt x="615492" y="170256"/>
                </a:lnTo>
                <a:lnTo>
                  <a:pt x="660857" y="190398"/>
                </a:lnTo>
                <a:lnTo>
                  <a:pt x="671283" y="189547"/>
                </a:lnTo>
                <a:lnTo>
                  <a:pt x="705370" y="169329"/>
                </a:lnTo>
                <a:lnTo>
                  <a:pt x="715352" y="140677"/>
                </a:lnTo>
                <a:lnTo>
                  <a:pt x="687603" y="140677"/>
                </a:lnTo>
                <a:lnTo>
                  <a:pt x="686968" y="149047"/>
                </a:lnTo>
                <a:lnTo>
                  <a:pt x="684085" y="155270"/>
                </a:lnTo>
                <a:lnTo>
                  <a:pt x="673836" y="163398"/>
                </a:lnTo>
                <a:lnTo>
                  <a:pt x="667804" y="165417"/>
                </a:lnTo>
                <a:lnTo>
                  <a:pt x="660857" y="165417"/>
                </a:lnTo>
                <a:lnTo>
                  <a:pt x="652729" y="165417"/>
                </a:lnTo>
                <a:lnTo>
                  <a:pt x="629513" y="130352"/>
                </a:lnTo>
                <a:lnTo>
                  <a:pt x="629513" y="111264"/>
                </a:lnTo>
                <a:lnTo>
                  <a:pt x="652805" y="76111"/>
                </a:lnTo>
                <a:lnTo>
                  <a:pt x="668591" y="76111"/>
                </a:lnTo>
                <a:lnTo>
                  <a:pt x="674814" y="78524"/>
                </a:lnTo>
                <a:lnTo>
                  <a:pt x="684288" y="88188"/>
                </a:lnTo>
                <a:lnTo>
                  <a:pt x="686968" y="95199"/>
                </a:lnTo>
                <a:lnTo>
                  <a:pt x="687603" y="104394"/>
                </a:lnTo>
                <a:lnTo>
                  <a:pt x="715352" y="104394"/>
                </a:lnTo>
                <a:close/>
              </a:path>
              <a:path w="944244" h="190500">
                <a:moveTo>
                  <a:pt x="944245" y="0"/>
                </a:moveTo>
                <a:lnTo>
                  <a:pt x="915263" y="0"/>
                </a:lnTo>
                <a:lnTo>
                  <a:pt x="915263" y="60147"/>
                </a:lnTo>
                <a:lnTo>
                  <a:pt x="915263" y="92075"/>
                </a:lnTo>
                <a:lnTo>
                  <a:pt x="915263" y="148983"/>
                </a:lnTo>
                <a:lnTo>
                  <a:pt x="910412" y="155917"/>
                </a:lnTo>
                <a:lnTo>
                  <a:pt x="904367" y="160870"/>
                </a:lnTo>
                <a:lnTo>
                  <a:pt x="897102" y="163842"/>
                </a:lnTo>
                <a:lnTo>
                  <a:pt x="888631" y="164833"/>
                </a:lnTo>
                <a:lnTo>
                  <a:pt x="881329" y="164058"/>
                </a:lnTo>
                <a:lnTo>
                  <a:pt x="858926" y="130835"/>
                </a:lnTo>
                <a:lnTo>
                  <a:pt x="858469" y="119710"/>
                </a:lnTo>
                <a:lnTo>
                  <a:pt x="858926" y="111036"/>
                </a:lnTo>
                <a:lnTo>
                  <a:pt x="881507" y="77368"/>
                </a:lnTo>
                <a:lnTo>
                  <a:pt x="888873" y="76581"/>
                </a:lnTo>
                <a:lnTo>
                  <a:pt x="897280" y="77546"/>
                </a:lnTo>
                <a:lnTo>
                  <a:pt x="904481" y="80454"/>
                </a:lnTo>
                <a:lnTo>
                  <a:pt x="910475" y="85293"/>
                </a:lnTo>
                <a:lnTo>
                  <a:pt x="915263" y="92075"/>
                </a:lnTo>
                <a:lnTo>
                  <a:pt x="915263" y="60147"/>
                </a:lnTo>
                <a:lnTo>
                  <a:pt x="910399" y="56197"/>
                </a:lnTo>
                <a:lnTo>
                  <a:pt x="903478" y="53390"/>
                </a:lnTo>
                <a:lnTo>
                  <a:pt x="894499" y="51701"/>
                </a:lnTo>
                <a:lnTo>
                  <a:pt x="883450" y="51130"/>
                </a:lnTo>
                <a:lnTo>
                  <a:pt x="871829" y="52324"/>
                </a:lnTo>
                <a:lnTo>
                  <a:pt x="837780" y="80454"/>
                </a:lnTo>
                <a:lnTo>
                  <a:pt x="829906" y="112915"/>
                </a:lnTo>
                <a:lnTo>
                  <a:pt x="829576" y="107569"/>
                </a:lnTo>
                <a:lnTo>
                  <a:pt x="816749" y="70218"/>
                </a:lnTo>
                <a:lnTo>
                  <a:pt x="801306" y="57073"/>
                </a:lnTo>
                <a:lnTo>
                  <a:pt x="801306" y="107391"/>
                </a:lnTo>
                <a:lnTo>
                  <a:pt x="745109" y="105562"/>
                </a:lnTo>
                <a:lnTo>
                  <a:pt x="746175" y="97205"/>
                </a:lnTo>
                <a:lnTo>
                  <a:pt x="749376" y="90208"/>
                </a:lnTo>
                <a:lnTo>
                  <a:pt x="760095" y="78943"/>
                </a:lnTo>
                <a:lnTo>
                  <a:pt x="766597" y="76111"/>
                </a:lnTo>
                <a:lnTo>
                  <a:pt x="784034" y="76111"/>
                </a:lnTo>
                <a:lnTo>
                  <a:pt x="790867" y="79387"/>
                </a:lnTo>
                <a:lnTo>
                  <a:pt x="794715" y="85953"/>
                </a:lnTo>
                <a:lnTo>
                  <a:pt x="798601" y="92506"/>
                </a:lnTo>
                <a:lnTo>
                  <a:pt x="800798" y="99720"/>
                </a:lnTo>
                <a:lnTo>
                  <a:pt x="801306" y="107391"/>
                </a:lnTo>
                <a:lnTo>
                  <a:pt x="801306" y="57073"/>
                </a:lnTo>
                <a:lnTo>
                  <a:pt x="799426" y="55905"/>
                </a:lnTo>
                <a:lnTo>
                  <a:pt x="787806" y="52324"/>
                </a:lnTo>
                <a:lnTo>
                  <a:pt x="774217" y="51130"/>
                </a:lnTo>
                <a:lnTo>
                  <a:pt x="766635" y="51650"/>
                </a:lnTo>
                <a:lnTo>
                  <a:pt x="727849" y="75768"/>
                </a:lnTo>
                <a:lnTo>
                  <a:pt x="714946" y="120294"/>
                </a:lnTo>
                <a:lnTo>
                  <a:pt x="714946" y="125247"/>
                </a:lnTo>
                <a:lnTo>
                  <a:pt x="724496" y="162179"/>
                </a:lnTo>
                <a:lnTo>
                  <a:pt x="763663" y="189255"/>
                </a:lnTo>
                <a:lnTo>
                  <a:pt x="777036" y="190398"/>
                </a:lnTo>
                <a:lnTo>
                  <a:pt x="786511" y="189890"/>
                </a:lnTo>
                <a:lnTo>
                  <a:pt x="825258" y="167551"/>
                </a:lnTo>
                <a:lnTo>
                  <a:pt x="829703" y="161467"/>
                </a:lnTo>
                <a:lnTo>
                  <a:pt x="811149" y="146748"/>
                </a:lnTo>
                <a:lnTo>
                  <a:pt x="805967" y="153543"/>
                </a:lnTo>
                <a:lnTo>
                  <a:pt x="800938" y="158369"/>
                </a:lnTo>
                <a:lnTo>
                  <a:pt x="791235" y="164109"/>
                </a:lnTo>
                <a:lnTo>
                  <a:pt x="785291" y="165544"/>
                </a:lnTo>
                <a:lnTo>
                  <a:pt x="778217" y="165544"/>
                </a:lnTo>
                <a:lnTo>
                  <a:pt x="746544" y="142773"/>
                </a:lnTo>
                <a:lnTo>
                  <a:pt x="744054" y="130429"/>
                </a:lnTo>
                <a:lnTo>
                  <a:pt x="830021" y="130429"/>
                </a:lnTo>
                <a:lnTo>
                  <a:pt x="830503" y="136855"/>
                </a:lnTo>
                <a:lnTo>
                  <a:pt x="833335" y="149428"/>
                </a:lnTo>
                <a:lnTo>
                  <a:pt x="861428" y="185572"/>
                </a:lnTo>
                <a:lnTo>
                  <a:pt x="883208" y="190398"/>
                </a:lnTo>
                <a:lnTo>
                  <a:pt x="894676" y="189738"/>
                </a:lnTo>
                <a:lnTo>
                  <a:pt x="904100" y="187782"/>
                </a:lnTo>
                <a:lnTo>
                  <a:pt x="911466" y="184505"/>
                </a:lnTo>
                <a:lnTo>
                  <a:pt x="916787" y="179908"/>
                </a:lnTo>
                <a:lnTo>
                  <a:pt x="917384" y="188036"/>
                </a:lnTo>
                <a:lnTo>
                  <a:pt x="944245" y="188036"/>
                </a:lnTo>
                <a:lnTo>
                  <a:pt x="944245" y="179908"/>
                </a:lnTo>
                <a:lnTo>
                  <a:pt x="944245" y="164833"/>
                </a:lnTo>
                <a:lnTo>
                  <a:pt x="944245" y="76581"/>
                </a:lnTo>
                <a:lnTo>
                  <a:pt x="944245" y="60147"/>
                </a:lnTo>
                <a:lnTo>
                  <a:pt x="944245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15935" y="3240963"/>
            <a:ext cx="1303655" cy="190500"/>
          </a:xfrm>
          <a:custGeom>
            <a:avLst/>
            <a:gdLst/>
            <a:ahLst/>
            <a:cxnLst/>
            <a:rect l="l" t="t" r="r" b="b"/>
            <a:pathLst>
              <a:path w="1303655" h="190500">
                <a:moveTo>
                  <a:pt x="259524" y="118287"/>
                </a:moveTo>
                <a:lnTo>
                  <a:pt x="249910" y="80695"/>
                </a:lnTo>
                <a:lnTo>
                  <a:pt x="230543" y="60198"/>
                </a:lnTo>
                <a:lnTo>
                  <a:pt x="230543" y="122529"/>
                </a:lnTo>
                <a:lnTo>
                  <a:pt x="229971" y="131152"/>
                </a:lnTo>
                <a:lnTo>
                  <a:pt x="205524" y="164630"/>
                </a:lnTo>
                <a:lnTo>
                  <a:pt x="198018" y="165417"/>
                </a:lnTo>
                <a:lnTo>
                  <a:pt x="190360" y="164630"/>
                </a:lnTo>
                <a:lnTo>
                  <a:pt x="165773" y="130810"/>
                </a:lnTo>
                <a:lnTo>
                  <a:pt x="165290" y="122529"/>
                </a:lnTo>
                <a:lnTo>
                  <a:pt x="165341" y="118287"/>
                </a:lnTo>
                <a:lnTo>
                  <a:pt x="183654" y="79324"/>
                </a:lnTo>
                <a:lnTo>
                  <a:pt x="197789" y="76111"/>
                </a:lnTo>
                <a:lnTo>
                  <a:pt x="205384" y="76911"/>
                </a:lnTo>
                <a:lnTo>
                  <a:pt x="230022" y="110934"/>
                </a:lnTo>
                <a:lnTo>
                  <a:pt x="230543" y="122529"/>
                </a:lnTo>
                <a:lnTo>
                  <a:pt x="230543" y="60198"/>
                </a:lnTo>
                <a:lnTo>
                  <a:pt x="223202" y="55968"/>
                </a:lnTo>
                <a:lnTo>
                  <a:pt x="211239" y="52336"/>
                </a:lnTo>
                <a:lnTo>
                  <a:pt x="197789" y="51130"/>
                </a:lnTo>
                <a:lnTo>
                  <a:pt x="184327" y="52362"/>
                </a:lnTo>
                <a:lnTo>
                  <a:pt x="145681" y="81229"/>
                </a:lnTo>
                <a:lnTo>
                  <a:pt x="136486" y="118287"/>
                </a:lnTo>
                <a:lnTo>
                  <a:pt x="136423" y="122529"/>
                </a:lnTo>
                <a:lnTo>
                  <a:pt x="136702" y="126415"/>
                </a:lnTo>
                <a:lnTo>
                  <a:pt x="109867" y="126415"/>
                </a:lnTo>
                <a:lnTo>
                  <a:pt x="87528" y="162547"/>
                </a:lnTo>
                <a:lnTo>
                  <a:pt x="70459" y="164833"/>
                </a:lnTo>
                <a:lnTo>
                  <a:pt x="60706" y="163791"/>
                </a:lnTo>
                <a:lnTo>
                  <a:pt x="32181" y="129730"/>
                </a:lnTo>
                <a:lnTo>
                  <a:pt x="29692" y="107340"/>
                </a:lnTo>
                <a:lnTo>
                  <a:pt x="29692" y="90017"/>
                </a:lnTo>
                <a:lnTo>
                  <a:pt x="40589" y="48310"/>
                </a:lnTo>
                <a:lnTo>
                  <a:pt x="72453" y="32753"/>
                </a:lnTo>
                <a:lnTo>
                  <a:pt x="80949" y="33337"/>
                </a:lnTo>
                <a:lnTo>
                  <a:pt x="108038" y="62217"/>
                </a:lnTo>
                <a:lnTo>
                  <a:pt x="109804" y="71513"/>
                </a:lnTo>
                <a:lnTo>
                  <a:pt x="139382" y="71513"/>
                </a:lnTo>
                <a:lnTo>
                  <a:pt x="127127" y="33413"/>
                </a:lnTo>
                <a:lnTo>
                  <a:pt x="86868" y="8128"/>
                </a:lnTo>
                <a:lnTo>
                  <a:pt x="72453" y="7061"/>
                </a:lnTo>
                <a:lnTo>
                  <a:pt x="56603" y="8496"/>
                </a:lnTo>
                <a:lnTo>
                  <a:pt x="19494" y="29984"/>
                </a:lnTo>
                <a:lnTo>
                  <a:pt x="1219" y="72478"/>
                </a:lnTo>
                <a:lnTo>
                  <a:pt x="0" y="90246"/>
                </a:lnTo>
                <a:lnTo>
                  <a:pt x="0" y="108635"/>
                </a:lnTo>
                <a:lnTo>
                  <a:pt x="11163" y="155752"/>
                </a:lnTo>
                <a:lnTo>
                  <a:pt x="41960" y="184772"/>
                </a:lnTo>
                <a:lnTo>
                  <a:pt x="70459" y="190398"/>
                </a:lnTo>
                <a:lnTo>
                  <a:pt x="85648" y="189318"/>
                </a:lnTo>
                <a:lnTo>
                  <a:pt x="127050" y="163804"/>
                </a:lnTo>
                <a:lnTo>
                  <a:pt x="137617" y="136893"/>
                </a:lnTo>
                <a:lnTo>
                  <a:pt x="140538" y="148818"/>
                </a:lnTo>
                <a:lnTo>
                  <a:pt x="172491" y="185496"/>
                </a:lnTo>
                <a:lnTo>
                  <a:pt x="198018" y="190398"/>
                </a:lnTo>
                <a:lnTo>
                  <a:pt x="211480" y="189179"/>
                </a:lnTo>
                <a:lnTo>
                  <a:pt x="223456" y="185496"/>
                </a:lnTo>
                <a:lnTo>
                  <a:pt x="233946" y="179362"/>
                </a:lnTo>
                <a:lnTo>
                  <a:pt x="242963" y="170776"/>
                </a:lnTo>
                <a:lnTo>
                  <a:pt x="246697" y="165417"/>
                </a:lnTo>
                <a:lnTo>
                  <a:pt x="250215" y="160388"/>
                </a:lnTo>
                <a:lnTo>
                  <a:pt x="255384" y="148818"/>
                </a:lnTo>
                <a:lnTo>
                  <a:pt x="258483" y="136080"/>
                </a:lnTo>
                <a:lnTo>
                  <a:pt x="259499" y="122529"/>
                </a:lnTo>
                <a:lnTo>
                  <a:pt x="259524" y="118287"/>
                </a:lnTo>
                <a:close/>
              </a:path>
              <a:path w="1303655" h="190500">
                <a:moveTo>
                  <a:pt x="299923" y="0"/>
                </a:moveTo>
                <a:lnTo>
                  <a:pt x="270941" y="0"/>
                </a:lnTo>
                <a:lnTo>
                  <a:pt x="270941" y="188036"/>
                </a:lnTo>
                <a:lnTo>
                  <a:pt x="299923" y="188036"/>
                </a:lnTo>
                <a:lnTo>
                  <a:pt x="299923" y="0"/>
                </a:lnTo>
                <a:close/>
              </a:path>
              <a:path w="1303655" h="190500">
                <a:moveTo>
                  <a:pt x="350723" y="0"/>
                </a:moveTo>
                <a:lnTo>
                  <a:pt x="321741" y="0"/>
                </a:lnTo>
                <a:lnTo>
                  <a:pt x="321741" y="188036"/>
                </a:lnTo>
                <a:lnTo>
                  <a:pt x="350723" y="188036"/>
                </a:lnTo>
                <a:lnTo>
                  <a:pt x="350723" y="0"/>
                </a:lnTo>
                <a:close/>
              </a:path>
              <a:path w="1303655" h="190500">
                <a:moveTo>
                  <a:pt x="491985" y="181914"/>
                </a:moveTo>
                <a:lnTo>
                  <a:pt x="487514" y="126072"/>
                </a:lnTo>
                <a:lnTo>
                  <a:pt x="487387" y="95910"/>
                </a:lnTo>
                <a:lnTo>
                  <a:pt x="465328" y="57632"/>
                </a:lnTo>
                <a:lnTo>
                  <a:pt x="436613" y="51130"/>
                </a:lnTo>
                <a:lnTo>
                  <a:pt x="425005" y="51943"/>
                </a:lnTo>
                <a:lnTo>
                  <a:pt x="390791" y="70993"/>
                </a:lnTo>
                <a:lnTo>
                  <a:pt x="382409" y="95910"/>
                </a:lnTo>
                <a:lnTo>
                  <a:pt x="411276" y="95910"/>
                </a:lnTo>
                <a:lnTo>
                  <a:pt x="411276" y="89344"/>
                </a:lnTo>
                <a:lnTo>
                  <a:pt x="413423" y="84353"/>
                </a:lnTo>
                <a:lnTo>
                  <a:pt x="422021" y="77482"/>
                </a:lnTo>
                <a:lnTo>
                  <a:pt x="427888" y="75755"/>
                </a:lnTo>
                <a:lnTo>
                  <a:pt x="443204" y="75755"/>
                </a:lnTo>
                <a:lnTo>
                  <a:pt x="449059" y="77685"/>
                </a:lnTo>
                <a:lnTo>
                  <a:pt x="452869" y="81534"/>
                </a:lnTo>
                <a:lnTo>
                  <a:pt x="456717" y="85344"/>
                </a:lnTo>
                <a:lnTo>
                  <a:pt x="458647" y="90525"/>
                </a:lnTo>
                <a:lnTo>
                  <a:pt x="458647" y="103682"/>
                </a:lnTo>
                <a:lnTo>
                  <a:pt x="458647" y="126072"/>
                </a:lnTo>
                <a:lnTo>
                  <a:pt x="458647" y="147980"/>
                </a:lnTo>
                <a:lnTo>
                  <a:pt x="456793" y="151714"/>
                </a:lnTo>
                <a:lnTo>
                  <a:pt x="453263" y="155371"/>
                </a:lnTo>
                <a:lnTo>
                  <a:pt x="442849" y="162471"/>
                </a:lnTo>
                <a:lnTo>
                  <a:pt x="436689" y="164236"/>
                </a:lnTo>
                <a:lnTo>
                  <a:pt x="422427" y="164236"/>
                </a:lnTo>
                <a:lnTo>
                  <a:pt x="417169" y="162496"/>
                </a:lnTo>
                <a:lnTo>
                  <a:pt x="413753" y="159004"/>
                </a:lnTo>
                <a:lnTo>
                  <a:pt x="410375" y="155498"/>
                </a:lnTo>
                <a:lnTo>
                  <a:pt x="408686" y="151206"/>
                </a:lnTo>
                <a:lnTo>
                  <a:pt x="408686" y="146100"/>
                </a:lnTo>
                <a:lnTo>
                  <a:pt x="410768" y="137579"/>
                </a:lnTo>
                <a:lnTo>
                  <a:pt x="417004" y="131394"/>
                </a:lnTo>
                <a:lnTo>
                  <a:pt x="427405" y="127558"/>
                </a:lnTo>
                <a:lnTo>
                  <a:pt x="441972" y="126072"/>
                </a:lnTo>
                <a:lnTo>
                  <a:pt x="458647" y="126072"/>
                </a:lnTo>
                <a:lnTo>
                  <a:pt x="458647" y="103682"/>
                </a:lnTo>
                <a:lnTo>
                  <a:pt x="440613" y="103682"/>
                </a:lnTo>
                <a:lnTo>
                  <a:pt x="427583" y="104394"/>
                </a:lnTo>
                <a:lnTo>
                  <a:pt x="389115" y="121589"/>
                </a:lnTo>
                <a:lnTo>
                  <a:pt x="379806" y="147980"/>
                </a:lnTo>
                <a:lnTo>
                  <a:pt x="379907" y="151206"/>
                </a:lnTo>
                <a:lnTo>
                  <a:pt x="407416" y="187413"/>
                </a:lnTo>
                <a:lnTo>
                  <a:pt x="426364" y="190398"/>
                </a:lnTo>
                <a:lnTo>
                  <a:pt x="434759" y="190398"/>
                </a:lnTo>
                <a:lnTo>
                  <a:pt x="442239" y="188747"/>
                </a:lnTo>
                <a:lnTo>
                  <a:pt x="455358" y="182118"/>
                </a:lnTo>
                <a:lnTo>
                  <a:pt x="459079" y="179997"/>
                </a:lnTo>
                <a:lnTo>
                  <a:pt x="459943" y="179082"/>
                </a:lnTo>
                <a:lnTo>
                  <a:pt x="460057" y="180263"/>
                </a:lnTo>
                <a:lnTo>
                  <a:pt x="461238" y="183248"/>
                </a:lnTo>
                <a:lnTo>
                  <a:pt x="463473" y="188036"/>
                </a:lnTo>
                <a:lnTo>
                  <a:pt x="491985" y="188036"/>
                </a:lnTo>
                <a:lnTo>
                  <a:pt x="491985" y="181914"/>
                </a:lnTo>
                <a:close/>
              </a:path>
              <a:path w="1303655" h="190500">
                <a:moveTo>
                  <a:pt x="612762" y="119710"/>
                </a:moveTo>
                <a:lnTo>
                  <a:pt x="605015" y="80530"/>
                </a:lnTo>
                <a:lnTo>
                  <a:pt x="589572" y="60731"/>
                </a:lnTo>
                <a:lnTo>
                  <a:pt x="583780" y="56946"/>
                </a:lnTo>
                <a:lnTo>
                  <a:pt x="583780" y="119710"/>
                </a:lnTo>
                <a:lnTo>
                  <a:pt x="583780" y="122174"/>
                </a:lnTo>
                <a:lnTo>
                  <a:pt x="583349" y="130835"/>
                </a:lnTo>
                <a:lnTo>
                  <a:pt x="561467" y="164058"/>
                </a:lnTo>
                <a:lnTo>
                  <a:pt x="554202" y="164833"/>
                </a:lnTo>
                <a:lnTo>
                  <a:pt x="547141" y="164833"/>
                </a:lnTo>
                <a:lnTo>
                  <a:pt x="526643" y="147510"/>
                </a:lnTo>
                <a:lnTo>
                  <a:pt x="526643" y="93662"/>
                </a:lnTo>
                <a:lnTo>
                  <a:pt x="528916" y="89077"/>
                </a:lnTo>
                <a:lnTo>
                  <a:pt x="532257" y="85090"/>
                </a:lnTo>
                <a:lnTo>
                  <a:pt x="541045" y="78295"/>
                </a:lnTo>
                <a:lnTo>
                  <a:pt x="546823" y="76581"/>
                </a:lnTo>
                <a:lnTo>
                  <a:pt x="553974" y="76581"/>
                </a:lnTo>
                <a:lnTo>
                  <a:pt x="582117" y="103022"/>
                </a:lnTo>
                <a:lnTo>
                  <a:pt x="583780" y="119710"/>
                </a:lnTo>
                <a:lnTo>
                  <a:pt x="583780" y="56946"/>
                </a:lnTo>
                <a:lnTo>
                  <a:pt x="582218" y="55918"/>
                </a:lnTo>
                <a:lnTo>
                  <a:pt x="571563" y="52324"/>
                </a:lnTo>
                <a:lnTo>
                  <a:pt x="559396" y="51130"/>
                </a:lnTo>
                <a:lnTo>
                  <a:pt x="547954" y="51727"/>
                </a:lnTo>
                <a:lnTo>
                  <a:pt x="538683" y="53530"/>
                </a:lnTo>
                <a:lnTo>
                  <a:pt x="531583" y="56540"/>
                </a:lnTo>
                <a:lnTo>
                  <a:pt x="526643" y="60731"/>
                </a:lnTo>
                <a:lnTo>
                  <a:pt x="526643" y="0"/>
                </a:lnTo>
                <a:lnTo>
                  <a:pt x="497649" y="0"/>
                </a:lnTo>
                <a:lnTo>
                  <a:pt x="497649" y="188036"/>
                </a:lnTo>
                <a:lnTo>
                  <a:pt x="524459" y="188036"/>
                </a:lnTo>
                <a:lnTo>
                  <a:pt x="525170" y="179260"/>
                </a:lnTo>
                <a:lnTo>
                  <a:pt x="530517" y="184137"/>
                </a:lnTo>
                <a:lnTo>
                  <a:pt x="538048" y="187617"/>
                </a:lnTo>
                <a:lnTo>
                  <a:pt x="547751" y="189699"/>
                </a:lnTo>
                <a:lnTo>
                  <a:pt x="559625" y="190398"/>
                </a:lnTo>
                <a:lnTo>
                  <a:pt x="571652" y="189179"/>
                </a:lnTo>
                <a:lnTo>
                  <a:pt x="582206" y="185508"/>
                </a:lnTo>
                <a:lnTo>
                  <a:pt x="591299" y="179400"/>
                </a:lnTo>
                <a:lnTo>
                  <a:pt x="591413" y="179260"/>
                </a:lnTo>
                <a:lnTo>
                  <a:pt x="598919" y="170840"/>
                </a:lnTo>
                <a:lnTo>
                  <a:pt x="612762" y="122174"/>
                </a:lnTo>
                <a:lnTo>
                  <a:pt x="612762" y="119710"/>
                </a:lnTo>
                <a:close/>
              </a:path>
              <a:path w="1303655" h="190500">
                <a:moveTo>
                  <a:pt x="742124" y="118287"/>
                </a:moveTo>
                <a:lnTo>
                  <a:pt x="732510" y="80695"/>
                </a:lnTo>
                <a:lnTo>
                  <a:pt x="713143" y="60198"/>
                </a:lnTo>
                <a:lnTo>
                  <a:pt x="713143" y="122529"/>
                </a:lnTo>
                <a:lnTo>
                  <a:pt x="712571" y="131152"/>
                </a:lnTo>
                <a:lnTo>
                  <a:pt x="688124" y="164630"/>
                </a:lnTo>
                <a:lnTo>
                  <a:pt x="680618" y="165417"/>
                </a:lnTo>
                <a:lnTo>
                  <a:pt x="672960" y="164630"/>
                </a:lnTo>
                <a:lnTo>
                  <a:pt x="648373" y="130810"/>
                </a:lnTo>
                <a:lnTo>
                  <a:pt x="647890" y="122529"/>
                </a:lnTo>
                <a:lnTo>
                  <a:pt x="647941" y="118287"/>
                </a:lnTo>
                <a:lnTo>
                  <a:pt x="666254" y="79324"/>
                </a:lnTo>
                <a:lnTo>
                  <a:pt x="680389" y="76111"/>
                </a:lnTo>
                <a:lnTo>
                  <a:pt x="687984" y="76911"/>
                </a:lnTo>
                <a:lnTo>
                  <a:pt x="712622" y="110934"/>
                </a:lnTo>
                <a:lnTo>
                  <a:pt x="713143" y="122529"/>
                </a:lnTo>
                <a:lnTo>
                  <a:pt x="713143" y="60198"/>
                </a:lnTo>
                <a:lnTo>
                  <a:pt x="705802" y="55968"/>
                </a:lnTo>
                <a:lnTo>
                  <a:pt x="693839" y="52336"/>
                </a:lnTo>
                <a:lnTo>
                  <a:pt x="680389" y="51130"/>
                </a:lnTo>
                <a:lnTo>
                  <a:pt x="666927" y="52362"/>
                </a:lnTo>
                <a:lnTo>
                  <a:pt x="628281" y="81229"/>
                </a:lnTo>
                <a:lnTo>
                  <a:pt x="619086" y="118287"/>
                </a:lnTo>
                <a:lnTo>
                  <a:pt x="619023" y="122529"/>
                </a:lnTo>
                <a:lnTo>
                  <a:pt x="620026" y="136080"/>
                </a:lnTo>
                <a:lnTo>
                  <a:pt x="644575" y="179362"/>
                </a:lnTo>
                <a:lnTo>
                  <a:pt x="680618" y="190398"/>
                </a:lnTo>
                <a:lnTo>
                  <a:pt x="694080" y="189179"/>
                </a:lnTo>
                <a:lnTo>
                  <a:pt x="706056" y="185496"/>
                </a:lnTo>
                <a:lnTo>
                  <a:pt x="716546" y="179362"/>
                </a:lnTo>
                <a:lnTo>
                  <a:pt x="725563" y="170776"/>
                </a:lnTo>
                <a:lnTo>
                  <a:pt x="729297" y="165417"/>
                </a:lnTo>
                <a:lnTo>
                  <a:pt x="732815" y="160388"/>
                </a:lnTo>
                <a:lnTo>
                  <a:pt x="737984" y="148818"/>
                </a:lnTo>
                <a:lnTo>
                  <a:pt x="741083" y="136080"/>
                </a:lnTo>
                <a:lnTo>
                  <a:pt x="742099" y="122529"/>
                </a:lnTo>
                <a:lnTo>
                  <a:pt x="742124" y="118287"/>
                </a:lnTo>
                <a:close/>
              </a:path>
              <a:path w="1303655" h="190500">
                <a:moveTo>
                  <a:pt x="923785" y="181914"/>
                </a:moveTo>
                <a:lnTo>
                  <a:pt x="919314" y="126072"/>
                </a:lnTo>
                <a:lnTo>
                  <a:pt x="919187" y="95910"/>
                </a:lnTo>
                <a:lnTo>
                  <a:pt x="897128" y="57632"/>
                </a:lnTo>
                <a:lnTo>
                  <a:pt x="868413" y="51130"/>
                </a:lnTo>
                <a:lnTo>
                  <a:pt x="856805" y="51943"/>
                </a:lnTo>
                <a:lnTo>
                  <a:pt x="822591" y="70993"/>
                </a:lnTo>
                <a:lnTo>
                  <a:pt x="820369" y="74625"/>
                </a:lnTo>
                <a:lnTo>
                  <a:pt x="820458" y="54076"/>
                </a:lnTo>
                <a:lnTo>
                  <a:pt x="816254" y="52120"/>
                </a:lnTo>
                <a:lnTo>
                  <a:pt x="811860" y="51130"/>
                </a:lnTo>
                <a:lnTo>
                  <a:pt x="807262" y="51130"/>
                </a:lnTo>
                <a:lnTo>
                  <a:pt x="797420" y="51676"/>
                </a:lnTo>
                <a:lnTo>
                  <a:pt x="789622" y="53301"/>
                </a:lnTo>
                <a:lnTo>
                  <a:pt x="783869" y="56007"/>
                </a:lnTo>
                <a:lnTo>
                  <a:pt x="780161" y="59791"/>
                </a:lnTo>
                <a:lnTo>
                  <a:pt x="779932" y="53492"/>
                </a:lnTo>
                <a:lnTo>
                  <a:pt x="751776" y="53492"/>
                </a:lnTo>
                <a:lnTo>
                  <a:pt x="751776" y="188036"/>
                </a:lnTo>
                <a:lnTo>
                  <a:pt x="780643" y="188036"/>
                </a:lnTo>
                <a:lnTo>
                  <a:pt x="780643" y="94729"/>
                </a:lnTo>
                <a:lnTo>
                  <a:pt x="784707" y="87922"/>
                </a:lnTo>
                <a:lnTo>
                  <a:pt x="790333" y="83058"/>
                </a:lnTo>
                <a:lnTo>
                  <a:pt x="797496" y="80149"/>
                </a:lnTo>
                <a:lnTo>
                  <a:pt x="806208" y="79171"/>
                </a:lnTo>
                <a:lnTo>
                  <a:pt x="809815" y="79171"/>
                </a:lnTo>
                <a:lnTo>
                  <a:pt x="814527" y="79743"/>
                </a:lnTo>
                <a:lnTo>
                  <a:pt x="817359" y="80302"/>
                </a:lnTo>
                <a:lnTo>
                  <a:pt x="815136" y="86868"/>
                </a:lnTo>
                <a:lnTo>
                  <a:pt x="814209" y="95910"/>
                </a:lnTo>
                <a:lnTo>
                  <a:pt x="843076" y="95910"/>
                </a:lnTo>
                <a:lnTo>
                  <a:pt x="843076" y="89344"/>
                </a:lnTo>
                <a:lnTo>
                  <a:pt x="845223" y="84353"/>
                </a:lnTo>
                <a:lnTo>
                  <a:pt x="853821" y="77482"/>
                </a:lnTo>
                <a:lnTo>
                  <a:pt x="859688" y="75755"/>
                </a:lnTo>
                <a:lnTo>
                  <a:pt x="875004" y="75755"/>
                </a:lnTo>
                <a:lnTo>
                  <a:pt x="880859" y="77685"/>
                </a:lnTo>
                <a:lnTo>
                  <a:pt x="884669" y="81534"/>
                </a:lnTo>
                <a:lnTo>
                  <a:pt x="888517" y="85344"/>
                </a:lnTo>
                <a:lnTo>
                  <a:pt x="890447" y="90525"/>
                </a:lnTo>
                <a:lnTo>
                  <a:pt x="890447" y="103682"/>
                </a:lnTo>
                <a:lnTo>
                  <a:pt x="890447" y="126072"/>
                </a:lnTo>
                <a:lnTo>
                  <a:pt x="890447" y="147980"/>
                </a:lnTo>
                <a:lnTo>
                  <a:pt x="888593" y="151714"/>
                </a:lnTo>
                <a:lnTo>
                  <a:pt x="885063" y="155371"/>
                </a:lnTo>
                <a:lnTo>
                  <a:pt x="874649" y="162471"/>
                </a:lnTo>
                <a:lnTo>
                  <a:pt x="868489" y="164236"/>
                </a:lnTo>
                <a:lnTo>
                  <a:pt x="854227" y="164236"/>
                </a:lnTo>
                <a:lnTo>
                  <a:pt x="848969" y="162496"/>
                </a:lnTo>
                <a:lnTo>
                  <a:pt x="845553" y="159004"/>
                </a:lnTo>
                <a:lnTo>
                  <a:pt x="842175" y="155498"/>
                </a:lnTo>
                <a:lnTo>
                  <a:pt x="840486" y="151206"/>
                </a:lnTo>
                <a:lnTo>
                  <a:pt x="840486" y="146100"/>
                </a:lnTo>
                <a:lnTo>
                  <a:pt x="842568" y="137579"/>
                </a:lnTo>
                <a:lnTo>
                  <a:pt x="848804" y="131394"/>
                </a:lnTo>
                <a:lnTo>
                  <a:pt x="859205" y="127558"/>
                </a:lnTo>
                <a:lnTo>
                  <a:pt x="873772" y="126072"/>
                </a:lnTo>
                <a:lnTo>
                  <a:pt x="890447" y="126072"/>
                </a:lnTo>
                <a:lnTo>
                  <a:pt x="890447" y="103682"/>
                </a:lnTo>
                <a:lnTo>
                  <a:pt x="872413" y="103682"/>
                </a:lnTo>
                <a:lnTo>
                  <a:pt x="859383" y="104394"/>
                </a:lnTo>
                <a:lnTo>
                  <a:pt x="820915" y="121589"/>
                </a:lnTo>
                <a:lnTo>
                  <a:pt x="811606" y="147980"/>
                </a:lnTo>
                <a:lnTo>
                  <a:pt x="811707" y="151206"/>
                </a:lnTo>
                <a:lnTo>
                  <a:pt x="839216" y="187413"/>
                </a:lnTo>
                <a:lnTo>
                  <a:pt x="858164" y="190398"/>
                </a:lnTo>
                <a:lnTo>
                  <a:pt x="866559" y="190398"/>
                </a:lnTo>
                <a:lnTo>
                  <a:pt x="874039" y="188747"/>
                </a:lnTo>
                <a:lnTo>
                  <a:pt x="887158" y="182118"/>
                </a:lnTo>
                <a:lnTo>
                  <a:pt x="890879" y="179997"/>
                </a:lnTo>
                <a:lnTo>
                  <a:pt x="891743" y="179082"/>
                </a:lnTo>
                <a:lnTo>
                  <a:pt x="891857" y="180263"/>
                </a:lnTo>
                <a:lnTo>
                  <a:pt x="893038" y="183248"/>
                </a:lnTo>
                <a:lnTo>
                  <a:pt x="895273" y="188036"/>
                </a:lnTo>
                <a:lnTo>
                  <a:pt x="923785" y="188036"/>
                </a:lnTo>
                <a:lnTo>
                  <a:pt x="923785" y="181914"/>
                </a:lnTo>
                <a:close/>
              </a:path>
              <a:path w="1303655" h="190500">
                <a:moveTo>
                  <a:pt x="1003300" y="187096"/>
                </a:moveTo>
                <a:lnTo>
                  <a:pt x="1003185" y="162293"/>
                </a:lnTo>
                <a:lnTo>
                  <a:pt x="996467" y="163830"/>
                </a:lnTo>
                <a:lnTo>
                  <a:pt x="991870" y="164592"/>
                </a:lnTo>
                <a:lnTo>
                  <a:pt x="986421" y="164592"/>
                </a:lnTo>
                <a:lnTo>
                  <a:pt x="983919" y="163969"/>
                </a:lnTo>
                <a:lnTo>
                  <a:pt x="979919" y="161417"/>
                </a:lnTo>
                <a:lnTo>
                  <a:pt x="978916" y="158153"/>
                </a:lnTo>
                <a:lnTo>
                  <a:pt x="978916" y="77292"/>
                </a:lnTo>
                <a:lnTo>
                  <a:pt x="1002715" y="77292"/>
                </a:lnTo>
                <a:lnTo>
                  <a:pt x="1002715" y="53492"/>
                </a:lnTo>
                <a:lnTo>
                  <a:pt x="978916" y="53492"/>
                </a:lnTo>
                <a:lnTo>
                  <a:pt x="978916" y="22504"/>
                </a:lnTo>
                <a:lnTo>
                  <a:pt x="950048" y="22504"/>
                </a:lnTo>
                <a:lnTo>
                  <a:pt x="950048" y="53492"/>
                </a:lnTo>
                <a:lnTo>
                  <a:pt x="926719" y="53492"/>
                </a:lnTo>
                <a:lnTo>
                  <a:pt x="926719" y="77292"/>
                </a:lnTo>
                <a:lnTo>
                  <a:pt x="950048" y="77292"/>
                </a:lnTo>
                <a:lnTo>
                  <a:pt x="950048" y="152819"/>
                </a:lnTo>
                <a:lnTo>
                  <a:pt x="950658" y="162433"/>
                </a:lnTo>
                <a:lnTo>
                  <a:pt x="973963" y="190398"/>
                </a:lnTo>
                <a:lnTo>
                  <a:pt x="989558" y="190398"/>
                </a:lnTo>
                <a:lnTo>
                  <a:pt x="996353" y="189293"/>
                </a:lnTo>
                <a:lnTo>
                  <a:pt x="1003300" y="187096"/>
                </a:lnTo>
                <a:close/>
              </a:path>
              <a:path w="1303655" h="190500">
                <a:moveTo>
                  <a:pt x="1036523" y="53492"/>
                </a:moveTo>
                <a:lnTo>
                  <a:pt x="1007541" y="53492"/>
                </a:lnTo>
                <a:lnTo>
                  <a:pt x="1007541" y="188036"/>
                </a:lnTo>
                <a:lnTo>
                  <a:pt x="1036523" y="188036"/>
                </a:lnTo>
                <a:lnTo>
                  <a:pt x="1036523" y="53492"/>
                </a:lnTo>
                <a:close/>
              </a:path>
              <a:path w="1303655" h="190500">
                <a:moveTo>
                  <a:pt x="1038758" y="18770"/>
                </a:moveTo>
                <a:lnTo>
                  <a:pt x="1037310" y="14986"/>
                </a:lnTo>
                <a:lnTo>
                  <a:pt x="1034402" y="11836"/>
                </a:lnTo>
                <a:lnTo>
                  <a:pt x="1031494" y="8661"/>
                </a:lnTo>
                <a:lnTo>
                  <a:pt x="1027455" y="7061"/>
                </a:lnTo>
                <a:lnTo>
                  <a:pt x="1016965" y="7061"/>
                </a:lnTo>
                <a:lnTo>
                  <a:pt x="1012901" y="8661"/>
                </a:lnTo>
                <a:lnTo>
                  <a:pt x="1007287" y="14986"/>
                </a:lnTo>
                <a:lnTo>
                  <a:pt x="1005890" y="18770"/>
                </a:lnTo>
                <a:lnTo>
                  <a:pt x="1005903" y="27533"/>
                </a:lnTo>
                <a:lnTo>
                  <a:pt x="1007287" y="31203"/>
                </a:lnTo>
                <a:lnTo>
                  <a:pt x="1010069" y="34340"/>
                </a:lnTo>
                <a:lnTo>
                  <a:pt x="1012901" y="37452"/>
                </a:lnTo>
                <a:lnTo>
                  <a:pt x="1016965" y="39001"/>
                </a:lnTo>
                <a:lnTo>
                  <a:pt x="1027455" y="39001"/>
                </a:lnTo>
                <a:lnTo>
                  <a:pt x="1031494" y="37452"/>
                </a:lnTo>
                <a:lnTo>
                  <a:pt x="1037310" y="31242"/>
                </a:lnTo>
                <a:lnTo>
                  <a:pt x="1038758" y="27533"/>
                </a:lnTo>
                <a:lnTo>
                  <a:pt x="1038758" y="18770"/>
                </a:lnTo>
                <a:close/>
              </a:path>
              <a:path w="1303655" h="190500">
                <a:moveTo>
                  <a:pt x="1186624" y="118287"/>
                </a:moveTo>
                <a:lnTo>
                  <a:pt x="1177010" y="80695"/>
                </a:lnTo>
                <a:lnTo>
                  <a:pt x="1157643" y="60198"/>
                </a:lnTo>
                <a:lnTo>
                  <a:pt x="1157643" y="122529"/>
                </a:lnTo>
                <a:lnTo>
                  <a:pt x="1157071" y="131152"/>
                </a:lnTo>
                <a:lnTo>
                  <a:pt x="1132624" y="164630"/>
                </a:lnTo>
                <a:lnTo>
                  <a:pt x="1125118" y="165417"/>
                </a:lnTo>
                <a:lnTo>
                  <a:pt x="1117460" y="164630"/>
                </a:lnTo>
                <a:lnTo>
                  <a:pt x="1092873" y="130810"/>
                </a:lnTo>
                <a:lnTo>
                  <a:pt x="1092390" y="122529"/>
                </a:lnTo>
                <a:lnTo>
                  <a:pt x="1092441" y="118287"/>
                </a:lnTo>
                <a:lnTo>
                  <a:pt x="1110754" y="79324"/>
                </a:lnTo>
                <a:lnTo>
                  <a:pt x="1124889" y="76111"/>
                </a:lnTo>
                <a:lnTo>
                  <a:pt x="1132484" y="76911"/>
                </a:lnTo>
                <a:lnTo>
                  <a:pt x="1157122" y="110934"/>
                </a:lnTo>
                <a:lnTo>
                  <a:pt x="1157643" y="122529"/>
                </a:lnTo>
                <a:lnTo>
                  <a:pt x="1157643" y="60198"/>
                </a:lnTo>
                <a:lnTo>
                  <a:pt x="1150302" y="55968"/>
                </a:lnTo>
                <a:lnTo>
                  <a:pt x="1138339" y="52336"/>
                </a:lnTo>
                <a:lnTo>
                  <a:pt x="1124889" y="51130"/>
                </a:lnTo>
                <a:lnTo>
                  <a:pt x="1111427" y="52362"/>
                </a:lnTo>
                <a:lnTo>
                  <a:pt x="1072781" y="81229"/>
                </a:lnTo>
                <a:lnTo>
                  <a:pt x="1063586" y="118287"/>
                </a:lnTo>
                <a:lnTo>
                  <a:pt x="1063523" y="122529"/>
                </a:lnTo>
                <a:lnTo>
                  <a:pt x="1064526" y="136080"/>
                </a:lnTo>
                <a:lnTo>
                  <a:pt x="1089075" y="179362"/>
                </a:lnTo>
                <a:lnTo>
                  <a:pt x="1125118" y="190398"/>
                </a:lnTo>
                <a:lnTo>
                  <a:pt x="1138580" y="189179"/>
                </a:lnTo>
                <a:lnTo>
                  <a:pt x="1150556" y="185496"/>
                </a:lnTo>
                <a:lnTo>
                  <a:pt x="1161046" y="179362"/>
                </a:lnTo>
                <a:lnTo>
                  <a:pt x="1170063" y="170776"/>
                </a:lnTo>
                <a:lnTo>
                  <a:pt x="1173797" y="165417"/>
                </a:lnTo>
                <a:lnTo>
                  <a:pt x="1177315" y="160388"/>
                </a:lnTo>
                <a:lnTo>
                  <a:pt x="1182484" y="148818"/>
                </a:lnTo>
                <a:lnTo>
                  <a:pt x="1185583" y="136080"/>
                </a:lnTo>
                <a:lnTo>
                  <a:pt x="1186599" y="122529"/>
                </a:lnTo>
                <a:lnTo>
                  <a:pt x="1186624" y="118287"/>
                </a:lnTo>
                <a:close/>
              </a:path>
              <a:path w="1303655" h="190500">
                <a:moveTo>
                  <a:pt x="1303604" y="100380"/>
                </a:moveTo>
                <a:lnTo>
                  <a:pt x="1291412" y="62623"/>
                </a:lnTo>
                <a:lnTo>
                  <a:pt x="1259192" y="51130"/>
                </a:lnTo>
                <a:lnTo>
                  <a:pt x="1247533" y="51892"/>
                </a:lnTo>
                <a:lnTo>
                  <a:pt x="1237818" y="54178"/>
                </a:lnTo>
                <a:lnTo>
                  <a:pt x="1230058" y="57988"/>
                </a:lnTo>
                <a:lnTo>
                  <a:pt x="1224254" y="63322"/>
                </a:lnTo>
                <a:lnTo>
                  <a:pt x="1223784" y="53492"/>
                </a:lnTo>
                <a:lnTo>
                  <a:pt x="1196276" y="53492"/>
                </a:lnTo>
                <a:lnTo>
                  <a:pt x="1196276" y="188036"/>
                </a:lnTo>
                <a:lnTo>
                  <a:pt x="1225143" y="188036"/>
                </a:lnTo>
                <a:lnTo>
                  <a:pt x="1225143" y="94259"/>
                </a:lnTo>
                <a:lnTo>
                  <a:pt x="1227696" y="89230"/>
                </a:lnTo>
                <a:lnTo>
                  <a:pt x="1231366" y="85026"/>
                </a:lnTo>
                <a:lnTo>
                  <a:pt x="1240942" y="78270"/>
                </a:lnTo>
                <a:lnTo>
                  <a:pt x="1246466" y="76581"/>
                </a:lnTo>
                <a:lnTo>
                  <a:pt x="1252702" y="76581"/>
                </a:lnTo>
                <a:lnTo>
                  <a:pt x="1260017" y="76581"/>
                </a:lnTo>
                <a:lnTo>
                  <a:pt x="1265491" y="78371"/>
                </a:lnTo>
                <a:lnTo>
                  <a:pt x="1272794" y="85483"/>
                </a:lnTo>
                <a:lnTo>
                  <a:pt x="1274622" y="91744"/>
                </a:lnTo>
                <a:lnTo>
                  <a:pt x="1274622" y="188036"/>
                </a:lnTo>
                <a:lnTo>
                  <a:pt x="1303604" y="188036"/>
                </a:lnTo>
                <a:lnTo>
                  <a:pt x="1303604" y="10038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80601" y="3249929"/>
            <a:ext cx="836930" cy="181610"/>
          </a:xfrm>
          <a:custGeom>
            <a:avLst/>
            <a:gdLst/>
            <a:ahLst/>
            <a:cxnLst/>
            <a:rect l="l" t="t" r="r" b="b"/>
            <a:pathLst>
              <a:path w="836929" h="181610">
                <a:moveTo>
                  <a:pt x="113347" y="0"/>
                </a:moveTo>
                <a:lnTo>
                  <a:pt x="0" y="0"/>
                </a:lnTo>
                <a:lnTo>
                  <a:pt x="0" y="26670"/>
                </a:lnTo>
                <a:lnTo>
                  <a:pt x="0" y="77470"/>
                </a:lnTo>
                <a:lnTo>
                  <a:pt x="0" y="102870"/>
                </a:lnTo>
                <a:lnTo>
                  <a:pt x="0" y="179070"/>
                </a:lnTo>
                <a:lnTo>
                  <a:pt x="29819" y="179070"/>
                </a:lnTo>
                <a:lnTo>
                  <a:pt x="29819" y="102870"/>
                </a:lnTo>
                <a:lnTo>
                  <a:pt x="101688" y="102870"/>
                </a:lnTo>
                <a:lnTo>
                  <a:pt x="101688" y="77470"/>
                </a:lnTo>
                <a:lnTo>
                  <a:pt x="29819" y="77470"/>
                </a:lnTo>
                <a:lnTo>
                  <a:pt x="29819" y="26670"/>
                </a:lnTo>
                <a:lnTo>
                  <a:pt x="113347" y="26670"/>
                </a:lnTo>
                <a:lnTo>
                  <a:pt x="113347" y="0"/>
                </a:lnTo>
                <a:close/>
              </a:path>
              <a:path w="836929" h="181610">
                <a:moveTo>
                  <a:pt x="233286" y="108153"/>
                </a:moveTo>
                <a:lnTo>
                  <a:pt x="232676" y="98602"/>
                </a:lnTo>
                <a:lnTo>
                  <a:pt x="232435" y="94767"/>
                </a:lnTo>
                <a:lnTo>
                  <a:pt x="229920" y="82486"/>
                </a:lnTo>
                <a:lnTo>
                  <a:pt x="204406" y="48107"/>
                </a:lnTo>
                <a:lnTo>
                  <a:pt x="204406" y="98425"/>
                </a:lnTo>
                <a:lnTo>
                  <a:pt x="148209" y="96596"/>
                </a:lnTo>
                <a:lnTo>
                  <a:pt x="149275" y="88239"/>
                </a:lnTo>
                <a:lnTo>
                  <a:pt x="152476" y="81241"/>
                </a:lnTo>
                <a:lnTo>
                  <a:pt x="163195" y="69977"/>
                </a:lnTo>
                <a:lnTo>
                  <a:pt x="169697" y="67144"/>
                </a:lnTo>
                <a:lnTo>
                  <a:pt x="187134" y="67144"/>
                </a:lnTo>
                <a:lnTo>
                  <a:pt x="193967" y="70421"/>
                </a:lnTo>
                <a:lnTo>
                  <a:pt x="197815" y="76987"/>
                </a:lnTo>
                <a:lnTo>
                  <a:pt x="201701" y="83540"/>
                </a:lnTo>
                <a:lnTo>
                  <a:pt x="203898" y="90754"/>
                </a:lnTo>
                <a:lnTo>
                  <a:pt x="204406" y="98425"/>
                </a:lnTo>
                <a:lnTo>
                  <a:pt x="204406" y="48107"/>
                </a:lnTo>
                <a:lnTo>
                  <a:pt x="202526" y="46939"/>
                </a:lnTo>
                <a:lnTo>
                  <a:pt x="190906" y="43357"/>
                </a:lnTo>
                <a:lnTo>
                  <a:pt x="177317" y="42164"/>
                </a:lnTo>
                <a:lnTo>
                  <a:pt x="169735" y="42684"/>
                </a:lnTo>
                <a:lnTo>
                  <a:pt x="130949" y="66802"/>
                </a:lnTo>
                <a:lnTo>
                  <a:pt x="118046" y="111328"/>
                </a:lnTo>
                <a:lnTo>
                  <a:pt x="118046" y="116281"/>
                </a:lnTo>
                <a:lnTo>
                  <a:pt x="127596" y="153212"/>
                </a:lnTo>
                <a:lnTo>
                  <a:pt x="166763" y="180289"/>
                </a:lnTo>
                <a:lnTo>
                  <a:pt x="180136" y="181432"/>
                </a:lnTo>
                <a:lnTo>
                  <a:pt x="189611" y="180924"/>
                </a:lnTo>
                <a:lnTo>
                  <a:pt x="228358" y="158584"/>
                </a:lnTo>
                <a:lnTo>
                  <a:pt x="232803" y="152501"/>
                </a:lnTo>
                <a:lnTo>
                  <a:pt x="214249" y="137782"/>
                </a:lnTo>
                <a:lnTo>
                  <a:pt x="209067" y="144576"/>
                </a:lnTo>
                <a:lnTo>
                  <a:pt x="204038" y="149402"/>
                </a:lnTo>
                <a:lnTo>
                  <a:pt x="194335" y="155143"/>
                </a:lnTo>
                <a:lnTo>
                  <a:pt x="188391" y="156578"/>
                </a:lnTo>
                <a:lnTo>
                  <a:pt x="181317" y="156578"/>
                </a:lnTo>
                <a:lnTo>
                  <a:pt x="149644" y="133807"/>
                </a:lnTo>
                <a:lnTo>
                  <a:pt x="147154" y="121462"/>
                </a:lnTo>
                <a:lnTo>
                  <a:pt x="233286" y="121462"/>
                </a:lnTo>
                <a:lnTo>
                  <a:pt x="233286" y="108153"/>
                </a:lnTo>
                <a:close/>
              </a:path>
              <a:path w="836929" h="181610">
                <a:moveTo>
                  <a:pt x="413334" y="178130"/>
                </a:moveTo>
                <a:lnTo>
                  <a:pt x="413219" y="153327"/>
                </a:lnTo>
                <a:lnTo>
                  <a:pt x="406501" y="154863"/>
                </a:lnTo>
                <a:lnTo>
                  <a:pt x="401904" y="155625"/>
                </a:lnTo>
                <a:lnTo>
                  <a:pt x="396455" y="155625"/>
                </a:lnTo>
                <a:lnTo>
                  <a:pt x="393954" y="155003"/>
                </a:lnTo>
                <a:lnTo>
                  <a:pt x="389953" y="152450"/>
                </a:lnTo>
                <a:lnTo>
                  <a:pt x="388950" y="149186"/>
                </a:lnTo>
                <a:lnTo>
                  <a:pt x="388950" y="68326"/>
                </a:lnTo>
                <a:lnTo>
                  <a:pt x="412750" y="68326"/>
                </a:lnTo>
                <a:lnTo>
                  <a:pt x="412750" y="44526"/>
                </a:lnTo>
                <a:lnTo>
                  <a:pt x="388950" y="44526"/>
                </a:lnTo>
                <a:lnTo>
                  <a:pt x="388950" y="13538"/>
                </a:lnTo>
                <a:lnTo>
                  <a:pt x="360083" y="13538"/>
                </a:lnTo>
                <a:lnTo>
                  <a:pt x="360083" y="44526"/>
                </a:lnTo>
                <a:lnTo>
                  <a:pt x="336753" y="44526"/>
                </a:lnTo>
                <a:lnTo>
                  <a:pt x="336753" y="65189"/>
                </a:lnTo>
                <a:lnTo>
                  <a:pt x="301663" y="42887"/>
                </a:lnTo>
                <a:lnTo>
                  <a:pt x="291147" y="42164"/>
                </a:lnTo>
                <a:lnTo>
                  <a:pt x="279539" y="42976"/>
                </a:lnTo>
                <a:lnTo>
                  <a:pt x="245325" y="62026"/>
                </a:lnTo>
                <a:lnTo>
                  <a:pt x="236943" y="86944"/>
                </a:lnTo>
                <a:lnTo>
                  <a:pt x="265811" y="86944"/>
                </a:lnTo>
                <a:lnTo>
                  <a:pt x="265811" y="80378"/>
                </a:lnTo>
                <a:lnTo>
                  <a:pt x="267957" y="75387"/>
                </a:lnTo>
                <a:lnTo>
                  <a:pt x="276555" y="68516"/>
                </a:lnTo>
                <a:lnTo>
                  <a:pt x="282422" y="66789"/>
                </a:lnTo>
                <a:lnTo>
                  <a:pt x="297738" y="66789"/>
                </a:lnTo>
                <a:lnTo>
                  <a:pt x="303593" y="68719"/>
                </a:lnTo>
                <a:lnTo>
                  <a:pt x="307403" y="72567"/>
                </a:lnTo>
                <a:lnTo>
                  <a:pt x="311251" y="76377"/>
                </a:lnTo>
                <a:lnTo>
                  <a:pt x="313182" y="81559"/>
                </a:lnTo>
                <a:lnTo>
                  <a:pt x="313182" y="94716"/>
                </a:lnTo>
                <a:lnTo>
                  <a:pt x="313182" y="117106"/>
                </a:lnTo>
                <a:lnTo>
                  <a:pt x="313182" y="139014"/>
                </a:lnTo>
                <a:lnTo>
                  <a:pt x="311327" y="142748"/>
                </a:lnTo>
                <a:lnTo>
                  <a:pt x="307797" y="146405"/>
                </a:lnTo>
                <a:lnTo>
                  <a:pt x="297383" y="153504"/>
                </a:lnTo>
                <a:lnTo>
                  <a:pt x="291223" y="155270"/>
                </a:lnTo>
                <a:lnTo>
                  <a:pt x="276961" y="155270"/>
                </a:lnTo>
                <a:lnTo>
                  <a:pt x="271703" y="153530"/>
                </a:lnTo>
                <a:lnTo>
                  <a:pt x="268287" y="150037"/>
                </a:lnTo>
                <a:lnTo>
                  <a:pt x="264909" y="146532"/>
                </a:lnTo>
                <a:lnTo>
                  <a:pt x="263220" y="142240"/>
                </a:lnTo>
                <a:lnTo>
                  <a:pt x="263220" y="137134"/>
                </a:lnTo>
                <a:lnTo>
                  <a:pt x="265303" y="128612"/>
                </a:lnTo>
                <a:lnTo>
                  <a:pt x="271538" y="122428"/>
                </a:lnTo>
                <a:lnTo>
                  <a:pt x="281940" y="118592"/>
                </a:lnTo>
                <a:lnTo>
                  <a:pt x="296506" y="117106"/>
                </a:lnTo>
                <a:lnTo>
                  <a:pt x="313182" y="117106"/>
                </a:lnTo>
                <a:lnTo>
                  <a:pt x="313182" y="94716"/>
                </a:lnTo>
                <a:lnTo>
                  <a:pt x="295148" y="94716"/>
                </a:lnTo>
                <a:lnTo>
                  <a:pt x="282117" y="95427"/>
                </a:lnTo>
                <a:lnTo>
                  <a:pt x="243649" y="112623"/>
                </a:lnTo>
                <a:lnTo>
                  <a:pt x="234340" y="139014"/>
                </a:lnTo>
                <a:lnTo>
                  <a:pt x="234442" y="142240"/>
                </a:lnTo>
                <a:lnTo>
                  <a:pt x="261950" y="178447"/>
                </a:lnTo>
                <a:lnTo>
                  <a:pt x="280898" y="181432"/>
                </a:lnTo>
                <a:lnTo>
                  <a:pt x="289293" y="181432"/>
                </a:lnTo>
                <a:lnTo>
                  <a:pt x="296773" y="179781"/>
                </a:lnTo>
                <a:lnTo>
                  <a:pt x="309892" y="173151"/>
                </a:lnTo>
                <a:lnTo>
                  <a:pt x="313613" y="171030"/>
                </a:lnTo>
                <a:lnTo>
                  <a:pt x="314477" y="170116"/>
                </a:lnTo>
                <a:lnTo>
                  <a:pt x="314591" y="171297"/>
                </a:lnTo>
                <a:lnTo>
                  <a:pt x="315772" y="174282"/>
                </a:lnTo>
                <a:lnTo>
                  <a:pt x="318008" y="179070"/>
                </a:lnTo>
                <a:lnTo>
                  <a:pt x="346519" y="179070"/>
                </a:lnTo>
                <a:lnTo>
                  <a:pt x="346519" y="172948"/>
                </a:lnTo>
                <a:lnTo>
                  <a:pt x="345528" y="170116"/>
                </a:lnTo>
                <a:lnTo>
                  <a:pt x="344563" y="167347"/>
                </a:lnTo>
                <a:lnTo>
                  <a:pt x="342049" y="117106"/>
                </a:lnTo>
                <a:lnTo>
                  <a:pt x="341922" y="86944"/>
                </a:lnTo>
                <a:lnTo>
                  <a:pt x="341134" y="77508"/>
                </a:lnTo>
                <a:lnTo>
                  <a:pt x="338467" y="68326"/>
                </a:lnTo>
                <a:lnTo>
                  <a:pt x="360083" y="68326"/>
                </a:lnTo>
                <a:lnTo>
                  <a:pt x="360083" y="143852"/>
                </a:lnTo>
                <a:lnTo>
                  <a:pt x="360692" y="153466"/>
                </a:lnTo>
                <a:lnTo>
                  <a:pt x="383997" y="181432"/>
                </a:lnTo>
                <a:lnTo>
                  <a:pt x="399592" y="181432"/>
                </a:lnTo>
                <a:lnTo>
                  <a:pt x="406387" y="180327"/>
                </a:lnTo>
                <a:lnTo>
                  <a:pt x="413334" y="178130"/>
                </a:lnTo>
                <a:close/>
              </a:path>
              <a:path w="836929" h="181610">
                <a:moveTo>
                  <a:pt x="535482" y="44526"/>
                </a:moveTo>
                <a:lnTo>
                  <a:pt x="506501" y="44526"/>
                </a:lnTo>
                <a:lnTo>
                  <a:pt x="506501" y="140131"/>
                </a:lnTo>
                <a:lnTo>
                  <a:pt x="501904" y="147015"/>
                </a:lnTo>
                <a:lnTo>
                  <a:pt x="495427" y="151930"/>
                </a:lnTo>
                <a:lnTo>
                  <a:pt x="487057" y="154876"/>
                </a:lnTo>
                <a:lnTo>
                  <a:pt x="476808" y="155867"/>
                </a:lnTo>
                <a:lnTo>
                  <a:pt x="471665" y="155867"/>
                </a:lnTo>
                <a:lnTo>
                  <a:pt x="467055" y="154241"/>
                </a:lnTo>
                <a:lnTo>
                  <a:pt x="458927" y="147675"/>
                </a:lnTo>
                <a:lnTo>
                  <a:pt x="456895" y="140868"/>
                </a:lnTo>
                <a:lnTo>
                  <a:pt x="456895" y="44526"/>
                </a:lnTo>
                <a:lnTo>
                  <a:pt x="428040" y="44526"/>
                </a:lnTo>
                <a:lnTo>
                  <a:pt x="428040" y="130302"/>
                </a:lnTo>
                <a:lnTo>
                  <a:pt x="428828" y="142862"/>
                </a:lnTo>
                <a:lnTo>
                  <a:pt x="455129" y="178409"/>
                </a:lnTo>
                <a:lnTo>
                  <a:pt x="473392" y="181432"/>
                </a:lnTo>
                <a:lnTo>
                  <a:pt x="485419" y="180860"/>
                </a:lnTo>
                <a:lnTo>
                  <a:pt x="495109" y="179133"/>
                </a:lnTo>
                <a:lnTo>
                  <a:pt x="502450" y="176263"/>
                </a:lnTo>
                <a:lnTo>
                  <a:pt x="507441" y="172237"/>
                </a:lnTo>
                <a:lnTo>
                  <a:pt x="507682" y="179070"/>
                </a:lnTo>
                <a:lnTo>
                  <a:pt x="535482" y="179070"/>
                </a:lnTo>
                <a:lnTo>
                  <a:pt x="535482" y="44526"/>
                </a:lnTo>
                <a:close/>
              </a:path>
              <a:path w="836929" h="181610">
                <a:moveTo>
                  <a:pt x="728586" y="108153"/>
                </a:moveTo>
                <a:lnTo>
                  <a:pt x="727976" y="98602"/>
                </a:lnTo>
                <a:lnTo>
                  <a:pt x="727735" y="94767"/>
                </a:lnTo>
                <a:lnTo>
                  <a:pt x="725220" y="82486"/>
                </a:lnTo>
                <a:lnTo>
                  <a:pt x="699706" y="48107"/>
                </a:lnTo>
                <a:lnTo>
                  <a:pt x="699706" y="98425"/>
                </a:lnTo>
                <a:lnTo>
                  <a:pt x="643509" y="96596"/>
                </a:lnTo>
                <a:lnTo>
                  <a:pt x="644575" y="88239"/>
                </a:lnTo>
                <a:lnTo>
                  <a:pt x="647776" y="81241"/>
                </a:lnTo>
                <a:lnTo>
                  <a:pt x="658495" y="69977"/>
                </a:lnTo>
                <a:lnTo>
                  <a:pt x="664997" y="67144"/>
                </a:lnTo>
                <a:lnTo>
                  <a:pt x="682434" y="67144"/>
                </a:lnTo>
                <a:lnTo>
                  <a:pt x="689267" y="70421"/>
                </a:lnTo>
                <a:lnTo>
                  <a:pt x="693115" y="76987"/>
                </a:lnTo>
                <a:lnTo>
                  <a:pt x="697001" y="83540"/>
                </a:lnTo>
                <a:lnTo>
                  <a:pt x="699198" y="90754"/>
                </a:lnTo>
                <a:lnTo>
                  <a:pt x="699706" y="98425"/>
                </a:lnTo>
                <a:lnTo>
                  <a:pt x="699706" y="48107"/>
                </a:lnTo>
                <a:lnTo>
                  <a:pt x="697826" y="46939"/>
                </a:lnTo>
                <a:lnTo>
                  <a:pt x="686206" y="43357"/>
                </a:lnTo>
                <a:lnTo>
                  <a:pt x="672617" y="42164"/>
                </a:lnTo>
                <a:lnTo>
                  <a:pt x="665035" y="42684"/>
                </a:lnTo>
                <a:lnTo>
                  <a:pt x="626249" y="66802"/>
                </a:lnTo>
                <a:lnTo>
                  <a:pt x="624078" y="70294"/>
                </a:lnTo>
                <a:lnTo>
                  <a:pt x="624192" y="45110"/>
                </a:lnTo>
                <a:lnTo>
                  <a:pt x="619988" y="43154"/>
                </a:lnTo>
                <a:lnTo>
                  <a:pt x="615594" y="42164"/>
                </a:lnTo>
                <a:lnTo>
                  <a:pt x="610997" y="42164"/>
                </a:lnTo>
                <a:lnTo>
                  <a:pt x="601154" y="42710"/>
                </a:lnTo>
                <a:lnTo>
                  <a:pt x="593356" y="44335"/>
                </a:lnTo>
                <a:lnTo>
                  <a:pt x="587603" y="47040"/>
                </a:lnTo>
                <a:lnTo>
                  <a:pt x="583895" y="50825"/>
                </a:lnTo>
                <a:lnTo>
                  <a:pt x="583666" y="44526"/>
                </a:lnTo>
                <a:lnTo>
                  <a:pt x="555510" y="44526"/>
                </a:lnTo>
                <a:lnTo>
                  <a:pt x="555510" y="179070"/>
                </a:lnTo>
                <a:lnTo>
                  <a:pt x="584377" y="179070"/>
                </a:lnTo>
                <a:lnTo>
                  <a:pt x="584377" y="85763"/>
                </a:lnTo>
                <a:lnTo>
                  <a:pt x="588441" y="78955"/>
                </a:lnTo>
                <a:lnTo>
                  <a:pt x="594067" y="74091"/>
                </a:lnTo>
                <a:lnTo>
                  <a:pt x="601230" y="71183"/>
                </a:lnTo>
                <a:lnTo>
                  <a:pt x="609942" y="70205"/>
                </a:lnTo>
                <a:lnTo>
                  <a:pt x="613549" y="70205"/>
                </a:lnTo>
                <a:lnTo>
                  <a:pt x="618261" y="70777"/>
                </a:lnTo>
                <a:lnTo>
                  <a:pt x="623176" y="71755"/>
                </a:lnTo>
                <a:lnTo>
                  <a:pt x="621715" y="74091"/>
                </a:lnTo>
                <a:lnTo>
                  <a:pt x="618058" y="82232"/>
                </a:lnTo>
                <a:lnTo>
                  <a:pt x="615442" y="91147"/>
                </a:lnTo>
                <a:lnTo>
                  <a:pt x="613867" y="100850"/>
                </a:lnTo>
                <a:lnTo>
                  <a:pt x="613346" y="111328"/>
                </a:lnTo>
                <a:lnTo>
                  <a:pt x="613346" y="116281"/>
                </a:lnTo>
                <a:lnTo>
                  <a:pt x="622896" y="153212"/>
                </a:lnTo>
                <a:lnTo>
                  <a:pt x="662063" y="180289"/>
                </a:lnTo>
                <a:lnTo>
                  <a:pt x="675436" y="181432"/>
                </a:lnTo>
                <a:lnTo>
                  <a:pt x="684911" y="180924"/>
                </a:lnTo>
                <a:lnTo>
                  <a:pt x="723658" y="158584"/>
                </a:lnTo>
                <a:lnTo>
                  <a:pt x="728103" y="152501"/>
                </a:lnTo>
                <a:lnTo>
                  <a:pt x="709549" y="137782"/>
                </a:lnTo>
                <a:lnTo>
                  <a:pt x="704367" y="144576"/>
                </a:lnTo>
                <a:lnTo>
                  <a:pt x="699338" y="149402"/>
                </a:lnTo>
                <a:lnTo>
                  <a:pt x="689635" y="155143"/>
                </a:lnTo>
                <a:lnTo>
                  <a:pt x="683691" y="156578"/>
                </a:lnTo>
                <a:lnTo>
                  <a:pt x="676617" y="156578"/>
                </a:lnTo>
                <a:lnTo>
                  <a:pt x="644944" y="133807"/>
                </a:lnTo>
                <a:lnTo>
                  <a:pt x="642454" y="121462"/>
                </a:lnTo>
                <a:lnTo>
                  <a:pt x="728586" y="121462"/>
                </a:lnTo>
                <a:lnTo>
                  <a:pt x="728586" y="108153"/>
                </a:lnTo>
                <a:close/>
              </a:path>
              <a:path w="836929" h="181610">
                <a:moveTo>
                  <a:pt x="836396" y="140081"/>
                </a:moveTo>
                <a:lnTo>
                  <a:pt x="808494" y="104876"/>
                </a:lnTo>
                <a:lnTo>
                  <a:pt x="775855" y="95872"/>
                </a:lnTo>
                <a:lnTo>
                  <a:pt x="768692" y="93433"/>
                </a:lnTo>
                <a:lnTo>
                  <a:pt x="762723" y="88760"/>
                </a:lnTo>
                <a:lnTo>
                  <a:pt x="761225" y="85801"/>
                </a:lnTo>
                <a:lnTo>
                  <a:pt x="761225" y="78651"/>
                </a:lnTo>
                <a:lnTo>
                  <a:pt x="762838" y="75260"/>
                </a:lnTo>
                <a:lnTo>
                  <a:pt x="769315" y="68770"/>
                </a:lnTo>
                <a:lnTo>
                  <a:pt x="774979" y="67144"/>
                </a:lnTo>
                <a:lnTo>
                  <a:pt x="790600" y="67144"/>
                </a:lnTo>
                <a:lnTo>
                  <a:pt x="796366" y="69151"/>
                </a:lnTo>
                <a:lnTo>
                  <a:pt x="804252" y="77114"/>
                </a:lnTo>
                <a:lnTo>
                  <a:pt x="806234" y="82423"/>
                </a:lnTo>
                <a:lnTo>
                  <a:pt x="806234" y="89065"/>
                </a:lnTo>
                <a:lnTo>
                  <a:pt x="835101" y="89065"/>
                </a:lnTo>
                <a:lnTo>
                  <a:pt x="813549" y="49288"/>
                </a:lnTo>
                <a:lnTo>
                  <a:pt x="783031" y="42164"/>
                </a:lnTo>
                <a:lnTo>
                  <a:pt x="772198" y="42913"/>
                </a:lnTo>
                <a:lnTo>
                  <a:pt x="735749" y="67386"/>
                </a:lnTo>
                <a:lnTo>
                  <a:pt x="732243" y="82931"/>
                </a:lnTo>
                <a:lnTo>
                  <a:pt x="733094" y="91274"/>
                </a:lnTo>
                <a:lnTo>
                  <a:pt x="761695" y="117627"/>
                </a:lnTo>
                <a:lnTo>
                  <a:pt x="793203" y="125641"/>
                </a:lnTo>
                <a:lnTo>
                  <a:pt x="800404" y="128371"/>
                </a:lnTo>
                <a:lnTo>
                  <a:pt x="806094" y="134581"/>
                </a:lnTo>
                <a:lnTo>
                  <a:pt x="807529" y="137998"/>
                </a:lnTo>
                <a:lnTo>
                  <a:pt x="807529" y="141732"/>
                </a:lnTo>
                <a:lnTo>
                  <a:pt x="807529" y="145808"/>
                </a:lnTo>
                <a:lnTo>
                  <a:pt x="805573" y="149288"/>
                </a:lnTo>
                <a:lnTo>
                  <a:pt x="797712" y="155016"/>
                </a:lnTo>
                <a:lnTo>
                  <a:pt x="791705" y="156451"/>
                </a:lnTo>
                <a:lnTo>
                  <a:pt x="777455" y="156451"/>
                </a:lnTo>
                <a:lnTo>
                  <a:pt x="771537" y="154978"/>
                </a:lnTo>
                <a:lnTo>
                  <a:pt x="760272" y="149047"/>
                </a:lnTo>
                <a:lnTo>
                  <a:pt x="757199" y="142595"/>
                </a:lnTo>
                <a:lnTo>
                  <a:pt x="756691" y="132651"/>
                </a:lnTo>
                <a:lnTo>
                  <a:pt x="727887" y="132651"/>
                </a:lnTo>
                <a:lnTo>
                  <a:pt x="750392" y="173583"/>
                </a:lnTo>
                <a:lnTo>
                  <a:pt x="783615" y="181432"/>
                </a:lnTo>
                <a:lnTo>
                  <a:pt x="794816" y="180721"/>
                </a:lnTo>
                <a:lnTo>
                  <a:pt x="832739" y="156857"/>
                </a:lnTo>
                <a:lnTo>
                  <a:pt x="835482" y="148907"/>
                </a:lnTo>
                <a:lnTo>
                  <a:pt x="836396" y="140081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40600" y="3520363"/>
            <a:ext cx="396240" cy="190500"/>
          </a:xfrm>
          <a:custGeom>
            <a:avLst/>
            <a:gdLst/>
            <a:ahLst/>
            <a:cxnLst/>
            <a:rect l="l" t="t" r="r" b="b"/>
            <a:pathLst>
              <a:path w="396240" h="190500">
                <a:moveTo>
                  <a:pt x="131610" y="182206"/>
                </a:moveTo>
                <a:lnTo>
                  <a:pt x="96393" y="118529"/>
                </a:lnTo>
                <a:lnTo>
                  <a:pt x="92849" y="112102"/>
                </a:lnTo>
                <a:lnTo>
                  <a:pt x="98894" y="109220"/>
                </a:lnTo>
                <a:lnTo>
                  <a:pt x="104546" y="105321"/>
                </a:lnTo>
                <a:lnTo>
                  <a:pt x="123952" y="64452"/>
                </a:lnTo>
                <a:lnTo>
                  <a:pt x="122910" y="51866"/>
                </a:lnTo>
                <a:lnTo>
                  <a:pt x="119773" y="40855"/>
                </a:lnTo>
                <a:lnTo>
                  <a:pt x="116586" y="35115"/>
                </a:lnTo>
                <a:lnTo>
                  <a:pt x="114541" y="31419"/>
                </a:lnTo>
                <a:lnTo>
                  <a:pt x="107226" y="23558"/>
                </a:lnTo>
                <a:lnTo>
                  <a:pt x="98018" y="17373"/>
                </a:lnTo>
                <a:lnTo>
                  <a:pt x="94259" y="15849"/>
                </a:lnTo>
                <a:lnTo>
                  <a:pt x="94259" y="55537"/>
                </a:lnTo>
                <a:lnTo>
                  <a:pt x="94259" y="72339"/>
                </a:lnTo>
                <a:lnTo>
                  <a:pt x="61036" y="92964"/>
                </a:lnTo>
                <a:lnTo>
                  <a:pt x="29819" y="92964"/>
                </a:lnTo>
                <a:lnTo>
                  <a:pt x="29819" y="35115"/>
                </a:lnTo>
                <a:lnTo>
                  <a:pt x="60325" y="35115"/>
                </a:lnTo>
                <a:lnTo>
                  <a:pt x="94259" y="55537"/>
                </a:lnTo>
                <a:lnTo>
                  <a:pt x="94259" y="15849"/>
                </a:lnTo>
                <a:lnTo>
                  <a:pt x="87134" y="12954"/>
                </a:lnTo>
                <a:lnTo>
                  <a:pt x="74574" y="10312"/>
                </a:lnTo>
                <a:lnTo>
                  <a:pt x="60325" y="9423"/>
                </a:lnTo>
                <a:lnTo>
                  <a:pt x="0" y="9423"/>
                </a:lnTo>
                <a:lnTo>
                  <a:pt x="0" y="188036"/>
                </a:lnTo>
                <a:lnTo>
                  <a:pt x="29819" y="188036"/>
                </a:lnTo>
                <a:lnTo>
                  <a:pt x="29819" y="118529"/>
                </a:lnTo>
                <a:lnTo>
                  <a:pt x="64452" y="118529"/>
                </a:lnTo>
                <a:lnTo>
                  <a:pt x="101688" y="188036"/>
                </a:lnTo>
                <a:lnTo>
                  <a:pt x="131610" y="188036"/>
                </a:lnTo>
                <a:lnTo>
                  <a:pt x="131610" y="182206"/>
                </a:lnTo>
                <a:close/>
              </a:path>
              <a:path w="396240" h="190500">
                <a:moveTo>
                  <a:pt x="245986" y="117119"/>
                </a:moveTo>
                <a:lnTo>
                  <a:pt x="245376" y="107569"/>
                </a:lnTo>
                <a:lnTo>
                  <a:pt x="245135" y="103733"/>
                </a:lnTo>
                <a:lnTo>
                  <a:pt x="242620" y="91452"/>
                </a:lnTo>
                <a:lnTo>
                  <a:pt x="217106" y="57073"/>
                </a:lnTo>
                <a:lnTo>
                  <a:pt x="217106" y="107391"/>
                </a:lnTo>
                <a:lnTo>
                  <a:pt x="160909" y="105562"/>
                </a:lnTo>
                <a:lnTo>
                  <a:pt x="161975" y="97205"/>
                </a:lnTo>
                <a:lnTo>
                  <a:pt x="165176" y="90208"/>
                </a:lnTo>
                <a:lnTo>
                  <a:pt x="175895" y="78943"/>
                </a:lnTo>
                <a:lnTo>
                  <a:pt x="182397" y="76111"/>
                </a:lnTo>
                <a:lnTo>
                  <a:pt x="199834" y="76111"/>
                </a:lnTo>
                <a:lnTo>
                  <a:pt x="206667" y="79387"/>
                </a:lnTo>
                <a:lnTo>
                  <a:pt x="210515" y="85953"/>
                </a:lnTo>
                <a:lnTo>
                  <a:pt x="214401" y="92506"/>
                </a:lnTo>
                <a:lnTo>
                  <a:pt x="216598" y="99720"/>
                </a:lnTo>
                <a:lnTo>
                  <a:pt x="217106" y="107391"/>
                </a:lnTo>
                <a:lnTo>
                  <a:pt x="217106" y="57073"/>
                </a:lnTo>
                <a:lnTo>
                  <a:pt x="215226" y="55905"/>
                </a:lnTo>
                <a:lnTo>
                  <a:pt x="203606" y="52324"/>
                </a:lnTo>
                <a:lnTo>
                  <a:pt x="190017" y="51130"/>
                </a:lnTo>
                <a:lnTo>
                  <a:pt x="182435" y="51650"/>
                </a:lnTo>
                <a:lnTo>
                  <a:pt x="143649" y="75768"/>
                </a:lnTo>
                <a:lnTo>
                  <a:pt x="130746" y="120294"/>
                </a:lnTo>
                <a:lnTo>
                  <a:pt x="130746" y="125247"/>
                </a:lnTo>
                <a:lnTo>
                  <a:pt x="140296" y="162179"/>
                </a:lnTo>
                <a:lnTo>
                  <a:pt x="179463" y="189255"/>
                </a:lnTo>
                <a:lnTo>
                  <a:pt x="192836" y="190398"/>
                </a:lnTo>
                <a:lnTo>
                  <a:pt x="202311" y="189890"/>
                </a:lnTo>
                <a:lnTo>
                  <a:pt x="241058" y="167551"/>
                </a:lnTo>
                <a:lnTo>
                  <a:pt x="245503" y="161467"/>
                </a:lnTo>
                <a:lnTo>
                  <a:pt x="226949" y="146748"/>
                </a:lnTo>
                <a:lnTo>
                  <a:pt x="221767" y="153543"/>
                </a:lnTo>
                <a:lnTo>
                  <a:pt x="216738" y="158369"/>
                </a:lnTo>
                <a:lnTo>
                  <a:pt x="207035" y="164109"/>
                </a:lnTo>
                <a:lnTo>
                  <a:pt x="201091" y="165544"/>
                </a:lnTo>
                <a:lnTo>
                  <a:pt x="194017" y="165544"/>
                </a:lnTo>
                <a:lnTo>
                  <a:pt x="162344" y="142773"/>
                </a:lnTo>
                <a:lnTo>
                  <a:pt x="159854" y="130429"/>
                </a:lnTo>
                <a:lnTo>
                  <a:pt x="245986" y="130429"/>
                </a:lnTo>
                <a:lnTo>
                  <a:pt x="245986" y="117119"/>
                </a:lnTo>
                <a:close/>
              </a:path>
              <a:path w="396240" h="190500">
                <a:moveTo>
                  <a:pt x="359219" y="181914"/>
                </a:moveTo>
                <a:lnTo>
                  <a:pt x="354749" y="126072"/>
                </a:lnTo>
                <a:lnTo>
                  <a:pt x="354622" y="95910"/>
                </a:lnTo>
                <a:lnTo>
                  <a:pt x="332562" y="57632"/>
                </a:lnTo>
                <a:lnTo>
                  <a:pt x="303847" y="51130"/>
                </a:lnTo>
                <a:lnTo>
                  <a:pt x="292239" y="51943"/>
                </a:lnTo>
                <a:lnTo>
                  <a:pt x="258025" y="70993"/>
                </a:lnTo>
                <a:lnTo>
                  <a:pt x="249643" y="95910"/>
                </a:lnTo>
                <a:lnTo>
                  <a:pt x="278511" y="95910"/>
                </a:lnTo>
                <a:lnTo>
                  <a:pt x="278511" y="89344"/>
                </a:lnTo>
                <a:lnTo>
                  <a:pt x="280657" y="84353"/>
                </a:lnTo>
                <a:lnTo>
                  <a:pt x="289255" y="77482"/>
                </a:lnTo>
                <a:lnTo>
                  <a:pt x="295122" y="75755"/>
                </a:lnTo>
                <a:lnTo>
                  <a:pt x="310438" y="75755"/>
                </a:lnTo>
                <a:lnTo>
                  <a:pt x="316293" y="77685"/>
                </a:lnTo>
                <a:lnTo>
                  <a:pt x="320103" y="81534"/>
                </a:lnTo>
                <a:lnTo>
                  <a:pt x="323951" y="85344"/>
                </a:lnTo>
                <a:lnTo>
                  <a:pt x="325882" y="90525"/>
                </a:lnTo>
                <a:lnTo>
                  <a:pt x="325882" y="103682"/>
                </a:lnTo>
                <a:lnTo>
                  <a:pt x="325882" y="126072"/>
                </a:lnTo>
                <a:lnTo>
                  <a:pt x="325882" y="147980"/>
                </a:lnTo>
                <a:lnTo>
                  <a:pt x="324027" y="151714"/>
                </a:lnTo>
                <a:lnTo>
                  <a:pt x="320497" y="155371"/>
                </a:lnTo>
                <a:lnTo>
                  <a:pt x="310083" y="162471"/>
                </a:lnTo>
                <a:lnTo>
                  <a:pt x="303923" y="164236"/>
                </a:lnTo>
                <a:lnTo>
                  <a:pt x="289661" y="164236"/>
                </a:lnTo>
                <a:lnTo>
                  <a:pt x="284403" y="162496"/>
                </a:lnTo>
                <a:lnTo>
                  <a:pt x="280987" y="159004"/>
                </a:lnTo>
                <a:lnTo>
                  <a:pt x="277609" y="155498"/>
                </a:lnTo>
                <a:lnTo>
                  <a:pt x="275920" y="151206"/>
                </a:lnTo>
                <a:lnTo>
                  <a:pt x="275920" y="146100"/>
                </a:lnTo>
                <a:lnTo>
                  <a:pt x="278003" y="137579"/>
                </a:lnTo>
                <a:lnTo>
                  <a:pt x="284238" y="131394"/>
                </a:lnTo>
                <a:lnTo>
                  <a:pt x="294640" y="127558"/>
                </a:lnTo>
                <a:lnTo>
                  <a:pt x="309206" y="126072"/>
                </a:lnTo>
                <a:lnTo>
                  <a:pt x="325882" y="126072"/>
                </a:lnTo>
                <a:lnTo>
                  <a:pt x="325882" y="103682"/>
                </a:lnTo>
                <a:lnTo>
                  <a:pt x="307848" y="103682"/>
                </a:lnTo>
                <a:lnTo>
                  <a:pt x="294817" y="104394"/>
                </a:lnTo>
                <a:lnTo>
                  <a:pt x="256349" y="121589"/>
                </a:lnTo>
                <a:lnTo>
                  <a:pt x="247040" y="147980"/>
                </a:lnTo>
                <a:lnTo>
                  <a:pt x="247142" y="151206"/>
                </a:lnTo>
                <a:lnTo>
                  <a:pt x="274650" y="187413"/>
                </a:lnTo>
                <a:lnTo>
                  <a:pt x="293598" y="190398"/>
                </a:lnTo>
                <a:lnTo>
                  <a:pt x="301993" y="190398"/>
                </a:lnTo>
                <a:lnTo>
                  <a:pt x="309473" y="188747"/>
                </a:lnTo>
                <a:lnTo>
                  <a:pt x="322592" y="182118"/>
                </a:lnTo>
                <a:lnTo>
                  <a:pt x="326313" y="179997"/>
                </a:lnTo>
                <a:lnTo>
                  <a:pt x="327177" y="179082"/>
                </a:lnTo>
                <a:lnTo>
                  <a:pt x="327291" y="180263"/>
                </a:lnTo>
                <a:lnTo>
                  <a:pt x="328472" y="183248"/>
                </a:lnTo>
                <a:lnTo>
                  <a:pt x="330708" y="188036"/>
                </a:lnTo>
                <a:lnTo>
                  <a:pt x="359219" y="188036"/>
                </a:lnTo>
                <a:lnTo>
                  <a:pt x="359219" y="181914"/>
                </a:lnTo>
                <a:close/>
              </a:path>
              <a:path w="396240" h="190500">
                <a:moveTo>
                  <a:pt x="395757" y="0"/>
                </a:moveTo>
                <a:lnTo>
                  <a:pt x="366776" y="0"/>
                </a:lnTo>
                <a:lnTo>
                  <a:pt x="366776" y="188036"/>
                </a:lnTo>
                <a:lnTo>
                  <a:pt x="395757" y="188036"/>
                </a:lnTo>
                <a:lnTo>
                  <a:pt x="395757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09180" y="3527425"/>
            <a:ext cx="501650" cy="183515"/>
          </a:xfrm>
          <a:custGeom>
            <a:avLst/>
            <a:gdLst/>
            <a:ahLst/>
            <a:cxnLst/>
            <a:rect l="l" t="t" r="r" b="b"/>
            <a:pathLst>
              <a:path w="501650" h="183514">
                <a:moveTo>
                  <a:pt x="168478" y="46431"/>
                </a:moveTo>
                <a:lnTo>
                  <a:pt x="139496" y="46431"/>
                </a:lnTo>
                <a:lnTo>
                  <a:pt x="139496" y="180975"/>
                </a:lnTo>
                <a:lnTo>
                  <a:pt x="168478" y="180975"/>
                </a:lnTo>
                <a:lnTo>
                  <a:pt x="168478" y="46431"/>
                </a:lnTo>
                <a:close/>
              </a:path>
              <a:path w="501650" h="183514">
                <a:moveTo>
                  <a:pt x="170713" y="11709"/>
                </a:moveTo>
                <a:lnTo>
                  <a:pt x="169265" y="7924"/>
                </a:lnTo>
                <a:lnTo>
                  <a:pt x="166357" y="4775"/>
                </a:lnTo>
                <a:lnTo>
                  <a:pt x="163449" y="1600"/>
                </a:lnTo>
                <a:lnTo>
                  <a:pt x="159410" y="0"/>
                </a:lnTo>
                <a:lnTo>
                  <a:pt x="148920" y="0"/>
                </a:lnTo>
                <a:lnTo>
                  <a:pt x="144856" y="1600"/>
                </a:lnTo>
                <a:lnTo>
                  <a:pt x="139623" y="7505"/>
                </a:lnTo>
                <a:lnTo>
                  <a:pt x="139623" y="1905"/>
                </a:lnTo>
                <a:lnTo>
                  <a:pt x="0" y="1905"/>
                </a:lnTo>
                <a:lnTo>
                  <a:pt x="0" y="28575"/>
                </a:lnTo>
                <a:lnTo>
                  <a:pt x="55029" y="28575"/>
                </a:lnTo>
                <a:lnTo>
                  <a:pt x="55029" y="180975"/>
                </a:lnTo>
                <a:lnTo>
                  <a:pt x="84480" y="180975"/>
                </a:lnTo>
                <a:lnTo>
                  <a:pt x="84480" y="28575"/>
                </a:lnTo>
                <a:lnTo>
                  <a:pt x="139623" y="28575"/>
                </a:lnTo>
                <a:lnTo>
                  <a:pt x="139623" y="24574"/>
                </a:lnTo>
                <a:lnTo>
                  <a:pt x="142024" y="27279"/>
                </a:lnTo>
                <a:lnTo>
                  <a:pt x="144856" y="30391"/>
                </a:lnTo>
                <a:lnTo>
                  <a:pt x="148920" y="31940"/>
                </a:lnTo>
                <a:lnTo>
                  <a:pt x="159410" y="31940"/>
                </a:lnTo>
                <a:lnTo>
                  <a:pt x="163449" y="30391"/>
                </a:lnTo>
                <a:lnTo>
                  <a:pt x="169265" y="24180"/>
                </a:lnTo>
                <a:lnTo>
                  <a:pt x="170713" y="20472"/>
                </a:lnTo>
                <a:lnTo>
                  <a:pt x="170713" y="11709"/>
                </a:lnTo>
                <a:close/>
              </a:path>
              <a:path w="501650" h="183514">
                <a:moveTo>
                  <a:pt x="501307" y="110058"/>
                </a:moveTo>
                <a:lnTo>
                  <a:pt x="500697" y="100507"/>
                </a:lnTo>
                <a:lnTo>
                  <a:pt x="500456" y="96672"/>
                </a:lnTo>
                <a:lnTo>
                  <a:pt x="497941" y="84391"/>
                </a:lnTo>
                <a:lnTo>
                  <a:pt x="472427" y="50012"/>
                </a:lnTo>
                <a:lnTo>
                  <a:pt x="472427" y="100330"/>
                </a:lnTo>
                <a:lnTo>
                  <a:pt x="416229" y="98501"/>
                </a:lnTo>
                <a:lnTo>
                  <a:pt x="417296" y="90144"/>
                </a:lnTo>
                <a:lnTo>
                  <a:pt x="420497" y="83146"/>
                </a:lnTo>
                <a:lnTo>
                  <a:pt x="431215" y="71882"/>
                </a:lnTo>
                <a:lnTo>
                  <a:pt x="437718" y="69049"/>
                </a:lnTo>
                <a:lnTo>
                  <a:pt x="455155" y="69049"/>
                </a:lnTo>
                <a:lnTo>
                  <a:pt x="461987" y="72326"/>
                </a:lnTo>
                <a:lnTo>
                  <a:pt x="465836" y="78892"/>
                </a:lnTo>
                <a:lnTo>
                  <a:pt x="469722" y="85445"/>
                </a:lnTo>
                <a:lnTo>
                  <a:pt x="471919" y="92659"/>
                </a:lnTo>
                <a:lnTo>
                  <a:pt x="472427" y="100330"/>
                </a:lnTo>
                <a:lnTo>
                  <a:pt x="472427" y="50012"/>
                </a:lnTo>
                <a:lnTo>
                  <a:pt x="470547" y="48844"/>
                </a:lnTo>
                <a:lnTo>
                  <a:pt x="458927" y="45262"/>
                </a:lnTo>
                <a:lnTo>
                  <a:pt x="445338" y="44069"/>
                </a:lnTo>
                <a:lnTo>
                  <a:pt x="437756" y="44589"/>
                </a:lnTo>
                <a:lnTo>
                  <a:pt x="398970" y="68707"/>
                </a:lnTo>
                <a:lnTo>
                  <a:pt x="386918" y="100723"/>
                </a:lnTo>
                <a:lnTo>
                  <a:pt x="386918" y="93675"/>
                </a:lnTo>
                <a:lnTo>
                  <a:pt x="374713" y="56095"/>
                </a:lnTo>
                <a:lnTo>
                  <a:pt x="340614" y="44069"/>
                </a:lnTo>
                <a:lnTo>
                  <a:pt x="333476" y="44450"/>
                </a:lnTo>
                <a:lnTo>
                  <a:pt x="300672" y="61036"/>
                </a:lnTo>
                <a:lnTo>
                  <a:pt x="298665" y="56870"/>
                </a:lnTo>
                <a:lnTo>
                  <a:pt x="294144" y="53009"/>
                </a:lnTo>
                <a:lnTo>
                  <a:pt x="280123" y="45859"/>
                </a:lnTo>
                <a:lnTo>
                  <a:pt x="272275" y="44069"/>
                </a:lnTo>
                <a:lnTo>
                  <a:pt x="263550" y="44069"/>
                </a:lnTo>
                <a:lnTo>
                  <a:pt x="251802" y="44729"/>
                </a:lnTo>
                <a:lnTo>
                  <a:pt x="242125" y="46723"/>
                </a:lnTo>
                <a:lnTo>
                  <a:pt x="234518" y="50038"/>
                </a:lnTo>
                <a:lnTo>
                  <a:pt x="228968" y="54673"/>
                </a:lnTo>
                <a:lnTo>
                  <a:pt x="228676" y="46431"/>
                </a:lnTo>
                <a:lnTo>
                  <a:pt x="200990" y="46431"/>
                </a:lnTo>
                <a:lnTo>
                  <a:pt x="200990" y="180975"/>
                </a:lnTo>
                <a:lnTo>
                  <a:pt x="229971" y="180975"/>
                </a:lnTo>
                <a:lnTo>
                  <a:pt x="229971" y="84785"/>
                </a:lnTo>
                <a:lnTo>
                  <a:pt x="234086" y="78105"/>
                </a:lnTo>
                <a:lnTo>
                  <a:pt x="239750" y="73329"/>
                </a:lnTo>
                <a:lnTo>
                  <a:pt x="246989" y="70472"/>
                </a:lnTo>
                <a:lnTo>
                  <a:pt x="255778" y="69519"/>
                </a:lnTo>
                <a:lnTo>
                  <a:pt x="263156" y="69519"/>
                </a:lnTo>
                <a:lnTo>
                  <a:pt x="268960" y="71310"/>
                </a:lnTo>
                <a:lnTo>
                  <a:pt x="277355" y="78460"/>
                </a:lnTo>
                <a:lnTo>
                  <a:pt x="279463" y="84683"/>
                </a:lnTo>
                <a:lnTo>
                  <a:pt x="279463" y="180975"/>
                </a:lnTo>
                <a:lnTo>
                  <a:pt x="308330" y="180975"/>
                </a:lnTo>
                <a:lnTo>
                  <a:pt x="308330" y="93027"/>
                </a:lnTo>
                <a:lnTo>
                  <a:pt x="309029" y="86512"/>
                </a:lnTo>
                <a:lnTo>
                  <a:pt x="311581" y="80975"/>
                </a:lnTo>
                <a:lnTo>
                  <a:pt x="320382" y="71818"/>
                </a:lnTo>
                <a:lnTo>
                  <a:pt x="326466" y="69519"/>
                </a:lnTo>
                <a:lnTo>
                  <a:pt x="341744" y="69519"/>
                </a:lnTo>
                <a:lnTo>
                  <a:pt x="347560" y="71132"/>
                </a:lnTo>
                <a:lnTo>
                  <a:pt x="355854" y="77533"/>
                </a:lnTo>
                <a:lnTo>
                  <a:pt x="357924" y="83896"/>
                </a:lnTo>
                <a:lnTo>
                  <a:pt x="357924" y="180975"/>
                </a:lnTo>
                <a:lnTo>
                  <a:pt x="386918" y="180975"/>
                </a:lnTo>
                <a:lnTo>
                  <a:pt x="386918" y="129006"/>
                </a:lnTo>
                <a:lnTo>
                  <a:pt x="387134" y="131737"/>
                </a:lnTo>
                <a:lnTo>
                  <a:pt x="390309" y="144043"/>
                </a:lnTo>
                <a:lnTo>
                  <a:pt x="422808" y="178739"/>
                </a:lnTo>
                <a:lnTo>
                  <a:pt x="448157" y="183337"/>
                </a:lnTo>
                <a:lnTo>
                  <a:pt x="457631" y="182829"/>
                </a:lnTo>
                <a:lnTo>
                  <a:pt x="496379" y="160489"/>
                </a:lnTo>
                <a:lnTo>
                  <a:pt x="500824" y="154406"/>
                </a:lnTo>
                <a:lnTo>
                  <a:pt x="482269" y="139687"/>
                </a:lnTo>
                <a:lnTo>
                  <a:pt x="477088" y="146481"/>
                </a:lnTo>
                <a:lnTo>
                  <a:pt x="472059" y="151307"/>
                </a:lnTo>
                <a:lnTo>
                  <a:pt x="462356" y="157048"/>
                </a:lnTo>
                <a:lnTo>
                  <a:pt x="456412" y="158483"/>
                </a:lnTo>
                <a:lnTo>
                  <a:pt x="449338" y="158483"/>
                </a:lnTo>
                <a:lnTo>
                  <a:pt x="417664" y="135712"/>
                </a:lnTo>
                <a:lnTo>
                  <a:pt x="415175" y="123367"/>
                </a:lnTo>
                <a:lnTo>
                  <a:pt x="501307" y="123367"/>
                </a:lnTo>
                <a:lnTo>
                  <a:pt x="501307" y="110058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63535" y="3520363"/>
            <a:ext cx="1303655" cy="190500"/>
          </a:xfrm>
          <a:custGeom>
            <a:avLst/>
            <a:gdLst/>
            <a:ahLst/>
            <a:cxnLst/>
            <a:rect l="l" t="t" r="r" b="b"/>
            <a:pathLst>
              <a:path w="1303655" h="190500">
                <a:moveTo>
                  <a:pt x="259524" y="118287"/>
                </a:moveTo>
                <a:lnTo>
                  <a:pt x="249910" y="80695"/>
                </a:lnTo>
                <a:lnTo>
                  <a:pt x="230543" y="60198"/>
                </a:lnTo>
                <a:lnTo>
                  <a:pt x="230543" y="122529"/>
                </a:lnTo>
                <a:lnTo>
                  <a:pt x="229971" y="131152"/>
                </a:lnTo>
                <a:lnTo>
                  <a:pt x="205524" y="164630"/>
                </a:lnTo>
                <a:lnTo>
                  <a:pt x="198018" y="165417"/>
                </a:lnTo>
                <a:lnTo>
                  <a:pt x="190360" y="164630"/>
                </a:lnTo>
                <a:lnTo>
                  <a:pt x="165773" y="130810"/>
                </a:lnTo>
                <a:lnTo>
                  <a:pt x="165290" y="122529"/>
                </a:lnTo>
                <a:lnTo>
                  <a:pt x="165341" y="118287"/>
                </a:lnTo>
                <a:lnTo>
                  <a:pt x="183654" y="79324"/>
                </a:lnTo>
                <a:lnTo>
                  <a:pt x="197789" y="76111"/>
                </a:lnTo>
                <a:lnTo>
                  <a:pt x="205384" y="76911"/>
                </a:lnTo>
                <a:lnTo>
                  <a:pt x="230022" y="110934"/>
                </a:lnTo>
                <a:lnTo>
                  <a:pt x="230543" y="122529"/>
                </a:lnTo>
                <a:lnTo>
                  <a:pt x="230543" y="60198"/>
                </a:lnTo>
                <a:lnTo>
                  <a:pt x="223202" y="55968"/>
                </a:lnTo>
                <a:lnTo>
                  <a:pt x="211239" y="52336"/>
                </a:lnTo>
                <a:lnTo>
                  <a:pt x="197789" y="51130"/>
                </a:lnTo>
                <a:lnTo>
                  <a:pt x="184327" y="52362"/>
                </a:lnTo>
                <a:lnTo>
                  <a:pt x="145681" y="81229"/>
                </a:lnTo>
                <a:lnTo>
                  <a:pt x="136486" y="118287"/>
                </a:lnTo>
                <a:lnTo>
                  <a:pt x="136423" y="122529"/>
                </a:lnTo>
                <a:lnTo>
                  <a:pt x="136702" y="126415"/>
                </a:lnTo>
                <a:lnTo>
                  <a:pt x="109867" y="126415"/>
                </a:lnTo>
                <a:lnTo>
                  <a:pt x="87528" y="162547"/>
                </a:lnTo>
                <a:lnTo>
                  <a:pt x="70459" y="164833"/>
                </a:lnTo>
                <a:lnTo>
                  <a:pt x="60706" y="163791"/>
                </a:lnTo>
                <a:lnTo>
                  <a:pt x="32181" y="129730"/>
                </a:lnTo>
                <a:lnTo>
                  <a:pt x="29692" y="107340"/>
                </a:lnTo>
                <a:lnTo>
                  <a:pt x="29692" y="90017"/>
                </a:lnTo>
                <a:lnTo>
                  <a:pt x="40589" y="48310"/>
                </a:lnTo>
                <a:lnTo>
                  <a:pt x="72453" y="32753"/>
                </a:lnTo>
                <a:lnTo>
                  <a:pt x="80949" y="33337"/>
                </a:lnTo>
                <a:lnTo>
                  <a:pt x="108038" y="62217"/>
                </a:lnTo>
                <a:lnTo>
                  <a:pt x="109804" y="71513"/>
                </a:lnTo>
                <a:lnTo>
                  <a:pt x="139382" y="71513"/>
                </a:lnTo>
                <a:lnTo>
                  <a:pt x="127127" y="33413"/>
                </a:lnTo>
                <a:lnTo>
                  <a:pt x="86868" y="8128"/>
                </a:lnTo>
                <a:lnTo>
                  <a:pt x="72453" y="7061"/>
                </a:lnTo>
                <a:lnTo>
                  <a:pt x="56603" y="8496"/>
                </a:lnTo>
                <a:lnTo>
                  <a:pt x="19494" y="29984"/>
                </a:lnTo>
                <a:lnTo>
                  <a:pt x="1219" y="72478"/>
                </a:lnTo>
                <a:lnTo>
                  <a:pt x="0" y="90246"/>
                </a:lnTo>
                <a:lnTo>
                  <a:pt x="0" y="108635"/>
                </a:lnTo>
                <a:lnTo>
                  <a:pt x="11163" y="155752"/>
                </a:lnTo>
                <a:lnTo>
                  <a:pt x="41960" y="184772"/>
                </a:lnTo>
                <a:lnTo>
                  <a:pt x="70459" y="190398"/>
                </a:lnTo>
                <a:lnTo>
                  <a:pt x="85648" y="189318"/>
                </a:lnTo>
                <a:lnTo>
                  <a:pt x="127050" y="163804"/>
                </a:lnTo>
                <a:lnTo>
                  <a:pt x="137617" y="136893"/>
                </a:lnTo>
                <a:lnTo>
                  <a:pt x="140538" y="148818"/>
                </a:lnTo>
                <a:lnTo>
                  <a:pt x="172491" y="185496"/>
                </a:lnTo>
                <a:lnTo>
                  <a:pt x="198018" y="190398"/>
                </a:lnTo>
                <a:lnTo>
                  <a:pt x="211480" y="189179"/>
                </a:lnTo>
                <a:lnTo>
                  <a:pt x="223456" y="185496"/>
                </a:lnTo>
                <a:lnTo>
                  <a:pt x="233946" y="179362"/>
                </a:lnTo>
                <a:lnTo>
                  <a:pt x="242963" y="170776"/>
                </a:lnTo>
                <a:lnTo>
                  <a:pt x="246697" y="165417"/>
                </a:lnTo>
                <a:lnTo>
                  <a:pt x="250215" y="160388"/>
                </a:lnTo>
                <a:lnTo>
                  <a:pt x="255384" y="148818"/>
                </a:lnTo>
                <a:lnTo>
                  <a:pt x="258483" y="136080"/>
                </a:lnTo>
                <a:lnTo>
                  <a:pt x="259499" y="122529"/>
                </a:lnTo>
                <a:lnTo>
                  <a:pt x="259524" y="118287"/>
                </a:lnTo>
                <a:close/>
              </a:path>
              <a:path w="1303655" h="190500">
                <a:moveTo>
                  <a:pt x="299923" y="0"/>
                </a:moveTo>
                <a:lnTo>
                  <a:pt x="270941" y="0"/>
                </a:lnTo>
                <a:lnTo>
                  <a:pt x="270941" y="188036"/>
                </a:lnTo>
                <a:lnTo>
                  <a:pt x="299923" y="188036"/>
                </a:lnTo>
                <a:lnTo>
                  <a:pt x="299923" y="0"/>
                </a:lnTo>
                <a:close/>
              </a:path>
              <a:path w="1303655" h="190500">
                <a:moveTo>
                  <a:pt x="350723" y="0"/>
                </a:moveTo>
                <a:lnTo>
                  <a:pt x="321741" y="0"/>
                </a:lnTo>
                <a:lnTo>
                  <a:pt x="321741" y="188036"/>
                </a:lnTo>
                <a:lnTo>
                  <a:pt x="350723" y="188036"/>
                </a:lnTo>
                <a:lnTo>
                  <a:pt x="350723" y="0"/>
                </a:lnTo>
                <a:close/>
              </a:path>
              <a:path w="1303655" h="190500">
                <a:moveTo>
                  <a:pt x="491985" y="181914"/>
                </a:moveTo>
                <a:lnTo>
                  <a:pt x="487514" y="126072"/>
                </a:lnTo>
                <a:lnTo>
                  <a:pt x="487387" y="95910"/>
                </a:lnTo>
                <a:lnTo>
                  <a:pt x="465328" y="57632"/>
                </a:lnTo>
                <a:lnTo>
                  <a:pt x="436613" y="51130"/>
                </a:lnTo>
                <a:lnTo>
                  <a:pt x="425005" y="51943"/>
                </a:lnTo>
                <a:lnTo>
                  <a:pt x="390791" y="70993"/>
                </a:lnTo>
                <a:lnTo>
                  <a:pt x="382409" y="95910"/>
                </a:lnTo>
                <a:lnTo>
                  <a:pt x="411276" y="95910"/>
                </a:lnTo>
                <a:lnTo>
                  <a:pt x="411276" y="89344"/>
                </a:lnTo>
                <a:lnTo>
                  <a:pt x="413423" y="84353"/>
                </a:lnTo>
                <a:lnTo>
                  <a:pt x="422021" y="77482"/>
                </a:lnTo>
                <a:lnTo>
                  <a:pt x="427888" y="75755"/>
                </a:lnTo>
                <a:lnTo>
                  <a:pt x="443204" y="75755"/>
                </a:lnTo>
                <a:lnTo>
                  <a:pt x="449059" y="77685"/>
                </a:lnTo>
                <a:lnTo>
                  <a:pt x="452869" y="81534"/>
                </a:lnTo>
                <a:lnTo>
                  <a:pt x="456717" y="85344"/>
                </a:lnTo>
                <a:lnTo>
                  <a:pt x="458647" y="90525"/>
                </a:lnTo>
                <a:lnTo>
                  <a:pt x="458647" y="103682"/>
                </a:lnTo>
                <a:lnTo>
                  <a:pt x="458647" y="126072"/>
                </a:lnTo>
                <a:lnTo>
                  <a:pt x="458647" y="147980"/>
                </a:lnTo>
                <a:lnTo>
                  <a:pt x="456793" y="151714"/>
                </a:lnTo>
                <a:lnTo>
                  <a:pt x="453263" y="155371"/>
                </a:lnTo>
                <a:lnTo>
                  <a:pt x="442849" y="162471"/>
                </a:lnTo>
                <a:lnTo>
                  <a:pt x="436689" y="164236"/>
                </a:lnTo>
                <a:lnTo>
                  <a:pt x="422427" y="164236"/>
                </a:lnTo>
                <a:lnTo>
                  <a:pt x="417169" y="162496"/>
                </a:lnTo>
                <a:lnTo>
                  <a:pt x="413753" y="159004"/>
                </a:lnTo>
                <a:lnTo>
                  <a:pt x="410375" y="155498"/>
                </a:lnTo>
                <a:lnTo>
                  <a:pt x="408686" y="151206"/>
                </a:lnTo>
                <a:lnTo>
                  <a:pt x="408686" y="146100"/>
                </a:lnTo>
                <a:lnTo>
                  <a:pt x="410768" y="137579"/>
                </a:lnTo>
                <a:lnTo>
                  <a:pt x="417004" y="131394"/>
                </a:lnTo>
                <a:lnTo>
                  <a:pt x="427405" y="127558"/>
                </a:lnTo>
                <a:lnTo>
                  <a:pt x="441972" y="126072"/>
                </a:lnTo>
                <a:lnTo>
                  <a:pt x="458647" y="126072"/>
                </a:lnTo>
                <a:lnTo>
                  <a:pt x="458647" y="103682"/>
                </a:lnTo>
                <a:lnTo>
                  <a:pt x="440613" y="103682"/>
                </a:lnTo>
                <a:lnTo>
                  <a:pt x="427583" y="104394"/>
                </a:lnTo>
                <a:lnTo>
                  <a:pt x="389115" y="121589"/>
                </a:lnTo>
                <a:lnTo>
                  <a:pt x="379806" y="147980"/>
                </a:lnTo>
                <a:lnTo>
                  <a:pt x="379907" y="151206"/>
                </a:lnTo>
                <a:lnTo>
                  <a:pt x="407416" y="187413"/>
                </a:lnTo>
                <a:lnTo>
                  <a:pt x="426364" y="190398"/>
                </a:lnTo>
                <a:lnTo>
                  <a:pt x="434759" y="190398"/>
                </a:lnTo>
                <a:lnTo>
                  <a:pt x="442239" y="188747"/>
                </a:lnTo>
                <a:lnTo>
                  <a:pt x="455358" y="182118"/>
                </a:lnTo>
                <a:lnTo>
                  <a:pt x="459079" y="179997"/>
                </a:lnTo>
                <a:lnTo>
                  <a:pt x="459943" y="179082"/>
                </a:lnTo>
                <a:lnTo>
                  <a:pt x="460057" y="180263"/>
                </a:lnTo>
                <a:lnTo>
                  <a:pt x="461238" y="183248"/>
                </a:lnTo>
                <a:lnTo>
                  <a:pt x="463473" y="188036"/>
                </a:lnTo>
                <a:lnTo>
                  <a:pt x="491985" y="188036"/>
                </a:lnTo>
                <a:lnTo>
                  <a:pt x="491985" y="181914"/>
                </a:lnTo>
                <a:close/>
              </a:path>
              <a:path w="1303655" h="190500">
                <a:moveTo>
                  <a:pt x="612762" y="119710"/>
                </a:moveTo>
                <a:lnTo>
                  <a:pt x="605015" y="80530"/>
                </a:lnTo>
                <a:lnTo>
                  <a:pt x="589572" y="60731"/>
                </a:lnTo>
                <a:lnTo>
                  <a:pt x="583780" y="56946"/>
                </a:lnTo>
                <a:lnTo>
                  <a:pt x="583780" y="119710"/>
                </a:lnTo>
                <a:lnTo>
                  <a:pt x="583780" y="122174"/>
                </a:lnTo>
                <a:lnTo>
                  <a:pt x="583349" y="130835"/>
                </a:lnTo>
                <a:lnTo>
                  <a:pt x="561467" y="164058"/>
                </a:lnTo>
                <a:lnTo>
                  <a:pt x="554202" y="164833"/>
                </a:lnTo>
                <a:lnTo>
                  <a:pt x="547141" y="164833"/>
                </a:lnTo>
                <a:lnTo>
                  <a:pt x="526643" y="147510"/>
                </a:lnTo>
                <a:lnTo>
                  <a:pt x="526643" y="93662"/>
                </a:lnTo>
                <a:lnTo>
                  <a:pt x="528916" y="89077"/>
                </a:lnTo>
                <a:lnTo>
                  <a:pt x="532257" y="85090"/>
                </a:lnTo>
                <a:lnTo>
                  <a:pt x="541045" y="78295"/>
                </a:lnTo>
                <a:lnTo>
                  <a:pt x="546823" y="76581"/>
                </a:lnTo>
                <a:lnTo>
                  <a:pt x="553974" y="76581"/>
                </a:lnTo>
                <a:lnTo>
                  <a:pt x="582117" y="103022"/>
                </a:lnTo>
                <a:lnTo>
                  <a:pt x="583780" y="119710"/>
                </a:lnTo>
                <a:lnTo>
                  <a:pt x="583780" y="56946"/>
                </a:lnTo>
                <a:lnTo>
                  <a:pt x="582218" y="55918"/>
                </a:lnTo>
                <a:lnTo>
                  <a:pt x="571563" y="52324"/>
                </a:lnTo>
                <a:lnTo>
                  <a:pt x="559396" y="51130"/>
                </a:lnTo>
                <a:lnTo>
                  <a:pt x="547954" y="51727"/>
                </a:lnTo>
                <a:lnTo>
                  <a:pt x="538683" y="53530"/>
                </a:lnTo>
                <a:lnTo>
                  <a:pt x="531583" y="56540"/>
                </a:lnTo>
                <a:lnTo>
                  <a:pt x="526643" y="60731"/>
                </a:lnTo>
                <a:lnTo>
                  <a:pt x="526643" y="0"/>
                </a:lnTo>
                <a:lnTo>
                  <a:pt x="497649" y="0"/>
                </a:lnTo>
                <a:lnTo>
                  <a:pt x="497649" y="188036"/>
                </a:lnTo>
                <a:lnTo>
                  <a:pt x="524459" y="188036"/>
                </a:lnTo>
                <a:lnTo>
                  <a:pt x="525170" y="179260"/>
                </a:lnTo>
                <a:lnTo>
                  <a:pt x="530517" y="184137"/>
                </a:lnTo>
                <a:lnTo>
                  <a:pt x="538048" y="187617"/>
                </a:lnTo>
                <a:lnTo>
                  <a:pt x="547751" y="189699"/>
                </a:lnTo>
                <a:lnTo>
                  <a:pt x="559625" y="190398"/>
                </a:lnTo>
                <a:lnTo>
                  <a:pt x="571652" y="189179"/>
                </a:lnTo>
                <a:lnTo>
                  <a:pt x="582206" y="185508"/>
                </a:lnTo>
                <a:lnTo>
                  <a:pt x="591299" y="179400"/>
                </a:lnTo>
                <a:lnTo>
                  <a:pt x="591413" y="179260"/>
                </a:lnTo>
                <a:lnTo>
                  <a:pt x="598919" y="170840"/>
                </a:lnTo>
                <a:lnTo>
                  <a:pt x="612762" y="122174"/>
                </a:lnTo>
                <a:lnTo>
                  <a:pt x="612762" y="119710"/>
                </a:lnTo>
                <a:close/>
              </a:path>
              <a:path w="1303655" h="190500">
                <a:moveTo>
                  <a:pt x="742124" y="118287"/>
                </a:moveTo>
                <a:lnTo>
                  <a:pt x="732510" y="80695"/>
                </a:lnTo>
                <a:lnTo>
                  <a:pt x="713143" y="60198"/>
                </a:lnTo>
                <a:lnTo>
                  <a:pt x="713143" y="122529"/>
                </a:lnTo>
                <a:lnTo>
                  <a:pt x="712571" y="131152"/>
                </a:lnTo>
                <a:lnTo>
                  <a:pt x="688124" y="164630"/>
                </a:lnTo>
                <a:lnTo>
                  <a:pt x="680618" y="165417"/>
                </a:lnTo>
                <a:lnTo>
                  <a:pt x="672960" y="164630"/>
                </a:lnTo>
                <a:lnTo>
                  <a:pt x="648373" y="130810"/>
                </a:lnTo>
                <a:lnTo>
                  <a:pt x="647890" y="122529"/>
                </a:lnTo>
                <a:lnTo>
                  <a:pt x="647941" y="118287"/>
                </a:lnTo>
                <a:lnTo>
                  <a:pt x="666254" y="79324"/>
                </a:lnTo>
                <a:lnTo>
                  <a:pt x="680389" y="76111"/>
                </a:lnTo>
                <a:lnTo>
                  <a:pt x="687984" y="76911"/>
                </a:lnTo>
                <a:lnTo>
                  <a:pt x="712622" y="110934"/>
                </a:lnTo>
                <a:lnTo>
                  <a:pt x="713143" y="122529"/>
                </a:lnTo>
                <a:lnTo>
                  <a:pt x="713143" y="60198"/>
                </a:lnTo>
                <a:lnTo>
                  <a:pt x="705802" y="55968"/>
                </a:lnTo>
                <a:lnTo>
                  <a:pt x="693839" y="52336"/>
                </a:lnTo>
                <a:lnTo>
                  <a:pt x="680389" y="51130"/>
                </a:lnTo>
                <a:lnTo>
                  <a:pt x="666927" y="52362"/>
                </a:lnTo>
                <a:lnTo>
                  <a:pt x="628281" y="81229"/>
                </a:lnTo>
                <a:lnTo>
                  <a:pt x="619086" y="118287"/>
                </a:lnTo>
                <a:lnTo>
                  <a:pt x="619023" y="122529"/>
                </a:lnTo>
                <a:lnTo>
                  <a:pt x="620026" y="136080"/>
                </a:lnTo>
                <a:lnTo>
                  <a:pt x="644575" y="179362"/>
                </a:lnTo>
                <a:lnTo>
                  <a:pt x="680618" y="190398"/>
                </a:lnTo>
                <a:lnTo>
                  <a:pt x="694080" y="189179"/>
                </a:lnTo>
                <a:lnTo>
                  <a:pt x="706056" y="185496"/>
                </a:lnTo>
                <a:lnTo>
                  <a:pt x="716546" y="179362"/>
                </a:lnTo>
                <a:lnTo>
                  <a:pt x="725563" y="170776"/>
                </a:lnTo>
                <a:lnTo>
                  <a:pt x="729297" y="165417"/>
                </a:lnTo>
                <a:lnTo>
                  <a:pt x="732815" y="160388"/>
                </a:lnTo>
                <a:lnTo>
                  <a:pt x="737984" y="148818"/>
                </a:lnTo>
                <a:lnTo>
                  <a:pt x="741083" y="136080"/>
                </a:lnTo>
                <a:lnTo>
                  <a:pt x="742099" y="122529"/>
                </a:lnTo>
                <a:lnTo>
                  <a:pt x="742124" y="118287"/>
                </a:lnTo>
                <a:close/>
              </a:path>
              <a:path w="1303655" h="190500">
                <a:moveTo>
                  <a:pt x="923785" y="181914"/>
                </a:moveTo>
                <a:lnTo>
                  <a:pt x="919314" y="126072"/>
                </a:lnTo>
                <a:lnTo>
                  <a:pt x="919187" y="95910"/>
                </a:lnTo>
                <a:lnTo>
                  <a:pt x="897128" y="57632"/>
                </a:lnTo>
                <a:lnTo>
                  <a:pt x="868413" y="51130"/>
                </a:lnTo>
                <a:lnTo>
                  <a:pt x="856805" y="51943"/>
                </a:lnTo>
                <a:lnTo>
                  <a:pt x="822591" y="70993"/>
                </a:lnTo>
                <a:lnTo>
                  <a:pt x="820369" y="74625"/>
                </a:lnTo>
                <a:lnTo>
                  <a:pt x="820458" y="54076"/>
                </a:lnTo>
                <a:lnTo>
                  <a:pt x="816254" y="52120"/>
                </a:lnTo>
                <a:lnTo>
                  <a:pt x="811860" y="51130"/>
                </a:lnTo>
                <a:lnTo>
                  <a:pt x="807262" y="51130"/>
                </a:lnTo>
                <a:lnTo>
                  <a:pt x="797420" y="51676"/>
                </a:lnTo>
                <a:lnTo>
                  <a:pt x="789622" y="53301"/>
                </a:lnTo>
                <a:lnTo>
                  <a:pt x="783869" y="56007"/>
                </a:lnTo>
                <a:lnTo>
                  <a:pt x="780161" y="59791"/>
                </a:lnTo>
                <a:lnTo>
                  <a:pt x="779932" y="53492"/>
                </a:lnTo>
                <a:lnTo>
                  <a:pt x="751776" y="53492"/>
                </a:lnTo>
                <a:lnTo>
                  <a:pt x="751776" y="188036"/>
                </a:lnTo>
                <a:lnTo>
                  <a:pt x="780643" y="188036"/>
                </a:lnTo>
                <a:lnTo>
                  <a:pt x="780643" y="94729"/>
                </a:lnTo>
                <a:lnTo>
                  <a:pt x="784707" y="87922"/>
                </a:lnTo>
                <a:lnTo>
                  <a:pt x="790333" y="83058"/>
                </a:lnTo>
                <a:lnTo>
                  <a:pt x="797496" y="80149"/>
                </a:lnTo>
                <a:lnTo>
                  <a:pt x="806208" y="79171"/>
                </a:lnTo>
                <a:lnTo>
                  <a:pt x="809815" y="79171"/>
                </a:lnTo>
                <a:lnTo>
                  <a:pt x="814527" y="79743"/>
                </a:lnTo>
                <a:lnTo>
                  <a:pt x="817359" y="80302"/>
                </a:lnTo>
                <a:lnTo>
                  <a:pt x="815136" y="86868"/>
                </a:lnTo>
                <a:lnTo>
                  <a:pt x="814209" y="95910"/>
                </a:lnTo>
                <a:lnTo>
                  <a:pt x="843076" y="95910"/>
                </a:lnTo>
                <a:lnTo>
                  <a:pt x="843076" y="89344"/>
                </a:lnTo>
                <a:lnTo>
                  <a:pt x="845223" y="84353"/>
                </a:lnTo>
                <a:lnTo>
                  <a:pt x="853821" y="77482"/>
                </a:lnTo>
                <a:lnTo>
                  <a:pt x="859688" y="75755"/>
                </a:lnTo>
                <a:lnTo>
                  <a:pt x="875004" y="75755"/>
                </a:lnTo>
                <a:lnTo>
                  <a:pt x="880859" y="77685"/>
                </a:lnTo>
                <a:lnTo>
                  <a:pt x="884669" y="81534"/>
                </a:lnTo>
                <a:lnTo>
                  <a:pt x="888517" y="85344"/>
                </a:lnTo>
                <a:lnTo>
                  <a:pt x="890447" y="90525"/>
                </a:lnTo>
                <a:lnTo>
                  <a:pt x="890447" y="103682"/>
                </a:lnTo>
                <a:lnTo>
                  <a:pt x="890447" y="126072"/>
                </a:lnTo>
                <a:lnTo>
                  <a:pt x="890447" y="147980"/>
                </a:lnTo>
                <a:lnTo>
                  <a:pt x="888593" y="151714"/>
                </a:lnTo>
                <a:lnTo>
                  <a:pt x="885063" y="155371"/>
                </a:lnTo>
                <a:lnTo>
                  <a:pt x="874649" y="162471"/>
                </a:lnTo>
                <a:lnTo>
                  <a:pt x="868489" y="164236"/>
                </a:lnTo>
                <a:lnTo>
                  <a:pt x="854227" y="164236"/>
                </a:lnTo>
                <a:lnTo>
                  <a:pt x="848969" y="162496"/>
                </a:lnTo>
                <a:lnTo>
                  <a:pt x="845553" y="159004"/>
                </a:lnTo>
                <a:lnTo>
                  <a:pt x="842175" y="155498"/>
                </a:lnTo>
                <a:lnTo>
                  <a:pt x="840486" y="151206"/>
                </a:lnTo>
                <a:lnTo>
                  <a:pt x="840486" y="146100"/>
                </a:lnTo>
                <a:lnTo>
                  <a:pt x="842568" y="137579"/>
                </a:lnTo>
                <a:lnTo>
                  <a:pt x="848804" y="131394"/>
                </a:lnTo>
                <a:lnTo>
                  <a:pt x="859205" y="127558"/>
                </a:lnTo>
                <a:lnTo>
                  <a:pt x="873772" y="126072"/>
                </a:lnTo>
                <a:lnTo>
                  <a:pt x="890447" y="126072"/>
                </a:lnTo>
                <a:lnTo>
                  <a:pt x="890447" y="103682"/>
                </a:lnTo>
                <a:lnTo>
                  <a:pt x="872413" y="103682"/>
                </a:lnTo>
                <a:lnTo>
                  <a:pt x="859383" y="104394"/>
                </a:lnTo>
                <a:lnTo>
                  <a:pt x="820915" y="121589"/>
                </a:lnTo>
                <a:lnTo>
                  <a:pt x="811606" y="147980"/>
                </a:lnTo>
                <a:lnTo>
                  <a:pt x="811707" y="151206"/>
                </a:lnTo>
                <a:lnTo>
                  <a:pt x="839216" y="187413"/>
                </a:lnTo>
                <a:lnTo>
                  <a:pt x="858164" y="190398"/>
                </a:lnTo>
                <a:lnTo>
                  <a:pt x="866559" y="190398"/>
                </a:lnTo>
                <a:lnTo>
                  <a:pt x="874039" y="188747"/>
                </a:lnTo>
                <a:lnTo>
                  <a:pt x="887158" y="182118"/>
                </a:lnTo>
                <a:lnTo>
                  <a:pt x="890879" y="179997"/>
                </a:lnTo>
                <a:lnTo>
                  <a:pt x="891743" y="179082"/>
                </a:lnTo>
                <a:lnTo>
                  <a:pt x="891857" y="180263"/>
                </a:lnTo>
                <a:lnTo>
                  <a:pt x="893038" y="183248"/>
                </a:lnTo>
                <a:lnTo>
                  <a:pt x="895273" y="188036"/>
                </a:lnTo>
                <a:lnTo>
                  <a:pt x="923785" y="188036"/>
                </a:lnTo>
                <a:lnTo>
                  <a:pt x="923785" y="181914"/>
                </a:lnTo>
                <a:close/>
              </a:path>
              <a:path w="1303655" h="190500">
                <a:moveTo>
                  <a:pt x="1003300" y="187096"/>
                </a:moveTo>
                <a:lnTo>
                  <a:pt x="1003185" y="162293"/>
                </a:lnTo>
                <a:lnTo>
                  <a:pt x="996467" y="163830"/>
                </a:lnTo>
                <a:lnTo>
                  <a:pt x="991870" y="164592"/>
                </a:lnTo>
                <a:lnTo>
                  <a:pt x="986421" y="164592"/>
                </a:lnTo>
                <a:lnTo>
                  <a:pt x="983919" y="163969"/>
                </a:lnTo>
                <a:lnTo>
                  <a:pt x="979919" y="161417"/>
                </a:lnTo>
                <a:lnTo>
                  <a:pt x="978916" y="158153"/>
                </a:lnTo>
                <a:lnTo>
                  <a:pt x="978916" y="77292"/>
                </a:lnTo>
                <a:lnTo>
                  <a:pt x="1002715" y="77292"/>
                </a:lnTo>
                <a:lnTo>
                  <a:pt x="1002715" y="53492"/>
                </a:lnTo>
                <a:lnTo>
                  <a:pt x="978916" y="53492"/>
                </a:lnTo>
                <a:lnTo>
                  <a:pt x="978916" y="22504"/>
                </a:lnTo>
                <a:lnTo>
                  <a:pt x="950048" y="22504"/>
                </a:lnTo>
                <a:lnTo>
                  <a:pt x="950048" y="53492"/>
                </a:lnTo>
                <a:lnTo>
                  <a:pt x="926719" y="53492"/>
                </a:lnTo>
                <a:lnTo>
                  <a:pt x="926719" y="77292"/>
                </a:lnTo>
                <a:lnTo>
                  <a:pt x="950048" y="77292"/>
                </a:lnTo>
                <a:lnTo>
                  <a:pt x="950048" y="152819"/>
                </a:lnTo>
                <a:lnTo>
                  <a:pt x="950658" y="162433"/>
                </a:lnTo>
                <a:lnTo>
                  <a:pt x="973963" y="190398"/>
                </a:lnTo>
                <a:lnTo>
                  <a:pt x="989558" y="190398"/>
                </a:lnTo>
                <a:lnTo>
                  <a:pt x="996353" y="189293"/>
                </a:lnTo>
                <a:lnTo>
                  <a:pt x="1003300" y="187096"/>
                </a:lnTo>
                <a:close/>
              </a:path>
              <a:path w="1303655" h="190500">
                <a:moveTo>
                  <a:pt x="1049223" y="53492"/>
                </a:moveTo>
                <a:lnTo>
                  <a:pt x="1020241" y="53492"/>
                </a:lnTo>
                <a:lnTo>
                  <a:pt x="1020241" y="188036"/>
                </a:lnTo>
                <a:lnTo>
                  <a:pt x="1049223" y="188036"/>
                </a:lnTo>
                <a:lnTo>
                  <a:pt x="1049223" y="53492"/>
                </a:lnTo>
                <a:close/>
              </a:path>
              <a:path w="1303655" h="190500">
                <a:moveTo>
                  <a:pt x="1051458" y="18770"/>
                </a:moveTo>
                <a:lnTo>
                  <a:pt x="1050010" y="14986"/>
                </a:lnTo>
                <a:lnTo>
                  <a:pt x="1047102" y="11836"/>
                </a:lnTo>
                <a:lnTo>
                  <a:pt x="1044194" y="8661"/>
                </a:lnTo>
                <a:lnTo>
                  <a:pt x="1040155" y="7061"/>
                </a:lnTo>
                <a:lnTo>
                  <a:pt x="1029665" y="7061"/>
                </a:lnTo>
                <a:lnTo>
                  <a:pt x="1025601" y="8661"/>
                </a:lnTo>
                <a:lnTo>
                  <a:pt x="1019987" y="14986"/>
                </a:lnTo>
                <a:lnTo>
                  <a:pt x="1018590" y="18770"/>
                </a:lnTo>
                <a:lnTo>
                  <a:pt x="1018603" y="27533"/>
                </a:lnTo>
                <a:lnTo>
                  <a:pt x="1019987" y="31203"/>
                </a:lnTo>
                <a:lnTo>
                  <a:pt x="1022769" y="34340"/>
                </a:lnTo>
                <a:lnTo>
                  <a:pt x="1025601" y="37452"/>
                </a:lnTo>
                <a:lnTo>
                  <a:pt x="1029665" y="39001"/>
                </a:lnTo>
                <a:lnTo>
                  <a:pt x="1040155" y="39001"/>
                </a:lnTo>
                <a:lnTo>
                  <a:pt x="1044194" y="37452"/>
                </a:lnTo>
                <a:lnTo>
                  <a:pt x="1050010" y="31242"/>
                </a:lnTo>
                <a:lnTo>
                  <a:pt x="1051458" y="27533"/>
                </a:lnTo>
                <a:lnTo>
                  <a:pt x="1051458" y="18770"/>
                </a:lnTo>
                <a:close/>
              </a:path>
              <a:path w="1303655" h="190500">
                <a:moveTo>
                  <a:pt x="1186624" y="118287"/>
                </a:moveTo>
                <a:lnTo>
                  <a:pt x="1177010" y="80695"/>
                </a:lnTo>
                <a:lnTo>
                  <a:pt x="1157643" y="60198"/>
                </a:lnTo>
                <a:lnTo>
                  <a:pt x="1157643" y="122529"/>
                </a:lnTo>
                <a:lnTo>
                  <a:pt x="1157071" y="131152"/>
                </a:lnTo>
                <a:lnTo>
                  <a:pt x="1132624" y="164630"/>
                </a:lnTo>
                <a:lnTo>
                  <a:pt x="1125118" y="165417"/>
                </a:lnTo>
                <a:lnTo>
                  <a:pt x="1117460" y="164630"/>
                </a:lnTo>
                <a:lnTo>
                  <a:pt x="1092873" y="130810"/>
                </a:lnTo>
                <a:lnTo>
                  <a:pt x="1092390" y="122529"/>
                </a:lnTo>
                <a:lnTo>
                  <a:pt x="1092441" y="118287"/>
                </a:lnTo>
                <a:lnTo>
                  <a:pt x="1110754" y="79324"/>
                </a:lnTo>
                <a:lnTo>
                  <a:pt x="1124889" y="76111"/>
                </a:lnTo>
                <a:lnTo>
                  <a:pt x="1132484" y="76911"/>
                </a:lnTo>
                <a:lnTo>
                  <a:pt x="1157122" y="110934"/>
                </a:lnTo>
                <a:lnTo>
                  <a:pt x="1157643" y="122529"/>
                </a:lnTo>
                <a:lnTo>
                  <a:pt x="1157643" y="60198"/>
                </a:lnTo>
                <a:lnTo>
                  <a:pt x="1150302" y="55968"/>
                </a:lnTo>
                <a:lnTo>
                  <a:pt x="1138339" y="52336"/>
                </a:lnTo>
                <a:lnTo>
                  <a:pt x="1124889" y="51130"/>
                </a:lnTo>
                <a:lnTo>
                  <a:pt x="1111427" y="52362"/>
                </a:lnTo>
                <a:lnTo>
                  <a:pt x="1072781" y="81229"/>
                </a:lnTo>
                <a:lnTo>
                  <a:pt x="1063586" y="118287"/>
                </a:lnTo>
                <a:lnTo>
                  <a:pt x="1063523" y="122529"/>
                </a:lnTo>
                <a:lnTo>
                  <a:pt x="1064526" y="136080"/>
                </a:lnTo>
                <a:lnTo>
                  <a:pt x="1089075" y="179362"/>
                </a:lnTo>
                <a:lnTo>
                  <a:pt x="1125118" y="190398"/>
                </a:lnTo>
                <a:lnTo>
                  <a:pt x="1138580" y="189179"/>
                </a:lnTo>
                <a:lnTo>
                  <a:pt x="1150556" y="185496"/>
                </a:lnTo>
                <a:lnTo>
                  <a:pt x="1161046" y="179362"/>
                </a:lnTo>
                <a:lnTo>
                  <a:pt x="1170063" y="170776"/>
                </a:lnTo>
                <a:lnTo>
                  <a:pt x="1173797" y="165417"/>
                </a:lnTo>
                <a:lnTo>
                  <a:pt x="1177315" y="160388"/>
                </a:lnTo>
                <a:lnTo>
                  <a:pt x="1182484" y="148818"/>
                </a:lnTo>
                <a:lnTo>
                  <a:pt x="1185583" y="136080"/>
                </a:lnTo>
                <a:lnTo>
                  <a:pt x="1186599" y="122529"/>
                </a:lnTo>
                <a:lnTo>
                  <a:pt x="1186624" y="118287"/>
                </a:lnTo>
                <a:close/>
              </a:path>
              <a:path w="1303655" h="190500">
                <a:moveTo>
                  <a:pt x="1303604" y="100380"/>
                </a:moveTo>
                <a:lnTo>
                  <a:pt x="1291412" y="62623"/>
                </a:lnTo>
                <a:lnTo>
                  <a:pt x="1259192" y="51130"/>
                </a:lnTo>
                <a:lnTo>
                  <a:pt x="1247533" y="51892"/>
                </a:lnTo>
                <a:lnTo>
                  <a:pt x="1237818" y="54178"/>
                </a:lnTo>
                <a:lnTo>
                  <a:pt x="1230058" y="57988"/>
                </a:lnTo>
                <a:lnTo>
                  <a:pt x="1224254" y="63322"/>
                </a:lnTo>
                <a:lnTo>
                  <a:pt x="1223784" y="53492"/>
                </a:lnTo>
                <a:lnTo>
                  <a:pt x="1196276" y="53492"/>
                </a:lnTo>
                <a:lnTo>
                  <a:pt x="1196276" y="188036"/>
                </a:lnTo>
                <a:lnTo>
                  <a:pt x="1225143" y="188036"/>
                </a:lnTo>
                <a:lnTo>
                  <a:pt x="1225143" y="94259"/>
                </a:lnTo>
                <a:lnTo>
                  <a:pt x="1227696" y="89230"/>
                </a:lnTo>
                <a:lnTo>
                  <a:pt x="1231366" y="85026"/>
                </a:lnTo>
                <a:lnTo>
                  <a:pt x="1240942" y="78270"/>
                </a:lnTo>
                <a:lnTo>
                  <a:pt x="1246466" y="76581"/>
                </a:lnTo>
                <a:lnTo>
                  <a:pt x="1252702" y="76581"/>
                </a:lnTo>
                <a:lnTo>
                  <a:pt x="1260017" y="76581"/>
                </a:lnTo>
                <a:lnTo>
                  <a:pt x="1265491" y="78371"/>
                </a:lnTo>
                <a:lnTo>
                  <a:pt x="1272794" y="85483"/>
                </a:lnTo>
                <a:lnTo>
                  <a:pt x="1274622" y="91744"/>
                </a:lnTo>
                <a:lnTo>
                  <a:pt x="1274622" y="188036"/>
                </a:lnTo>
                <a:lnTo>
                  <a:pt x="1303604" y="188036"/>
                </a:lnTo>
                <a:lnTo>
                  <a:pt x="1303604" y="10038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4838" y="3806825"/>
            <a:ext cx="1870868" cy="232463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455693" y="4358555"/>
            <a:ext cx="2576195" cy="518159"/>
            <a:chOff x="455693" y="4358555"/>
            <a:chExt cx="2576195" cy="518159"/>
          </a:xfrm>
        </p:grpSpPr>
        <p:sp>
          <p:nvSpPr>
            <p:cNvPr id="28" name="object 28"/>
            <p:cNvSpPr/>
            <p:nvPr/>
          </p:nvSpPr>
          <p:spPr>
            <a:xfrm>
              <a:off x="455688" y="4365624"/>
              <a:ext cx="167005" cy="183515"/>
            </a:xfrm>
            <a:custGeom>
              <a:avLst/>
              <a:gdLst/>
              <a:ahLst/>
              <a:cxnLst/>
              <a:rect l="l" t="t" r="r" b="b"/>
              <a:pathLst>
                <a:path w="167004" h="183514">
                  <a:moveTo>
                    <a:pt x="115811" y="129616"/>
                  </a:moveTo>
                  <a:lnTo>
                    <a:pt x="99072" y="90881"/>
                  </a:lnTo>
                  <a:lnTo>
                    <a:pt x="92786" y="88849"/>
                  </a:lnTo>
                  <a:lnTo>
                    <a:pt x="97142" y="87033"/>
                  </a:lnTo>
                  <a:lnTo>
                    <a:pt x="101638" y="82207"/>
                  </a:lnTo>
                  <a:lnTo>
                    <a:pt x="110909" y="66497"/>
                  </a:lnTo>
                  <a:lnTo>
                    <a:pt x="113220" y="59080"/>
                  </a:lnTo>
                  <a:lnTo>
                    <a:pt x="113220" y="52082"/>
                  </a:lnTo>
                  <a:lnTo>
                    <a:pt x="97790" y="13258"/>
                  </a:lnTo>
                  <a:lnTo>
                    <a:pt x="57848" y="0"/>
                  </a:lnTo>
                  <a:lnTo>
                    <a:pt x="45847" y="927"/>
                  </a:lnTo>
                  <a:lnTo>
                    <a:pt x="10198" y="22809"/>
                  </a:lnTo>
                  <a:lnTo>
                    <a:pt x="1409" y="54317"/>
                  </a:lnTo>
                  <a:lnTo>
                    <a:pt x="30276" y="54317"/>
                  </a:lnTo>
                  <a:lnTo>
                    <a:pt x="30276" y="44030"/>
                  </a:lnTo>
                  <a:lnTo>
                    <a:pt x="32766" y="36576"/>
                  </a:lnTo>
                  <a:lnTo>
                    <a:pt x="42786" y="27305"/>
                  </a:lnTo>
                  <a:lnTo>
                    <a:pt x="49479" y="24980"/>
                  </a:lnTo>
                  <a:lnTo>
                    <a:pt x="57848" y="24980"/>
                  </a:lnTo>
                  <a:lnTo>
                    <a:pt x="69392" y="26644"/>
                  </a:lnTo>
                  <a:lnTo>
                    <a:pt x="77647" y="31635"/>
                  </a:lnTo>
                  <a:lnTo>
                    <a:pt x="82588" y="39966"/>
                  </a:lnTo>
                  <a:lnTo>
                    <a:pt x="84239" y="51612"/>
                  </a:lnTo>
                  <a:lnTo>
                    <a:pt x="84239" y="58953"/>
                  </a:lnTo>
                  <a:lnTo>
                    <a:pt x="81826" y="65087"/>
                  </a:lnTo>
                  <a:lnTo>
                    <a:pt x="72199" y="74866"/>
                  </a:lnTo>
                  <a:lnTo>
                    <a:pt x="64681" y="77343"/>
                  </a:lnTo>
                  <a:lnTo>
                    <a:pt x="34874" y="77419"/>
                  </a:lnTo>
                  <a:lnTo>
                    <a:pt x="34874" y="102400"/>
                  </a:lnTo>
                  <a:lnTo>
                    <a:pt x="64249" y="102400"/>
                  </a:lnTo>
                  <a:lnTo>
                    <a:pt x="72301" y="104635"/>
                  </a:lnTo>
                  <a:lnTo>
                    <a:pt x="83921" y="113588"/>
                  </a:lnTo>
                  <a:lnTo>
                    <a:pt x="86829" y="120611"/>
                  </a:lnTo>
                  <a:lnTo>
                    <a:pt x="86829" y="139738"/>
                  </a:lnTo>
                  <a:lnTo>
                    <a:pt x="84277" y="146837"/>
                  </a:lnTo>
                  <a:lnTo>
                    <a:pt x="74104" y="156057"/>
                  </a:lnTo>
                  <a:lnTo>
                    <a:pt x="67043" y="158356"/>
                  </a:lnTo>
                  <a:lnTo>
                    <a:pt x="48856" y="158356"/>
                  </a:lnTo>
                  <a:lnTo>
                    <a:pt x="41732" y="155981"/>
                  </a:lnTo>
                  <a:lnTo>
                    <a:pt x="31432" y="146481"/>
                  </a:lnTo>
                  <a:lnTo>
                    <a:pt x="28867" y="138912"/>
                  </a:lnTo>
                  <a:lnTo>
                    <a:pt x="28867" y="128549"/>
                  </a:lnTo>
                  <a:lnTo>
                    <a:pt x="0" y="128549"/>
                  </a:lnTo>
                  <a:lnTo>
                    <a:pt x="17145" y="170027"/>
                  </a:lnTo>
                  <a:lnTo>
                    <a:pt x="57962" y="183337"/>
                  </a:lnTo>
                  <a:lnTo>
                    <a:pt x="69735" y="182460"/>
                  </a:lnTo>
                  <a:lnTo>
                    <a:pt x="106438" y="161582"/>
                  </a:lnTo>
                  <a:lnTo>
                    <a:pt x="114769" y="141719"/>
                  </a:lnTo>
                  <a:lnTo>
                    <a:pt x="115811" y="129616"/>
                  </a:lnTo>
                  <a:close/>
                </a:path>
                <a:path w="167004" h="183514">
                  <a:moveTo>
                    <a:pt x="166941" y="161302"/>
                  </a:moveTo>
                  <a:lnTo>
                    <a:pt x="165442" y="157378"/>
                  </a:lnTo>
                  <a:lnTo>
                    <a:pt x="159512" y="150812"/>
                  </a:lnTo>
                  <a:lnTo>
                    <a:pt x="155321" y="149174"/>
                  </a:lnTo>
                  <a:lnTo>
                    <a:pt x="144399" y="149174"/>
                  </a:lnTo>
                  <a:lnTo>
                    <a:pt x="140169" y="150812"/>
                  </a:lnTo>
                  <a:lnTo>
                    <a:pt x="134239" y="157378"/>
                  </a:lnTo>
                  <a:lnTo>
                    <a:pt x="132765" y="161302"/>
                  </a:lnTo>
                  <a:lnTo>
                    <a:pt x="132765" y="165900"/>
                  </a:lnTo>
                  <a:lnTo>
                    <a:pt x="132765" y="170421"/>
                  </a:lnTo>
                  <a:lnTo>
                    <a:pt x="134264" y="174307"/>
                  </a:lnTo>
                  <a:lnTo>
                    <a:pt x="140233" y="180784"/>
                  </a:lnTo>
                  <a:lnTo>
                    <a:pt x="144437" y="182397"/>
                  </a:lnTo>
                  <a:lnTo>
                    <a:pt x="155270" y="182397"/>
                  </a:lnTo>
                  <a:lnTo>
                    <a:pt x="159473" y="180784"/>
                  </a:lnTo>
                  <a:lnTo>
                    <a:pt x="165442" y="174307"/>
                  </a:lnTo>
                  <a:lnTo>
                    <a:pt x="166941" y="170421"/>
                  </a:lnTo>
                  <a:lnTo>
                    <a:pt x="166941" y="161302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4838" y="4358555"/>
              <a:ext cx="2251868" cy="51775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280500" y="4358563"/>
              <a:ext cx="751840" cy="190500"/>
            </a:xfrm>
            <a:custGeom>
              <a:avLst/>
              <a:gdLst/>
              <a:ahLst/>
              <a:cxnLst/>
              <a:rect l="l" t="t" r="r" b="b"/>
              <a:pathLst>
                <a:path w="751839" h="190500">
                  <a:moveTo>
                    <a:pt x="286334" y="187096"/>
                  </a:moveTo>
                  <a:lnTo>
                    <a:pt x="286219" y="162293"/>
                  </a:lnTo>
                  <a:lnTo>
                    <a:pt x="279501" y="163830"/>
                  </a:lnTo>
                  <a:lnTo>
                    <a:pt x="274904" y="164592"/>
                  </a:lnTo>
                  <a:lnTo>
                    <a:pt x="269455" y="164592"/>
                  </a:lnTo>
                  <a:lnTo>
                    <a:pt x="266954" y="163969"/>
                  </a:lnTo>
                  <a:lnTo>
                    <a:pt x="262953" y="161417"/>
                  </a:lnTo>
                  <a:lnTo>
                    <a:pt x="261950" y="158153"/>
                  </a:lnTo>
                  <a:lnTo>
                    <a:pt x="261950" y="77292"/>
                  </a:lnTo>
                  <a:lnTo>
                    <a:pt x="285750" y="77292"/>
                  </a:lnTo>
                  <a:lnTo>
                    <a:pt x="285750" y="53492"/>
                  </a:lnTo>
                  <a:lnTo>
                    <a:pt x="261950" y="53492"/>
                  </a:lnTo>
                  <a:lnTo>
                    <a:pt x="261950" y="22504"/>
                  </a:lnTo>
                  <a:lnTo>
                    <a:pt x="233083" y="22504"/>
                  </a:lnTo>
                  <a:lnTo>
                    <a:pt x="233083" y="53492"/>
                  </a:lnTo>
                  <a:lnTo>
                    <a:pt x="217639" y="53492"/>
                  </a:lnTo>
                  <a:lnTo>
                    <a:pt x="209753" y="53492"/>
                  </a:lnTo>
                  <a:lnTo>
                    <a:pt x="183464" y="53492"/>
                  </a:lnTo>
                  <a:lnTo>
                    <a:pt x="157187" y="96608"/>
                  </a:lnTo>
                  <a:lnTo>
                    <a:pt x="131267" y="53492"/>
                  </a:lnTo>
                  <a:lnTo>
                    <a:pt x="97574" y="53492"/>
                  </a:lnTo>
                  <a:lnTo>
                    <a:pt x="141516" y="119938"/>
                  </a:lnTo>
                  <a:lnTo>
                    <a:pt x="113144" y="162636"/>
                  </a:lnTo>
                  <a:lnTo>
                    <a:pt x="29819" y="162636"/>
                  </a:lnTo>
                  <a:lnTo>
                    <a:pt x="29819" y="109296"/>
                  </a:lnTo>
                  <a:lnTo>
                    <a:pt x="104038" y="109296"/>
                  </a:lnTo>
                  <a:lnTo>
                    <a:pt x="104038" y="82638"/>
                  </a:lnTo>
                  <a:lnTo>
                    <a:pt x="29819" y="82638"/>
                  </a:lnTo>
                  <a:lnTo>
                    <a:pt x="29819" y="35636"/>
                  </a:lnTo>
                  <a:lnTo>
                    <a:pt x="114884" y="35636"/>
                  </a:lnTo>
                  <a:lnTo>
                    <a:pt x="114884" y="8966"/>
                  </a:lnTo>
                  <a:lnTo>
                    <a:pt x="0" y="8966"/>
                  </a:lnTo>
                  <a:lnTo>
                    <a:pt x="0" y="35636"/>
                  </a:lnTo>
                  <a:lnTo>
                    <a:pt x="0" y="82638"/>
                  </a:lnTo>
                  <a:lnTo>
                    <a:pt x="0" y="109296"/>
                  </a:lnTo>
                  <a:lnTo>
                    <a:pt x="0" y="162636"/>
                  </a:lnTo>
                  <a:lnTo>
                    <a:pt x="0" y="188036"/>
                  </a:lnTo>
                  <a:lnTo>
                    <a:pt x="96278" y="188036"/>
                  </a:lnTo>
                  <a:lnTo>
                    <a:pt x="116065" y="188036"/>
                  </a:lnTo>
                  <a:lnTo>
                    <a:pt x="130213" y="188036"/>
                  </a:lnTo>
                  <a:lnTo>
                    <a:pt x="157657" y="143383"/>
                  </a:lnTo>
                  <a:lnTo>
                    <a:pt x="185115" y="188036"/>
                  </a:lnTo>
                  <a:lnTo>
                    <a:pt x="218935" y="188036"/>
                  </a:lnTo>
                  <a:lnTo>
                    <a:pt x="173570" y="119938"/>
                  </a:lnTo>
                  <a:lnTo>
                    <a:pt x="209753" y="65392"/>
                  </a:lnTo>
                  <a:lnTo>
                    <a:pt x="209753" y="77292"/>
                  </a:lnTo>
                  <a:lnTo>
                    <a:pt x="233083" y="77292"/>
                  </a:lnTo>
                  <a:lnTo>
                    <a:pt x="233083" y="152819"/>
                  </a:lnTo>
                  <a:lnTo>
                    <a:pt x="249288" y="187604"/>
                  </a:lnTo>
                  <a:lnTo>
                    <a:pt x="256997" y="190398"/>
                  </a:lnTo>
                  <a:lnTo>
                    <a:pt x="272592" y="190398"/>
                  </a:lnTo>
                  <a:lnTo>
                    <a:pt x="279387" y="189293"/>
                  </a:lnTo>
                  <a:lnTo>
                    <a:pt x="286334" y="187096"/>
                  </a:lnTo>
                  <a:close/>
                </a:path>
                <a:path w="751839" h="190500">
                  <a:moveTo>
                    <a:pt x="411086" y="117119"/>
                  </a:moveTo>
                  <a:lnTo>
                    <a:pt x="410476" y="107569"/>
                  </a:lnTo>
                  <a:lnTo>
                    <a:pt x="410235" y="103733"/>
                  </a:lnTo>
                  <a:lnTo>
                    <a:pt x="407720" y="91452"/>
                  </a:lnTo>
                  <a:lnTo>
                    <a:pt x="382206" y="57073"/>
                  </a:lnTo>
                  <a:lnTo>
                    <a:pt x="382206" y="107391"/>
                  </a:lnTo>
                  <a:lnTo>
                    <a:pt x="326009" y="105562"/>
                  </a:lnTo>
                  <a:lnTo>
                    <a:pt x="327075" y="97205"/>
                  </a:lnTo>
                  <a:lnTo>
                    <a:pt x="330276" y="90208"/>
                  </a:lnTo>
                  <a:lnTo>
                    <a:pt x="340995" y="78943"/>
                  </a:lnTo>
                  <a:lnTo>
                    <a:pt x="347497" y="76111"/>
                  </a:lnTo>
                  <a:lnTo>
                    <a:pt x="364934" y="76111"/>
                  </a:lnTo>
                  <a:lnTo>
                    <a:pt x="371767" y="79387"/>
                  </a:lnTo>
                  <a:lnTo>
                    <a:pt x="375615" y="85953"/>
                  </a:lnTo>
                  <a:lnTo>
                    <a:pt x="379501" y="92506"/>
                  </a:lnTo>
                  <a:lnTo>
                    <a:pt x="381698" y="99720"/>
                  </a:lnTo>
                  <a:lnTo>
                    <a:pt x="382206" y="107391"/>
                  </a:lnTo>
                  <a:lnTo>
                    <a:pt x="382206" y="57073"/>
                  </a:lnTo>
                  <a:lnTo>
                    <a:pt x="380326" y="55905"/>
                  </a:lnTo>
                  <a:lnTo>
                    <a:pt x="368706" y="52324"/>
                  </a:lnTo>
                  <a:lnTo>
                    <a:pt x="355117" y="51130"/>
                  </a:lnTo>
                  <a:lnTo>
                    <a:pt x="347535" y="51650"/>
                  </a:lnTo>
                  <a:lnTo>
                    <a:pt x="308749" y="75768"/>
                  </a:lnTo>
                  <a:lnTo>
                    <a:pt x="295846" y="120294"/>
                  </a:lnTo>
                  <a:lnTo>
                    <a:pt x="295846" y="125247"/>
                  </a:lnTo>
                  <a:lnTo>
                    <a:pt x="305396" y="162179"/>
                  </a:lnTo>
                  <a:lnTo>
                    <a:pt x="344563" y="189255"/>
                  </a:lnTo>
                  <a:lnTo>
                    <a:pt x="357936" y="190398"/>
                  </a:lnTo>
                  <a:lnTo>
                    <a:pt x="367411" y="189890"/>
                  </a:lnTo>
                  <a:lnTo>
                    <a:pt x="406158" y="167551"/>
                  </a:lnTo>
                  <a:lnTo>
                    <a:pt x="410603" y="161467"/>
                  </a:lnTo>
                  <a:lnTo>
                    <a:pt x="392049" y="146748"/>
                  </a:lnTo>
                  <a:lnTo>
                    <a:pt x="386867" y="153543"/>
                  </a:lnTo>
                  <a:lnTo>
                    <a:pt x="381838" y="158369"/>
                  </a:lnTo>
                  <a:lnTo>
                    <a:pt x="372135" y="164109"/>
                  </a:lnTo>
                  <a:lnTo>
                    <a:pt x="366191" y="165544"/>
                  </a:lnTo>
                  <a:lnTo>
                    <a:pt x="359117" y="165544"/>
                  </a:lnTo>
                  <a:lnTo>
                    <a:pt x="327444" y="142773"/>
                  </a:lnTo>
                  <a:lnTo>
                    <a:pt x="324954" y="130429"/>
                  </a:lnTo>
                  <a:lnTo>
                    <a:pt x="411086" y="130429"/>
                  </a:lnTo>
                  <a:lnTo>
                    <a:pt x="411086" y="117119"/>
                  </a:lnTo>
                  <a:close/>
                </a:path>
                <a:path w="751839" h="190500">
                  <a:moveTo>
                    <a:pt x="586638" y="100380"/>
                  </a:moveTo>
                  <a:lnTo>
                    <a:pt x="574446" y="62623"/>
                  </a:lnTo>
                  <a:lnTo>
                    <a:pt x="542226" y="51130"/>
                  </a:lnTo>
                  <a:lnTo>
                    <a:pt x="530567" y="51892"/>
                  </a:lnTo>
                  <a:lnTo>
                    <a:pt x="520852" y="54178"/>
                  </a:lnTo>
                  <a:lnTo>
                    <a:pt x="513092" y="57988"/>
                  </a:lnTo>
                  <a:lnTo>
                    <a:pt x="507288" y="63322"/>
                  </a:lnTo>
                  <a:lnTo>
                    <a:pt x="506818" y="53492"/>
                  </a:lnTo>
                  <a:lnTo>
                    <a:pt x="483235" y="53492"/>
                  </a:lnTo>
                  <a:lnTo>
                    <a:pt x="480288" y="52120"/>
                  </a:lnTo>
                  <a:lnTo>
                    <a:pt x="475894" y="51130"/>
                  </a:lnTo>
                  <a:lnTo>
                    <a:pt x="471297" y="51130"/>
                  </a:lnTo>
                  <a:lnTo>
                    <a:pt x="461454" y="51676"/>
                  </a:lnTo>
                  <a:lnTo>
                    <a:pt x="453656" y="53301"/>
                  </a:lnTo>
                  <a:lnTo>
                    <a:pt x="447903" y="56007"/>
                  </a:lnTo>
                  <a:lnTo>
                    <a:pt x="444195" y="59791"/>
                  </a:lnTo>
                  <a:lnTo>
                    <a:pt x="443966" y="53492"/>
                  </a:lnTo>
                  <a:lnTo>
                    <a:pt x="415810" y="53492"/>
                  </a:lnTo>
                  <a:lnTo>
                    <a:pt x="415810" y="188036"/>
                  </a:lnTo>
                  <a:lnTo>
                    <a:pt x="444677" y="188036"/>
                  </a:lnTo>
                  <a:lnTo>
                    <a:pt x="444677" y="94729"/>
                  </a:lnTo>
                  <a:lnTo>
                    <a:pt x="448741" y="87922"/>
                  </a:lnTo>
                  <a:lnTo>
                    <a:pt x="454367" y="83058"/>
                  </a:lnTo>
                  <a:lnTo>
                    <a:pt x="461530" y="80149"/>
                  </a:lnTo>
                  <a:lnTo>
                    <a:pt x="470242" y="79171"/>
                  </a:lnTo>
                  <a:lnTo>
                    <a:pt x="473849" y="79171"/>
                  </a:lnTo>
                  <a:lnTo>
                    <a:pt x="478561" y="79743"/>
                  </a:lnTo>
                  <a:lnTo>
                    <a:pt x="479310" y="79895"/>
                  </a:lnTo>
                  <a:lnTo>
                    <a:pt x="479310" y="188036"/>
                  </a:lnTo>
                  <a:lnTo>
                    <a:pt x="508177" y="188036"/>
                  </a:lnTo>
                  <a:lnTo>
                    <a:pt x="508177" y="94259"/>
                  </a:lnTo>
                  <a:lnTo>
                    <a:pt x="510730" y="89230"/>
                  </a:lnTo>
                  <a:lnTo>
                    <a:pt x="514400" y="85026"/>
                  </a:lnTo>
                  <a:lnTo>
                    <a:pt x="523976" y="78270"/>
                  </a:lnTo>
                  <a:lnTo>
                    <a:pt x="529501" y="76581"/>
                  </a:lnTo>
                  <a:lnTo>
                    <a:pt x="535736" y="76581"/>
                  </a:lnTo>
                  <a:lnTo>
                    <a:pt x="543052" y="76581"/>
                  </a:lnTo>
                  <a:lnTo>
                    <a:pt x="548525" y="78371"/>
                  </a:lnTo>
                  <a:lnTo>
                    <a:pt x="555828" y="85483"/>
                  </a:lnTo>
                  <a:lnTo>
                    <a:pt x="557657" y="91744"/>
                  </a:lnTo>
                  <a:lnTo>
                    <a:pt x="557657" y="188036"/>
                  </a:lnTo>
                  <a:lnTo>
                    <a:pt x="586638" y="188036"/>
                  </a:lnTo>
                  <a:lnTo>
                    <a:pt x="586638" y="100380"/>
                  </a:lnTo>
                  <a:close/>
                </a:path>
                <a:path w="751839" h="190500">
                  <a:moveTo>
                    <a:pt x="714819" y="181914"/>
                  </a:moveTo>
                  <a:lnTo>
                    <a:pt x="710349" y="126072"/>
                  </a:lnTo>
                  <a:lnTo>
                    <a:pt x="710222" y="95910"/>
                  </a:lnTo>
                  <a:lnTo>
                    <a:pt x="688162" y="57632"/>
                  </a:lnTo>
                  <a:lnTo>
                    <a:pt x="659447" y="51130"/>
                  </a:lnTo>
                  <a:lnTo>
                    <a:pt x="647839" y="51943"/>
                  </a:lnTo>
                  <a:lnTo>
                    <a:pt x="613625" y="70993"/>
                  </a:lnTo>
                  <a:lnTo>
                    <a:pt x="605243" y="95910"/>
                  </a:lnTo>
                  <a:lnTo>
                    <a:pt x="634111" y="95910"/>
                  </a:lnTo>
                  <a:lnTo>
                    <a:pt x="634111" y="89344"/>
                  </a:lnTo>
                  <a:lnTo>
                    <a:pt x="636257" y="84353"/>
                  </a:lnTo>
                  <a:lnTo>
                    <a:pt x="644855" y="77482"/>
                  </a:lnTo>
                  <a:lnTo>
                    <a:pt x="650722" y="75755"/>
                  </a:lnTo>
                  <a:lnTo>
                    <a:pt x="666038" y="75755"/>
                  </a:lnTo>
                  <a:lnTo>
                    <a:pt x="671893" y="77685"/>
                  </a:lnTo>
                  <a:lnTo>
                    <a:pt x="675703" y="81534"/>
                  </a:lnTo>
                  <a:lnTo>
                    <a:pt x="679551" y="85344"/>
                  </a:lnTo>
                  <a:lnTo>
                    <a:pt x="681482" y="90525"/>
                  </a:lnTo>
                  <a:lnTo>
                    <a:pt x="681482" y="103682"/>
                  </a:lnTo>
                  <a:lnTo>
                    <a:pt x="681482" y="126072"/>
                  </a:lnTo>
                  <a:lnTo>
                    <a:pt x="681482" y="147980"/>
                  </a:lnTo>
                  <a:lnTo>
                    <a:pt x="679627" y="151714"/>
                  </a:lnTo>
                  <a:lnTo>
                    <a:pt x="676097" y="155371"/>
                  </a:lnTo>
                  <a:lnTo>
                    <a:pt x="665683" y="162471"/>
                  </a:lnTo>
                  <a:lnTo>
                    <a:pt x="659523" y="164236"/>
                  </a:lnTo>
                  <a:lnTo>
                    <a:pt x="645261" y="164236"/>
                  </a:lnTo>
                  <a:lnTo>
                    <a:pt x="640003" y="162496"/>
                  </a:lnTo>
                  <a:lnTo>
                    <a:pt x="636587" y="159004"/>
                  </a:lnTo>
                  <a:lnTo>
                    <a:pt x="633209" y="155498"/>
                  </a:lnTo>
                  <a:lnTo>
                    <a:pt x="631520" y="151206"/>
                  </a:lnTo>
                  <a:lnTo>
                    <a:pt x="631520" y="146100"/>
                  </a:lnTo>
                  <a:lnTo>
                    <a:pt x="633603" y="137579"/>
                  </a:lnTo>
                  <a:lnTo>
                    <a:pt x="639838" y="131394"/>
                  </a:lnTo>
                  <a:lnTo>
                    <a:pt x="650240" y="127558"/>
                  </a:lnTo>
                  <a:lnTo>
                    <a:pt x="664806" y="126072"/>
                  </a:lnTo>
                  <a:lnTo>
                    <a:pt x="681482" y="126072"/>
                  </a:lnTo>
                  <a:lnTo>
                    <a:pt x="681482" y="103682"/>
                  </a:lnTo>
                  <a:lnTo>
                    <a:pt x="663448" y="103682"/>
                  </a:lnTo>
                  <a:lnTo>
                    <a:pt x="650417" y="104394"/>
                  </a:lnTo>
                  <a:lnTo>
                    <a:pt x="611949" y="121589"/>
                  </a:lnTo>
                  <a:lnTo>
                    <a:pt x="602640" y="147980"/>
                  </a:lnTo>
                  <a:lnTo>
                    <a:pt x="602742" y="151206"/>
                  </a:lnTo>
                  <a:lnTo>
                    <a:pt x="630250" y="187413"/>
                  </a:lnTo>
                  <a:lnTo>
                    <a:pt x="649198" y="190398"/>
                  </a:lnTo>
                  <a:lnTo>
                    <a:pt x="657593" y="190398"/>
                  </a:lnTo>
                  <a:lnTo>
                    <a:pt x="665073" y="188747"/>
                  </a:lnTo>
                  <a:lnTo>
                    <a:pt x="678192" y="182118"/>
                  </a:lnTo>
                  <a:lnTo>
                    <a:pt x="681913" y="179997"/>
                  </a:lnTo>
                  <a:lnTo>
                    <a:pt x="682777" y="179082"/>
                  </a:lnTo>
                  <a:lnTo>
                    <a:pt x="682891" y="180263"/>
                  </a:lnTo>
                  <a:lnTo>
                    <a:pt x="684072" y="183248"/>
                  </a:lnTo>
                  <a:lnTo>
                    <a:pt x="686308" y="188036"/>
                  </a:lnTo>
                  <a:lnTo>
                    <a:pt x="714819" y="188036"/>
                  </a:lnTo>
                  <a:lnTo>
                    <a:pt x="714819" y="181914"/>
                  </a:lnTo>
                  <a:close/>
                </a:path>
                <a:path w="751839" h="190500">
                  <a:moveTo>
                    <a:pt x="751357" y="0"/>
                  </a:moveTo>
                  <a:lnTo>
                    <a:pt x="722376" y="0"/>
                  </a:lnTo>
                  <a:lnTo>
                    <a:pt x="722376" y="188048"/>
                  </a:lnTo>
                  <a:lnTo>
                    <a:pt x="751357" y="188048"/>
                  </a:lnTo>
                  <a:lnTo>
                    <a:pt x="751357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/>
          <p:nvPr/>
        </p:nvSpPr>
        <p:spPr>
          <a:xfrm>
            <a:off x="3118701" y="4356087"/>
            <a:ext cx="951230" cy="193040"/>
          </a:xfrm>
          <a:custGeom>
            <a:avLst/>
            <a:gdLst/>
            <a:ahLst/>
            <a:cxnLst/>
            <a:rect l="l" t="t" r="r" b="b"/>
            <a:pathLst>
              <a:path w="951229" h="193039">
                <a:moveTo>
                  <a:pt x="130556" y="67754"/>
                </a:moveTo>
                <a:lnTo>
                  <a:pt x="129514" y="56095"/>
                </a:lnTo>
                <a:lnTo>
                  <a:pt x="126415" y="45529"/>
                </a:lnTo>
                <a:lnTo>
                  <a:pt x="122085" y="37592"/>
                </a:lnTo>
                <a:lnTo>
                  <a:pt x="121234" y="36029"/>
                </a:lnTo>
                <a:lnTo>
                  <a:pt x="113995" y="27635"/>
                </a:lnTo>
                <a:lnTo>
                  <a:pt x="104838" y="20751"/>
                </a:lnTo>
                <a:lnTo>
                  <a:pt x="100749" y="18910"/>
                </a:lnTo>
                <a:lnTo>
                  <a:pt x="100749" y="60045"/>
                </a:lnTo>
                <a:lnTo>
                  <a:pt x="100749" y="76784"/>
                </a:lnTo>
                <a:lnTo>
                  <a:pt x="66814" y="97675"/>
                </a:lnTo>
                <a:lnTo>
                  <a:pt x="29819" y="97675"/>
                </a:lnTo>
                <a:lnTo>
                  <a:pt x="29819" y="37592"/>
                </a:lnTo>
                <a:lnTo>
                  <a:pt x="66814" y="37592"/>
                </a:lnTo>
                <a:lnTo>
                  <a:pt x="100749" y="60045"/>
                </a:lnTo>
                <a:lnTo>
                  <a:pt x="100749" y="18910"/>
                </a:lnTo>
                <a:lnTo>
                  <a:pt x="93929" y="15836"/>
                </a:lnTo>
                <a:lnTo>
                  <a:pt x="81241" y="12877"/>
                </a:lnTo>
                <a:lnTo>
                  <a:pt x="66814" y="11899"/>
                </a:lnTo>
                <a:lnTo>
                  <a:pt x="0" y="11899"/>
                </a:lnTo>
                <a:lnTo>
                  <a:pt x="0" y="190512"/>
                </a:lnTo>
                <a:lnTo>
                  <a:pt x="29819" y="190512"/>
                </a:lnTo>
                <a:lnTo>
                  <a:pt x="29819" y="123240"/>
                </a:lnTo>
                <a:lnTo>
                  <a:pt x="66814" y="123240"/>
                </a:lnTo>
                <a:lnTo>
                  <a:pt x="104787" y="115087"/>
                </a:lnTo>
                <a:lnTo>
                  <a:pt x="122872" y="97675"/>
                </a:lnTo>
                <a:lnTo>
                  <a:pt x="126403" y="91224"/>
                </a:lnTo>
                <a:lnTo>
                  <a:pt x="129514" y="80225"/>
                </a:lnTo>
                <a:lnTo>
                  <a:pt x="130556" y="67754"/>
                </a:lnTo>
                <a:close/>
              </a:path>
              <a:path w="951229" h="193039">
                <a:moveTo>
                  <a:pt x="167157" y="2476"/>
                </a:moveTo>
                <a:lnTo>
                  <a:pt x="138176" y="2476"/>
                </a:lnTo>
                <a:lnTo>
                  <a:pt x="138176" y="190525"/>
                </a:lnTo>
                <a:lnTo>
                  <a:pt x="167157" y="190525"/>
                </a:lnTo>
                <a:lnTo>
                  <a:pt x="167157" y="2476"/>
                </a:lnTo>
                <a:close/>
              </a:path>
              <a:path w="951229" h="193039">
                <a:moveTo>
                  <a:pt x="362534" y="189572"/>
                </a:moveTo>
                <a:lnTo>
                  <a:pt x="362419" y="164769"/>
                </a:lnTo>
                <a:lnTo>
                  <a:pt x="355701" y="166306"/>
                </a:lnTo>
                <a:lnTo>
                  <a:pt x="351104" y="167068"/>
                </a:lnTo>
                <a:lnTo>
                  <a:pt x="345655" y="167068"/>
                </a:lnTo>
                <a:lnTo>
                  <a:pt x="343154" y="166446"/>
                </a:lnTo>
                <a:lnTo>
                  <a:pt x="339153" y="163893"/>
                </a:lnTo>
                <a:lnTo>
                  <a:pt x="338150" y="160629"/>
                </a:lnTo>
                <a:lnTo>
                  <a:pt x="338150" y="79768"/>
                </a:lnTo>
                <a:lnTo>
                  <a:pt x="361950" y="79768"/>
                </a:lnTo>
                <a:lnTo>
                  <a:pt x="361950" y="55968"/>
                </a:lnTo>
                <a:lnTo>
                  <a:pt x="338150" y="55968"/>
                </a:lnTo>
                <a:lnTo>
                  <a:pt x="338150" y="24980"/>
                </a:lnTo>
                <a:lnTo>
                  <a:pt x="309283" y="24980"/>
                </a:lnTo>
                <a:lnTo>
                  <a:pt x="309283" y="55968"/>
                </a:lnTo>
                <a:lnTo>
                  <a:pt x="285953" y="55968"/>
                </a:lnTo>
                <a:lnTo>
                  <a:pt x="285953" y="76631"/>
                </a:lnTo>
                <a:lnTo>
                  <a:pt x="250863" y="54330"/>
                </a:lnTo>
                <a:lnTo>
                  <a:pt x="240347" y="53606"/>
                </a:lnTo>
                <a:lnTo>
                  <a:pt x="228739" y="54419"/>
                </a:lnTo>
                <a:lnTo>
                  <a:pt x="194525" y="73469"/>
                </a:lnTo>
                <a:lnTo>
                  <a:pt x="186143" y="98386"/>
                </a:lnTo>
                <a:lnTo>
                  <a:pt x="215011" y="98386"/>
                </a:lnTo>
                <a:lnTo>
                  <a:pt x="215011" y="91821"/>
                </a:lnTo>
                <a:lnTo>
                  <a:pt x="217157" y="86829"/>
                </a:lnTo>
                <a:lnTo>
                  <a:pt x="225755" y="79959"/>
                </a:lnTo>
                <a:lnTo>
                  <a:pt x="231622" y="78232"/>
                </a:lnTo>
                <a:lnTo>
                  <a:pt x="246938" y="78232"/>
                </a:lnTo>
                <a:lnTo>
                  <a:pt x="252793" y="80162"/>
                </a:lnTo>
                <a:lnTo>
                  <a:pt x="256603" y="84010"/>
                </a:lnTo>
                <a:lnTo>
                  <a:pt x="260451" y="87820"/>
                </a:lnTo>
                <a:lnTo>
                  <a:pt x="262382" y="93002"/>
                </a:lnTo>
                <a:lnTo>
                  <a:pt x="262382" y="106159"/>
                </a:lnTo>
                <a:lnTo>
                  <a:pt x="262382" y="128549"/>
                </a:lnTo>
                <a:lnTo>
                  <a:pt x="262382" y="150456"/>
                </a:lnTo>
                <a:lnTo>
                  <a:pt x="260527" y="154190"/>
                </a:lnTo>
                <a:lnTo>
                  <a:pt x="256997" y="157848"/>
                </a:lnTo>
                <a:lnTo>
                  <a:pt x="246583" y="164947"/>
                </a:lnTo>
                <a:lnTo>
                  <a:pt x="240423" y="166712"/>
                </a:lnTo>
                <a:lnTo>
                  <a:pt x="226161" y="166712"/>
                </a:lnTo>
                <a:lnTo>
                  <a:pt x="220903" y="164973"/>
                </a:lnTo>
                <a:lnTo>
                  <a:pt x="217487" y="161480"/>
                </a:lnTo>
                <a:lnTo>
                  <a:pt x="214109" y="157975"/>
                </a:lnTo>
                <a:lnTo>
                  <a:pt x="212420" y="153682"/>
                </a:lnTo>
                <a:lnTo>
                  <a:pt x="212420" y="148577"/>
                </a:lnTo>
                <a:lnTo>
                  <a:pt x="214503" y="140055"/>
                </a:lnTo>
                <a:lnTo>
                  <a:pt x="220738" y="133870"/>
                </a:lnTo>
                <a:lnTo>
                  <a:pt x="231140" y="130035"/>
                </a:lnTo>
                <a:lnTo>
                  <a:pt x="245706" y="128549"/>
                </a:lnTo>
                <a:lnTo>
                  <a:pt x="262382" y="128549"/>
                </a:lnTo>
                <a:lnTo>
                  <a:pt x="262382" y="106159"/>
                </a:lnTo>
                <a:lnTo>
                  <a:pt x="244348" y="106159"/>
                </a:lnTo>
                <a:lnTo>
                  <a:pt x="231317" y="106870"/>
                </a:lnTo>
                <a:lnTo>
                  <a:pt x="192849" y="124066"/>
                </a:lnTo>
                <a:lnTo>
                  <a:pt x="183540" y="150456"/>
                </a:lnTo>
                <a:lnTo>
                  <a:pt x="183642" y="153682"/>
                </a:lnTo>
                <a:lnTo>
                  <a:pt x="211150" y="189890"/>
                </a:lnTo>
                <a:lnTo>
                  <a:pt x="230098" y="192874"/>
                </a:lnTo>
                <a:lnTo>
                  <a:pt x="238493" y="192874"/>
                </a:lnTo>
                <a:lnTo>
                  <a:pt x="245973" y="191223"/>
                </a:lnTo>
                <a:lnTo>
                  <a:pt x="259092" y="184594"/>
                </a:lnTo>
                <a:lnTo>
                  <a:pt x="262813" y="182473"/>
                </a:lnTo>
                <a:lnTo>
                  <a:pt x="263677" y="181559"/>
                </a:lnTo>
                <a:lnTo>
                  <a:pt x="263791" y="182740"/>
                </a:lnTo>
                <a:lnTo>
                  <a:pt x="264972" y="185724"/>
                </a:lnTo>
                <a:lnTo>
                  <a:pt x="267208" y="190512"/>
                </a:lnTo>
                <a:lnTo>
                  <a:pt x="295719" y="190512"/>
                </a:lnTo>
                <a:lnTo>
                  <a:pt x="295719" y="184391"/>
                </a:lnTo>
                <a:lnTo>
                  <a:pt x="294728" y="181559"/>
                </a:lnTo>
                <a:lnTo>
                  <a:pt x="293763" y="178790"/>
                </a:lnTo>
                <a:lnTo>
                  <a:pt x="291249" y="128549"/>
                </a:lnTo>
                <a:lnTo>
                  <a:pt x="291122" y="98386"/>
                </a:lnTo>
                <a:lnTo>
                  <a:pt x="290334" y="88950"/>
                </a:lnTo>
                <a:lnTo>
                  <a:pt x="287667" y="79768"/>
                </a:lnTo>
                <a:lnTo>
                  <a:pt x="309283" y="79768"/>
                </a:lnTo>
                <a:lnTo>
                  <a:pt x="309283" y="155295"/>
                </a:lnTo>
                <a:lnTo>
                  <a:pt x="309892" y="164909"/>
                </a:lnTo>
                <a:lnTo>
                  <a:pt x="333197" y="192874"/>
                </a:lnTo>
                <a:lnTo>
                  <a:pt x="348792" y="192874"/>
                </a:lnTo>
                <a:lnTo>
                  <a:pt x="355587" y="191770"/>
                </a:lnTo>
                <a:lnTo>
                  <a:pt x="362534" y="189572"/>
                </a:lnTo>
                <a:close/>
              </a:path>
              <a:path w="951229" h="193039">
                <a:moveTo>
                  <a:pt x="452577" y="2654"/>
                </a:moveTo>
                <a:lnTo>
                  <a:pt x="445122" y="889"/>
                </a:lnTo>
                <a:lnTo>
                  <a:pt x="438861" y="0"/>
                </a:lnTo>
                <a:lnTo>
                  <a:pt x="433793" y="0"/>
                </a:lnTo>
                <a:lnTo>
                  <a:pt x="395503" y="18211"/>
                </a:lnTo>
                <a:lnTo>
                  <a:pt x="388429" y="45250"/>
                </a:lnTo>
                <a:lnTo>
                  <a:pt x="388429" y="55968"/>
                </a:lnTo>
                <a:lnTo>
                  <a:pt x="368274" y="55968"/>
                </a:lnTo>
                <a:lnTo>
                  <a:pt x="368274" y="79768"/>
                </a:lnTo>
                <a:lnTo>
                  <a:pt x="388429" y="79768"/>
                </a:lnTo>
                <a:lnTo>
                  <a:pt x="388429" y="190512"/>
                </a:lnTo>
                <a:lnTo>
                  <a:pt x="417296" y="190512"/>
                </a:lnTo>
                <a:lnTo>
                  <a:pt x="417296" y="79768"/>
                </a:lnTo>
                <a:lnTo>
                  <a:pt x="444398" y="79768"/>
                </a:lnTo>
                <a:lnTo>
                  <a:pt x="444398" y="55968"/>
                </a:lnTo>
                <a:lnTo>
                  <a:pt x="417296" y="55968"/>
                </a:lnTo>
                <a:lnTo>
                  <a:pt x="417296" y="45364"/>
                </a:lnTo>
                <a:lnTo>
                  <a:pt x="418566" y="36753"/>
                </a:lnTo>
                <a:lnTo>
                  <a:pt x="422097" y="30607"/>
                </a:lnTo>
                <a:lnTo>
                  <a:pt x="427875" y="26911"/>
                </a:lnTo>
                <a:lnTo>
                  <a:pt x="435914" y="25679"/>
                </a:lnTo>
                <a:lnTo>
                  <a:pt x="440232" y="25679"/>
                </a:lnTo>
                <a:lnTo>
                  <a:pt x="445236" y="26289"/>
                </a:lnTo>
                <a:lnTo>
                  <a:pt x="450926" y="27508"/>
                </a:lnTo>
                <a:lnTo>
                  <a:pt x="452577" y="2654"/>
                </a:lnTo>
                <a:close/>
              </a:path>
              <a:path w="951229" h="193039">
                <a:moveTo>
                  <a:pt x="571258" y="120764"/>
                </a:moveTo>
                <a:lnTo>
                  <a:pt x="561644" y="83172"/>
                </a:lnTo>
                <a:lnTo>
                  <a:pt x="542277" y="62674"/>
                </a:lnTo>
                <a:lnTo>
                  <a:pt x="542277" y="125006"/>
                </a:lnTo>
                <a:lnTo>
                  <a:pt x="541705" y="133629"/>
                </a:lnTo>
                <a:lnTo>
                  <a:pt x="517258" y="167106"/>
                </a:lnTo>
                <a:lnTo>
                  <a:pt x="509752" y="167894"/>
                </a:lnTo>
                <a:lnTo>
                  <a:pt x="502094" y="167106"/>
                </a:lnTo>
                <a:lnTo>
                  <a:pt x="477507" y="133286"/>
                </a:lnTo>
                <a:lnTo>
                  <a:pt x="477024" y="125006"/>
                </a:lnTo>
                <a:lnTo>
                  <a:pt x="477075" y="120764"/>
                </a:lnTo>
                <a:lnTo>
                  <a:pt x="495388" y="81800"/>
                </a:lnTo>
                <a:lnTo>
                  <a:pt x="509524" y="78587"/>
                </a:lnTo>
                <a:lnTo>
                  <a:pt x="517118" y="79387"/>
                </a:lnTo>
                <a:lnTo>
                  <a:pt x="541756" y="113411"/>
                </a:lnTo>
                <a:lnTo>
                  <a:pt x="542277" y="125006"/>
                </a:lnTo>
                <a:lnTo>
                  <a:pt x="542277" y="62674"/>
                </a:lnTo>
                <a:lnTo>
                  <a:pt x="534936" y="58445"/>
                </a:lnTo>
                <a:lnTo>
                  <a:pt x="522973" y="54813"/>
                </a:lnTo>
                <a:lnTo>
                  <a:pt x="509524" y="53606"/>
                </a:lnTo>
                <a:lnTo>
                  <a:pt x="496062" y="54838"/>
                </a:lnTo>
                <a:lnTo>
                  <a:pt x="457415" y="83705"/>
                </a:lnTo>
                <a:lnTo>
                  <a:pt x="448221" y="120764"/>
                </a:lnTo>
                <a:lnTo>
                  <a:pt x="448157" y="125006"/>
                </a:lnTo>
                <a:lnTo>
                  <a:pt x="449160" y="138557"/>
                </a:lnTo>
                <a:lnTo>
                  <a:pt x="473710" y="181838"/>
                </a:lnTo>
                <a:lnTo>
                  <a:pt x="509752" y="192874"/>
                </a:lnTo>
                <a:lnTo>
                  <a:pt x="523214" y="191655"/>
                </a:lnTo>
                <a:lnTo>
                  <a:pt x="535190" y="187972"/>
                </a:lnTo>
                <a:lnTo>
                  <a:pt x="545680" y="181838"/>
                </a:lnTo>
                <a:lnTo>
                  <a:pt x="554697" y="173253"/>
                </a:lnTo>
                <a:lnTo>
                  <a:pt x="558431" y="167894"/>
                </a:lnTo>
                <a:lnTo>
                  <a:pt x="561949" y="162864"/>
                </a:lnTo>
                <a:lnTo>
                  <a:pt x="567118" y="151295"/>
                </a:lnTo>
                <a:lnTo>
                  <a:pt x="570217" y="138557"/>
                </a:lnTo>
                <a:lnTo>
                  <a:pt x="571233" y="125006"/>
                </a:lnTo>
                <a:lnTo>
                  <a:pt x="571258" y="120764"/>
                </a:lnTo>
                <a:close/>
              </a:path>
              <a:path w="951229" h="193039">
                <a:moveTo>
                  <a:pt x="649592" y="56553"/>
                </a:moveTo>
                <a:lnTo>
                  <a:pt x="645388" y="54597"/>
                </a:lnTo>
                <a:lnTo>
                  <a:pt x="640994" y="53606"/>
                </a:lnTo>
                <a:lnTo>
                  <a:pt x="636397" y="53606"/>
                </a:lnTo>
                <a:lnTo>
                  <a:pt x="626554" y="54152"/>
                </a:lnTo>
                <a:lnTo>
                  <a:pt x="618756" y="55778"/>
                </a:lnTo>
                <a:lnTo>
                  <a:pt x="613003" y="58483"/>
                </a:lnTo>
                <a:lnTo>
                  <a:pt x="609295" y="62268"/>
                </a:lnTo>
                <a:lnTo>
                  <a:pt x="609066" y="55968"/>
                </a:lnTo>
                <a:lnTo>
                  <a:pt x="580910" y="55968"/>
                </a:lnTo>
                <a:lnTo>
                  <a:pt x="580910" y="190512"/>
                </a:lnTo>
                <a:lnTo>
                  <a:pt x="609777" y="190512"/>
                </a:lnTo>
                <a:lnTo>
                  <a:pt x="609777" y="97205"/>
                </a:lnTo>
                <a:lnTo>
                  <a:pt x="613841" y="90398"/>
                </a:lnTo>
                <a:lnTo>
                  <a:pt x="619467" y="85534"/>
                </a:lnTo>
                <a:lnTo>
                  <a:pt x="626630" y="82626"/>
                </a:lnTo>
                <a:lnTo>
                  <a:pt x="635342" y="81648"/>
                </a:lnTo>
                <a:lnTo>
                  <a:pt x="638949" y="81648"/>
                </a:lnTo>
                <a:lnTo>
                  <a:pt x="643661" y="82219"/>
                </a:lnTo>
                <a:lnTo>
                  <a:pt x="649478" y="83362"/>
                </a:lnTo>
                <a:lnTo>
                  <a:pt x="649592" y="56553"/>
                </a:lnTo>
                <a:close/>
              </a:path>
              <a:path w="951229" h="193039">
                <a:moveTo>
                  <a:pt x="950696" y="151523"/>
                </a:moveTo>
                <a:lnTo>
                  <a:pt x="922794" y="116319"/>
                </a:lnTo>
                <a:lnTo>
                  <a:pt x="890155" y="107315"/>
                </a:lnTo>
                <a:lnTo>
                  <a:pt x="882992" y="104876"/>
                </a:lnTo>
                <a:lnTo>
                  <a:pt x="877023" y="100203"/>
                </a:lnTo>
                <a:lnTo>
                  <a:pt x="875525" y="97243"/>
                </a:lnTo>
                <a:lnTo>
                  <a:pt x="875525" y="90093"/>
                </a:lnTo>
                <a:lnTo>
                  <a:pt x="877138" y="86702"/>
                </a:lnTo>
                <a:lnTo>
                  <a:pt x="883615" y="80213"/>
                </a:lnTo>
                <a:lnTo>
                  <a:pt x="889279" y="78587"/>
                </a:lnTo>
                <a:lnTo>
                  <a:pt x="904900" y="78587"/>
                </a:lnTo>
                <a:lnTo>
                  <a:pt x="910666" y="80594"/>
                </a:lnTo>
                <a:lnTo>
                  <a:pt x="918552" y="88557"/>
                </a:lnTo>
                <a:lnTo>
                  <a:pt x="920534" y="93865"/>
                </a:lnTo>
                <a:lnTo>
                  <a:pt x="920534" y="100507"/>
                </a:lnTo>
                <a:lnTo>
                  <a:pt x="949401" y="100507"/>
                </a:lnTo>
                <a:lnTo>
                  <a:pt x="927849" y="60731"/>
                </a:lnTo>
                <a:lnTo>
                  <a:pt x="897331" y="53606"/>
                </a:lnTo>
                <a:lnTo>
                  <a:pt x="886498" y="54356"/>
                </a:lnTo>
                <a:lnTo>
                  <a:pt x="850049" y="78828"/>
                </a:lnTo>
                <a:lnTo>
                  <a:pt x="846543" y="94373"/>
                </a:lnTo>
                <a:lnTo>
                  <a:pt x="847394" y="102717"/>
                </a:lnTo>
                <a:lnTo>
                  <a:pt x="875995" y="129070"/>
                </a:lnTo>
                <a:lnTo>
                  <a:pt x="907503" y="137083"/>
                </a:lnTo>
                <a:lnTo>
                  <a:pt x="914704" y="139814"/>
                </a:lnTo>
                <a:lnTo>
                  <a:pt x="920394" y="146024"/>
                </a:lnTo>
                <a:lnTo>
                  <a:pt x="921829" y="149440"/>
                </a:lnTo>
                <a:lnTo>
                  <a:pt x="921829" y="153174"/>
                </a:lnTo>
                <a:lnTo>
                  <a:pt x="921829" y="157251"/>
                </a:lnTo>
                <a:lnTo>
                  <a:pt x="919873" y="160731"/>
                </a:lnTo>
                <a:lnTo>
                  <a:pt x="912012" y="166458"/>
                </a:lnTo>
                <a:lnTo>
                  <a:pt x="906005" y="167894"/>
                </a:lnTo>
                <a:lnTo>
                  <a:pt x="891755" y="167894"/>
                </a:lnTo>
                <a:lnTo>
                  <a:pt x="885837" y="166420"/>
                </a:lnTo>
                <a:lnTo>
                  <a:pt x="874572" y="160489"/>
                </a:lnTo>
                <a:lnTo>
                  <a:pt x="871499" y="154038"/>
                </a:lnTo>
                <a:lnTo>
                  <a:pt x="870991" y="144094"/>
                </a:lnTo>
                <a:lnTo>
                  <a:pt x="842797" y="144094"/>
                </a:lnTo>
                <a:lnTo>
                  <a:pt x="842797" y="103212"/>
                </a:lnTo>
                <a:lnTo>
                  <a:pt x="842035" y="91249"/>
                </a:lnTo>
                <a:lnTo>
                  <a:pt x="816000" y="56616"/>
                </a:lnTo>
                <a:lnTo>
                  <a:pt x="796493" y="53606"/>
                </a:lnTo>
                <a:lnTo>
                  <a:pt x="789355" y="53987"/>
                </a:lnTo>
                <a:lnTo>
                  <a:pt x="756551" y="70573"/>
                </a:lnTo>
                <a:lnTo>
                  <a:pt x="754545" y="66408"/>
                </a:lnTo>
                <a:lnTo>
                  <a:pt x="750023" y="62547"/>
                </a:lnTo>
                <a:lnTo>
                  <a:pt x="736003" y="55397"/>
                </a:lnTo>
                <a:lnTo>
                  <a:pt x="728154" y="53606"/>
                </a:lnTo>
                <a:lnTo>
                  <a:pt x="719429" y="53606"/>
                </a:lnTo>
                <a:lnTo>
                  <a:pt x="707682" y="54267"/>
                </a:lnTo>
                <a:lnTo>
                  <a:pt x="698004" y="56261"/>
                </a:lnTo>
                <a:lnTo>
                  <a:pt x="690397" y="59575"/>
                </a:lnTo>
                <a:lnTo>
                  <a:pt x="684847" y="64211"/>
                </a:lnTo>
                <a:lnTo>
                  <a:pt x="684555" y="55968"/>
                </a:lnTo>
                <a:lnTo>
                  <a:pt x="656869" y="55968"/>
                </a:lnTo>
                <a:lnTo>
                  <a:pt x="656869" y="190512"/>
                </a:lnTo>
                <a:lnTo>
                  <a:pt x="685850" y="190512"/>
                </a:lnTo>
                <a:lnTo>
                  <a:pt x="685850" y="94322"/>
                </a:lnTo>
                <a:lnTo>
                  <a:pt x="689965" y="87642"/>
                </a:lnTo>
                <a:lnTo>
                  <a:pt x="695629" y="82867"/>
                </a:lnTo>
                <a:lnTo>
                  <a:pt x="702868" y="80010"/>
                </a:lnTo>
                <a:lnTo>
                  <a:pt x="711657" y="79057"/>
                </a:lnTo>
                <a:lnTo>
                  <a:pt x="719035" y="79057"/>
                </a:lnTo>
                <a:lnTo>
                  <a:pt x="724839" y="80848"/>
                </a:lnTo>
                <a:lnTo>
                  <a:pt x="733234" y="87998"/>
                </a:lnTo>
                <a:lnTo>
                  <a:pt x="735342" y="94221"/>
                </a:lnTo>
                <a:lnTo>
                  <a:pt x="735342" y="190512"/>
                </a:lnTo>
                <a:lnTo>
                  <a:pt x="764209" y="190512"/>
                </a:lnTo>
                <a:lnTo>
                  <a:pt x="764209" y="102565"/>
                </a:lnTo>
                <a:lnTo>
                  <a:pt x="764908" y="96050"/>
                </a:lnTo>
                <a:lnTo>
                  <a:pt x="767461" y="90512"/>
                </a:lnTo>
                <a:lnTo>
                  <a:pt x="776262" y="81356"/>
                </a:lnTo>
                <a:lnTo>
                  <a:pt x="782345" y="79057"/>
                </a:lnTo>
                <a:lnTo>
                  <a:pt x="797623" y="79057"/>
                </a:lnTo>
                <a:lnTo>
                  <a:pt x="803440" y="80670"/>
                </a:lnTo>
                <a:lnTo>
                  <a:pt x="811733" y="87071"/>
                </a:lnTo>
                <a:lnTo>
                  <a:pt x="813803" y="93433"/>
                </a:lnTo>
                <a:lnTo>
                  <a:pt x="813803" y="190512"/>
                </a:lnTo>
                <a:lnTo>
                  <a:pt x="842797" y="190512"/>
                </a:lnTo>
                <a:lnTo>
                  <a:pt x="842797" y="150850"/>
                </a:lnTo>
                <a:lnTo>
                  <a:pt x="843089" y="154076"/>
                </a:lnTo>
                <a:lnTo>
                  <a:pt x="845807" y="163195"/>
                </a:lnTo>
                <a:lnTo>
                  <a:pt x="874229" y="189382"/>
                </a:lnTo>
                <a:lnTo>
                  <a:pt x="897915" y="192874"/>
                </a:lnTo>
                <a:lnTo>
                  <a:pt x="909116" y="192163"/>
                </a:lnTo>
                <a:lnTo>
                  <a:pt x="947039" y="168300"/>
                </a:lnTo>
                <a:lnTo>
                  <a:pt x="949782" y="160350"/>
                </a:lnTo>
                <a:lnTo>
                  <a:pt x="950696" y="151523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0600" y="5196763"/>
            <a:ext cx="1132840" cy="190500"/>
          </a:xfrm>
          <a:custGeom>
            <a:avLst/>
            <a:gdLst/>
            <a:ahLst/>
            <a:cxnLst/>
            <a:rect l="l" t="t" r="r" b="b"/>
            <a:pathLst>
              <a:path w="1132839" h="190500">
                <a:moveTo>
                  <a:pt x="116065" y="162636"/>
                </a:moveTo>
                <a:lnTo>
                  <a:pt x="29819" y="162636"/>
                </a:lnTo>
                <a:lnTo>
                  <a:pt x="29819" y="109296"/>
                </a:lnTo>
                <a:lnTo>
                  <a:pt x="104038" y="109296"/>
                </a:lnTo>
                <a:lnTo>
                  <a:pt x="104038" y="82626"/>
                </a:lnTo>
                <a:lnTo>
                  <a:pt x="29819" y="82626"/>
                </a:lnTo>
                <a:lnTo>
                  <a:pt x="29819" y="35636"/>
                </a:lnTo>
                <a:lnTo>
                  <a:pt x="114884" y="35636"/>
                </a:lnTo>
                <a:lnTo>
                  <a:pt x="114884" y="8978"/>
                </a:lnTo>
                <a:lnTo>
                  <a:pt x="0" y="8978"/>
                </a:lnTo>
                <a:lnTo>
                  <a:pt x="0" y="35636"/>
                </a:lnTo>
                <a:lnTo>
                  <a:pt x="0" y="82626"/>
                </a:lnTo>
                <a:lnTo>
                  <a:pt x="0" y="109296"/>
                </a:lnTo>
                <a:lnTo>
                  <a:pt x="0" y="162636"/>
                </a:lnTo>
                <a:lnTo>
                  <a:pt x="0" y="188036"/>
                </a:lnTo>
                <a:lnTo>
                  <a:pt x="116065" y="188036"/>
                </a:lnTo>
                <a:lnTo>
                  <a:pt x="116065" y="162636"/>
                </a:lnTo>
                <a:close/>
              </a:path>
              <a:path w="1132839" h="190500">
                <a:moveTo>
                  <a:pt x="233045" y="0"/>
                </a:moveTo>
                <a:lnTo>
                  <a:pt x="204063" y="0"/>
                </a:lnTo>
                <a:lnTo>
                  <a:pt x="204063" y="60147"/>
                </a:lnTo>
                <a:lnTo>
                  <a:pt x="204063" y="92075"/>
                </a:lnTo>
                <a:lnTo>
                  <a:pt x="204063" y="148983"/>
                </a:lnTo>
                <a:lnTo>
                  <a:pt x="199212" y="155917"/>
                </a:lnTo>
                <a:lnTo>
                  <a:pt x="193167" y="160870"/>
                </a:lnTo>
                <a:lnTo>
                  <a:pt x="185902" y="163842"/>
                </a:lnTo>
                <a:lnTo>
                  <a:pt x="177431" y="164833"/>
                </a:lnTo>
                <a:lnTo>
                  <a:pt x="170129" y="164058"/>
                </a:lnTo>
                <a:lnTo>
                  <a:pt x="147726" y="130835"/>
                </a:lnTo>
                <a:lnTo>
                  <a:pt x="147269" y="119710"/>
                </a:lnTo>
                <a:lnTo>
                  <a:pt x="147726" y="111036"/>
                </a:lnTo>
                <a:lnTo>
                  <a:pt x="170307" y="77368"/>
                </a:lnTo>
                <a:lnTo>
                  <a:pt x="177673" y="76581"/>
                </a:lnTo>
                <a:lnTo>
                  <a:pt x="186080" y="77546"/>
                </a:lnTo>
                <a:lnTo>
                  <a:pt x="193281" y="80454"/>
                </a:lnTo>
                <a:lnTo>
                  <a:pt x="199275" y="85293"/>
                </a:lnTo>
                <a:lnTo>
                  <a:pt x="204063" y="92075"/>
                </a:lnTo>
                <a:lnTo>
                  <a:pt x="204063" y="60147"/>
                </a:lnTo>
                <a:lnTo>
                  <a:pt x="199199" y="56197"/>
                </a:lnTo>
                <a:lnTo>
                  <a:pt x="192278" y="53390"/>
                </a:lnTo>
                <a:lnTo>
                  <a:pt x="183299" y="51701"/>
                </a:lnTo>
                <a:lnTo>
                  <a:pt x="172250" y="51130"/>
                </a:lnTo>
                <a:lnTo>
                  <a:pt x="160629" y="52324"/>
                </a:lnTo>
                <a:lnTo>
                  <a:pt x="126580" y="80454"/>
                </a:lnTo>
                <a:lnTo>
                  <a:pt x="118287" y="119710"/>
                </a:lnTo>
                <a:lnTo>
                  <a:pt x="118287" y="123126"/>
                </a:lnTo>
                <a:lnTo>
                  <a:pt x="126758" y="160832"/>
                </a:lnTo>
                <a:lnTo>
                  <a:pt x="160528" y="189191"/>
                </a:lnTo>
                <a:lnTo>
                  <a:pt x="172008" y="190398"/>
                </a:lnTo>
                <a:lnTo>
                  <a:pt x="183476" y="189738"/>
                </a:lnTo>
                <a:lnTo>
                  <a:pt x="192900" y="187782"/>
                </a:lnTo>
                <a:lnTo>
                  <a:pt x="200266" y="184505"/>
                </a:lnTo>
                <a:lnTo>
                  <a:pt x="205587" y="179908"/>
                </a:lnTo>
                <a:lnTo>
                  <a:pt x="206184" y="188036"/>
                </a:lnTo>
                <a:lnTo>
                  <a:pt x="233045" y="188036"/>
                </a:lnTo>
                <a:lnTo>
                  <a:pt x="233045" y="179908"/>
                </a:lnTo>
                <a:lnTo>
                  <a:pt x="233045" y="164833"/>
                </a:lnTo>
                <a:lnTo>
                  <a:pt x="233045" y="76581"/>
                </a:lnTo>
                <a:lnTo>
                  <a:pt x="233045" y="60147"/>
                </a:lnTo>
                <a:lnTo>
                  <a:pt x="233045" y="0"/>
                </a:lnTo>
                <a:close/>
              </a:path>
              <a:path w="1132839" h="190500">
                <a:moveTo>
                  <a:pt x="357682" y="53492"/>
                </a:moveTo>
                <a:lnTo>
                  <a:pt x="328701" y="53492"/>
                </a:lnTo>
                <a:lnTo>
                  <a:pt x="328701" y="149098"/>
                </a:lnTo>
                <a:lnTo>
                  <a:pt x="324104" y="155981"/>
                </a:lnTo>
                <a:lnTo>
                  <a:pt x="317627" y="160896"/>
                </a:lnTo>
                <a:lnTo>
                  <a:pt x="309257" y="163842"/>
                </a:lnTo>
                <a:lnTo>
                  <a:pt x="299008" y="164833"/>
                </a:lnTo>
                <a:lnTo>
                  <a:pt x="293865" y="164833"/>
                </a:lnTo>
                <a:lnTo>
                  <a:pt x="289255" y="163207"/>
                </a:lnTo>
                <a:lnTo>
                  <a:pt x="281127" y="156641"/>
                </a:lnTo>
                <a:lnTo>
                  <a:pt x="279095" y="149834"/>
                </a:lnTo>
                <a:lnTo>
                  <a:pt x="279095" y="53492"/>
                </a:lnTo>
                <a:lnTo>
                  <a:pt x="250228" y="53492"/>
                </a:lnTo>
                <a:lnTo>
                  <a:pt x="250228" y="139268"/>
                </a:lnTo>
                <a:lnTo>
                  <a:pt x="251028" y="151828"/>
                </a:lnTo>
                <a:lnTo>
                  <a:pt x="277329" y="187375"/>
                </a:lnTo>
                <a:lnTo>
                  <a:pt x="295592" y="190398"/>
                </a:lnTo>
                <a:lnTo>
                  <a:pt x="307619" y="189826"/>
                </a:lnTo>
                <a:lnTo>
                  <a:pt x="317309" y="188099"/>
                </a:lnTo>
                <a:lnTo>
                  <a:pt x="324650" y="185229"/>
                </a:lnTo>
                <a:lnTo>
                  <a:pt x="329641" y="181203"/>
                </a:lnTo>
                <a:lnTo>
                  <a:pt x="329882" y="188036"/>
                </a:lnTo>
                <a:lnTo>
                  <a:pt x="357682" y="188036"/>
                </a:lnTo>
                <a:lnTo>
                  <a:pt x="357682" y="53492"/>
                </a:lnTo>
                <a:close/>
              </a:path>
              <a:path w="1132839" h="190500">
                <a:moveTo>
                  <a:pt x="474052" y="104394"/>
                </a:moveTo>
                <a:lnTo>
                  <a:pt x="458139" y="65392"/>
                </a:lnTo>
                <a:lnTo>
                  <a:pt x="419557" y="51130"/>
                </a:lnTo>
                <a:lnTo>
                  <a:pt x="405282" y="52387"/>
                </a:lnTo>
                <a:lnTo>
                  <a:pt x="367703" y="81775"/>
                </a:lnTo>
                <a:lnTo>
                  <a:pt x="359346" y="118287"/>
                </a:lnTo>
                <a:lnTo>
                  <a:pt x="359346" y="123240"/>
                </a:lnTo>
                <a:lnTo>
                  <a:pt x="374192" y="170256"/>
                </a:lnTo>
                <a:lnTo>
                  <a:pt x="419557" y="190398"/>
                </a:lnTo>
                <a:lnTo>
                  <a:pt x="429983" y="189547"/>
                </a:lnTo>
                <a:lnTo>
                  <a:pt x="464070" y="169329"/>
                </a:lnTo>
                <a:lnTo>
                  <a:pt x="474052" y="140677"/>
                </a:lnTo>
                <a:lnTo>
                  <a:pt x="446303" y="140677"/>
                </a:lnTo>
                <a:lnTo>
                  <a:pt x="445668" y="149047"/>
                </a:lnTo>
                <a:lnTo>
                  <a:pt x="442785" y="155270"/>
                </a:lnTo>
                <a:lnTo>
                  <a:pt x="432536" y="163398"/>
                </a:lnTo>
                <a:lnTo>
                  <a:pt x="426504" y="165417"/>
                </a:lnTo>
                <a:lnTo>
                  <a:pt x="419557" y="165417"/>
                </a:lnTo>
                <a:lnTo>
                  <a:pt x="411429" y="165417"/>
                </a:lnTo>
                <a:lnTo>
                  <a:pt x="388213" y="130352"/>
                </a:lnTo>
                <a:lnTo>
                  <a:pt x="388213" y="111264"/>
                </a:lnTo>
                <a:lnTo>
                  <a:pt x="411505" y="76111"/>
                </a:lnTo>
                <a:lnTo>
                  <a:pt x="427291" y="76111"/>
                </a:lnTo>
                <a:lnTo>
                  <a:pt x="433514" y="78524"/>
                </a:lnTo>
                <a:lnTo>
                  <a:pt x="442988" y="88188"/>
                </a:lnTo>
                <a:lnTo>
                  <a:pt x="445668" y="95199"/>
                </a:lnTo>
                <a:lnTo>
                  <a:pt x="446303" y="104394"/>
                </a:lnTo>
                <a:lnTo>
                  <a:pt x="474052" y="104394"/>
                </a:lnTo>
                <a:close/>
              </a:path>
              <a:path w="1132839" h="190500">
                <a:moveTo>
                  <a:pt x="587819" y="181914"/>
                </a:moveTo>
                <a:lnTo>
                  <a:pt x="583349" y="126072"/>
                </a:lnTo>
                <a:lnTo>
                  <a:pt x="583222" y="95910"/>
                </a:lnTo>
                <a:lnTo>
                  <a:pt x="561162" y="57632"/>
                </a:lnTo>
                <a:lnTo>
                  <a:pt x="532447" y="51130"/>
                </a:lnTo>
                <a:lnTo>
                  <a:pt x="520839" y="51943"/>
                </a:lnTo>
                <a:lnTo>
                  <a:pt x="486625" y="70993"/>
                </a:lnTo>
                <a:lnTo>
                  <a:pt x="478243" y="95910"/>
                </a:lnTo>
                <a:lnTo>
                  <a:pt x="507111" y="95910"/>
                </a:lnTo>
                <a:lnTo>
                  <a:pt x="507111" y="89344"/>
                </a:lnTo>
                <a:lnTo>
                  <a:pt x="509257" y="84353"/>
                </a:lnTo>
                <a:lnTo>
                  <a:pt x="517855" y="77482"/>
                </a:lnTo>
                <a:lnTo>
                  <a:pt x="523722" y="75755"/>
                </a:lnTo>
                <a:lnTo>
                  <a:pt x="539038" y="75755"/>
                </a:lnTo>
                <a:lnTo>
                  <a:pt x="544893" y="77685"/>
                </a:lnTo>
                <a:lnTo>
                  <a:pt x="548703" y="81534"/>
                </a:lnTo>
                <a:lnTo>
                  <a:pt x="552551" y="85344"/>
                </a:lnTo>
                <a:lnTo>
                  <a:pt x="554482" y="90525"/>
                </a:lnTo>
                <a:lnTo>
                  <a:pt x="554482" y="103682"/>
                </a:lnTo>
                <a:lnTo>
                  <a:pt x="554482" y="126072"/>
                </a:lnTo>
                <a:lnTo>
                  <a:pt x="554482" y="147980"/>
                </a:lnTo>
                <a:lnTo>
                  <a:pt x="552627" y="151714"/>
                </a:lnTo>
                <a:lnTo>
                  <a:pt x="549097" y="155371"/>
                </a:lnTo>
                <a:lnTo>
                  <a:pt x="538683" y="162471"/>
                </a:lnTo>
                <a:lnTo>
                  <a:pt x="532523" y="164236"/>
                </a:lnTo>
                <a:lnTo>
                  <a:pt x="518261" y="164236"/>
                </a:lnTo>
                <a:lnTo>
                  <a:pt x="513003" y="162496"/>
                </a:lnTo>
                <a:lnTo>
                  <a:pt x="509587" y="159004"/>
                </a:lnTo>
                <a:lnTo>
                  <a:pt x="506209" y="155498"/>
                </a:lnTo>
                <a:lnTo>
                  <a:pt x="504520" y="151206"/>
                </a:lnTo>
                <a:lnTo>
                  <a:pt x="504520" y="146100"/>
                </a:lnTo>
                <a:lnTo>
                  <a:pt x="506603" y="137579"/>
                </a:lnTo>
                <a:lnTo>
                  <a:pt x="512838" y="131394"/>
                </a:lnTo>
                <a:lnTo>
                  <a:pt x="523240" y="127558"/>
                </a:lnTo>
                <a:lnTo>
                  <a:pt x="537806" y="126072"/>
                </a:lnTo>
                <a:lnTo>
                  <a:pt x="554482" y="126072"/>
                </a:lnTo>
                <a:lnTo>
                  <a:pt x="554482" y="103682"/>
                </a:lnTo>
                <a:lnTo>
                  <a:pt x="536448" y="103682"/>
                </a:lnTo>
                <a:lnTo>
                  <a:pt x="523417" y="104394"/>
                </a:lnTo>
                <a:lnTo>
                  <a:pt x="484949" y="121589"/>
                </a:lnTo>
                <a:lnTo>
                  <a:pt x="475640" y="147980"/>
                </a:lnTo>
                <a:lnTo>
                  <a:pt x="475742" y="151206"/>
                </a:lnTo>
                <a:lnTo>
                  <a:pt x="503250" y="187413"/>
                </a:lnTo>
                <a:lnTo>
                  <a:pt x="522198" y="190398"/>
                </a:lnTo>
                <a:lnTo>
                  <a:pt x="530593" y="190398"/>
                </a:lnTo>
                <a:lnTo>
                  <a:pt x="538073" y="188747"/>
                </a:lnTo>
                <a:lnTo>
                  <a:pt x="551192" y="182118"/>
                </a:lnTo>
                <a:lnTo>
                  <a:pt x="554913" y="179997"/>
                </a:lnTo>
                <a:lnTo>
                  <a:pt x="555777" y="179082"/>
                </a:lnTo>
                <a:lnTo>
                  <a:pt x="555891" y="180263"/>
                </a:lnTo>
                <a:lnTo>
                  <a:pt x="557072" y="183248"/>
                </a:lnTo>
                <a:lnTo>
                  <a:pt x="559308" y="188036"/>
                </a:lnTo>
                <a:lnTo>
                  <a:pt x="587819" y="188036"/>
                </a:lnTo>
                <a:lnTo>
                  <a:pt x="587819" y="181914"/>
                </a:lnTo>
                <a:close/>
              </a:path>
              <a:path w="1132839" h="190500">
                <a:moveTo>
                  <a:pt x="667334" y="187096"/>
                </a:moveTo>
                <a:lnTo>
                  <a:pt x="667219" y="162293"/>
                </a:lnTo>
                <a:lnTo>
                  <a:pt x="660501" y="163830"/>
                </a:lnTo>
                <a:lnTo>
                  <a:pt x="655904" y="164592"/>
                </a:lnTo>
                <a:lnTo>
                  <a:pt x="650455" y="164592"/>
                </a:lnTo>
                <a:lnTo>
                  <a:pt x="647954" y="163969"/>
                </a:lnTo>
                <a:lnTo>
                  <a:pt x="643953" y="161417"/>
                </a:lnTo>
                <a:lnTo>
                  <a:pt x="642950" y="158153"/>
                </a:lnTo>
                <a:lnTo>
                  <a:pt x="642950" y="77292"/>
                </a:lnTo>
                <a:lnTo>
                  <a:pt x="666750" y="77292"/>
                </a:lnTo>
                <a:lnTo>
                  <a:pt x="666750" y="53492"/>
                </a:lnTo>
                <a:lnTo>
                  <a:pt x="642950" y="53492"/>
                </a:lnTo>
                <a:lnTo>
                  <a:pt x="642950" y="22504"/>
                </a:lnTo>
                <a:lnTo>
                  <a:pt x="614083" y="22504"/>
                </a:lnTo>
                <a:lnTo>
                  <a:pt x="614083" y="53492"/>
                </a:lnTo>
                <a:lnTo>
                  <a:pt x="590753" y="53492"/>
                </a:lnTo>
                <a:lnTo>
                  <a:pt x="590753" y="77292"/>
                </a:lnTo>
                <a:lnTo>
                  <a:pt x="614083" y="77292"/>
                </a:lnTo>
                <a:lnTo>
                  <a:pt x="614083" y="152819"/>
                </a:lnTo>
                <a:lnTo>
                  <a:pt x="614692" y="162433"/>
                </a:lnTo>
                <a:lnTo>
                  <a:pt x="637997" y="190398"/>
                </a:lnTo>
                <a:lnTo>
                  <a:pt x="653592" y="190398"/>
                </a:lnTo>
                <a:lnTo>
                  <a:pt x="660387" y="189293"/>
                </a:lnTo>
                <a:lnTo>
                  <a:pt x="667334" y="187096"/>
                </a:lnTo>
                <a:close/>
              </a:path>
              <a:path w="1132839" h="190500">
                <a:moveTo>
                  <a:pt x="713257" y="53492"/>
                </a:moveTo>
                <a:lnTo>
                  <a:pt x="684276" y="53492"/>
                </a:lnTo>
                <a:lnTo>
                  <a:pt x="684276" y="188036"/>
                </a:lnTo>
                <a:lnTo>
                  <a:pt x="713257" y="188036"/>
                </a:lnTo>
                <a:lnTo>
                  <a:pt x="713257" y="53492"/>
                </a:lnTo>
                <a:close/>
              </a:path>
              <a:path w="1132839" h="190500">
                <a:moveTo>
                  <a:pt x="715492" y="18770"/>
                </a:moveTo>
                <a:lnTo>
                  <a:pt x="714044" y="14986"/>
                </a:lnTo>
                <a:lnTo>
                  <a:pt x="711136" y="11836"/>
                </a:lnTo>
                <a:lnTo>
                  <a:pt x="708228" y="8661"/>
                </a:lnTo>
                <a:lnTo>
                  <a:pt x="704189" y="7061"/>
                </a:lnTo>
                <a:lnTo>
                  <a:pt x="693699" y="7061"/>
                </a:lnTo>
                <a:lnTo>
                  <a:pt x="689635" y="8661"/>
                </a:lnTo>
                <a:lnTo>
                  <a:pt x="684022" y="14986"/>
                </a:lnTo>
                <a:lnTo>
                  <a:pt x="682625" y="18770"/>
                </a:lnTo>
                <a:lnTo>
                  <a:pt x="682637" y="27533"/>
                </a:lnTo>
                <a:lnTo>
                  <a:pt x="684022" y="31203"/>
                </a:lnTo>
                <a:lnTo>
                  <a:pt x="686803" y="34340"/>
                </a:lnTo>
                <a:lnTo>
                  <a:pt x="689635" y="37439"/>
                </a:lnTo>
                <a:lnTo>
                  <a:pt x="693699" y="39001"/>
                </a:lnTo>
                <a:lnTo>
                  <a:pt x="704189" y="39001"/>
                </a:lnTo>
                <a:lnTo>
                  <a:pt x="708228" y="37439"/>
                </a:lnTo>
                <a:lnTo>
                  <a:pt x="714044" y="31242"/>
                </a:lnTo>
                <a:lnTo>
                  <a:pt x="715492" y="27533"/>
                </a:lnTo>
                <a:lnTo>
                  <a:pt x="715492" y="18770"/>
                </a:lnTo>
                <a:close/>
              </a:path>
              <a:path w="1132839" h="190500">
                <a:moveTo>
                  <a:pt x="850658" y="118287"/>
                </a:moveTo>
                <a:lnTo>
                  <a:pt x="841044" y="80695"/>
                </a:lnTo>
                <a:lnTo>
                  <a:pt x="821677" y="60198"/>
                </a:lnTo>
                <a:lnTo>
                  <a:pt x="821677" y="122529"/>
                </a:lnTo>
                <a:lnTo>
                  <a:pt x="821105" y="131152"/>
                </a:lnTo>
                <a:lnTo>
                  <a:pt x="796658" y="164630"/>
                </a:lnTo>
                <a:lnTo>
                  <a:pt x="789152" y="165417"/>
                </a:lnTo>
                <a:lnTo>
                  <a:pt x="781494" y="164630"/>
                </a:lnTo>
                <a:lnTo>
                  <a:pt x="756907" y="130810"/>
                </a:lnTo>
                <a:lnTo>
                  <a:pt x="756424" y="122529"/>
                </a:lnTo>
                <a:lnTo>
                  <a:pt x="756475" y="118287"/>
                </a:lnTo>
                <a:lnTo>
                  <a:pt x="774788" y="79324"/>
                </a:lnTo>
                <a:lnTo>
                  <a:pt x="788924" y="76111"/>
                </a:lnTo>
                <a:lnTo>
                  <a:pt x="796518" y="76911"/>
                </a:lnTo>
                <a:lnTo>
                  <a:pt x="821156" y="110934"/>
                </a:lnTo>
                <a:lnTo>
                  <a:pt x="821677" y="122529"/>
                </a:lnTo>
                <a:lnTo>
                  <a:pt x="821677" y="60198"/>
                </a:lnTo>
                <a:lnTo>
                  <a:pt x="814336" y="55968"/>
                </a:lnTo>
                <a:lnTo>
                  <a:pt x="802373" y="52336"/>
                </a:lnTo>
                <a:lnTo>
                  <a:pt x="788924" y="51130"/>
                </a:lnTo>
                <a:lnTo>
                  <a:pt x="775462" y="52362"/>
                </a:lnTo>
                <a:lnTo>
                  <a:pt x="736815" y="81229"/>
                </a:lnTo>
                <a:lnTo>
                  <a:pt x="727621" y="118287"/>
                </a:lnTo>
                <a:lnTo>
                  <a:pt x="727557" y="122529"/>
                </a:lnTo>
                <a:lnTo>
                  <a:pt x="728560" y="136080"/>
                </a:lnTo>
                <a:lnTo>
                  <a:pt x="753110" y="179362"/>
                </a:lnTo>
                <a:lnTo>
                  <a:pt x="789152" y="190398"/>
                </a:lnTo>
                <a:lnTo>
                  <a:pt x="802614" y="189179"/>
                </a:lnTo>
                <a:lnTo>
                  <a:pt x="814590" y="185496"/>
                </a:lnTo>
                <a:lnTo>
                  <a:pt x="825080" y="179362"/>
                </a:lnTo>
                <a:lnTo>
                  <a:pt x="834097" y="170776"/>
                </a:lnTo>
                <a:lnTo>
                  <a:pt x="837831" y="165417"/>
                </a:lnTo>
                <a:lnTo>
                  <a:pt x="841349" y="160388"/>
                </a:lnTo>
                <a:lnTo>
                  <a:pt x="846518" y="148818"/>
                </a:lnTo>
                <a:lnTo>
                  <a:pt x="849617" y="136080"/>
                </a:lnTo>
                <a:lnTo>
                  <a:pt x="850633" y="122529"/>
                </a:lnTo>
                <a:lnTo>
                  <a:pt x="850658" y="118287"/>
                </a:lnTo>
                <a:close/>
              </a:path>
              <a:path w="1132839" h="190500">
                <a:moveTo>
                  <a:pt x="967638" y="100380"/>
                </a:moveTo>
                <a:lnTo>
                  <a:pt x="955446" y="62623"/>
                </a:lnTo>
                <a:lnTo>
                  <a:pt x="923226" y="51130"/>
                </a:lnTo>
                <a:lnTo>
                  <a:pt x="911567" y="51892"/>
                </a:lnTo>
                <a:lnTo>
                  <a:pt x="901852" y="54178"/>
                </a:lnTo>
                <a:lnTo>
                  <a:pt x="894092" y="57988"/>
                </a:lnTo>
                <a:lnTo>
                  <a:pt x="888288" y="63322"/>
                </a:lnTo>
                <a:lnTo>
                  <a:pt x="887818" y="53492"/>
                </a:lnTo>
                <a:lnTo>
                  <a:pt x="860310" y="53492"/>
                </a:lnTo>
                <a:lnTo>
                  <a:pt x="860310" y="188036"/>
                </a:lnTo>
                <a:lnTo>
                  <a:pt x="889177" y="188036"/>
                </a:lnTo>
                <a:lnTo>
                  <a:pt x="889177" y="94259"/>
                </a:lnTo>
                <a:lnTo>
                  <a:pt x="891730" y="89230"/>
                </a:lnTo>
                <a:lnTo>
                  <a:pt x="895400" y="85026"/>
                </a:lnTo>
                <a:lnTo>
                  <a:pt x="904976" y="78270"/>
                </a:lnTo>
                <a:lnTo>
                  <a:pt x="910501" y="76581"/>
                </a:lnTo>
                <a:lnTo>
                  <a:pt x="916736" y="76581"/>
                </a:lnTo>
                <a:lnTo>
                  <a:pt x="924052" y="76581"/>
                </a:lnTo>
                <a:lnTo>
                  <a:pt x="929525" y="78371"/>
                </a:lnTo>
                <a:lnTo>
                  <a:pt x="936828" y="85483"/>
                </a:lnTo>
                <a:lnTo>
                  <a:pt x="938657" y="91744"/>
                </a:lnTo>
                <a:lnTo>
                  <a:pt x="938657" y="188036"/>
                </a:lnTo>
                <a:lnTo>
                  <a:pt x="967638" y="188036"/>
                </a:lnTo>
                <a:lnTo>
                  <a:pt x="967638" y="100380"/>
                </a:lnTo>
                <a:close/>
              </a:path>
              <a:path w="1132839" h="190500">
                <a:moveTo>
                  <a:pt x="1083119" y="181914"/>
                </a:moveTo>
                <a:lnTo>
                  <a:pt x="1078649" y="126072"/>
                </a:lnTo>
                <a:lnTo>
                  <a:pt x="1078522" y="95910"/>
                </a:lnTo>
                <a:lnTo>
                  <a:pt x="1056462" y="57632"/>
                </a:lnTo>
                <a:lnTo>
                  <a:pt x="1027747" y="51130"/>
                </a:lnTo>
                <a:lnTo>
                  <a:pt x="1016139" y="51943"/>
                </a:lnTo>
                <a:lnTo>
                  <a:pt x="981925" y="70993"/>
                </a:lnTo>
                <a:lnTo>
                  <a:pt x="973543" y="95910"/>
                </a:lnTo>
                <a:lnTo>
                  <a:pt x="1002411" y="95910"/>
                </a:lnTo>
                <a:lnTo>
                  <a:pt x="1002411" y="89344"/>
                </a:lnTo>
                <a:lnTo>
                  <a:pt x="1004557" y="84353"/>
                </a:lnTo>
                <a:lnTo>
                  <a:pt x="1013155" y="77482"/>
                </a:lnTo>
                <a:lnTo>
                  <a:pt x="1019022" y="75755"/>
                </a:lnTo>
                <a:lnTo>
                  <a:pt x="1034338" y="75755"/>
                </a:lnTo>
                <a:lnTo>
                  <a:pt x="1040193" y="77685"/>
                </a:lnTo>
                <a:lnTo>
                  <a:pt x="1044003" y="81534"/>
                </a:lnTo>
                <a:lnTo>
                  <a:pt x="1047851" y="85344"/>
                </a:lnTo>
                <a:lnTo>
                  <a:pt x="1049782" y="90525"/>
                </a:lnTo>
                <a:lnTo>
                  <a:pt x="1049782" y="103682"/>
                </a:lnTo>
                <a:lnTo>
                  <a:pt x="1049782" y="126072"/>
                </a:lnTo>
                <a:lnTo>
                  <a:pt x="1049782" y="147980"/>
                </a:lnTo>
                <a:lnTo>
                  <a:pt x="1047927" y="151714"/>
                </a:lnTo>
                <a:lnTo>
                  <a:pt x="1044397" y="155371"/>
                </a:lnTo>
                <a:lnTo>
                  <a:pt x="1033983" y="162471"/>
                </a:lnTo>
                <a:lnTo>
                  <a:pt x="1027823" y="164236"/>
                </a:lnTo>
                <a:lnTo>
                  <a:pt x="1013561" y="164236"/>
                </a:lnTo>
                <a:lnTo>
                  <a:pt x="1008303" y="162496"/>
                </a:lnTo>
                <a:lnTo>
                  <a:pt x="1004887" y="159004"/>
                </a:lnTo>
                <a:lnTo>
                  <a:pt x="1001509" y="155498"/>
                </a:lnTo>
                <a:lnTo>
                  <a:pt x="999820" y="151206"/>
                </a:lnTo>
                <a:lnTo>
                  <a:pt x="999820" y="146100"/>
                </a:lnTo>
                <a:lnTo>
                  <a:pt x="1001903" y="137579"/>
                </a:lnTo>
                <a:lnTo>
                  <a:pt x="1008138" y="131394"/>
                </a:lnTo>
                <a:lnTo>
                  <a:pt x="1018540" y="127558"/>
                </a:lnTo>
                <a:lnTo>
                  <a:pt x="1033106" y="126072"/>
                </a:lnTo>
                <a:lnTo>
                  <a:pt x="1049782" y="126072"/>
                </a:lnTo>
                <a:lnTo>
                  <a:pt x="1049782" y="103682"/>
                </a:lnTo>
                <a:lnTo>
                  <a:pt x="1031748" y="103682"/>
                </a:lnTo>
                <a:lnTo>
                  <a:pt x="1018717" y="104394"/>
                </a:lnTo>
                <a:lnTo>
                  <a:pt x="980249" y="121589"/>
                </a:lnTo>
                <a:lnTo>
                  <a:pt x="970940" y="147980"/>
                </a:lnTo>
                <a:lnTo>
                  <a:pt x="971042" y="151206"/>
                </a:lnTo>
                <a:lnTo>
                  <a:pt x="998550" y="187413"/>
                </a:lnTo>
                <a:lnTo>
                  <a:pt x="1017498" y="190398"/>
                </a:lnTo>
                <a:lnTo>
                  <a:pt x="1025893" y="190398"/>
                </a:lnTo>
                <a:lnTo>
                  <a:pt x="1033373" y="188747"/>
                </a:lnTo>
                <a:lnTo>
                  <a:pt x="1046492" y="182118"/>
                </a:lnTo>
                <a:lnTo>
                  <a:pt x="1050213" y="179997"/>
                </a:lnTo>
                <a:lnTo>
                  <a:pt x="1051077" y="179082"/>
                </a:lnTo>
                <a:lnTo>
                  <a:pt x="1051191" y="180263"/>
                </a:lnTo>
                <a:lnTo>
                  <a:pt x="1052372" y="183248"/>
                </a:lnTo>
                <a:lnTo>
                  <a:pt x="1054608" y="188036"/>
                </a:lnTo>
                <a:lnTo>
                  <a:pt x="1083119" y="188036"/>
                </a:lnTo>
                <a:lnTo>
                  <a:pt x="1083119" y="181914"/>
                </a:lnTo>
                <a:close/>
              </a:path>
              <a:path w="1132839" h="190500">
                <a:moveTo>
                  <a:pt x="1132357" y="0"/>
                </a:moveTo>
                <a:lnTo>
                  <a:pt x="1103376" y="0"/>
                </a:lnTo>
                <a:lnTo>
                  <a:pt x="1103376" y="188048"/>
                </a:lnTo>
                <a:lnTo>
                  <a:pt x="1132357" y="188048"/>
                </a:lnTo>
                <a:lnTo>
                  <a:pt x="1132357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33080" y="5196763"/>
            <a:ext cx="546100" cy="190500"/>
          </a:xfrm>
          <a:custGeom>
            <a:avLst/>
            <a:gdLst/>
            <a:ahLst/>
            <a:cxnLst/>
            <a:rect l="l" t="t" r="r" b="b"/>
            <a:pathLst>
              <a:path w="546100" h="190500">
                <a:moveTo>
                  <a:pt x="139623" y="8978"/>
                </a:moveTo>
                <a:lnTo>
                  <a:pt x="0" y="8978"/>
                </a:lnTo>
                <a:lnTo>
                  <a:pt x="0" y="35636"/>
                </a:lnTo>
                <a:lnTo>
                  <a:pt x="55029" y="35636"/>
                </a:lnTo>
                <a:lnTo>
                  <a:pt x="55029" y="188036"/>
                </a:lnTo>
                <a:lnTo>
                  <a:pt x="84480" y="188036"/>
                </a:lnTo>
                <a:lnTo>
                  <a:pt x="84480" y="35636"/>
                </a:lnTo>
                <a:lnTo>
                  <a:pt x="139623" y="35636"/>
                </a:lnTo>
                <a:lnTo>
                  <a:pt x="139623" y="8978"/>
                </a:lnTo>
                <a:close/>
              </a:path>
              <a:path w="546100" h="190500">
                <a:moveTo>
                  <a:pt x="255079" y="118287"/>
                </a:moveTo>
                <a:lnTo>
                  <a:pt x="245465" y="80695"/>
                </a:lnTo>
                <a:lnTo>
                  <a:pt x="226098" y="60198"/>
                </a:lnTo>
                <a:lnTo>
                  <a:pt x="226098" y="122529"/>
                </a:lnTo>
                <a:lnTo>
                  <a:pt x="225526" y="131152"/>
                </a:lnTo>
                <a:lnTo>
                  <a:pt x="201079" y="164630"/>
                </a:lnTo>
                <a:lnTo>
                  <a:pt x="193573" y="165417"/>
                </a:lnTo>
                <a:lnTo>
                  <a:pt x="185915" y="164630"/>
                </a:lnTo>
                <a:lnTo>
                  <a:pt x="161328" y="130810"/>
                </a:lnTo>
                <a:lnTo>
                  <a:pt x="160845" y="122529"/>
                </a:lnTo>
                <a:lnTo>
                  <a:pt x="160896" y="118287"/>
                </a:lnTo>
                <a:lnTo>
                  <a:pt x="179209" y="79324"/>
                </a:lnTo>
                <a:lnTo>
                  <a:pt x="193344" y="76111"/>
                </a:lnTo>
                <a:lnTo>
                  <a:pt x="200939" y="76911"/>
                </a:lnTo>
                <a:lnTo>
                  <a:pt x="225577" y="110934"/>
                </a:lnTo>
                <a:lnTo>
                  <a:pt x="226098" y="122529"/>
                </a:lnTo>
                <a:lnTo>
                  <a:pt x="226098" y="60198"/>
                </a:lnTo>
                <a:lnTo>
                  <a:pt x="218757" y="55968"/>
                </a:lnTo>
                <a:lnTo>
                  <a:pt x="206794" y="52336"/>
                </a:lnTo>
                <a:lnTo>
                  <a:pt x="193344" y="51130"/>
                </a:lnTo>
                <a:lnTo>
                  <a:pt x="179882" y="52362"/>
                </a:lnTo>
                <a:lnTo>
                  <a:pt x="141236" y="81229"/>
                </a:lnTo>
                <a:lnTo>
                  <a:pt x="132041" y="118287"/>
                </a:lnTo>
                <a:lnTo>
                  <a:pt x="131978" y="122529"/>
                </a:lnTo>
                <a:lnTo>
                  <a:pt x="132981" y="136080"/>
                </a:lnTo>
                <a:lnTo>
                  <a:pt x="157530" y="179362"/>
                </a:lnTo>
                <a:lnTo>
                  <a:pt x="193573" y="190398"/>
                </a:lnTo>
                <a:lnTo>
                  <a:pt x="207035" y="189179"/>
                </a:lnTo>
                <a:lnTo>
                  <a:pt x="219011" y="185496"/>
                </a:lnTo>
                <a:lnTo>
                  <a:pt x="229501" y="179362"/>
                </a:lnTo>
                <a:lnTo>
                  <a:pt x="238518" y="170776"/>
                </a:lnTo>
                <a:lnTo>
                  <a:pt x="242252" y="165417"/>
                </a:lnTo>
                <a:lnTo>
                  <a:pt x="245770" y="160388"/>
                </a:lnTo>
                <a:lnTo>
                  <a:pt x="250939" y="148818"/>
                </a:lnTo>
                <a:lnTo>
                  <a:pt x="254038" y="136080"/>
                </a:lnTo>
                <a:lnTo>
                  <a:pt x="255054" y="122529"/>
                </a:lnTo>
                <a:lnTo>
                  <a:pt x="255079" y="118287"/>
                </a:lnTo>
                <a:close/>
              </a:path>
              <a:path w="546100" h="190500">
                <a:moveTo>
                  <a:pt x="382079" y="118287"/>
                </a:moveTo>
                <a:lnTo>
                  <a:pt x="372465" y="80695"/>
                </a:lnTo>
                <a:lnTo>
                  <a:pt x="353098" y="60198"/>
                </a:lnTo>
                <a:lnTo>
                  <a:pt x="353098" y="122529"/>
                </a:lnTo>
                <a:lnTo>
                  <a:pt x="352526" y="131152"/>
                </a:lnTo>
                <a:lnTo>
                  <a:pt x="328079" y="164630"/>
                </a:lnTo>
                <a:lnTo>
                  <a:pt x="320573" y="165417"/>
                </a:lnTo>
                <a:lnTo>
                  <a:pt x="312915" y="164630"/>
                </a:lnTo>
                <a:lnTo>
                  <a:pt x="288328" y="130810"/>
                </a:lnTo>
                <a:lnTo>
                  <a:pt x="287845" y="122529"/>
                </a:lnTo>
                <a:lnTo>
                  <a:pt x="287896" y="118287"/>
                </a:lnTo>
                <a:lnTo>
                  <a:pt x="306209" y="79324"/>
                </a:lnTo>
                <a:lnTo>
                  <a:pt x="320344" y="76111"/>
                </a:lnTo>
                <a:lnTo>
                  <a:pt x="327939" y="76911"/>
                </a:lnTo>
                <a:lnTo>
                  <a:pt x="352577" y="110934"/>
                </a:lnTo>
                <a:lnTo>
                  <a:pt x="353098" y="122529"/>
                </a:lnTo>
                <a:lnTo>
                  <a:pt x="353098" y="60198"/>
                </a:lnTo>
                <a:lnTo>
                  <a:pt x="345757" y="55968"/>
                </a:lnTo>
                <a:lnTo>
                  <a:pt x="333794" y="52336"/>
                </a:lnTo>
                <a:lnTo>
                  <a:pt x="320344" y="51130"/>
                </a:lnTo>
                <a:lnTo>
                  <a:pt x="306882" y="52362"/>
                </a:lnTo>
                <a:lnTo>
                  <a:pt x="268236" y="81229"/>
                </a:lnTo>
                <a:lnTo>
                  <a:pt x="259041" y="118287"/>
                </a:lnTo>
                <a:lnTo>
                  <a:pt x="258978" y="122529"/>
                </a:lnTo>
                <a:lnTo>
                  <a:pt x="259981" y="136080"/>
                </a:lnTo>
                <a:lnTo>
                  <a:pt x="284530" y="179362"/>
                </a:lnTo>
                <a:lnTo>
                  <a:pt x="320573" y="190398"/>
                </a:lnTo>
                <a:lnTo>
                  <a:pt x="334035" y="189179"/>
                </a:lnTo>
                <a:lnTo>
                  <a:pt x="346011" y="185496"/>
                </a:lnTo>
                <a:lnTo>
                  <a:pt x="356501" y="179362"/>
                </a:lnTo>
                <a:lnTo>
                  <a:pt x="365518" y="170776"/>
                </a:lnTo>
                <a:lnTo>
                  <a:pt x="369252" y="165417"/>
                </a:lnTo>
                <a:lnTo>
                  <a:pt x="372770" y="160388"/>
                </a:lnTo>
                <a:lnTo>
                  <a:pt x="377939" y="148818"/>
                </a:lnTo>
                <a:lnTo>
                  <a:pt x="381038" y="136080"/>
                </a:lnTo>
                <a:lnTo>
                  <a:pt x="382054" y="122529"/>
                </a:lnTo>
                <a:lnTo>
                  <a:pt x="382079" y="118287"/>
                </a:lnTo>
                <a:close/>
              </a:path>
              <a:path w="546100" h="190500">
                <a:moveTo>
                  <a:pt x="422478" y="0"/>
                </a:moveTo>
                <a:lnTo>
                  <a:pt x="393496" y="0"/>
                </a:lnTo>
                <a:lnTo>
                  <a:pt x="393496" y="188048"/>
                </a:lnTo>
                <a:lnTo>
                  <a:pt x="422478" y="188048"/>
                </a:lnTo>
                <a:lnTo>
                  <a:pt x="422478" y="0"/>
                </a:lnTo>
                <a:close/>
              </a:path>
              <a:path w="546100" h="190500">
                <a:moveTo>
                  <a:pt x="545617" y="149047"/>
                </a:moveTo>
                <a:lnTo>
                  <a:pt x="517715" y="113842"/>
                </a:lnTo>
                <a:lnTo>
                  <a:pt x="485076" y="104838"/>
                </a:lnTo>
                <a:lnTo>
                  <a:pt x="477913" y="102400"/>
                </a:lnTo>
                <a:lnTo>
                  <a:pt x="471944" y="97726"/>
                </a:lnTo>
                <a:lnTo>
                  <a:pt x="470446" y="94767"/>
                </a:lnTo>
                <a:lnTo>
                  <a:pt x="470446" y="87617"/>
                </a:lnTo>
                <a:lnTo>
                  <a:pt x="472059" y="84226"/>
                </a:lnTo>
                <a:lnTo>
                  <a:pt x="478536" y="77736"/>
                </a:lnTo>
                <a:lnTo>
                  <a:pt x="484200" y="76111"/>
                </a:lnTo>
                <a:lnTo>
                  <a:pt x="499821" y="76111"/>
                </a:lnTo>
                <a:lnTo>
                  <a:pt x="505587" y="78117"/>
                </a:lnTo>
                <a:lnTo>
                  <a:pt x="513473" y="86093"/>
                </a:lnTo>
                <a:lnTo>
                  <a:pt x="515454" y="91389"/>
                </a:lnTo>
                <a:lnTo>
                  <a:pt x="515454" y="98031"/>
                </a:lnTo>
                <a:lnTo>
                  <a:pt x="544322" y="98031"/>
                </a:lnTo>
                <a:lnTo>
                  <a:pt x="522770" y="58254"/>
                </a:lnTo>
                <a:lnTo>
                  <a:pt x="492252" y="51130"/>
                </a:lnTo>
                <a:lnTo>
                  <a:pt x="481418" y="51879"/>
                </a:lnTo>
                <a:lnTo>
                  <a:pt x="444969" y="76352"/>
                </a:lnTo>
                <a:lnTo>
                  <a:pt x="441464" y="91897"/>
                </a:lnTo>
                <a:lnTo>
                  <a:pt x="442315" y="100241"/>
                </a:lnTo>
                <a:lnTo>
                  <a:pt x="470916" y="126593"/>
                </a:lnTo>
                <a:lnTo>
                  <a:pt x="502424" y="134607"/>
                </a:lnTo>
                <a:lnTo>
                  <a:pt x="509625" y="137337"/>
                </a:lnTo>
                <a:lnTo>
                  <a:pt x="515315" y="143548"/>
                </a:lnTo>
                <a:lnTo>
                  <a:pt x="516750" y="146964"/>
                </a:lnTo>
                <a:lnTo>
                  <a:pt x="516750" y="150698"/>
                </a:lnTo>
                <a:lnTo>
                  <a:pt x="516750" y="154774"/>
                </a:lnTo>
                <a:lnTo>
                  <a:pt x="514794" y="158254"/>
                </a:lnTo>
                <a:lnTo>
                  <a:pt x="506933" y="163982"/>
                </a:lnTo>
                <a:lnTo>
                  <a:pt x="500926" y="165417"/>
                </a:lnTo>
                <a:lnTo>
                  <a:pt x="486676" y="165417"/>
                </a:lnTo>
                <a:lnTo>
                  <a:pt x="480758" y="163944"/>
                </a:lnTo>
                <a:lnTo>
                  <a:pt x="469493" y="158013"/>
                </a:lnTo>
                <a:lnTo>
                  <a:pt x="466420" y="151561"/>
                </a:lnTo>
                <a:lnTo>
                  <a:pt x="465912" y="141617"/>
                </a:lnTo>
                <a:lnTo>
                  <a:pt x="437108" y="141617"/>
                </a:lnTo>
                <a:lnTo>
                  <a:pt x="459613" y="182549"/>
                </a:lnTo>
                <a:lnTo>
                  <a:pt x="492836" y="190398"/>
                </a:lnTo>
                <a:lnTo>
                  <a:pt x="504037" y="189687"/>
                </a:lnTo>
                <a:lnTo>
                  <a:pt x="541959" y="165823"/>
                </a:lnTo>
                <a:lnTo>
                  <a:pt x="544703" y="157873"/>
                </a:lnTo>
                <a:lnTo>
                  <a:pt x="545617" y="149047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37041" y="5196763"/>
            <a:ext cx="354330" cy="190500"/>
          </a:xfrm>
          <a:custGeom>
            <a:avLst/>
            <a:gdLst/>
            <a:ahLst/>
            <a:cxnLst/>
            <a:rect l="l" t="t" r="r" b="b"/>
            <a:pathLst>
              <a:path w="354330" h="190500">
                <a:moveTo>
                  <a:pt x="112179" y="181914"/>
                </a:moveTo>
                <a:lnTo>
                  <a:pt x="107708" y="126072"/>
                </a:lnTo>
                <a:lnTo>
                  <a:pt x="107581" y="95910"/>
                </a:lnTo>
                <a:lnTo>
                  <a:pt x="85521" y="57632"/>
                </a:lnTo>
                <a:lnTo>
                  <a:pt x="56807" y="51130"/>
                </a:lnTo>
                <a:lnTo>
                  <a:pt x="45199" y="51943"/>
                </a:lnTo>
                <a:lnTo>
                  <a:pt x="10985" y="70993"/>
                </a:lnTo>
                <a:lnTo>
                  <a:pt x="2603" y="95910"/>
                </a:lnTo>
                <a:lnTo>
                  <a:pt x="31470" y="95910"/>
                </a:lnTo>
                <a:lnTo>
                  <a:pt x="31470" y="89344"/>
                </a:lnTo>
                <a:lnTo>
                  <a:pt x="33616" y="84353"/>
                </a:lnTo>
                <a:lnTo>
                  <a:pt x="42214" y="77482"/>
                </a:lnTo>
                <a:lnTo>
                  <a:pt x="48082" y="75755"/>
                </a:lnTo>
                <a:lnTo>
                  <a:pt x="63398" y="75755"/>
                </a:lnTo>
                <a:lnTo>
                  <a:pt x="69253" y="77685"/>
                </a:lnTo>
                <a:lnTo>
                  <a:pt x="73063" y="81534"/>
                </a:lnTo>
                <a:lnTo>
                  <a:pt x="76911" y="85344"/>
                </a:lnTo>
                <a:lnTo>
                  <a:pt x="78841" y="90525"/>
                </a:lnTo>
                <a:lnTo>
                  <a:pt x="78841" y="103682"/>
                </a:lnTo>
                <a:lnTo>
                  <a:pt x="78841" y="126072"/>
                </a:lnTo>
                <a:lnTo>
                  <a:pt x="78841" y="147980"/>
                </a:lnTo>
                <a:lnTo>
                  <a:pt x="76987" y="151714"/>
                </a:lnTo>
                <a:lnTo>
                  <a:pt x="73456" y="155371"/>
                </a:lnTo>
                <a:lnTo>
                  <a:pt x="63042" y="162471"/>
                </a:lnTo>
                <a:lnTo>
                  <a:pt x="56883" y="164236"/>
                </a:lnTo>
                <a:lnTo>
                  <a:pt x="42621" y="164236"/>
                </a:lnTo>
                <a:lnTo>
                  <a:pt x="37363" y="162496"/>
                </a:lnTo>
                <a:lnTo>
                  <a:pt x="33947" y="159004"/>
                </a:lnTo>
                <a:lnTo>
                  <a:pt x="30568" y="155498"/>
                </a:lnTo>
                <a:lnTo>
                  <a:pt x="28879" y="151206"/>
                </a:lnTo>
                <a:lnTo>
                  <a:pt x="28879" y="146100"/>
                </a:lnTo>
                <a:lnTo>
                  <a:pt x="30962" y="137579"/>
                </a:lnTo>
                <a:lnTo>
                  <a:pt x="37198" y="131394"/>
                </a:lnTo>
                <a:lnTo>
                  <a:pt x="47599" y="127558"/>
                </a:lnTo>
                <a:lnTo>
                  <a:pt x="62166" y="126072"/>
                </a:lnTo>
                <a:lnTo>
                  <a:pt x="78841" y="126072"/>
                </a:lnTo>
                <a:lnTo>
                  <a:pt x="78841" y="103682"/>
                </a:lnTo>
                <a:lnTo>
                  <a:pt x="60807" y="103682"/>
                </a:lnTo>
                <a:lnTo>
                  <a:pt x="47777" y="104394"/>
                </a:lnTo>
                <a:lnTo>
                  <a:pt x="9309" y="121589"/>
                </a:lnTo>
                <a:lnTo>
                  <a:pt x="0" y="147980"/>
                </a:lnTo>
                <a:lnTo>
                  <a:pt x="101" y="151206"/>
                </a:lnTo>
                <a:lnTo>
                  <a:pt x="27609" y="187413"/>
                </a:lnTo>
                <a:lnTo>
                  <a:pt x="46558" y="190398"/>
                </a:lnTo>
                <a:lnTo>
                  <a:pt x="54952" y="190398"/>
                </a:lnTo>
                <a:lnTo>
                  <a:pt x="62433" y="188747"/>
                </a:lnTo>
                <a:lnTo>
                  <a:pt x="75552" y="182118"/>
                </a:lnTo>
                <a:lnTo>
                  <a:pt x="79273" y="179997"/>
                </a:lnTo>
                <a:lnTo>
                  <a:pt x="80137" y="179082"/>
                </a:lnTo>
                <a:lnTo>
                  <a:pt x="80251" y="180263"/>
                </a:lnTo>
                <a:lnTo>
                  <a:pt x="81432" y="183248"/>
                </a:lnTo>
                <a:lnTo>
                  <a:pt x="83667" y="188036"/>
                </a:lnTo>
                <a:lnTo>
                  <a:pt x="112179" y="188036"/>
                </a:lnTo>
                <a:lnTo>
                  <a:pt x="112179" y="181914"/>
                </a:lnTo>
                <a:close/>
              </a:path>
              <a:path w="354330" h="190500">
                <a:moveTo>
                  <a:pt x="237998" y="100380"/>
                </a:moveTo>
                <a:lnTo>
                  <a:pt x="225806" y="62623"/>
                </a:lnTo>
                <a:lnTo>
                  <a:pt x="193586" y="51130"/>
                </a:lnTo>
                <a:lnTo>
                  <a:pt x="181927" y="51892"/>
                </a:lnTo>
                <a:lnTo>
                  <a:pt x="172212" y="54178"/>
                </a:lnTo>
                <a:lnTo>
                  <a:pt x="164452" y="57988"/>
                </a:lnTo>
                <a:lnTo>
                  <a:pt x="158648" y="63322"/>
                </a:lnTo>
                <a:lnTo>
                  <a:pt x="158178" y="53492"/>
                </a:lnTo>
                <a:lnTo>
                  <a:pt x="130670" y="53492"/>
                </a:lnTo>
                <a:lnTo>
                  <a:pt x="130670" y="188036"/>
                </a:lnTo>
                <a:lnTo>
                  <a:pt x="159537" y="188036"/>
                </a:lnTo>
                <a:lnTo>
                  <a:pt x="159537" y="94259"/>
                </a:lnTo>
                <a:lnTo>
                  <a:pt x="162090" y="89230"/>
                </a:lnTo>
                <a:lnTo>
                  <a:pt x="165760" y="85026"/>
                </a:lnTo>
                <a:lnTo>
                  <a:pt x="175336" y="78270"/>
                </a:lnTo>
                <a:lnTo>
                  <a:pt x="180860" y="76581"/>
                </a:lnTo>
                <a:lnTo>
                  <a:pt x="187096" y="76581"/>
                </a:lnTo>
                <a:lnTo>
                  <a:pt x="194411" y="76581"/>
                </a:lnTo>
                <a:lnTo>
                  <a:pt x="199885" y="78371"/>
                </a:lnTo>
                <a:lnTo>
                  <a:pt x="207187" y="85483"/>
                </a:lnTo>
                <a:lnTo>
                  <a:pt x="209016" y="91744"/>
                </a:lnTo>
                <a:lnTo>
                  <a:pt x="209016" y="188036"/>
                </a:lnTo>
                <a:lnTo>
                  <a:pt x="237998" y="188036"/>
                </a:lnTo>
                <a:lnTo>
                  <a:pt x="237998" y="100380"/>
                </a:lnTo>
                <a:close/>
              </a:path>
              <a:path w="354330" h="190500">
                <a:moveTo>
                  <a:pt x="354304" y="0"/>
                </a:moveTo>
                <a:lnTo>
                  <a:pt x="325323" y="0"/>
                </a:lnTo>
                <a:lnTo>
                  <a:pt x="325323" y="60147"/>
                </a:lnTo>
                <a:lnTo>
                  <a:pt x="325323" y="92075"/>
                </a:lnTo>
                <a:lnTo>
                  <a:pt x="325323" y="148983"/>
                </a:lnTo>
                <a:lnTo>
                  <a:pt x="320471" y="155917"/>
                </a:lnTo>
                <a:lnTo>
                  <a:pt x="314426" y="160870"/>
                </a:lnTo>
                <a:lnTo>
                  <a:pt x="307162" y="163842"/>
                </a:lnTo>
                <a:lnTo>
                  <a:pt x="298691" y="164833"/>
                </a:lnTo>
                <a:lnTo>
                  <a:pt x="291388" y="164058"/>
                </a:lnTo>
                <a:lnTo>
                  <a:pt x="268986" y="130835"/>
                </a:lnTo>
                <a:lnTo>
                  <a:pt x="268528" y="119710"/>
                </a:lnTo>
                <a:lnTo>
                  <a:pt x="268986" y="111036"/>
                </a:lnTo>
                <a:lnTo>
                  <a:pt x="291566" y="77368"/>
                </a:lnTo>
                <a:lnTo>
                  <a:pt x="298932" y="76581"/>
                </a:lnTo>
                <a:lnTo>
                  <a:pt x="307340" y="77546"/>
                </a:lnTo>
                <a:lnTo>
                  <a:pt x="314540" y="80454"/>
                </a:lnTo>
                <a:lnTo>
                  <a:pt x="320535" y="85293"/>
                </a:lnTo>
                <a:lnTo>
                  <a:pt x="325323" y="92075"/>
                </a:lnTo>
                <a:lnTo>
                  <a:pt x="325323" y="60147"/>
                </a:lnTo>
                <a:lnTo>
                  <a:pt x="320459" y="56197"/>
                </a:lnTo>
                <a:lnTo>
                  <a:pt x="313537" y="53390"/>
                </a:lnTo>
                <a:lnTo>
                  <a:pt x="304558" y="51701"/>
                </a:lnTo>
                <a:lnTo>
                  <a:pt x="293509" y="51130"/>
                </a:lnTo>
                <a:lnTo>
                  <a:pt x="281889" y="52324"/>
                </a:lnTo>
                <a:lnTo>
                  <a:pt x="247840" y="80454"/>
                </a:lnTo>
                <a:lnTo>
                  <a:pt x="239547" y="119710"/>
                </a:lnTo>
                <a:lnTo>
                  <a:pt x="239547" y="123126"/>
                </a:lnTo>
                <a:lnTo>
                  <a:pt x="248018" y="160832"/>
                </a:lnTo>
                <a:lnTo>
                  <a:pt x="281787" y="189191"/>
                </a:lnTo>
                <a:lnTo>
                  <a:pt x="293268" y="190398"/>
                </a:lnTo>
                <a:lnTo>
                  <a:pt x="304736" y="189738"/>
                </a:lnTo>
                <a:lnTo>
                  <a:pt x="314159" y="187782"/>
                </a:lnTo>
                <a:lnTo>
                  <a:pt x="321525" y="184505"/>
                </a:lnTo>
                <a:lnTo>
                  <a:pt x="326847" y="179908"/>
                </a:lnTo>
                <a:lnTo>
                  <a:pt x="327444" y="188036"/>
                </a:lnTo>
                <a:lnTo>
                  <a:pt x="354304" y="188036"/>
                </a:lnTo>
                <a:lnTo>
                  <a:pt x="354304" y="179908"/>
                </a:lnTo>
                <a:lnTo>
                  <a:pt x="354304" y="164833"/>
                </a:lnTo>
                <a:lnTo>
                  <a:pt x="354304" y="76581"/>
                </a:lnTo>
                <a:lnTo>
                  <a:pt x="354304" y="60147"/>
                </a:lnTo>
                <a:lnTo>
                  <a:pt x="354304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763101" y="5194287"/>
            <a:ext cx="951230" cy="193040"/>
          </a:xfrm>
          <a:custGeom>
            <a:avLst/>
            <a:gdLst/>
            <a:ahLst/>
            <a:cxnLst/>
            <a:rect l="l" t="t" r="r" b="b"/>
            <a:pathLst>
              <a:path w="951229" h="193039">
                <a:moveTo>
                  <a:pt x="130556" y="67754"/>
                </a:moveTo>
                <a:lnTo>
                  <a:pt x="129514" y="56095"/>
                </a:lnTo>
                <a:lnTo>
                  <a:pt x="126415" y="45529"/>
                </a:lnTo>
                <a:lnTo>
                  <a:pt x="122085" y="37592"/>
                </a:lnTo>
                <a:lnTo>
                  <a:pt x="121234" y="36029"/>
                </a:lnTo>
                <a:lnTo>
                  <a:pt x="113995" y="27635"/>
                </a:lnTo>
                <a:lnTo>
                  <a:pt x="104838" y="20751"/>
                </a:lnTo>
                <a:lnTo>
                  <a:pt x="100749" y="18910"/>
                </a:lnTo>
                <a:lnTo>
                  <a:pt x="100749" y="60045"/>
                </a:lnTo>
                <a:lnTo>
                  <a:pt x="100749" y="76784"/>
                </a:lnTo>
                <a:lnTo>
                  <a:pt x="66814" y="97675"/>
                </a:lnTo>
                <a:lnTo>
                  <a:pt x="29819" y="97675"/>
                </a:lnTo>
                <a:lnTo>
                  <a:pt x="29819" y="37592"/>
                </a:lnTo>
                <a:lnTo>
                  <a:pt x="66814" y="37592"/>
                </a:lnTo>
                <a:lnTo>
                  <a:pt x="100749" y="60045"/>
                </a:lnTo>
                <a:lnTo>
                  <a:pt x="100749" y="18910"/>
                </a:lnTo>
                <a:lnTo>
                  <a:pt x="93929" y="15836"/>
                </a:lnTo>
                <a:lnTo>
                  <a:pt x="81241" y="12877"/>
                </a:lnTo>
                <a:lnTo>
                  <a:pt x="66814" y="11899"/>
                </a:lnTo>
                <a:lnTo>
                  <a:pt x="0" y="11899"/>
                </a:lnTo>
                <a:lnTo>
                  <a:pt x="0" y="190512"/>
                </a:lnTo>
                <a:lnTo>
                  <a:pt x="29819" y="190512"/>
                </a:lnTo>
                <a:lnTo>
                  <a:pt x="29819" y="123240"/>
                </a:lnTo>
                <a:lnTo>
                  <a:pt x="66814" y="123240"/>
                </a:lnTo>
                <a:lnTo>
                  <a:pt x="104787" y="115087"/>
                </a:lnTo>
                <a:lnTo>
                  <a:pt x="122872" y="97675"/>
                </a:lnTo>
                <a:lnTo>
                  <a:pt x="126403" y="91224"/>
                </a:lnTo>
                <a:lnTo>
                  <a:pt x="129514" y="80225"/>
                </a:lnTo>
                <a:lnTo>
                  <a:pt x="130556" y="67754"/>
                </a:lnTo>
                <a:close/>
              </a:path>
              <a:path w="951229" h="193039">
                <a:moveTo>
                  <a:pt x="167157" y="2476"/>
                </a:moveTo>
                <a:lnTo>
                  <a:pt x="138176" y="2476"/>
                </a:lnTo>
                <a:lnTo>
                  <a:pt x="138176" y="190525"/>
                </a:lnTo>
                <a:lnTo>
                  <a:pt x="167157" y="190525"/>
                </a:lnTo>
                <a:lnTo>
                  <a:pt x="167157" y="2476"/>
                </a:lnTo>
                <a:close/>
              </a:path>
              <a:path w="951229" h="193039">
                <a:moveTo>
                  <a:pt x="375234" y="189572"/>
                </a:moveTo>
                <a:lnTo>
                  <a:pt x="375119" y="164769"/>
                </a:lnTo>
                <a:lnTo>
                  <a:pt x="368401" y="166306"/>
                </a:lnTo>
                <a:lnTo>
                  <a:pt x="363804" y="167068"/>
                </a:lnTo>
                <a:lnTo>
                  <a:pt x="358355" y="167068"/>
                </a:lnTo>
                <a:lnTo>
                  <a:pt x="355854" y="166446"/>
                </a:lnTo>
                <a:lnTo>
                  <a:pt x="351853" y="163893"/>
                </a:lnTo>
                <a:lnTo>
                  <a:pt x="350850" y="160629"/>
                </a:lnTo>
                <a:lnTo>
                  <a:pt x="350850" y="79768"/>
                </a:lnTo>
                <a:lnTo>
                  <a:pt x="374650" y="79768"/>
                </a:lnTo>
                <a:lnTo>
                  <a:pt x="374650" y="55968"/>
                </a:lnTo>
                <a:lnTo>
                  <a:pt x="350850" y="55968"/>
                </a:lnTo>
                <a:lnTo>
                  <a:pt x="350850" y="24980"/>
                </a:lnTo>
                <a:lnTo>
                  <a:pt x="321983" y="24980"/>
                </a:lnTo>
                <a:lnTo>
                  <a:pt x="321983" y="55968"/>
                </a:lnTo>
                <a:lnTo>
                  <a:pt x="298653" y="55968"/>
                </a:lnTo>
                <a:lnTo>
                  <a:pt x="298653" y="76631"/>
                </a:lnTo>
                <a:lnTo>
                  <a:pt x="263563" y="54330"/>
                </a:lnTo>
                <a:lnTo>
                  <a:pt x="253047" y="53606"/>
                </a:lnTo>
                <a:lnTo>
                  <a:pt x="241439" y="54419"/>
                </a:lnTo>
                <a:lnTo>
                  <a:pt x="207225" y="73469"/>
                </a:lnTo>
                <a:lnTo>
                  <a:pt x="198843" y="98386"/>
                </a:lnTo>
                <a:lnTo>
                  <a:pt x="227711" y="98386"/>
                </a:lnTo>
                <a:lnTo>
                  <a:pt x="227711" y="91821"/>
                </a:lnTo>
                <a:lnTo>
                  <a:pt x="229857" y="86829"/>
                </a:lnTo>
                <a:lnTo>
                  <a:pt x="238455" y="79959"/>
                </a:lnTo>
                <a:lnTo>
                  <a:pt x="244322" y="78232"/>
                </a:lnTo>
                <a:lnTo>
                  <a:pt x="259638" y="78232"/>
                </a:lnTo>
                <a:lnTo>
                  <a:pt x="265493" y="80162"/>
                </a:lnTo>
                <a:lnTo>
                  <a:pt x="269303" y="84010"/>
                </a:lnTo>
                <a:lnTo>
                  <a:pt x="273151" y="87820"/>
                </a:lnTo>
                <a:lnTo>
                  <a:pt x="275082" y="93002"/>
                </a:lnTo>
                <a:lnTo>
                  <a:pt x="275082" y="106159"/>
                </a:lnTo>
                <a:lnTo>
                  <a:pt x="275082" y="128549"/>
                </a:lnTo>
                <a:lnTo>
                  <a:pt x="275082" y="150456"/>
                </a:lnTo>
                <a:lnTo>
                  <a:pt x="273227" y="154190"/>
                </a:lnTo>
                <a:lnTo>
                  <a:pt x="269697" y="157848"/>
                </a:lnTo>
                <a:lnTo>
                  <a:pt x="259283" y="164947"/>
                </a:lnTo>
                <a:lnTo>
                  <a:pt x="253123" y="166712"/>
                </a:lnTo>
                <a:lnTo>
                  <a:pt x="238861" y="166712"/>
                </a:lnTo>
                <a:lnTo>
                  <a:pt x="233603" y="164973"/>
                </a:lnTo>
                <a:lnTo>
                  <a:pt x="230187" y="161480"/>
                </a:lnTo>
                <a:lnTo>
                  <a:pt x="226809" y="157975"/>
                </a:lnTo>
                <a:lnTo>
                  <a:pt x="225120" y="153682"/>
                </a:lnTo>
                <a:lnTo>
                  <a:pt x="225120" y="148577"/>
                </a:lnTo>
                <a:lnTo>
                  <a:pt x="227203" y="140055"/>
                </a:lnTo>
                <a:lnTo>
                  <a:pt x="233438" y="133870"/>
                </a:lnTo>
                <a:lnTo>
                  <a:pt x="243840" y="130035"/>
                </a:lnTo>
                <a:lnTo>
                  <a:pt x="258406" y="128549"/>
                </a:lnTo>
                <a:lnTo>
                  <a:pt x="275082" y="128549"/>
                </a:lnTo>
                <a:lnTo>
                  <a:pt x="275082" y="106159"/>
                </a:lnTo>
                <a:lnTo>
                  <a:pt x="257048" y="106159"/>
                </a:lnTo>
                <a:lnTo>
                  <a:pt x="244017" y="106870"/>
                </a:lnTo>
                <a:lnTo>
                  <a:pt x="205549" y="124066"/>
                </a:lnTo>
                <a:lnTo>
                  <a:pt x="196240" y="150456"/>
                </a:lnTo>
                <a:lnTo>
                  <a:pt x="196342" y="153682"/>
                </a:lnTo>
                <a:lnTo>
                  <a:pt x="223850" y="189890"/>
                </a:lnTo>
                <a:lnTo>
                  <a:pt x="242798" y="192874"/>
                </a:lnTo>
                <a:lnTo>
                  <a:pt x="251193" y="192874"/>
                </a:lnTo>
                <a:lnTo>
                  <a:pt x="258673" y="191223"/>
                </a:lnTo>
                <a:lnTo>
                  <a:pt x="271792" y="184594"/>
                </a:lnTo>
                <a:lnTo>
                  <a:pt x="275513" y="182473"/>
                </a:lnTo>
                <a:lnTo>
                  <a:pt x="276377" y="181559"/>
                </a:lnTo>
                <a:lnTo>
                  <a:pt x="276491" y="182740"/>
                </a:lnTo>
                <a:lnTo>
                  <a:pt x="277672" y="185724"/>
                </a:lnTo>
                <a:lnTo>
                  <a:pt x="279908" y="190512"/>
                </a:lnTo>
                <a:lnTo>
                  <a:pt x="308419" y="190512"/>
                </a:lnTo>
                <a:lnTo>
                  <a:pt x="308419" y="184391"/>
                </a:lnTo>
                <a:lnTo>
                  <a:pt x="307428" y="181559"/>
                </a:lnTo>
                <a:lnTo>
                  <a:pt x="306463" y="178790"/>
                </a:lnTo>
                <a:lnTo>
                  <a:pt x="303949" y="128549"/>
                </a:lnTo>
                <a:lnTo>
                  <a:pt x="303822" y="98386"/>
                </a:lnTo>
                <a:lnTo>
                  <a:pt x="303034" y="88950"/>
                </a:lnTo>
                <a:lnTo>
                  <a:pt x="300367" y="79768"/>
                </a:lnTo>
                <a:lnTo>
                  <a:pt x="321983" y="79768"/>
                </a:lnTo>
                <a:lnTo>
                  <a:pt x="321983" y="155295"/>
                </a:lnTo>
                <a:lnTo>
                  <a:pt x="322592" y="164909"/>
                </a:lnTo>
                <a:lnTo>
                  <a:pt x="345897" y="192874"/>
                </a:lnTo>
                <a:lnTo>
                  <a:pt x="361492" y="192874"/>
                </a:lnTo>
                <a:lnTo>
                  <a:pt x="368287" y="191770"/>
                </a:lnTo>
                <a:lnTo>
                  <a:pt x="375234" y="189572"/>
                </a:lnTo>
                <a:close/>
              </a:path>
              <a:path w="951229" h="193039">
                <a:moveTo>
                  <a:pt x="465277" y="2654"/>
                </a:moveTo>
                <a:lnTo>
                  <a:pt x="457822" y="889"/>
                </a:lnTo>
                <a:lnTo>
                  <a:pt x="451561" y="0"/>
                </a:lnTo>
                <a:lnTo>
                  <a:pt x="446493" y="0"/>
                </a:lnTo>
                <a:lnTo>
                  <a:pt x="408203" y="18211"/>
                </a:lnTo>
                <a:lnTo>
                  <a:pt x="401129" y="45250"/>
                </a:lnTo>
                <a:lnTo>
                  <a:pt x="401129" y="55968"/>
                </a:lnTo>
                <a:lnTo>
                  <a:pt x="380974" y="55968"/>
                </a:lnTo>
                <a:lnTo>
                  <a:pt x="380974" y="79768"/>
                </a:lnTo>
                <a:lnTo>
                  <a:pt x="401129" y="79768"/>
                </a:lnTo>
                <a:lnTo>
                  <a:pt x="401129" y="190512"/>
                </a:lnTo>
                <a:lnTo>
                  <a:pt x="429996" y="190512"/>
                </a:lnTo>
                <a:lnTo>
                  <a:pt x="429996" y="79768"/>
                </a:lnTo>
                <a:lnTo>
                  <a:pt x="457098" y="79768"/>
                </a:lnTo>
                <a:lnTo>
                  <a:pt x="457098" y="55968"/>
                </a:lnTo>
                <a:lnTo>
                  <a:pt x="429996" y="55968"/>
                </a:lnTo>
                <a:lnTo>
                  <a:pt x="429996" y="45364"/>
                </a:lnTo>
                <a:lnTo>
                  <a:pt x="431266" y="36753"/>
                </a:lnTo>
                <a:lnTo>
                  <a:pt x="434797" y="30607"/>
                </a:lnTo>
                <a:lnTo>
                  <a:pt x="440575" y="26911"/>
                </a:lnTo>
                <a:lnTo>
                  <a:pt x="448614" y="25679"/>
                </a:lnTo>
                <a:lnTo>
                  <a:pt x="452932" y="25679"/>
                </a:lnTo>
                <a:lnTo>
                  <a:pt x="457936" y="26289"/>
                </a:lnTo>
                <a:lnTo>
                  <a:pt x="463626" y="27508"/>
                </a:lnTo>
                <a:lnTo>
                  <a:pt x="465277" y="2654"/>
                </a:lnTo>
                <a:close/>
              </a:path>
              <a:path w="951229" h="193039">
                <a:moveTo>
                  <a:pt x="583958" y="120764"/>
                </a:moveTo>
                <a:lnTo>
                  <a:pt x="574344" y="83172"/>
                </a:lnTo>
                <a:lnTo>
                  <a:pt x="554977" y="62674"/>
                </a:lnTo>
                <a:lnTo>
                  <a:pt x="554977" y="125006"/>
                </a:lnTo>
                <a:lnTo>
                  <a:pt x="554405" y="133629"/>
                </a:lnTo>
                <a:lnTo>
                  <a:pt x="529958" y="167106"/>
                </a:lnTo>
                <a:lnTo>
                  <a:pt x="522452" y="167894"/>
                </a:lnTo>
                <a:lnTo>
                  <a:pt x="514794" y="167106"/>
                </a:lnTo>
                <a:lnTo>
                  <a:pt x="490207" y="133286"/>
                </a:lnTo>
                <a:lnTo>
                  <a:pt x="489724" y="125006"/>
                </a:lnTo>
                <a:lnTo>
                  <a:pt x="489775" y="120764"/>
                </a:lnTo>
                <a:lnTo>
                  <a:pt x="508088" y="81800"/>
                </a:lnTo>
                <a:lnTo>
                  <a:pt x="522224" y="78587"/>
                </a:lnTo>
                <a:lnTo>
                  <a:pt x="529818" y="79387"/>
                </a:lnTo>
                <a:lnTo>
                  <a:pt x="554456" y="113411"/>
                </a:lnTo>
                <a:lnTo>
                  <a:pt x="554977" y="125006"/>
                </a:lnTo>
                <a:lnTo>
                  <a:pt x="554977" y="62674"/>
                </a:lnTo>
                <a:lnTo>
                  <a:pt x="547636" y="58445"/>
                </a:lnTo>
                <a:lnTo>
                  <a:pt x="535673" y="54813"/>
                </a:lnTo>
                <a:lnTo>
                  <a:pt x="522224" y="53606"/>
                </a:lnTo>
                <a:lnTo>
                  <a:pt x="508762" y="54838"/>
                </a:lnTo>
                <a:lnTo>
                  <a:pt x="470115" y="83705"/>
                </a:lnTo>
                <a:lnTo>
                  <a:pt x="460921" y="120764"/>
                </a:lnTo>
                <a:lnTo>
                  <a:pt x="460857" y="125006"/>
                </a:lnTo>
                <a:lnTo>
                  <a:pt x="461860" y="138557"/>
                </a:lnTo>
                <a:lnTo>
                  <a:pt x="486410" y="181838"/>
                </a:lnTo>
                <a:lnTo>
                  <a:pt x="522452" y="192874"/>
                </a:lnTo>
                <a:lnTo>
                  <a:pt x="535914" y="191655"/>
                </a:lnTo>
                <a:lnTo>
                  <a:pt x="547890" y="187972"/>
                </a:lnTo>
                <a:lnTo>
                  <a:pt x="558380" y="181838"/>
                </a:lnTo>
                <a:lnTo>
                  <a:pt x="567397" y="173253"/>
                </a:lnTo>
                <a:lnTo>
                  <a:pt x="571131" y="167894"/>
                </a:lnTo>
                <a:lnTo>
                  <a:pt x="574649" y="162864"/>
                </a:lnTo>
                <a:lnTo>
                  <a:pt x="579818" y="151295"/>
                </a:lnTo>
                <a:lnTo>
                  <a:pt x="582917" y="138557"/>
                </a:lnTo>
                <a:lnTo>
                  <a:pt x="583933" y="125006"/>
                </a:lnTo>
                <a:lnTo>
                  <a:pt x="583958" y="120764"/>
                </a:lnTo>
                <a:close/>
              </a:path>
              <a:path w="951229" h="193039">
                <a:moveTo>
                  <a:pt x="950696" y="151523"/>
                </a:moveTo>
                <a:lnTo>
                  <a:pt x="922794" y="116319"/>
                </a:lnTo>
                <a:lnTo>
                  <a:pt x="890155" y="107315"/>
                </a:lnTo>
                <a:lnTo>
                  <a:pt x="882992" y="104876"/>
                </a:lnTo>
                <a:lnTo>
                  <a:pt x="877023" y="100203"/>
                </a:lnTo>
                <a:lnTo>
                  <a:pt x="875525" y="97243"/>
                </a:lnTo>
                <a:lnTo>
                  <a:pt x="875525" y="90093"/>
                </a:lnTo>
                <a:lnTo>
                  <a:pt x="877138" y="86702"/>
                </a:lnTo>
                <a:lnTo>
                  <a:pt x="883615" y="80213"/>
                </a:lnTo>
                <a:lnTo>
                  <a:pt x="889279" y="78587"/>
                </a:lnTo>
                <a:lnTo>
                  <a:pt x="904900" y="78587"/>
                </a:lnTo>
                <a:lnTo>
                  <a:pt x="910666" y="80594"/>
                </a:lnTo>
                <a:lnTo>
                  <a:pt x="918552" y="88569"/>
                </a:lnTo>
                <a:lnTo>
                  <a:pt x="920534" y="93865"/>
                </a:lnTo>
                <a:lnTo>
                  <a:pt x="920534" y="100507"/>
                </a:lnTo>
                <a:lnTo>
                  <a:pt x="949401" y="100507"/>
                </a:lnTo>
                <a:lnTo>
                  <a:pt x="927849" y="60731"/>
                </a:lnTo>
                <a:lnTo>
                  <a:pt x="897331" y="53606"/>
                </a:lnTo>
                <a:lnTo>
                  <a:pt x="886498" y="54356"/>
                </a:lnTo>
                <a:lnTo>
                  <a:pt x="850049" y="78828"/>
                </a:lnTo>
                <a:lnTo>
                  <a:pt x="846543" y="94373"/>
                </a:lnTo>
                <a:lnTo>
                  <a:pt x="847394" y="102717"/>
                </a:lnTo>
                <a:lnTo>
                  <a:pt x="875995" y="129070"/>
                </a:lnTo>
                <a:lnTo>
                  <a:pt x="907503" y="137083"/>
                </a:lnTo>
                <a:lnTo>
                  <a:pt x="914704" y="139814"/>
                </a:lnTo>
                <a:lnTo>
                  <a:pt x="920394" y="146024"/>
                </a:lnTo>
                <a:lnTo>
                  <a:pt x="921829" y="149440"/>
                </a:lnTo>
                <a:lnTo>
                  <a:pt x="921829" y="153174"/>
                </a:lnTo>
                <a:lnTo>
                  <a:pt x="921829" y="157251"/>
                </a:lnTo>
                <a:lnTo>
                  <a:pt x="919873" y="160731"/>
                </a:lnTo>
                <a:lnTo>
                  <a:pt x="912012" y="166458"/>
                </a:lnTo>
                <a:lnTo>
                  <a:pt x="906005" y="167894"/>
                </a:lnTo>
                <a:lnTo>
                  <a:pt x="891755" y="167894"/>
                </a:lnTo>
                <a:lnTo>
                  <a:pt x="885837" y="166420"/>
                </a:lnTo>
                <a:lnTo>
                  <a:pt x="874572" y="160489"/>
                </a:lnTo>
                <a:lnTo>
                  <a:pt x="871499" y="154038"/>
                </a:lnTo>
                <a:lnTo>
                  <a:pt x="870991" y="144094"/>
                </a:lnTo>
                <a:lnTo>
                  <a:pt x="842797" y="144094"/>
                </a:lnTo>
                <a:lnTo>
                  <a:pt x="842797" y="103212"/>
                </a:lnTo>
                <a:lnTo>
                  <a:pt x="842035" y="91249"/>
                </a:lnTo>
                <a:lnTo>
                  <a:pt x="816000" y="56616"/>
                </a:lnTo>
                <a:lnTo>
                  <a:pt x="796493" y="53606"/>
                </a:lnTo>
                <a:lnTo>
                  <a:pt x="789355" y="53987"/>
                </a:lnTo>
                <a:lnTo>
                  <a:pt x="756551" y="70573"/>
                </a:lnTo>
                <a:lnTo>
                  <a:pt x="754545" y="66408"/>
                </a:lnTo>
                <a:lnTo>
                  <a:pt x="750023" y="62547"/>
                </a:lnTo>
                <a:lnTo>
                  <a:pt x="736003" y="55397"/>
                </a:lnTo>
                <a:lnTo>
                  <a:pt x="728154" y="53606"/>
                </a:lnTo>
                <a:lnTo>
                  <a:pt x="719429" y="53606"/>
                </a:lnTo>
                <a:lnTo>
                  <a:pt x="707682" y="54267"/>
                </a:lnTo>
                <a:lnTo>
                  <a:pt x="698004" y="56261"/>
                </a:lnTo>
                <a:lnTo>
                  <a:pt x="690397" y="59575"/>
                </a:lnTo>
                <a:lnTo>
                  <a:pt x="684847" y="64211"/>
                </a:lnTo>
                <a:lnTo>
                  <a:pt x="684555" y="55968"/>
                </a:lnTo>
                <a:lnTo>
                  <a:pt x="661035" y="55968"/>
                </a:lnTo>
                <a:lnTo>
                  <a:pt x="658088" y="54597"/>
                </a:lnTo>
                <a:lnTo>
                  <a:pt x="653694" y="53606"/>
                </a:lnTo>
                <a:lnTo>
                  <a:pt x="649097" y="53606"/>
                </a:lnTo>
                <a:lnTo>
                  <a:pt x="639254" y="54152"/>
                </a:lnTo>
                <a:lnTo>
                  <a:pt x="631456" y="55778"/>
                </a:lnTo>
                <a:lnTo>
                  <a:pt x="625703" y="58483"/>
                </a:lnTo>
                <a:lnTo>
                  <a:pt x="621995" y="62268"/>
                </a:lnTo>
                <a:lnTo>
                  <a:pt x="621766" y="55968"/>
                </a:lnTo>
                <a:lnTo>
                  <a:pt x="593610" y="55968"/>
                </a:lnTo>
                <a:lnTo>
                  <a:pt x="593610" y="190512"/>
                </a:lnTo>
                <a:lnTo>
                  <a:pt x="622477" y="190512"/>
                </a:lnTo>
                <a:lnTo>
                  <a:pt x="622477" y="97205"/>
                </a:lnTo>
                <a:lnTo>
                  <a:pt x="626541" y="90398"/>
                </a:lnTo>
                <a:lnTo>
                  <a:pt x="632167" y="85534"/>
                </a:lnTo>
                <a:lnTo>
                  <a:pt x="639330" y="82626"/>
                </a:lnTo>
                <a:lnTo>
                  <a:pt x="648042" y="81648"/>
                </a:lnTo>
                <a:lnTo>
                  <a:pt x="651649" y="81648"/>
                </a:lnTo>
                <a:lnTo>
                  <a:pt x="656361" y="82219"/>
                </a:lnTo>
                <a:lnTo>
                  <a:pt x="656869" y="82321"/>
                </a:lnTo>
                <a:lnTo>
                  <a:pt x="656869" y="190512"/>
                </a:lnTo>
                <a:lnTo>
                  <a:pt x="685850" y="190512"/>
                </a:lnTo>
                <a:lnTo>
                  <a:pt x="685850" y="94322"/>
                </a:lnTo>
                <a:lnTo>
                  <a:pt x="689965" y="87642"/>
                </a:lnTo>
                <a:lnTo>
                  <a:pt x="695629" y="82867"/>
                </a:lnTo>
                <a:lnTo>
                  <a:pt x="702868" y="80010"/>
                </a:lnTo>
                <a:lnTo>
                  <a:pt x="711657" y="79057"/>
                </a:lnTo>
                <a:lnTo>
                  <a:pt x="719035" y="79057"/>
                </a:lnTo>
                <a:lnTo>
                  <a:pt x="724839" y="80848"/>
                </a:lnTo>
                <a:lnTo>
                  <a:pt x="733234" y="87998"/>
                </a:lnTo>
                <a:lnTo>
                  <a:pt x="735342" y="94221"/>
                </a:lnTo>
                <a:lnTo>
                  <a:pt x="735342" y="190512"/>
                </a:lnTo>
                <a:lnTo>
                  <a:pt x="764209" y="190512"/>
                </a:lnTo>
                <a:lnTo>
                  <a:pt x="764209" y="102565"/>
                </a:lnTo>
                <a:lnTo>
                  <a:pt x="764908" y="96050"/>
                </a:lnTo>
                <a:lnTo>
                  <a:pt x="767461" y="90512"/>
                </a:lnTo>
                <a:lnTo>
                  <a:pt x="776262" y="81356"/>
                </a:lnTo>
                <a:lnTo>
                  <a:pt x="782345" y="79057"/>
                </a:lnTo>
                <a:lnTo>
                  <a:pt x="797623" y="79057"/>
                </a:lnTo>
                <a:lnTo>
                  <a:pt x="803440" y="80670"/>
                </a:lnTo>
                <a:lnTo>
                  <a:pt x="811733" y="87071"/>
                </a:lnTo>
                <a:lnTo>
                  <a:pt x="813803" y="93433"/>
                </a:lnTo>
                <a:lnTo>
                  <a:pt x="813803" y="190512"/>
                </a:lnTo>
                <a:lnTo>
                  <a:pt x="842797" y="190512"/>
                </a:lnTo>
                <a:lnTo>
                  <a:pt x="842797" y="150850"/>
                </a:lnTo>
                <a:lnTo>
                  <a:pt x="843089" y="154076"/>
                </a:lnTo>
                <a:lnTo>
                  <a:pt x="845807" y="163195"/>
                </a:lnTo>
                <a:lnTo>
                  <a:pt x="874229" y="189382"/>
                </a:lnTo>
                <a:lnTo>
                  <a:pt x="897915" y="192874"/>
                </a:lnTo>
                <a:lnTo>
                  <a:pt x="909116" y="192163"/>
                </a:lnTo>
                <a:lnTo>
                  <a:pt x="947039" y="168300"/>
                </a:lnTo>
                <a:lnTo>
                  <a:pt x="949782" y="160350"/>
                </a:lnTo>
                <a:lnTo>
                  <a:pt x="950696" y="151523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93700" y="987083"/>
            <a:ext cx="11110595" cy="47383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00" spc="5">
                <a:solidFill>
                  <a:srgbClr val="203162"/>
                </a:solidFill>
                <a:latin typeface="Microsoft Sans Serif"/>
                <a:cs typeface="Microsoft Sans Serif"/>
              </a:rPr>
              <a:t>Future</a:t>
            </a:r>
            <a:r>
              <a:rPr dirty="0" sz="2100" spc="-15">
                <a:solidFill>
                  <a:srgbClr val="203162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5">
                <a:solidFill>
                  <a:srgbClr val="203162"/>
                </a:solidFill>
                <a:latin typeface="Microsoft Sans Serif"/>
                <a:cs typeface="Microsoft Sans Serif"/>
              </a:rPr>
              <a:t>Enhancements</a:t>
            </a:r>
            <a:r>
              <a:rPr dirty="0" sz="2100" spc="-5">
                <a:solidFill>
                  <a:srgbClr val="374050"/>
                </a:solidFill>
                <a:latin typeface="Microsoft Sans Serif"/>
                <a:cs typeface="Microsoft Sans Serif"/>
              </a:rPr>
              <a:t>:</a:t>
            </a:r>
            <a:endParaRPr sz="2100">
              <a:latin typeface="Microsoft Sans Serif"/>
              <a:cs typeface="Microsoft Sans Serif"/>
            </a:endParaRPr>
          </a:p>
          <a:p>
            <a:pPr algn="just" marL="50800">
              <a:lnSpc>
                <a:spcPts val="2240"/>
              </a:lnSpc>
              <a:spcBef>
                <a:spcPts val="1480"/>
              </a:spcBef>
            </a:pPr>
            <a:r>
              <a:rPr dirty="0" sz="1900" spc="-105" b="1">
                <a:latin typeface="Roboto Bk"/>
                <a:cs typeface="Roboto Bk"/>
              </a:rPr>
              <a:t>1</a:t>
            </a:r>
            <a:r>
              <a:rPr dirty="0" sz="1900" spc="-75" b="1">
                <a:latin typeface="Roboto Bk"/>
                <a:cs typeface="Roboto Bk"/>
              </a:rPr>
              <a:t>.</a:t>
            </a:r>
            <a:r>
              <a:rPr dirty="0" sz="1900" spc="-75" b="1">
                <a:latin typeface="Roboto Bk"/>
                <a:cs typeface="Roboto Bk"/>
              </a:rPr>
              <a:t> </a:t>
            </a:r>
            <a:r>
              <a:rPr dirty="0" sz="1900" spc="-114" b="1">
                <a:latin typeface="Roboto Bk"/>
                <a:cs typeface="Roboto Bk"/>
              </a:rPr>
              <a:t>A</a:t>
            </a:r>
            <a:r>
              <a:rPr dirty="0" sz="1900" spc="-75" b="1">
                <a:latin typeface="Roboto Bk"/>
                <a:cs typeface="Roboto Bk"/>
              </a:rPr>
              <a:t>r</a:t>
            </a:r>
            <a:r>
              <a:rPr dirty="0" sz="1900" spc="-175" b="1">
                <a:latin typeface="Roboto Bk"/>
                <a:cs typeface="Roboto Bk"/>
              </a:rPr>
              <a:t>t</a:t>
            </a:r>
            <a:r>
              <a:rPr dirty="0" sz="1900" spc="-125" b="1">
                <a:latin typeface="Roboto Bk"/>
                <a:cs typeface="Roboto Bk"/>
              </a:rPr>
              <a:t>i</a:t>
            </a:r>
            <a:r>
              <a:rPr dirty="0" sz="1900" spc="-90" b="1">
                <a:latin typeface="Roboto Bk"/>
                <a:cs typeface="Roboto Bk"/>
              </a:rPr>
              <a:t>f</a:t>
            </a:r>
            <a:r>
              <a:rPr dirty="0" sz="1900" spc="-25" b="1">
                <a:latin typeface="Roboto Bk"/>
                <a:cs typeface="Roboto Bk"/>
              </a:rPr>
              <a:t>i</a:t>
            </a:r>
            <a:r>
              <a:rPr dirty="0" sz="1900" spc="-75" b="1">
                <a:latin typeface="Roboto Bk"/>
                <a:cs typeface="Roboto Bk"/>
              </a:rPr>
              <a:t>c</a:t>
            </a:r>
            <a:r>
              <a:rPr dirty="0" sz="1900" spc="-125" b="1">
                <a:latin typeface="Roboto Bk"/>
                <a:cs typeface="Roboto Bk"/>
              </a:rPr>
              <a:t>i</a:t>
            </a:r>
            <a:r>
              <a:rPr dirty="0" sz="1900" spc="-10" b="1">
                <a:latin typeface="Roboto Bk"/>
                <a:cs typeface="Roboto Bk"/>
              </a:rPr>
              <a:t>a</a:t>
            </a:r>
            <a:r>
              <a:rPr dirty="0" sz="1900" spc="-60" b="1">
                <a:latin typeface="Roboto Bk"/>
                <a:cs typeface="Roboto Bk"/>
              </a:rPr>
              <a:t>l</a:t>
            </a:r>
            <a:r>
              <a:rPr dirty="0" sz="1900" spc="-140" b="1">
                <a:latin typeface="Roboto Bk"/>
                <a:cs typeface="Roboto Bk"/>
              </a:rPr>
              <a:t> </a:t>
            </a:r>
            <a:r>
              <a:rPr dirty="0" sz="1900" spc="-75" b="1">
                <a:latin typeface="Roboto Bk"/>
                <a:cs typeface="Roboto Bk"/>
              </a:rPr>
              <a:t>I</a:t>
            </a:r>
            <a:r>
              <a:rPr dirty="0" sz="1900" spc="-170" b="1">
                <a:latin typeface="Roboto Bk"/>
                <a:cs typeface="Roboto Bk"/>
              </a:rPr>
              <a:t>n</a:t>
            </a:r>
            <a:r>
              <a:rPr dirty="0" sz="1900" spc="-75" b="1">
                <a:latin typeface="Roboto Bk"/>
                <a:cs typeface="Roboto Bk"/>
              </a:rPr>
              <a:t>t</a:t>
            </a:r>
            <a:r>
              <a:rPr dirty="0" sz="1900" spc="-100" b="1">
                <a:latin typeface="Roboto Bk"/>
                <a:cs typeface="Roboto Bk"/>
              </a:rPr>
              <a:t>e</a:t>
            </a:r>
            <a:r>
              <a:rPr dirty="0" sz="1900" spc="-125" b="1">
                <a:latin typeface="Roboto Bk"/>
                <a:cs typeface="Roboto Bk"/>
              </a:rPr>
              <a:t>ll</a:t>
            </a:r>
            <a:r>
              <a:rPr dirty="0" sz="1900" spc="-25" b="1">
                <a:latin typeface="Roboto Bk"/>
                <a:cs typeface="Roboto Bk"/>
              </a:rPr>
              <a:t>i</a:t>
            </a:r>
            <a:r>
              <a:rPr dirty="0" sz="1900" spc="-175" b="1">
                <a:latin typeface="Roboto Bk"/>
                <a:cs typeface="Roboto Bk"/>
              </a:rPr>
              <a:t>g</a:t>
            </a:r>
            <a:r>
              <a:rPr dirty="0" sz="1900" b="1">
                <a:latin typeface="Roboto Bk"/>
                <a:cs typeface="Roboto Bk"/>
              </a:rPr>
              <a:t>e</a:t>
            </a:r>
            <a:r>
              <a:rPr dirty="0" sz="1900" spc="-170" b="1">
                <a:latin typeface="Roboto Bk"/>
                <a:cs typeface="Roboto Bk"/>
              </a:rPr>
              <a:t>n</a:t>
            </a:r>
            <a:r>
              <a:rPr dirty="0" sz="1900" spc="-75" b="1">
                <a:latin typeface="Roboto Bk"/>
                <a:cs typeface="Roboto Bk"/>
              </a:rPr>
              <a:t>c</a:t>
            </a:r>
            <a:r>
              <a:rPr dirty="0" sz="1900" spc="10" b="1">
                <a:latin typeface="Roboto Bk"/>
                <a:cs typeface="Roboto Bk"/>
              </a:rPr>
              <a:t>e</a:t>
            </a:r>
            <a:r>
              <a:rPr dirty="0" sz="1900" spc="-85" b="1">
                <a:latin typeface="Roboto Bk"/>
                <a:cs typeface="Roboto Bk"/>
              </a:rPr>
              <a:t> </a:t>
            </a:r>
            <a:r>
              <a:rPr dirty="0" sz="1900" spc="-110" b="1">
                <a:latin typeface="Roboto Bk"/>
                <a:cs typeface="Roboto Bk"/>
              </a:rPr>
              <a:t>a</a:t>
            </a:r>
            <a:r>
              <a:rPr dirty="0" sz="1900" spc="-70" b="1">
                <a:latin typeface="Roboto Bk"/>
                <a:cs typeface="Roboto Bk"/>
              </a:rPr>
              <a:t>n</a:t>
            </a:r>
            <a:r>
              <a:rPr dirty="0" sz="1900" b="1">
                <a:latin typeface="Roboto Bk"/>
                <a:cs typeface="Roboto Bk"/>
              </a:rPr>
              <a:t>d</a:t>
            </a:r>
            <a:r>
              <a:rPr dirty="0" sz="1900" spc="-145" b="1">
                <a:latin typeface="Roboto Bk"/>
                <a:cs typeface="Roboto Bk"/>
              </a:rPr>
              <a:t> </a:t>
            </a:r>
            <a:r>
              <a:rPr dirty="0" sz="1900" spc="-160" b="1">
                <a:latin typeface="Roboto Bk"/>
                <a:cs typeface="Roboto Bk"/>
              </a:rPr>
              <a:t>M</a:t>
            </a:r>
            <a:r>
              <a:rPr dirty="0" sz="1900" spc="-110" b="1">
                <a:latin typeface="Roboto Bk"/>
                <a:cs typeface="Roboto Bk"/>
              </a:rPr>
              <a:t>a</a:t>
            </a:r>
            <a:r>
              <a:rPr dirty="0" sz="1900" spc="-75" b="1">
                <a:latin typeface="Roboto Bk"/>
                <a:cs typeface="Roboto Bk"/>
              </a:rPr>
              <a:t>c</a:t>
            </a:r>
            <a:r>
              <a:rPr dirty="0" sz="1900" spc="-75" b="1">
                <a:latin typeface="Roboto Bk"/>
                <a:cs typeface="Roboto Bk"/>
              </a:rPr>
              <a:t>h</a:t>
            </a:r>
            <a:r>
              <a:rPr dirty="0" sz="1900" spc="-125" b="1">
                <a:latin typeface="Roboto Bk"/>
                <a:cs typeface="Roboto Bk"/>
              </a:rPr>
              <a:t>i</a:t>
            </a:r>
            <a:r>
              <a:rPr dirty="0" sz="1900" spc="-70" b="1">
                <a:latin typeface="Roboto Bk"/>
                <a:cs typeface="Roboto Bk"/>
              </a:rPr>
              <a:t>n</a:t>
            </a:r>
            <a:r>
              <a:rPr dirty="0" sz="1900" spc="10" b="1">
                <a:latin typeface="Roboto Bk"/>
                <a:cs typeface="Roboto Bk"/>
              </a:rPr>
              <a:t>e</a:t>
            </a:r>
            <a:r>
              <a:rPr dirty="0" sz="1900" spc="-185" b="1">
                <a:latin typeface="Roboto Bk"/>
                <a:cs typeface="Roboto Bk"/>
              </a:rPr>
              <a:t> </a:t>
            </a:r>
            <a:r>
              <a:rPr dirty="0" sz="1900" spc="-165" b="1">
                <a:latin typeface="Roboto Bk"/>
                <a:cs typeface="Roboto Bk"/>
              </a:rPr>
              <a:t>L</a:t>
            </a:r>
            <a:r>
              <a:rPr dirty="0" sz="1900" spc="-100" b="1">
                <a:latin typeface="Roboto Bk"/>
                <a:cs typeface="Roboto Bk"/>
              </a:rPr>
              <a:t>e</a:t>
            </a:r>
            <a:r>
              <a:rPr dirty="0" sz="1900" spc="-10" b="1">
                <a:latin typeface="Roboto Bk"/>
                <a:cs typeface="Roboto Bk"/>
              </a:rPr>
              <a:t>a</a:t>
            </a:r>
            <a:r>
              <a:rPr dirty="0" sz="1900" spc="-75" b="1">
                <a:latin typeface="Roboto Bk"/>
                <a:cs typeface="Roboto Bk"/>
              </a:rPr>
              <a:t>r</a:t>
            </a:r>
            <a:r>
              <a:rPr dirty="0" sz="1900" spc="-170" b="1">
                <a:latin typeface="Roboto Bk"/>
                <a:cs typeface="Roboto Bk"/>
              </a:rPr>
              <a:t>n</a:t>
            </a:r>
            <a:r>
              <a:rPr dirty="0" sz="1900" spc="-125" b="1">
                <a:latin typeface="Roboto Bk"/>
                <a:cs typeface="Roboto Bk"/>
              </a:rPr>
              <a:t>i</a:t>
            </a:r>
            <a:r>
              <a:rPr dirty="0" sz="1900" spc="-70" b="1">
                <a:latin typeface="Roboto Bk"/>
                <a:cs typeface="Roboto Bk"/>
              </a:rPr>
              <a:t>n</a:t>
            </a:r>
            <a:r>
              <a:rPr dirty="0" sz="1900" spc="-5" b="1">
                <a:latin typeface="Roboto Bk"/>
                <a:cs typeface="Roboto Bk"/>
              </a:rPr>
              <a:t>g</a:t>
            </a:r>
            <a:r>
              <a:rPr dirty="0" sz="1900" spc="-140" b="1">
                <a:latin typeface="Roboto Bk"/>
                <a:cs typeface="Roboto Bk"/>
              </a:rPr>
              <a:t> </a:t>
            </a:r>
            <a:r>
              <a:rPr dirty="0" sz="1900" spc="-175" b="1">
                <a:latin typeface="Roboto Bk"/>
                <a:cs typeface="Roboto Bk"/>
              </a:rPr>
              <a:t>I</a:t>
            </a:r>
            <a:r>
              <a:rPr dirty="0" sz="1900" spc="-70" b="1">
                <a:latin typeface="Roboto Bk"/>
                <a:cs typeface="Roboto Bk"/>
              </a:rPr>
              <a:t>n</a:t>
            </a:r>
            <a:r>
              <a:rPr dirty="0" sz="1900" spc="-75" b="1">
                <a:latin typeface="Roboto Bk"/>
                <a:cs typeface="Roboto Bk"/>
              </a:rPr>
              <a:t>t</a:t>
            </a:r>
            <a:r>
              <a:rPr dirty="0" sz="1900" spc="-100" b="1">
                <a:latin typeface="Roboto Bk"/>
                <a:cs typeface="Roboto Bk"/>
              </a:rPr>
              <a:t>e</a:t>
            </a:r>
            <a:r>
              <a:rPr dirty="0" sz="1900" spc="-75" b="1">
                <a:latin typeface="Roboto Bk"/>
                <a:cs typeface="Roboto Bk"/>
              </a:rPr>
              <a:t>g</a:t>
            </a:r>
            <a:r>
              <a:rPr dirty="0" sz="1900" spc="-175" b="1">
                <a:latin typeface="Roboto Bk"/>
                <a:cs typeface="Roboto Bk"/>
              </a:rPr>
              <a:t>r</a:t>
            </a:r>
            <a:r>
              <a:rPr dirty="0" sz="1900" spc="-10" b="1">
                <a:latin typeface="Roboto Bk"/>
                <a:cs typeface="Roboto Bk"/>
              </a:rPr>
              <a:t>a</a:t>
            </a:r>
            <a:r>
              <a:rPr dirty="0" sz="1900" spc="-175" b="1">
                <a:latin typeface="Roboto Bk"/>
                <a:cs typeface="Roboto Bk"/>
              </a:rPr>
              <a:t>t</a:t>
            </a:r>
            <a:r>
              <a:rPr dirty="0" sz="1900" spc="-25" b="1">
                <a:latin typeface="Roboto Bk"/>
                <a:cs typeface="Roboto Bk"/>
              </a:rPr>
              <a:t>i</a:t>
            </a:r>
            <a:r>
              <a:rPr dirty="0" sz="1900" spc="-170" b="1">
                <a:latin typeface="Roboto Bk"/>
                <a:cs typeface="Roboto Bk"/>
              </a:rPr>
              <a:t>o</a:t>
            </a:r>
            <a:r>
              <a:rPr dirty="0" sz="1900" spc="-20" b="1">
                <a:latin typeface="Roboto Bk"/>
                <a:cs typeface="Roboto Bk"/>
              </a:rPr>
              <a:t>n</a:t>
            </a:r>
            <a:endParaRPr sz="1900">
              <a:latin typeface="Roboto Bk"/>
              <a:cs typeface="Roboto Bk"/>
            </a:endParaRPr>
          </a:p>
          <a:p>
            <a:pPr algn="just" marL="50800" marR="805815">
              <a:lnSpc>
                <a:spcPts val="2200"/>
              </a:lnSpc>
              <a:spcBef>
                <a:spcPts val="100"/>
              </a:spcBef>
              <a:buClr>
                <a:srgbClr val="0D0D0D"/>
              </a:buClr>
              <a:buSzPct val="94736"/>
              <a:buChar char="•"/>
              <a:tabLst>
                <a:tab pos="133350" algn="l"/>
              </a:tabLst>
            </a:pPr>
            <a:r>
              <a:rPr dirty="0" sz="1900" spc="-95" b="1">
                <a:latin typeface="Roboto Bk"/>
                <a:cs typeface="Roboto Bk"/>
              </a:rPr>
              <a:t>Content</a:t>
            </a:r>
            <a:r>
              <a:rPr dirty="0" sz="1900" spc="-90" b="1">
                <a:latin typeface="Roboto Bk"/>
                <a:cs typeface="Roboto Bk"/>
              </a:rPr>
              <a:t> </a:t>
            </a:r>
            <a:r>
              <a:rPr dirty="0" sz="1900" spc="-95" b="1">
                <a:latin typeface="Roboto Bk"/>
                <a:cs typeface="Roboto Bk"/>
              </a:rPr>
              <a:t>Recommendation</a:t>
            </a:r>
            <a:r>
              <a:rPr dirty="0" sz="1900" spc="-215" b="1">
                <a:latin typeface="Roboto Bk"/>
                <a:cs typeface="Roboto Bk"/>
              </a:rPr>
              <a:t> </a:t>
            </a:r>
            <a:r>
              <a:rPr dirty="0" sz="1900" spc="-125" b="1">
                <a:latin typeface="Roboto Bk"/>
                <a:cs typeface="Roboto Bk"/>
              </a:rPr>
              <a:t>System</a:t>
            </a:r>
            <a:r>
              <a:rPr dirty="0" sz="1900" spc="-125" b="1">
                <a:solidFill>
                  <a:srgbClr val="0D0D0D"/>
                </a:solidFill>
                <a:latin typeface="Roboto Bk"/>
                <a:cs typeface="Roboto Bk"/>
              </a:rPr>
              <a:t>:</a:t>
            </a:r>
            <a:r>
              <a:rPr dirty="0" sz="1900" spc="-2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0" b="1">
                <a:solidFill>
                  <a:srgbClr val="0D0D0D"/>
                </a:solidFill>
                <a:latin typeface="Roboto Bk"/>
                <a:cs typeface="Roboto Bk"/>
              </a:rPr>
              <a:t>Implement</a:t>
            </a:r>
            <a:r>
              <a:rPr dirty="0" sz="1900" spc="-8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25" b="1">
                <a:solidFill>
                  <a:srgbClr val="0D0D0D"/>
                </a:solidFill>
                <a:latin typeface="Roboto Bk"/>
                <a:cs typeface="Roboto Bk"/>
              </a:rPr>
              <a:t>machine</a:t>
            </a:r>
            <a:r>
              <a:rPr dirty="0" sz="1900" spc="-7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learning</a:t>
            </a:r>
            <a:r>
              <a:rPr dirty="0" sz="1900" spc="-3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algorithms</a:t>
            </a:r>
            <a:r>
              <a:rPr dirty="0" sz="1900" spc="-15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30" b="1">
                <a:solidFill>
                  <a:srgbClr val="0D0D0D"/>
                </a:solidFill>
                <a:latin typeface="Roboto Bk"/>
                <a:cs typeface="Roboto Bk"/>
              </a:rPr>
              <a:t>to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0" b="1">
                <a:solidFill>
                  <a:srgbClr val="0D0D0D"/>
                </a:solidFill>
                <a:latin typeface="Roboto Bk"/>
                <a:cs typeface="Roboto Bk"/>
              </a:rPr>
              <a:t>analyze</a:t>
            </a:r>
            <a:r>
              <a:rPr dirty="0" sz="1900" spc="-8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user</a:t>
            </a:r>
            <a:r>
              <a:rPr dirty="0" sz="1900" spc="-11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55" b="1">
                <a:solidFill>
                  <a:srgbClr val="0D0D0D"/>
                </a:solidFill>
                <a:latin typeface="Roboto Bk"/>
                <a:cs typeface="Roboto Bk"/>
              </a:rPr>
              <a:t>behavior, </a:t>
            </a:r>
            <a:r>
              <a:rPr dirty="0" sz="1900" spc="-459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preferences, </a:t>
            </a:r>
            <a:r>
              <a:rPr dirty="0" sz="1900" spc="-25" b="1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interactions</a:t>
            </a:r>
            <a:r>
              <a:rPr dirty="0" sz="1900" spc="-15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25" b="1">
                <a:solidFill>
                  <a:srgbClr val="0D0D0D"/>
                </a:solidFill>
                <a:latin typeface="Roboto Bk"/>
                <a:cs typeface="Roboto Bk"/>
              </a:rPr>
              <a:t>with</a:t>
            </a:r>
            <a:r>
              <a:rPr dirty="0" sz="1900" spc="-12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the</a:t>
            </a:r>
            <a:r>
              <a:rPr dirty="0" sz="1900" spc="-8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content</a:t>
            </a:r>
            <a:r>
              <a:rPr dirty="0" sz="1900" spc="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30" b="1">
                <a:solidFill>
                  <a:srgbClr val="0D0D0D"/>
                </a:solidFill>
                <a:latin typeface="Roboto Bk"/>
                <a:cs typeface="Roboto Bk"/>
              </a:rPr>
              <a:t>to</a:t>
            </a:r>
            <a:r>
              <a:rPr dirty="0" sz="1900" spc="-5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0" b="1">
                <a:solidFill>
                  <a:srgbClr val="0D0D0D"/>
                </a:solidFill>
                <a:latin typeface="Roboto Bk"/>
                <a:cs typeface="Roboto Bk"/>
              </a:rPr>
              <a:t>provide</a:t>
            </a:r>
            <a:r>
              <a:rPr dirty="0" sz="1900" spc="-8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0" b="1">
                <a:solidFill>
                  <a:srgbClr val="0D0D0D"/>
                </a:solidFill>
                <a:latin typeface="Roboto Bk"/>
                <a:cs typeface="Roboto Bk"/>
              </a:rPr>
              <a:t>personalized</a:t>
            </a:r>
            <a:r>
              <a:rPr dirty="0" sz="1900" spc="-14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35" b="1">
                <a:solidFill>
                  <a:srgbClr val="0D0D0D"/>
                </a:solidFill>
                <a:latin typeface="Roboto Bk"/>
                <a:cs typeface="Roboto Bk"/>
              </a:rPr>
              <a:t>Song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recommendations.</a:t>
            </a:r>
            <a:endParaRPr sz="1900">
              <a:latin typeface="Roboto Bk"/>
              <a:cs typeface="Roboto Bk"/>
            </a:endParaRPr>
          </a:p>
          <a:p>
            <a:pPr algn="just" marL="50800" marR="7620">
              <a:lnSpc>
                <a:spcPts val="2200"/>
              </a:lnSpc>
              <a:buClr>
                <a:srgbClr val="0D0D0D"/>
              </a:buClr>
              <a:buSzPct val="94736"/>
              <a:buChar char="•"/>
              <a:tabLst>
                <a:tab pos="133350" algn="l"/>
              </a:tabLst>
            </a:pPr>
            <a:r>
              <a:rPr dirty="0" sz="1900" spc="-85" b="1">
                <a:latin typeface="Roboto Bk"/>
                <a:cs typeface="Roboto Bk"/>
              </a:rPr>
              <a:t>Automatic </a:t>
            </a:r>
            <a:r>
              <a:rPr dirty="0" sz="1900" spc="-95" b="1">
                <a:latin typeface="Roboto Bk"/>
                <a:cs typeface="Roboto Bk"/>
              </a:rPr>
              <a:t>Categorization</a:t>
            </a:r>
            <a:r>
              <a:rPr dirty="0" sz="1900" spc="-95" b="1">
                <a:solidFill>
                  <a:srgbClr val="0D0D0D"/>
                </a:solidFill>
                <a:latin typeface="Roboto Bk"/>
                <a:cs typeface="Roboto Bk"/>
              </a:rPr>
              <a:t>: </a:t>
            </a:r>
            <a:r>
              <a:rPr dirty="0" sz="1900" spc="-65" b="1">
                <a:solidFill>
                  <a:srgbClr val="0D0D0D"/>
                </a:solidFill>
                <a:latin typeface="Roboto Bk"/>
                <a:cs typeface="Roboto Bk"/>
              </a:rPr>
              <a:t>Utilize </a:t>
            </a:r>
            <a:r>
              <a:rPr dirty="0" sz="1900" spc="-55" b="1">
                <a:solidFill>
                  <a:srgbClr val="0D0D0D"/>
                </a:solidFill>
                <a:latin typeface="Roboto Bk"/>
                <a:cs typeface="Roboto Bk"/>
              </a:rPr>
              <a:t>natural </a:t>
            </a:r>
            <a:r>
              <a:rPr dirty="0" sz="1900" spc="-30" b="1">
                <a:solidFill>
                  <a:srgbClr val="0D0D0D"/>
                </a:solidFill>
                <a:latin typeface="Roboto Bk"/>
                <a:cs typeface="Roboto Bk"/>
              </a:rPr>
              <a:t>language </a:t>
            </a:r>
            <a:r>
              <a:rPr dirty="0" sz="1900" spc="-35" b="1">
                <a:solidFill>
                  <a:srgbClr val="0D0D0D"/>
                </a:solidFill>
                <a:latin typeface="Roboto Bk"/>
                <a:cs typeface="Roboto Bk"/>
              </a:rPr>
              <a:t>processing </a:t>
            </a:r>
            <a:r>
              <a:rPr dirty="0" sz="1900" spc="-65" b="1">
                <a:solidFill>
                  <a:srgbClr val="0D0D0D"/>
                </a:solidFill>
                <a:latin typeface="Roboto Bk"/>
                <a:cs typeface="Roboto Bk"/>
              </a:rPr>
              <a:t>(NLP)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techniques </a:t>
            </a:r>
            <a:r>
              <a:rPr dirty="0" sz="1900" spc="-30" b="1">
                <a:solidFill>
                  <a:srgbClr val="0D0D0D"/>
                </a:solidFill>
                <a:latin typeface="Roboto Bk"/>
                <a:cs typeface="Roboto Bk"/>
              </a:rPr>
              <a:t>to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automatically </a:t>
            </a:r>
            <a:r>
              <a:rPr dirty="0" sz="1900" spc="-35" b="1">
                <a:solidFill>
                  <a:srgbClr val="0D0D0D"/>
                </a:solidFill>
                <a:latin typeface="Roboto Bk"/>
                <a:cs typeface="Roboto Bk"/>
              </a:rPr>
              <a:t>categorize </a:t>
            </a:r>
            <a:r>
              <a:rPr dirty="0" sz="1900" spc="-459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60" b="1">
                <a:solidFill>
                  <a:srgbClr val="0D0D0D"/>
                </a:solidFill>
                <a:latin typeface="Roboto Bk"/>
                <a:cs typeface="Roboto Bk"/>
              </a:rPr>
              <a:t>Song </a:t>
            </a:r>
            <a:r>
              <a:rPr dirty="0" sz="1900" spc="-10" b="1">
                <a:solidFill>
                  <a:srgbClr val="0D0D0D"/>
                </a:solidFill>
                <a:latin typeface="Roboto Bk"/>
                <a:cs typeface="Roboto Bk"/>
              </a:rPr>
              <a:t>based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on </a:t>
            </a:r>
            <a:r>
              <a:rPr dirty="0" sz="1900" spc="-60" b="1">
                <a:solidFill>
                  <a:srgbClr val="0D0D0D"/>
                </a:solidFill>
                <a:latin typeface="Roboto Bk"/>
                <a:cs typeface="Roboto Bk"/>
              </a:rPr>
              <a:t>their </a:t>
            </a:r>
            <a:r>
              <a:rPr dirty="0" sz="1900" spc="-75" b="1">
                <a:solidFill>
                  <a:srgbClr val="0D0D0D"/>
                </a:solidFill>
                <a:latin typeface="Roboto Bk"/>
                <a:cs typeface="Roboto Bk"/>
              </a:rPr>
              <a:t>content, 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making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the </a:t>
            </a:r>
            <a:r>
              <a:rPr dirty="0" sz="1900" spc="-40" b="1">
                <a:solidFill>
                  <a:srgbClr val="0D0D0D"/>
                </a:solidFill>
                <a:latin typeface="Roboto Bk"/>
                <a:cs typeface="Roboto Bk"/>
              </a:rPr>
              <a:t>upload </a:t>
            </a:r>
            <a:r>
              <a:rPr dirty="0" sz="1900" spc="-25" b="1">
                <a:solidFill>
                  <a:srgbClr val="0D0D0D"/>
                </a:solidFill>
                <a:latin typeface="Roboto Bk"/>
                <a:cs typeface="Roboto Bk"/>
              </a:rPr>
              <a:t>process </a:t>
            </a:r>
            <a:r>
              <a:rPr dirty="0" sz="1900" spc="-20" b="1">
                <a:solidFill>
                  <a:srgbClr val="0D0D0D"/>
                </a:solidFill>
                <a:latin typeface="Roboto Bk"/>
                <a:cs typeface="Roboto Bk"/>
              </a:rPr>
              <a:t>more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efficient </a:t>
            </a:r>
            <a:r>
              <a:rPr dirty="0" sz="1900" spc="5" b="1">
                <a:solidFill>
                  <a:srgbClr val="0D0D0D"/>
                </a:solidFill>
                <a:latin typeface="Roboto Bk"/>
                <a:cs typeface="Roboto Bk"/>
              </a:rPr>
              <a:t>and </a:t>
            </a:r>
            <a:r>
              <a:rPr dirty="0" sz="1900" spc="-65" b="1">
                <a:solidFill>
                  <a:srgbClr val="0D0D0D"/>
                </a:solidFill>
                <a:latin typeface="Roboto Bk"/>
                <a:cs typeface="Roboto Bk"/>
              </a:rPr>
              <a:t>improving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the </a:t>
            </a:r>
            <a:r>
              <a:rPr dirty="0" sz="1900" spc="-55" b="1">
                <a:solidFill>
                  <a:srgbClr val="0D0D0D"/>
                </a:solidFill>
                <a:latin typeface="Roboto Bk"/>
                <a:cs typeface="Roboto Bk"/>
              </a:rPr>
              <a:t>discoverability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of </a:t>
            </a:r>
            <a:r>
              <a:rPr dirty="0" sz="1900" spc="-459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resources.</a:t>
            </a:r>
            <a:endParaRPr sz="1900">
              <a:latin typeface="Roboto Bk"/>
              <a:cs typeface="Roboto Bk"/>
            </a:endParaRPr>
          </a:p>
          <a:p>
            <a:pPr algn="just" marL="50800">
              <a:lnSpc>
                <a:spcPts val="2100"/>
              </a:lnSpc>
            </a:pPr>
            <a:r>
              <a:rPr dirty="0" sz="1900" spc="-90" b="1">
                <a:latin typeface="Roboto Bk"/>
                <a:cs typeface="Roboto Bk"/>
              </a:rPr>
              <a:t>2.</a:t>
            </a:r>
            <a:r>
              <a:rPr dirty="0" sz="1900" spc="-75" b="1">
                <a:latin typeface="Roboto Bk"/>
                <a:cs typeface="Roboto Bk"/>
              </a:rPr>
              <a:t> </a:t>
            </a:r>
            <a:r>
              <a:rPr dirty="0" sz="1900" spc="-85" b="1">
                <a:latin typeface="Roboto Bk"/>
                <a:cs typeface="Roboto Bk"/>
              </a:rPr>
              <a:t>Enhanced</a:t>
            </a:r>
            <a:r>
              <a:rPr dirty="0" sz="1900" spc="-145" b="1">
                <a:latin typeface="Roboto Bk"/>
                <a:cs typeface="Roboto Bk"/>
              </a:rPr>
              <a:t> </a:t>
            </a:r>
            <a:r>
              <a:rPr dirty="0" sz="1900" spc="-85" b="1">
                <a:latin typeface="Roboto Bk"/>
                <a:cs typeface="Roboto Bk"/>
              </a:rPr>
              <a:t>Collaboration</a:t>
            </a:r>
            <a:r>
              <a:rPr dirty="0" sz="1900" spc="-220" b="1">
                <a:latin typeface="Roboto Bk"/>
                <a:cs typeface="Roboto Bk"/>
              </a:rPr>
              <a:t> </a:t>
            </a:r>
            <a:r>
              <a:rPr dirty="0" sz="1900" spc="-85" b="1">
                <a:latin typeface="Roboto Bk"/>
                <a:cs typeface="Roboto Bk"/>
              </a:rPr>
              <a:t>Features</a:t>
            </a:r>
            <a:endParaRPr sz="1900">
              <a:latin typeface="Roboto Bk"/>
              <a:cs typeface="Roboto Bk"/>
            </a:endParaRPr>
          </a:p>
          <a:p>
            <a:pPr algn="just" marL="132715" indent="-82550">
              <a:lnSpc>
                <a:spcPts val="2200"/>
              </a:lnSpc>
              <a:buClr>
                <a:srgbClr val="0D0D0D"/>
              </a:buClr>
              <a:buSzPct val="94736"/>
              <a:buChar char="•"/>
              <a:tabLst>
                <a:tab pos="133350" algn="l"/>
              </a:tabLst>
            </a:pPr>
            <a:r>
              <a:rPr dirty="0" sz="1900" spc="-110" b="1">
                <a:latin typeface="Roboto Bk"/>
                <a:cs typeface="Roboto Bk"/>
              </a:rPr>
              <a:t>Real</a:t>
            </a:r>
            <a:r>
              <a:rPr dirty="0" sz="1900" spc="-110" b="1" strike="sngStrike">
                <a:latin typeface="Roboto Bk"/>
                <a:cs typeface="Roboto Bk"/>
              </a:rPr>
              <a:t>-</a:t>
            </a:r>
            <a:r>
              <a:rPr dirty="0" sz="1900" spc="-110" b="1" strike="noStrike">
                <a:latin typeface="Roboto Bk"/>
                <a:cs typeface="Roboto Bk"/>
              </a:rPr>
              <a:t>Time</a:t>
            </a:r>
            <a:r>
              <a:rPr dirty="0" sz="1900" spc="-180" b="1" strike="noStrike">
                <a:latin typeface="Roboto Bk"/>
                <a:cs typeface="Roboto Bk"/>
              </a:rPr>
              <a:t> </a:t>
            </a:r>
            <a:r>
              <a:rPr dirty="0" sz="1900" spc="-95" b="1" strike="noStrike">
                <a:latin typeface="Roboto Bk"/>
                <a:cs typeface="Roboto Bk"/>
              </a:rPr>
              <a:t>Collaboration</a:t>
            </a:r>
            <a:r>
              <a:rPr dirty="0" sz="1900" spc="-95" b="1" strike="noStrike">
                <a:solidFill>
                  <a:srgbClr val="0D0D0D"/>
                </a:solidFill>
                <a:latin typeface="Roboto Bk"/>
                <a:cs typeface="Roboto Bk"/>
              </a:rPr>
              <a:t>:</a:t>
            </a:r>
            <a:r>
              <a:rPr dirty="0" sz="1900" spc="-25" b="1" strike="noStrike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0" b="1" strike="noStrike">
                <a:solidFill>
                  <a:srgbClr val="0D0D0D"/>
                </a:solidFill>
                <a:latin typeface="Roboto Bk"/>
                <a:cs typeface="Roboto Bk"/>
              </a:rPr>
              <a:t>Introduce</a:t>
            </a:r>
            <a:r>
              <a:rPr dirty="0" sz="1900" spc="-75" b="1" strike="noStrike">
                <a:solidFill>
                  <a:srgbClr val="0D0D0D"/>
                </a:solidFill>
                <a:latin typeface="Roboto Bk"/>
                <a:cs typeface="Roboto Bk"/>
              </a:rPr>
              <a:t> real-time </a:t>
            </a:r>
            <a:r>
              <a:rPr dirty="0" sz="1900" spc="-55" b="1" strike="noStrike">
                <a:solidFill>
                  <a:srgbClr val="0D0D0D"/>
                </a:solidFill>
                <a:latin typeface="Roboto Bk"/>
                <a:cs typeface="Roboto Bk"/>
              </a:rPr>
              <a:t>editing</a:t>
            </a:r>
            <a:r>
              <a:rPr dirty="0" sz="1900" spc="-30" b="1" strike="noStrike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25" b="1" strike="noStrike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dirty="0" sz="1900" spc="-30" b="1" strike="noStrike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0" b="1" strike="noStrike">
                <a:solidFill>
                  <a:srgbClr val="0D0D0D"/>
                </a:solidFill>
                <a:latin typeface="Roboto Bk"/>
                <a:cs typeface="Roboto Bk"/>
              </a:rPr>
              <a:t>commenting</a:t>
            </a:r>
            <a:r>
              <a:rPr dirty="0" sz="1900" spc="-135" b="1" strike="noStrike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0" b="1" strike="noStrike">
                <a:solidFill>
                  <a:srgbClr val="0D0D0D"/>
                </a:solidFill>
                <a:latin typeface="Roboto Bk"/>
                <a:cs typeface="Roboto Bk"/>
              </a:rPr>
              <a:t>features</a:t>
            </a:r>
            <a:endParaRPr sz="1900">
              <a:latin typeface="Roboto Bk"/>
              <a:cs typeface="Roboto Bk"/>
            </a:endParaRPr>
          </a:p>
          <a:p>
            <a:pPr marL="50800" marR="953769">
              <a:lnSpc>
                <a:spcPts val="2200"/>
              </a:lnSpc>
              <a:spcBef>
                <a:spcPts val="100"/>
              </a:spcBef>
              <a:buClr>
                <a:srgbClr val="0D0D0D"/>
              </a:buClr>
              <a:buSzPct val="94736"/>
              <a:buChar char="•"/>
              <a:tabLst>
                <a:tab pos="133350" algn="l"/>
              </a:tabLst>
            </a:pPr>
            <a:r>
              <a:rPr dirty="0" sz="1900" spc="-110" b="1">
                <a:latin typeface="Roboto Bk"/>
                <a:cs typeface="Roboto Bk"/>
              </a:rPr>
              <a:t>Community</a:t>
            </a:r>
            <a:r>
              <a:rPr dirty="0" sz="1900" spc="-75" b="1">
                <a:latin typeface="Roboto Bk"/>
                <a:cs typeface="Roboto Bk"/>
              </a:rPr>
              <a:t> </a:t>
            </a:r>
            <a:r>
              <a:rPr dirty="0" sz="1900" spc="-105" b="1">
                <a:latin typeface="Roboto Bk"/>
                <a:cs typeface="Roboto Bk"/>
              </a:rPr>
              <a:t>Groups</a:t>
            </a:r>
            <a:r>
              <a:rPr dirty="0" sz="1900" spc="-105" b="1">
                <a:solidFill>
                  <a:srgbClr val="0D0D0D"/>
                </a:solidFill>
                <a:latin typeface="Roboto Bk"/>
                <a:cs typeface="Roboto Bk"/>
              </a:rPr>
              <a:t>:</a:t>
            </a:r>
            <a:r>
              <a:rPr dirty="0" sz="1900" spc="-3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20" b="1">
                <a:solidFill>
                  <a:srgbClr val="0D0D0D"/>
                </a:solidFill>
                <a:latin typeface="Roboto Bk"/>
                <a:cs typeface="Roboto Bk"/>
              </a:rPr>
              <a:t>Enable</a:t>
            </a:r>
            <a:r>
              <a:rPr dirty="0" sz="1900" spc="-8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users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30" b="1">
                <a:solidFill>
                  <a:srgbClr val="0D0D0D"/>
                </a:solidFill>
                <a:latin typeface="Roboto Bk"/>
                <a:cs typeface="Roboto Bk"/>
              </a:rPr>
              <a:t>to</a:t>
            </a:r>
            <a:r>
              <a:rPr dirty="0" sz="1900" spc="-6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35" b="1">
                <a:solidFill>
                  <a:srgbClr val="0D0D0D"/>
                </a:solidFill>
                <a:latin typeface="Roboto Bk"/>
                <a:cs typeface="Roboto Bk"/>
              </a:rPr>
              <a:t>create</a:t>
            </a:r>
            <a:r>
              <a:rPr dirty="0" sz="1900" spc="-8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5" b="1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55" b="1">
                <a:solidFill>
                  <a:srgbClr val="0D0D0D"/>
                </a:solidFill>
                <a:latin typeface="Roboto Bk"/>
                <a:cs typeface="Roboto Bk"/>
              </a:rPr>
              <a:t>join</a:t>
            </a:r>
            <a:r>
              <a:rPr dirty="0" sz="1900" spc="-12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25" b="1">
                <a:solidFill>
                  <a:srgbClr val="0D0D0D"/>
                </a:solidFill>
                <a:latin typeface="Roboto Bk"/>
                <a:cs typeface="Roboto Bk"/>
              </a:rPr>
              <a:t>groups</a:t>
            </a:r>
            <a:r>
              <a:rPr dirty="0" sz="1900" spc="-15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within</a:t>
            </a:r>
            <a:r>
              <a:rPr dirty="0" sz="1900" spc="-2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the</a:t>
            </a:r>
            <a:r>
              <a:rPr dirty="0" sz="1900" spc="-8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application,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55" b="1">
                <a:solidFill>
                  <a:srgbClr val="0D0D0D"/>
                </a:solidFill>
                <a:latin typeface="Roboto Bk"/>
                <a:cs typeface="Roboto Bk"/>
              </a:rPr>
              <a:t>fostering</a:t>
            </a:r>
            <a:r>
              <a:rPr dirty="0" sz="1900" spc="-4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25" b="1">
                <a:solidFill>
                  <a:srgbClr val="0D0D0D"/>
                </a:solidFill>
                <a:latin typeface="Roboto Bk"/>
                <a:cs typeface="Roboto Bk"/>
              </a:rPr>
              <a:t>a</a:t>
            </a:r>
            <a:r>
              <a:rPr dirty="0" sz="1900" spc="-10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20" b="1">
                <a:solidFill>
                  <a:srgbClr val="0D0D0D"/>
                </a:solidFill>
                <a:latin typeface="Roboto Bk"/>
                <a:cs typeface="Roboto Bk"/>
              </a:rPr>
              <a:t>more </a:t>
            </a:r>
            <a:r>
              <a:rPr dirty="0" sz="1900" spc="-459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organized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25" b="1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55" b="1">
                <a:solidFill>
                  <a:srgbClr val="0D0D0D"/>
                </a:solidFill>
                <a:latin typeface="Roboto Bk"/>
                <a:cs typeface="Roboto Bk"/>
              </a:rPr>
              <a:t>vibrant</a:t>
            </a:r>
            <a:r>
              <a:rPr dirty="0" sz="1900" spc="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65" b="1">
                <a:solidFill>
                  <a:srgbClr val="0D0D0D"/>
                </a:solidFill>
                <a:latin typeface="Roboto Bk"/>
                <a:cs typeface="Roboto Bk"/>
              </a:rPr>
              <a:t>environment.</a:t>
            </a:r>
            <a:endParaRPr sz="1900">
              <a:latin typeface="Roboto Bk"/>
              <a:cs typeface="Roboto Bk"/>
            </a:endParaRPr>
          </a:p>
          <a:p>
            <a:pPr marL="50800">
              <a:lnSpc>
                <a:spcPts val="2100"/>
              </a:lnSpc>
            </a:pPr>
            <a:r>
              <a:rPr dirty="0" sz="1900" spc="-105" b="1">
                <a:latin typeface="Roboto Bk"/>
                <a:cs typeface="Roboto Bk"/>
              </a:rPr>
              <a:t>3</a:t>
            </a:r>
            <a:r>
              <a:rPr dirty="0" sz="1900" spc="-75" b="1">
                <a:latin typeface="Roboto Bk"/>
                <a:cs typeface="Roboto Bk"/>
              </a:rPr>
              <a:t>.</a:t>
            </a:r>
            <a:r>
              <a:rPr dirty="0" sz="1900" spc="-75" b="1">
                <a:latin typeface="Roboto Bk"/>
                <a:cs typeface="Roboto Bk"/>
              </a:rPr>
              <a:t> </a:t>
            </a:r>
            <a:r>
              <a:rPr dirty="0" sz="1900" spc="-175" b="1">
                <a:latin typeface="Roboto Bk"/>
                <a:cs typeface="Roboto Bk"/>
              </a:rPr>
              <a:t>I</a:t>
            </a:r>
            <a:r>
              <a:rPr dirty="0" sz="1900" spc="-70" b="1">
                <a:latin typeface="Roboto Bk"/>
                <a:cs typeface="Roboto Bk"/>
              </a:rPr>
              <a:t>n</a:t>
            </a:r>
            <a:r>
              <a:rPr dirty="0" sz="1900" spc="-175" b="1">
                <a:latin typeface="Roboto Bk"/>
                <a:cs typeface="Roboto Bk"/>
              </a:rPr>
              <a:t>t</a:t>
            </a:r>
            <a:r>
              <a:rPr dirty="0" sz="1900" b="1">
                <a:latin typeface="Roboto Bk"/>
                <a:cs typeface="Roboto Bk"/>
              </a:rPr>
              <a:t>e</a:t>
            </a:r>
            <a:r>
              <a:rPr dirty="0" sz="1900" spc="-175" b="1">
                <a:latin typeface="Roboto Bk"/>
                <a:cs typeface="Roboto Bk"/>
              </a:rPr>
              <a:t>g</a:t>
            </a:r>
            <a:r>
              <a:rPr dirty="0" sz="1900" spc="-75" b="1">
                <a:latin typeface="Roboto Bk"/>
                <a:cs typeface="Roboto Bk"/>
              </a:rPr>
              <a:t>r</a:t>
            </a:r>
            <a:r>
              <a:rPr dirty="0" sz="1900" spc="-10" b="1">
                <a:latin typeface="Roboto Bk"/>
                <a:cs typeface="Roboto Bk"/>
              </a:rPr>
              <a:t>a</a:t>
            </a:r>
            <a:r>
              <a:rPr dirty="0" sz="1900" spc="-175" b="1">
                <a:latin typeface="Roboto Bk"/>
                <a:cs typeface="Roboto Bk"/>
              </a:rPr>
              <a:t>t</a:t>
            </a:r>
            <a:r>
              <a:rPr dirty="0" sz="1900" spc="-125" b="1">
                <a:latin typeface="Roboto Bk"/>
                <a:cs typeface="Roboto Bk"/>
              </a:rPr>
              <a:t>i</a:t>
            </a:r>
            <a:r>
              <a:rPr dirty="0" sz="1900" spc="-70" b="1">
                <a:latin typeface="Roboto Bk"/>
                <a:cs typeface="Roboto Bk"/>
              </a:rPr>
              <a:t>o</a:t>
            </a:r>
            <a:r>
              <a:rPr dirty="0" sz="1900" spc="-20" b="1">
                <a:latin typeface="Roboto Bk"/>
                <a:cs typeface="Roboto Bk"/>
              </a:rPr>
              <a:t>n</a:t>
            </a:r>
            <a:r>
              <a:rPr dirty="0" sz="1900" spc="-125" b="1">
                <a:latin typeface="Roboto Bk"/>
                <a:cs typeface="Roboto Bk"/>
              </a:rPr>
              <a:t> </a:t>
            </a:r>
            <a:r>
              <a:rPr dirty="0" sz="1900" spc="-80" b="1">
                <a:latin typeface="Roboto Bk"/>
                <a:cs typeface="Roboto Bk"/>
              </a:rPr>
              <a:t>w</a:t>
            </a:r>
            <a:r>
              <a:rPr dirty="0" sz="1900" spc="-125" b="1">
                <a:latin typeface="Roboto Bk"/>
                <a:cs typeface="Roboto Bk"/>
              </a:rPr>
              <a:t>i</a:t>
            </a:r>
            <a:r>
              <a:rPr dirty="0" sz="1900" spc="-75" b="1">
                <a:latin typeface="Roboto Bk"/>
                <a:cs typeface="Roboto Bk"/>
              </a:rPr>
              <a:t>t</a:t>
            </a:r>
            <a:r>
              <a:rPr dirty="0" sz="1900" spc="-25" b="1">
                <a:latin typeface="Roboto Bk"/>
                <a:cs typeface="Roboto Bk"/>
              </a:rPr>
              <a:t>h</a:t>
            </a:r>
            <a:r>
              <a:rPr dirty="0" sz="1900" spc="-120" b="1">
                <a:latin typeface="Roboto Bk"/>
                <a:cs typeface="Roboto Bk"/>
              </a:rPr>
              <a:t> </a:t>
            </a:r>
            <a:r>
              <a:rPr dirty="0" sz="1900" spc="-165" b="1">
                <a:latin typeface="Roboto Bk"/>
                <a:cs typeface="Roboto Bk"/>
              </a:rPr>
              <a:t>E</a:t>
            </a:r>
            <a:r>
              <a:rPr dirty="0" sz="1900" spc="-80" b="1">
                <a:latin typeface="Roboto Bk"/>
                <a:cs typeface="Roboto Bk"/>
              </a:rPr>
              <a:t>x</a:t>
            </a:r>
            <a:r>
              <a:rPr dirty="0" sz="1900" spc="-75" b="1">
                <a:latin typeface="Roboto Bk"/>
                <a:cs typeface="Roboto Bk"/>
              </a:rPr>
              <a:t>t</a:t>
            </a:r>
            <a:r>
              <a:rPr dirty="0" sz="1900" spc="-100" b="1">
                <a:latin typeface="Roboto Bk"/>
                <a:cs typeface="Roboto Bk"/>
              </a:rPr>
              <a:t>e</a:t>
            </a:r>
            <a:r>
              <a:rPr dirty="0" sz="1900" spc="-175" b="1">
                <a:latin typeface="Roboto Bk"/>
                <a:cs typeface="Roboto Bk"/>
              </a:rPr>
              <a:t>r</a:t>
            </a:r>
            <a:r>
              <a:rPr dirty="0" sz="1900" spc="-70" b="1">
                <a:latin typeface="Roboto Bk"/>
                <a:cs typeface="Roboto Bk"/>
              </a:rPr>
              <a:t>n</a:t>
            </a:r>
            <a:r>
              <a:rPr dirty="0" sz="1900" spc="-110" b="1">
                <a:latin typeface="Roboto Bk"/>
                <a:cs typeface="Roboto Bk"/>
              </a:rPr>
              <a:t>a</a:t>
            </a:r>
            <a:r>
              <a:rPr dirty="0" sz="1900" spc="-60" b="1">
                <a:latin typeface="Roboto Bk"/>
                <a:cs typeface="Roboto Bk"/>
              </a:rPr>
              <a:t>l</a:t>
            </a:r>
            <a:r>
              <a:rPr dirty="0" sz="1900" spc="-40" b="1">
                <a:latin typeface="Roboto Bk"/>
                <a:cs typeface="Roboto Bk"/>
              </a:rPr>
              <a:t> </a:t>
            </a:r>
            <a:r>
              <a:rPr dirty="0" sz="1900" spc="-114" b="1">
                <a:latin typeface="Roboto Bk"/>
                <a:cs typeface="Roboto Bk"/>
              </a:rPr>
              <a:t>P</a:t>
            </a:r>
            <a:r>
              <a:rPr dirty="0" sz="1900" spc="-125" b="1">
                <a:latin typeface="Roboto Bk"/>
                <a:cs typeface="Roboto Bk"/>
              </a:rPr>
              <a:t>l</a:t>
            </a:r>
            <a:r>
              <a:rPr dirty="0" sz="1900" spc="-110" b="1">
                <a:latin typeface="Roboto Bk"/>
                <a:cs typeface="Roboto Bk"/>
              </a:rPr>
              <a:t>a</a:t>
            </a:r>
            <a:r>
              <a:rPr dirty="0" sz="1900" spc="-75" b="1">
                <a:latin typeface="Roboto Bk"/>
                <a:cs typeface="Roboto Bk"/>
              </a:rPr>
              <a:t>t</a:t>
            </a:r>
            <a:r>
              <a:rPr dirty="0" sz="1900" spc="-90" b="1">
                <a:latin typeface="Roboto Bk"/>
                <a:cs typeface="Roboto Bk"/>
              </a:rPr>
              <a:t>f</a:t>
            </a:r>
            <a:r>
              <a:rPr dirty="0" sz="1900" spc="-70" b="1">
                <a:latin typeface="Roboto Bk"/>
                <a:cs typeface="Roboto Bk"/>
              </a:rPr>
              <a:t>o</a:t>
            </a:r>
            <a:r>
              <a:rPr dirty="0" sz="1900" spc="-75" b="1">
                <a:latin typeface="Roboto Bk"/>
                <a:cs typeface="Roboto Bk"/>
              </a:rPr>
              <a:t>r</a:t>
            </a:r>
            <a:r>
              <a:rPr dirty="0" sz="1900" spc="-145" b="1">
                <a:latin typeface="Roboto Bk"/>
                <a:cs typeface="Roboto Bk"/>
              </a:rPr>
              <a:t>m</a:t>
            </a:r>
            <a:r>
              <a:rPr dirty="0" sz="1900" spc="5" b="1">
                <a:latin typeface="Roboto Bk"/>
                <a:cs typeface="Roboto Bk"/>
              </a:rPr>
              <a:t>s</a:t>
            </a:r>
            <a:endParaRPr sz="1900">
              <a:latin typeface="Roboto Bk"/>
              <a:cs typeface="Roboto Bk"/>
            </a:endParaRPr>
          </a:p>
          <a:p>
            <a:pPr marL="50800" marR="259715">
              <a:lnSpc>
                <a:spcPts val="2200"/>
              </a:lnSpc>
              <a:spcBef>
                <a:spcPts val="100"/>
              </a:spcBef>
              <a:buClr>
                <a:srgbClr val="0D0D0D"/>
              </a:buClr>
              <a:buSzPct val="94736"/>
              <a:buChar char="•"/>
              <a:tabLst>
                <a:tab pos="133350" algn="l"/>
              </a:tabLst>
            </a:pPr>
            <a:r>
              <a:rPr dirty="0" sz="1900" spc="-75" b="1">
                <a:latin typeface="Roboto Bk"/>
                <a:cs typeface="Roboto Bk"/>
              </a:rPr>
              <a:t>Cloud</a:t>
            </a:r>
            <a:r>
              <a:rPr dirty="0" sz="1900" spc="-140" b="1">
                <a:latin typeface="Roboto Bk"/>
                <a:cs typeface="Roboto Bk"/>
              </a:rPr>
              <a:t> </a:t>
            </a:r>
            <a:r>
              <a:rPr dirty="0" sz="1900" spc="-85" b="1">
                <a:latin typeface="Roboto Bk"/>
                <a:cs typeface="Roboto Bk"/>
              </a:rPr>
              <a:t>Storage</a:t>
            </a:r>
            <a:r>
              <a:rPr dirty="0" sz="1900" spc="-180" b="1">
                <a:latin typeface="Roboto Bk"/>
                <a:cs typeface="Roboto Bk"/>
              </a:rPr>
              <a:t> </a:t>
            </a:r>
            <a:r>
              <a:rPr dirty="0" sz="1900" spc="-105" b="1">
                <a:latin typeface="Roboto Bk"/>
                <a:cs typeface="Roboto Bk"/>
              </a:rPr>
              <a:t>Services</a:t>
            </a:r>
            <a:r>
              <a:rPr dirty="0" sz="1900" spc="-105" b="1">
                <a:solidFill>
                  <a:srgbClr val="0D0D0D"/>
                </a:solidFill>
                <a:latin typeface="Roboto Bk"/>
                <a:cs typeface="Roboto Bk"/>
              </a:rPr>
              <a:t>:</a:t>
            </a:r>
            <a:r>
              <a:rPr dirty="0" sz="1900" spc="-2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Offer</a:t>
            </a:r>
            <a:r>
              <a:rPr dirty="0" sz="1900" spc="-114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integration</a:t>
            </a:r>
            <a:r>
              <a:rPr dirty="0" sz="1900" spc="-1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with</a:t>
            </a:r>
            <a:r>
              <a:rPr dirty="0" sz="1900" spc="-11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30" b="1">
                <a:solidFill>
                  <a:srgbClr val="0D0D0D"/>
                </a:solidFill>
                <a:latin typeface="Roboto Bk"/>
                <a:cs typeface="Roboto Bk"/>
              </a:rPr>
              <a:t>cloud</a:t>
            </a:r>
            <a:r>
              <a:rPr dirty="0" sz="1900" spc="-3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0" b="1">
                <a:solidFill>
                  <a:srgbClr val="0D0D0D"/>
                </a:solidFill>
                <a:latin typeface="Roboto Bk"/>
                <a:cs typeface="Roboto Bk"/>
              </a:rPr>
              <a:t>storage</a:t>
            </a:r>
            <a:r>
              <a:rPr dirty="0" sz="1900" spc="2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platforms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30" b="1">
                <a:solidFill>
                  <a:srgbClr val="0D0D0D"/>
                </a:solidFill>
                <a:latin typeface="Roboto Bk"/>
                <a:cs typeface="Roboto Bk"/>
              </a:rPr>
              <a:t>to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15" b="1">
                <a:solidFill>
                  <a:srgbClr val="0D0D0D"/>
                </a:solidFill>
                <a:latin typeface="Roboto Bk"/>
                <a:cs typeface="Roboto Bk"/>
              </a:rPr>
              <a:t>allow</a:t>
            </a:r>
            <a:r>
              <a:rPr dirty="0" sz="1900" spc="-9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users </a:t>
            </a:r>
            <a:r>
              <a:rPr dirty="0" sz="1900" spc="-30" b="1">
                <a:solidFill>
                  <a:srgbClr val="0D0D0D"/>
                </a:solidFill>
                <a:latin typeface="Roboto Bk"/>
                <a:cs typeface="Roboto Bk"/>
              </a:rPr>
              <a:t>to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55" b="1">
                <a:solidFill>
                  <a:srgbClr val="0D0D0D"/>
                </a:solidFill>
                <a:latin typeface="Roboto Bk"/>
                <a:cs typeface="Roboto Bk"/>
              </a:rPr>
              <a:t>easily</a:t>
            </a:r>
            <a:r>
              <a:rPr dirty="0" sz="1900" spc="-6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0" b="1">
                <a:solidFill>
                  <a:srgbClr val="0D0D0D"/>
                </a:solidFill>
                <a:latin typeface="Roboto Bk"/>
                <a:cs typeface="Roboto Bk"/>
              </a:rPr>
              <a:t>upload</a:t>
            </a:r>
            <a:r>
              <a:rPr dirty="0" sz="1900" spc="-3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25" b="1">
                <a:solidFill>
                  <a:srgbClr val="0D0D0D"/>
                </a:solidFill>
                <a:latin typeface="Roboto Bk"/>
                <a:cs typeface="Roboto Bk"/>
              </a:rPr>
              <a:t>and </a:t>
            </a:r>
            <a:r>
              <a:rPr dirty="0" sz="1900" spc="-459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30" b="1">
                <a:solidFill>
                  <a:srgbClr val="0D0D0D"/>
                </a:solidFill>
                <a:latin typeface="Roboto Bk"/>
                <a:cs typeface="Roboto Bk"/>
              </a:rPr>
              <a:t>backup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60" b="1">
                <a:solidFill>
                  <a:srgbClr val="0D0D0D"/>
                </a:solidFill>
                <a:latin typeface="Roboto Bk"/>
                <a:cs typeface="Roboto Bk"/>
              </a:rPr>
              <a:t>their</a:t>
            </a:r>
            <a:r>
              <a:rPr dirty="0" sz="1900" spc="-12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60" b="1">
                <a:solidFill>
                  <a:srgbClr val="0D0D0D"/>
                </a:solidFill>
                <a:latin typeface="Roboto Bk"/>
                <a:cs typeface="Roboto Bk"/>
              </a:rPr>
              <a:t>Songs.</a:t>
            </a:r>
            <a:endParaRPr sz="1900">
              <a:latin typeface="Roboto Bk"/>
              <a:cs typeface="Roboto Bk"/>
            </a:endParaRPr>
          </a:p>
          <a:p>
            <a:pPr marL="50800" marR="5080">
              <a:lnSpc>
                <a:spcPts val="2200"/>
              </a:lnSpc>
              <a:buClr>
                <a:srgbClr val="0D0D0D"/>
              </a:buClr>
              <a:buSzPct val="94736"/>
              <a:buChar char="•"/>
              <a:tabLst>
                <a:tab pos="133350" algn="l"/>
              </a:tabLst>
            </a:pPr>
            <a:r>
              <a:rPr dirty="0" sz="1900" spc="-85" b="1">
                <a:latin typeface="Roboto Bk"/>
                <a:cs typeface="Roboto Bk"/>
              </a:rPr>
              <a:t>Educational </a:t>
            </a:r>
            <a:r>
              <a:rPr dirty="0" sz="1900" spc="-65" b="1">
                <a:latin typeface="Roboto Bk"/>
                <a:cs typeface="Roboto Bk"/>
              </a:rPr>
              <a:t>Tools </a:t>
            </a:r>
            <a:r>
              <a:rPr dirty="0" sz="1900" spc="-60" b="1">
                <a:latin typeface="Roboto Bk"/>
                <a:cs typeface="Roboto Bk"/>
              </a:rPr>
              <a:t>and </a:t>
            </a:r>
            <a:r>
              <a:rPr dirty="0" sz="1900" spc="-100" b="1">
                <a:latin typeface="Roboto Bk"/>
                <a:cs typeface="Roboto Bk"/>
              </a:rPr>
              <a:t>Platforms</a:t>
            </a:r>
            <a:r>
              <a:rPr dirty="0" sz="1900" spc="-100" b="1">
                <a:solidFill>
                  <a:srgbClr val="0D0D0D"/>
                </a:solidFill>
                <a:latin typeface="Roboto Bk"/>
                <a:cs typeface="Roboto Bk"/>
              </a:rPr>
              <a:t>: 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Integrate </a:t>
            </a:r>
            <a:r>
              <a:rPr dirty="0" sz="1900" spc="-25" b="1">
                <a:solidFill>
                  <a:srgbClr val="0D0D0D"/>
                </a:solidFill>
                <a:latin typeface="Roboto Bk"/>
                <a:cs typeface="Roboto Bk"/>
              </a:rPr>
              <a:t>with 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other </a:t>
            </a:r>
            <a:r>
              <a:rPr dirty="0" sz="1900" spc="-40" b="1">
                <a:solidFill>
                  <a:srgbClr val="0D0D0D"/>
                </a:solidFill>
                <a:latin typeface="Roboto Bk"/>
                <a:cs typeface="Roboto Bk"/>
              </a:rPr>
              <a:t>educational platforms </a:t>
            </a:r>
            <a:r>
              <a:rPr dirty="0" sz="1900" spc="-25" b="1">
                <a:solidFill>
                  <a:srgbClr val="0D0D0D"/>
                </a:solidFill>
                <a:latin typeface="Roboto Bk"/>
                <a:cs typeface="Roboto Bk"/>
              </a:rPr>
              <a:t>and </a:t>
            </a:r>
            <a:r>
              <a:rPr dirty="0" sz="1900" spc="-85" b="1">
                <a:solidFill>
                  <a:srgbClr val="0D0D0D"/>
                </a:solidFill>
                <a:latin typeface="Roboto Bk"/>
                <a:cs typeface="Roboto Bk"/>
              </a:rPr>
              <a:t>tools, </a:t>
            </a:r>
            <a:r>
              <a:rPr dirty="0" sz="1900" spc="-55" b="1">
                <a:solidFill>
                  <a:srgbClr val="0D0D0D"/>
                </a:solidFill>
                <a:latin typeface="Roboto Bk"/>
                <a:cs typeface="Roboto Bk"/>
              </a:rPr>
              <a:t>providing </a:t>
            </a:r>
            <a:r>
              <a:rPr dirty="0" sz="1900" spc="25" b="1">
                <a:solidFill>
                  <a:srgbClr val="0D0D0D"/>
                </a:solidFill>
                <a:latin typeface="Roboto Bk"/>
                <a:cs typeface="Roboto Bk"/>
              </a:rPr>
              <a:t>a </a:t>
            </a:r>
            <a:r>
              <a:rPr dirty="0" sz="1900" spc="-30" b="1">
                <a:solidFill>
                  <a:srgbClr val="0D0D0D"/>
                </a:solidFill>
                <a:latin typeface="Roboto Bk"/>
                <a:cs typeface="Roboto Bk"/>
              </a:rPr>
              <a:t>seamless </a:t>
            </a:r>
            <a:r>
              <a:rPr dirty="0" sz="1900" spc="-459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0" b="1">
                <a:solidFill>
                  <a:srgbClr val="0D0D0D"/>
                </a:solidFill>
                <a:latin typeface="Roboto Bk"/>
                <a:cs typeface="Roboto Bk"/>
              </a:rPr>
              <a:t>experience</a:t>
            </a:r>
            <a:r>
              <a:rPr dirty="0" sz="1900" spc="-8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30" b="1">
                <a:solidFill>
                  <a:srgbClr val="0D0D0D"/>
                </a:solidFill>
                <a:latin typeface="Roboto Bk"/>
                <a:cs typeface="Roboto Bk"/>
              </a:rPr>
              <a:t>for</a:t>
            </a:r>
            <a:r>
              <a:rPr dirty="0" sz="1900" spc="-12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users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30" b="1">
                <a:solidFill>
                  <a:srgbClr val="0D0D0D"/>
                </a:solidFill>
                <a:latin typeface="Roboto Bk"/>
                <a:cs typeface="Roboto Bk"/>
              </a:rPr>
              <a:t>to</a:t>
            </a:r>
            <a:r>
              <a:rPr dirty="0" sz="1900" spc="-5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5" b="1">
                <a:solidFill>
                  <a:srgbClr val="0D0D0D"/>
                </a:solidFill>
                <a:latin typeface="Roboto Bk"/>
                <a:cs typeface="Roboto Bk"/>
              </a:rPr>
              <a:t>access</a:t>
            </a:r>
            <a:r>
              <a:rPr dirty="0" sz="1900" spc="-15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25" b="1">
                <a:solidFill>
                  <a:srgbClr val="0D0D0D"/>
                </a:solidFill>
                <a:latin typeface="Roboto Bk"/>
                <a:cs typeface="Roboto Bk"/>
              </a:rPr>
              <a:t>a</a:t>
            </a:r>
            <a:r>
              <a:rPr dirty="0" sz="1900" spc="-1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15" b="1">
                <a:solidFill>
                  <a:srgbClr val="0D0D0D"/>
                </a:solidFill>
                <a:latin typeface="Roboto Bk"/>
                <a:cs typeface="Roboto Bk"/>
              </a:rPr>
              <a:t>wide</a:t>
            </a:r>
            <a:r>
              <a:rPr dirty="0" sz="1900" spc="-8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range</a:t>
            </a:r>
            <a:r>
              <a:rPr dirty="0" sz="1900" spc="2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of</a:t>
            </a:r>
            <a:r>
              <a:rPr dirty="0" sz="1900" spc="-35" b="1">
                <a:solidFill>
                  <a:srgbClr val="0D0D0D"/>
                </a:solidFill>
                <a:latin typeface="Roboto Bk"/>
                <a:cs typeface="Roboto Bk"/>
              </a:rPr>
              <a:t> resources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25" b="1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tools </a:t>
            </a:r>
            <a:r>
              <a:rPr dirty="0" sz="1900" spc="-25" b="1">
                <a:solidFill>
                  <a:srgbClr val="0D0D0D"/>
                </a:solidFill>
                <a:latin typeface="Roboto Bk"/>
                <a:cs typeface="Roboto Bk"/>
              </a:rPr>
              <a:t>from</a:t>
            </a:r>
            <a:r>
              <a:rPr dirty="0" sz="1900" spc="-14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within</a:t>
            </a:r>
            <a:r>
              <a:rPr dirty="0" sz="1900" spc="-2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the</a:t>
            </a:r>
            <a:r>
              <a:rPr dirty="0" sz="1900" spc="-8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application.</a:t>
            </a:r>
            <a:endParaRPr sz="19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1300" y="114300"/>
            <a:ext cx="1651000" cy="5461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126288" y="110091"/>
            <a:ext cx="220345" cy="550545"/>
          </a:xfrm>
          <a:custGeom>
            <a:avLst/>
            <a:gdLst/>
            <a:ahLst/>
            <a:cxnLst/>
            <a:rect l="l" t="t" r="r" b="b"/>
            <a:pathLst>
              <a:path w="220345" h="550545">
                <a:moveTo>
                  <a:pt x="220091" y="550037"/>
                </a:moveTo>
                <a:lnTo>
                  <a:pt x="0" y="550037"/>
                </a:lnTo>
                <a:lnTo>
                  <a:pt x="0" y="0"/>
                </a:lnTo>
                <a:lnTo>
                  <a:pt x="220091" y="0"/>
                </a:lnTo>
                <a:lnTo>
                  <a:pt x="220091" y="550037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20482" y="110091"/>
            <a:ext cx="138430" cy="550545"/>
          </a:xfrm>
          <a:custGeom>
            <a:avLst/>
            <a:gdLst/>
            <a:ahLst/>
            <a:cxnLst/>
            <a:rect l="l" t="t" r="r" b="b"/>
            <a:pathLst>
              <a:path w="138429" h="550545">
                <a:moveTo>
                  <a:pt x="138049" y="550037"/>
                </a:moveTo>
                <a:lnTo>
                  <a:pt x="0" y="550037"/>
                </a:lnTo>
                <a:lnTo>
                  <a:pt x="0" y="0"/>
                </a:lnTo>
                <a:lnTo>
                  <a:pt x="138049" y="0"/>
                </a:lnTo>
                <a:lnTo>
                  <a:pt x="138049" y="550037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81903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0" y="0"/>
                </a:moveTo>
                <a:lnTo>
                  <a:pt x="0" y="76096"/>
                </a:lnTo>
                <a:lnTo>
                  <a:pt x="12192000" y="76096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6933" y="101624"/>
            <a:ext cx="9745345" cy="575945"/>
            <a:chOff x="-16933" y="101624"/>
            <a:chExt cx="9745345" cy="575945"/>
          </a:xfrm>
        </p:grpSpPr>
        <p:sp>
          <p:nvSpPr>
            <p:cNvPr id="7" name="object 7"/>
            <p:cNvSpPr/>
            <p:nvPr/>
          </p:nvSpPr>
          <p:spPr>
            <a:xfrm>
              <a:off x="0" y="118557"/>
              <a:ext cx="9711690" cy="541655"/>
            </a:xfrm>
            <a:custGeom>
              <a:avLst/>
              <a:gdLst/>
              <a:ahLst/>
              <a:cxnLst/>
              <a:rect l="l" t="t" r="r" b="b"/>
              <a:pathLst>
                <a:path w="9711690" h="541655">
                  <a:moveTo>
                    <a:pt x="9711435" y="541527"/>
                  </a:moveTo>
                  <a:lnTo>
                    <a:pt x="0" y="541527"/>
                  </a:lnTo>
                  <a:lnTo>
                    <a:pt x="0" y="0"/>
                  </a:lnTo>
                  <a:lnTo>
                    <a:pt x="9711435" y="0"/>
                  </a:lnTo>
                  <a:lnTo>
                    <a:pt x="9711435" y="541527"/>
                  </a:lnTo>
                  <a:close/>
                </a:path>
              </a:pathLst>
            </a:custGeom>
            <a:solidFill>
              <a:srgbClr val="2032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118557"/>
              <a:ext cx="9711690" cy="541655"/>
            </a:xfrm>
            <a:custGeom>
              <a:avLst/>
              <a:gdLst/>
              <a:ahLst/>
              <a:cxnLst/>
              <a:rect l="l" t="t" r="r" b="b"/>
              <a:pathLst>
                <a:path w="9711690" h="541655">
                  <a:moveTo>
                    <a:pt x="0" y="0"/>
                  </a:moveTo>
                  <a:lnTo>
                    <a:pt x="0" y="541527"/>
                  </a:lnTo>
                  <a:lnTo>
                    <a:pt x="9711435" y="541527"/>
                  </a:lnTo>
                  <a:lnTo>
                    <a:pt x="9711435" y="0"/>
                  </a:lnTo>
                  <a:lnTo>
                    <a:pt x="0" y="0"/>
                  </a:lnTo>
                  <a:close/>
                </a:path>
              </a:pathLst>
            </a:custGeom>
            <a:ln w="33866">
              <a:solidFill>
                <a:srgbClr val="2032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43313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Next</a:t>
            </a:r>
            <a:r>
              <a:rPr dirty="0" spc="-95"/>
              <a:t> </a:t>
            </a:r>
            <a:r>
              <a:rPr dirty="0" spc="10"/>
              <a:t>Gen</a:t>
            </a:r>
            <a:r>
              <a:rPr dirty="0" spc="-35"/>
              <a:t> </a:t>
            </a:r>
            <a:r>
              <a:rPr dirty="0" spc="-55"/>
              <a:t>Employability</a:t>
            </a:r>
            <a:r>
              <a:rPr dirty="0" spc="-45"/>
              <a:t> </a:t>
            </a:r>
            <a:r>
              <a:rPr dirty="0" spc="-25"/>
              <a:t>Program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6234641"/>
            <a:ext cx="12192635" cy="0"/>
          </a:xfrm>
          <a:custGeom>
            <a:avLst/>
            <a:gdLst/>
            <a:ahLst/>
            <a:cxnLst/>
            <a:rect l="l" t="t" r="r" b="b"/>
            <a:pathLst>
              <a:path w="12192635" h="0">
                <a:moveTo>
                  <a:pt x="0" y="0"/>
                </a:moveTo>
                <a:lnTo>
                  <a:pt x="12192186" y="0"/>
                </a:lnTo>
              </a:path>
            </a:pathLst>
          </a:custGeom>
          <a:ln w="2540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79400" y="832753"/>
            <a:ext cx="11247755" cy="576643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100" spc="10">
                <a:solidFill>
                  <a:srgbClr val="203162"/>
                </a:solidFill>
                <a:latin typeface="Microsoft Sans Serif"/>
                <a:cs typeface="Microsoft Sans Serif"/>
              </a:rPr>
              <a:t>Conclusion</a:t>
            </a:r>
            <a:endParaRPr sz="2100">
              <a:latin typeface="Microsoft Sans Serif"/>
              <a:cs typeface="Microsoft Sans Serif"/>
            </a:endParaRPr>
          </a:p>
          <a:p>
            <a:pPr marL="12700" marR="177800">
              <a:lnSpc>
                <a:spcPts val="2200"/>
              </a:lnSpc>
              <a:spcBef>
                <a:spcPts val="1320"/>
              </a:spcBef>
            </a:pPr>
            <a:r>
              <a:rPr dirty="0" sz="1900" spc="-45" b="1">
                <a:latin typeface="Roboto Bk"/>
                <a:cs typeface="Roboto Bk"/>
              </a:rPr>
              <a:t>In </a:t>
            </a:r>
            <a:r>
              <a:rPr dirty="0" sz="1900" spc="-55" b="1">
                <a:latin typeface="Roboto Bk"/>
                <a:cs typeface="Roboto Bk"/>
              </a:rPr>
              <a:t>conclusion, </a:t>
            </a:r>
            <a:r>
              <a:rPr dirty="0" sz="1900" spc="-45" b="1">
                <a:latin typeface="Roboto Bk"/>
                <a:cs typeface="Roboto Bk"/>
              </a:rPr>
              <a:t>the </a:t>
            </a:r>
            <a:r>
              <a:rPr dirty="0" sz="1900" spc="-35" b="1">
                <a:latin typeface="Roboto Bk"/>
                <a:cs typeface="Roboto Bk"/>
              </a:rPr>
              <a:t>Django </a:t>
            </a:r>
            <a:r>
              <a:rPr dirty="0" sz="1900" spc="-45" b="1">
                <a:latin typeface="Roboto Bk"/>
                <a:cs typeface="Roboto Bk"/>
              </a:rPr>
              <a:t>Music </a:t>
            </a:r>
            <a:r>
              <a:rPr dirty="0" sz="1900" spc="-50" b="1">
                <a:latin typeface="Roboto Bk"/>
                <a:cs typeface="Roboto Bk"/>
              </a:rPr>
              <a:t>Sharing </a:t>
            </a:r>
            <a:r>
              <a:rPr dirty="0" sz="1900" spc="-45" b="1">
                <a:latin typeface="Roboto Bk"/>
                <a:cs typeface="Roboto Bk"/>
              </a:rPr>
              <a:t>Application presents </a:t>
            </a:r>
            <a:r>
              <a:rPr dirty="0" sz="1900" spc="25" b="1">
                <a:latin typeface="Roboto Bk"/>
                <a:cs typeface="Roboto Bk"/>
              </a:rPr>
              <a:t>a </a:t>
            </a:r>
            <a:r>
              <a:rPr dirty="0" sz="1900" spc="-35" b="1">
                <a:latin typeface="Roboto Bk"/>
                <a:cs typeface="Roboto Bk"/>
              </a:rPr>
              <a:t>robust </a:t>
            </a:r>
            <a:r>
              <a:rPr dirty="0" sz="1900" spc="-25" b="1">
                <a:latin typeface="Roboto Bk"/>
                <a:cs typeface="Roboto Bk"/>
              </a:rPr>
              <a:t>and </a:t>
            </a:r>
            <a:r>
              <a:rPr dirty="0" sz="1900" spc="-70" b="1">
                <a:latin typeface="Roboto Bk"/>
                <a:cs typeface="Roboto Bk"/>
              </a:rPr>
              <a:t>feature-rich </a:t>
            </a:r>
            <a:r>
              <a:rPr dirty="0" sz="1900" spc="-35" b="1">
                <a:latin typeface="Roboto Bk"/>
                <a:cs typeface="Roboto Bk"/>
              </a:rPr>
              <a:t>platform </a:t>
            </a:r>
            <a:r>
              <a:rPr dirty="0" sz="1900" spc="-50" b="1">
                <a:latin typeface="Roboto Bk"/>
                <a:cs typeface="Roboto Bk"/>
              </a:rPr>
              <a:t>tailored </a:t>
            </a:r>
            <a:r>
              <a:rPr dirty="0" sz="1900" spc="-30" b="1">
                <a:latin typeface="Roboto Bk"/>
                <a:cs typeface="Roboto Bk"/>
              </a:rPr>
              <a:t>for </a:t>
            </a:r>
            <a:r>
              <a:rPr dirty="0" sz="1900" spc="-459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musicians </a:t>
            </a:r>
            <a:r>
              <a:rPr dirty="0" sz="1900" spc="-25" b="1">
                <a:latin typeface="Roboto Bk"/>
                <a:cs typeface="Roboto Bk"/>
              </a:rPr>
              <a:t>and </a:t>
            </a:r>
            <a:r>
              <a:rPr dirty="0" sz="1900" spc="-40" b="1">
                <a:latin typeface="Roboto Bk"/>
                <a:cs typeface="Roboto Bk"/>
              </a:rPr>
              <a:t>music </a:t>
            </a:r>
            <a:r>
              <a:rPr dirty="0" sz="1900" spc="-50" b="1">
                <a:latin typeface="Roboto Bk"/>
                <a:cs typeface="Roboto Bk"/>
              </a:rPr>
              <a:t>enthusiasts </a:t>
            </a:r>
            <a:r>
              <a:rPr dirty="0" sz="1900" spc="-30" b="1">
                <a:latin typeface="Roboto Bk"/>
                <a:cs typeface="Roboto Bk"/>
              </a:rPr>
              <a:t>to </a:t>
            </a:r>
            <a:r>
              <a:rPr dirty="0" sz="1900" spc="-50" b="1">
                <a:latin typeface="Roboto Bk"/>
                <a:cs typeface="Roboto Bk"/>
              </a:rPr>
              <a:t>connect, </a:t>
            </a:r>
            <a:r>
              <a:rPr dirty="0" sz="1900" spc="-70" b="1">
                <a:latin typeface="Roboto Bk"/>
                <a:cs typeface="Roboto Bk"/>
              </a:rPr>
              <a:t>share, </a:t>
            </a:r>
            <a:r>
              <a:rPr dirty="0" sz="1900" spc="-25" b="1">
                <a:latin typeface="Roboto Bk"/>
                <a:cs typeface="Roboto Bk"/>
              </a:rPr>
              <a:t>and </a:t>
            </a:r>
            <a:r>
              <a:rPr dirty="0" sz="1900" spc="-40" b="1">
                <a:latin typeface="Roboto Bk"/>
                <a:cs typeface="Roboto Bk"/>
              </a:rPr>
              <a:t>discover music </a:t>
            </a:r>
            <a:r>
              <a:rPr dirty="0" sz="1900" spc="-75" b="1">
                <a:latin typeface="Roboto Bk"/>
                <a:cs typeface="Roboto Bk"/>
              </a:rPr>
              <a:t>in </a:t>
            </a:r>
            <a:r>
              <a:rPr dirty="0" sz="1900" spc="-15" b="1">
                <a:latin typeface="Roboto Bk"/>
                <a:cs typeface="Roboto Bk"/>
              </a:rPr>
              <a:t>an </a:t>
            </a:r>
            <a:r>
              <a:rPr dirty="0" sz="1900" spc="-45" b="1">
                <a:latin typeface="Roboto Bk"/>
                <a:cs typeface="Roboto Bk"/>
              </a:rPr>
              <a:t>interactive </a:t>
            </a:r>
            <a:r>
              <a:rPr dirty="0" sz="1900" spc="-65" b="1">
                <a:latin typeface="Roboto Bk"/>
                <a:cs typeface="Roboto Bk"/>
              </a:rPr>
              <a:t>environment. </a:t>
            </a:r>
            <a:r>
              <a:rPr dirty="0" sz="1900" spc="-100" b="1">
                <a:latin typeface="Roboto Bk"/>
                <a:cs typeface="Roboto Bk"/>
              </a:rPr>
              <a:t>By </a:t>
            </a:r>
            <a:r>
              <a:rPr dirty="0" sz="1900" spc="-95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leveraging the </a:t>
            </a:r>
            <a:r>
              <a:rPr dirty="0" sz="1900" spc="-35" b="1">
                <a:latin typeface="Roboto Bk"/>
                <a:cs typeface="Roboto Bk"/>
              </a:rPr>
              <a:t>Django </a:t>
            </a:r>
            <a:r>
              <a:rPr dirty="0" sz="1900" spc="-55" b="1">
                <a:latin typeface="Roboto Bk"/>
                <a:cs typeface="Roboto Bk"/>
              </a:rPr>
              <a:t>framework's </a:t>
            </a:r>
            <a:r>
              <a:rPr dirty="0" sz="1900" spc="-50" b="1">
                <a:latin typeface="Roboto Bk"/>
                <a:cs typeface="Roboto Bk"/>
              </a:rPr>
              <a:t>capabilities, </a:t>
            </a:r>
            <a:r>
              <a:rPr dirty="0" sz="1900" spc="-45" b="1">
                <a:latin typeface="Roboto Bk"/>
                <a:cs typeface="Roboto Bk"/>
              </a:rPr>
              <a:t>the </a:t>
            </a:r>
            <a:r>
              <a:rPr dirty="0" sz="1900" spc="-35" b="1">
                <a:latin typeface="Roboto Bk"/>
                <a:cs typeface="Roboto Bk"/>
              </a:rPr>
              <a:t>application </a:t>
            </a:r>
            <a:r>
              <a:rPr dirty="0" sz="1900" spc="-40" b="1">
                <a:latin typeface="Roboto Bk"/>
                <a:cs typeface="Roboto Bk"/>
              </a:rPr>
              <a:t>ensures </a:t>
            </a:r>
            <a:r>
              <a:rPr dirty="0" sz="1900" spc="25" b="1">
                <a:latin typeface="Roboto Bk"/>
                <a:cs typeface="Roboto Bk"/>
              </a:rPr>
              <a:t>a </a:t>
            </a:r>
            <a:r>
              <a:rPr dirty="0" sz="1900" spc="-55" b="1">
                <a:latin typeface="Roboto Bk"/>
                <a:cs typeface="Roboto Bk"/>
              </a:rPr>
              <a:t>secure, scalable, </a:t>
            </a:r>
            <a:r>
              <a:rPr dirty="0" sz="1900" spc="-25" b="1">
                <a:latin typeface="Roboto Bk"/>
                <a:cs typeface="Roboto Bk"/>
              </a:rPr>
              <a:t>and </a:t>
            </a:r>
            <a:r>
              <a:rPr dirty="0" sz="1900" spc="-75" b="1">
                <a:latin typeface="Roboto Bk"/>
                <a:cs typeface="Roboto Bk"/>
              </a:rPr>
              <a:t>user-friendly </a:t>
            </a:r>
            <a:r>
              <a:rPr dirty="0" sz="1900" spc="-459" b="1">
                <a:latin typeface="Roboto Bk"/>
                <a:cs typeface="Roboto Bk"/>
              </a:rPr>
              <a:t> </a:t>
            </a:r>
            <a:r>
              <a:rPr dirty="0" sz="1900" spc="-50" b="1">
                <a:latin typeface="Roboto Bk"/>
                <a:cs typeface="Roboto Bk"/>
              </a:rPr>
              <a:t>experience.</a:t>
            </a:r>
            <a:endParaRPr sz="1900">
              <a:latin typeface="Roboto Bk"/>
              <a:cs typeface="Roboto Bk"/>
            </a:endParaRPr>
          </a:p>
          <a:p>
            <a:pPr marL="12700" marR="5080">
              <a:lnSpc>
                <a:spcPts val="2200"/>
              </a:lnSpc>
            </a:pPr>
            <a:r>
              <a:rPr dirty="0" sz="1900" spc="-10" b="1">
                <a:latin typeface="Roboto Bk"/>
                <a:cs typeface="Roboto Bk"/>
              </a:rPr>
              <a:t>The </a:t>
            </a:r>
            <a:r>
              <a:rPr dirty="0" sz="1900" spc="-35" b="1">
                <a:latin typeface="Roboto Bk"/>
                <a:cs typeface="Roboto Bk"/>
              </a:rPr>
              <a:t>emphasis </a:t>
            </a:r>
            <a:r>
              <a:rPr dirty="0" sz="1900" spc="5" b="1">
                <a:latin typeface="Roboto Bk"/>
                <a:cs typeface="Roboto Bk"/>
              </a:rPr>
              <a:t>on </a:t>
            </a:r>
            <a:r>
              <a:rPr dirty="0" sz="1900" spc="-60" b="1">
                <a:latin typeface="Roboto Bk"/>
                <a:cs typeface="Roboto Bk"/>
              </a:rPr>
              <a:t>security </a:t>
            </a:r>
            <a:r>
              <a:rPr dirty="0" sz="1900" spc="5" b="1">
                <a:latin typeface="Roboto Bk"/>
                <a:cs typeface="Roboto Bk"/>
              </a:rPr>
              <a:t>and </a:t>
            </a:r>
            <a:r>
              <a:rPr dirty="0" sz="1900" spc="-60" b="1">
                <a:latin typeface="Roboto Bk"/>
                <a:cs typeface="Roboto Bk"/>
              </a:rPr>
              <a:t>privacy </a:t>
            </a:r>
            <a:r>
              <a:rPr dirty="0" sz="1900" spc="-50" b="1">
                <a:latin typeface="Roboto Bk"/>
                <a:cs typeface="Roboto Bk"/>
              </a:rPr>
              <a:t>measures, including Django's </a:t>
            </a:r>
            <a:r>
              <a:rPr dirty="0" sz="1900" spc="-95" b="1">
                <a:latin typeface="Roboto Bk"/>
                <a:cs typeface="Roboto Bk"/>
              </a:rPr>
              <a:t>built-in </a:t>
            </a:r>
            <a:r>
              <a:rPr dirty="0" sz="1900" spc="-50" b="1">
                <a:latin typeface="Roboto Bk"/>
                <a:cs typeface="Roboto Bk"/>
              </a:rPr>
              <a:t>security </a:t>
            </a:r>
            <a:r>
              <a:rPr dirty="0" sz="1900" spc="-40" b="1">
                <a:latin typeface="Roboto Bk"/>
                <a:cs typeface="Roboto Bk"/>
              </a:rPr>
              <a:t>features </a:t>
            </a:r>
            <a:r>
              <a:rPr dirty="0" sz="1900" spc="5" b="1">
                <a:latin typeface="Roboto Bk"/>
                <a:cs typeface="Roboto Bk"/>
              </a:rPr>
              <a:t>and </a:t>
            </a:r>
            <a:r>
              <a:rPr dirty="0" sz="1900" spc="-35" b="1">
                <a:latin typeface="Roboto Bk"/>
                <a:cs typeface="Roboto Bk"/>
              </a:rPr>
              <a:t>compliance </a:t>
            </a:r>
            <a:r>
              <a:rPr dirty="0" sz="1900" spc="-459" b="1">
                <a:latin typeface="Roboto Bk"/>
                <a:cs typeface="Roboto Bk"/>
              </a:rPr>
              <a:t> </a:t>
            </a:r>
            <a:r>
              <a:rPr dirty="0" sz="1900" spc="-50" b="1">
                <a:latin typeface="Roboto Bk"/>
                <a:cs typeface="Roboto Bk"/>
              </a:rPr>
              <a:t>with</a:t>
            </a:r>
            <a:r>
              <a:rPr dirty="0" sz="1900" spc="-15" b="1">
                <a:latin typeface="Roboto Bk"/>
                <a:cs typeface="Roboto Bk"/>
              </a:rPr>
              <a:t> </a:t>
            </a:r>
            <a:r>
              <a:rPr dirty="0" sz="1900" spc="-35" b="1">
                <a:latin typeface="Roboto Bk"/>
                <a:cs typeface="Roboto Bk"/>
              </a:rPr>
              <a:t>data</a:t>
            </a:r>
            <a:r>
              <a:rPr dirty="0" sz="1900" spc="-5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privacy</a:t>
            </a:r>
            <a:r>
              <a:rPr dirty="0" sz="1900" spc="-65" b="1">
                <a:latin typeface="Roboto Bk"/>
                <a:cs typeface="Roboto Bk"/>
              </a:rPr>
              <a:t> </a:t>
            </a:r>
            <a:r>
              <a:rPr dirty="0" sz="1900" spc="-55" b="1">
                <a:latin typeface="Roboto Bk"/>
                <a:cs typeface="Roboto Bk"/>
              </a:rPr>
              <a:t>regulations</a:t>
            </a:r>
            <a:r>
              <a:rPr dirty="0" sz="1900" spc="-50" b="1">
                <a:latin typeface="Roboto Bk"/>
                <a:cs typeface="Roboto Bk"/>
              </a:rPr>
              <a:t> </a:t>
            </a:r>
            <a:r>
              <a:rPr dirty="0" sz="1900" spc="-70" b="1">
                <a:latin typeface="Roboto Bk"/>
                <a:cs typeface="Roboto Bk"/>
              </a:rPr>
              <a:t>like</a:t>
            </a:r>
            <a:r>
              <a:rPr dirty="0" sz="1900" spc="20" b="1">
                <a:latin typeface="Roboto Bk"/>
                <a:cs typeface="Roboto Bk"/>
              </a:rPr>
              <a:t> </a:t>
            </a:r>
            <a:r>
              <a:rPr dirty="0" sz="1900" spc="-85" b="1">
                <a:latin typeface="Roboto Bk"/>
                <a:cs typeface="Roboto Bk"/>
              </a:rPr>
              <a:t>GDPR,</a:t>
            </a:r>
            <a:r>
              <a:rPr dirty="0" sz="1900" spc="-40" b="1">
                <a:latin typeface="Roboto Bk"/>
                <a:cs typeface="Roboto Bk"/>
              </a:rPr>
              <a:t> </a:t>
            </a:r>
            <a:r>
              <a:rPr dirty="0" sz="1900" spc="-65" b="1">
                <a:latin typeface="Roboto Bk"/>
                <a:cs typeface="Roboto Bk"/>
              </a:rPr>
              <a:t>instills</a:t>
            </a:r>
            <a:r>
              <a:rPr dirty="0" sz="1900" spc="-50" b="1">
                <a:latin typeface="Roboto Bk"/>
                <a:cs typeface="Roboto Bk"/>
              </a:rPr>
              <a:t> </a:t>
            </a:r>
            <a:r>
              <a:rPr dirty="0" sz="1900" spc="-35" b="1">
                <a:latin typeface="Roboto Bk"/>
                <a:cs typeface="Roboto Bk"/>
              </a:rPr>
              <a:t>confidence</a:t>
            </a:r>
            <a:r>
              <a:rPr dirty="0" sz="1900" spc="-80" b="1">
                <a:latin typeface="Roboto Bk"/>
                <a:cs typeface="Roboto Bk"/>
              </a:rPr>
              <a:t> </a:t>
            </a:r>
            <a:r>
              <a:rPr dirty="0" sz="1900" spc="-25" b="1">
                <a:latin typeface="Roboto Bk"/>
                <a:cs typeface="Roboto Bk"/>
              </a:rPr>
              <a:t>in</a:t>
            </a:r>
            <a:r>
              <a:rPr dirty="0" sz="1900" spc="-120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users </a:t>
            </a:r>
            <a:r>
              <a:rPr dirty="0" sz="1900" spc="-55" b="1">
                <a:latin typeface="Roboto Bk"/>
                <a:cs typeface="Roboto Bk"/>
              </a:rPr>
              <a:t>that</a:t>
            </a:r>
            <a:r>
              <a:rPr dirty="0" sz="1900" spc="10" b="1">
                <a:latin typeface="Roboto Bk"/>
                <a:cs typeface="Roboto Bk"/>
              </a:rPr>
              <a:t> </a:t>
            </a:r>
            <a:r>
              <a:rPr dirty="0" sz="1900" spc="-60" b="1">
                <a:latin typeface="Roboto Bk"/>
                <a:cs typeface="Roboto Bk"/>
              </a:rPr>
              <a:t>their</a:t>
            </a:r>
            <a:r>
              <a:rPr dirty="0" sz="1900" spc="-114" b="1">
                <a:latin typeface="Roboto Bk"/>
                <a:cs typeface="Roboto Bk"/>
              </a:rPr>
              <a:t> </a:t>
            </a:r>
            <a:r>
              <a:rPr dirty="0" sz="1900" spc="-30" b="1">
                <a:latin typeface="Roboto Bk"/>
                <a:cs typeface="Roboto Bk"/>
              </a:rPr>
              <a:t>personal </a:t>
            </a:r>
            <a:r>
              <a:rPr dirty="0" sz="1900" spc="-55" b="1">
                <a:latin typeface="Roboto Bk"/>
                <a:cs typeface="Roboto Bk"/>
              </a:rPr>
              <a:t>information</a:t>
            </a:r>
            <a:r>
              <a:rPr dirty="0" sz="1900" spc="-120" b="1">
                <a:latin typeface="Roboto Bk"/>
                <a:cs typeface="Roboto Bk"/>
              </a:rPr>
              <a:t> </a:t>
            </a:r>
            <a:r>
              <a:rPr dirty="0" sz="1900" spc="5" b="1">
                <a:latin typeface="Roboto Bk"/>
                <a:cs typeface="Roboto Bk"/>
              </a:rPr>
              <a:t>and </a:t>
            </a:r>
            <a:r>
              <a:rPr dirty="0" sz="1900" spc="10" b="1">
                <a:latin typeface="Roboto Bk"/>
                <a:cs typeface="Roboto Bk"/>
              </a:rPr>
              <a:t> </a:t>
            </a:r>
            <a:r>
              <a:rPr dirty="0" sz="1900" spc="-50" b="1">
                <a:latin typeface="Roboto Bk"/>
                <a:cs typeface="Roboto Bk"/>
              </a:rPr>
              <a:t>interactions </a:t>
            </a:r>
            <a:r>
              <a:rPr dirty="0" sz="1900" spc="-25" b="1">
                <a:latin typeface="Roboto Bk"/>
                <a:cs typeface="Roboto Bk"/>
              </a:rPr>
              <a:t>are </a:t>
            </a:r>
            <a:r>
              <a:rPr dirty="0" sz="1900" spc="-50" b="1">
                <a:latin typeface="Roboto Bk"/>
                <a:cs typeface="Roboto Bk"/>
              </a:rPr>
              <a:t>protected. </a:t>
            </a:r>
            <a:r>
              <a:rPr dirty="0" sz="1900" spc="-65" b="1">
                <a:latin typeface="Roboto Bk"/>
                <a:cs typeface="Roboto Bk"/>
              </a:rPr>
              <a:t>Additionally, </a:t>
            </a:r>
            <a:r>
              <a:rPr dirty="0" sz="1900" spc="-45" b="1">
                <a:latin typeface="Roboto Bk"/>
                <a:cs typeface="Roboto Bk"/>
              </a:rPr>
              <a:t>the </a:t>
            </a:r>
            <a:r>
              <a:rPr dirty="0" sz="1900" spc="-40" b="1">
                <a:latin typeface="Roboto Bk"/>
                <a:cs typeface="Roboto Bk"/>
              </a:rPr>
              <a:t>application's </a:t>
            </a:r>
            <a:r>
              <a:rPr dirty="0" sz="1900" spc="-30" b="1">
                <a:latin typeface="Roboto Bk"/>
                <a:cs typeface="Roboto Bk"/>
              </a:rPr>
              <a:t>design </a:t>
            </a:r>
            <a:r>
              <a:rPr dirty="0" sz="1900" spc="-55" b="1">
                <a:latin typeface="Roboto Bk"/>
                <a:cs typeface="Roboto Bk"/>
              </a:rPr>
              <a:t>prioritizes </a:t>
            </a:r>
            <a:r>
              <a:rPr dirty="0" sz="1900" spc="-45" b="1">
                <a:latin typeface="Roboto Bk"/>
                <a:cs typeface="Roboto Bk"/>
              </a:rPr>
              <a:t>scalability </a:t>
            </a:r>
            <a:r>
              <a:rPr dirty="0" sz="1900" spc="-25" b="1">
                <a:latin typeface="Roboto Bk"/>
                <a:cs typeface="Roboto Bk"/>
              </a:rPr>
              <a:t>and </a:t>
            </a:r>
            <a:r>
              <a:rPr dirty="0" sz="1900" spc="-55" b="1">
                <a:latin typeface="Roboto Bk"/>
                <a:cs typeface="Roboto Bk"/>
              </a:rPr>
              <a:t>performance, </a:t>
            </a:r>
            <a:r>
              <a:rPr dirty="0" sz="1900" spc="-50" b="1">
                <a:latin typeface="Roboto Bk"/>
                <a:cs typeface="Roboto Bk"/>
              </a:rPr>
              <a:t> </a:t>
            </a:r>
            <a:r>
              <a:rPr dirty="0" sz="1900" spc="-40" b="1">
                <a:latin typeface="Roboto Bk"/>
                <a:cs typeface="Roboto Bk"/>
              </a:rPr>
              <a:t>allowing</a:t>
            </a:r>
            <a:r>
              <a:rPr dirty="0" sz="1900" spc="-35" b="1">
                <a:latin typeface="Roboto Bk"/>
                <a:cs typeface="Roboto Bk"/>
              </a:rPr>
              <a:t> </a:t>
            </a:r>
            <a:r>
              <a:rPr dirty="0" sz="1900" spc="-90" b="1">
                <a:latin typeface="Roboto Bk"/>
                <a:cs typeface="Roboto Bk"/>
              </a:rPr>
              <a:t>it</a:t>
            </a:r>
            <a:r>
              <a:rPr dirty="0" sz="1900" spc="15" b="1">
                <a:latin typeface="Roboto Bk"/>
                <a:cs typeface="Roboto Bk"/>
              </a:rPr>
              <a:t> </a:t>
            </a:r>
            <a:r>
              <a:rPr dirty="0" sz="1900" spc="-30" b="1">
                <a:latin typeface="Roboto Bk"/>
                <a:cs typeface="Roboto Bk"/>
              </a:rPr>
              <a:t>to</a:t>
            </a:r>
            <a:r>
              <a:rPr dirty="0" sz="1900" spc="-50" b="1">
                <a:latin typeface="Roboto Bk"/>
                <a:cs typeface="Roboto Bk"/>
              </a:rPr>
              <a:t> </a:t>
            </a:r>
            <a:r>
              <a:rPr dirty="0" sz="1900" spc="-25" b="1">
                <a:latin typeface="Roboto Bk"/>
                <a:cs typeface="Roboto Bk"/>
              </a:rPr>
              <a:t>adapt</a:t>
            </a:r>
            <a:r>
              <a:rPr dirty="0" sz="1900" spc="-90" b="1">
                <a:latin typeface="Roboto Bk"/>
                <a:cs typeface="Roboto Bk"/>
              </a:rPr>
              <a:t> </a:t>
            </a:r>
            <a:r>
              <a:rPr dirty="0" sz="1900" spc="-40" b="1">
                <a:latin typeface="Roboto Bk"/>
                <a:cs typeface="Roboto Bk"/>
              </a:rPr>
              <a:t>seamlessly</a:t>
            </a:r>
            <a:r>
              <a:rPr dirty="0" sz="1900" spc="-65" b="1">
                <a:latin typeface="Roboto Bk"/>
                <a:cs typeface="Roboto Bk"/>
              </a:rPr>
              <a:t> </a:t>
            </a:r>
            <a:r>
              <a:rPr dirty="0" sz="1900" spc="-30" b="1">
                <a:latin typeface="Roboto Bk"/>
                <a:cs typeface="Roboto Bk"/>
              </a:rPr>
              <a:t>to</a:t>
            </a:r>
            <a:r>
              <a:rPr dirty="0" sz="1900" spc="-50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growing</a:t>
            </a:r>
            <a:r>
              <a:rPr dirty="0" sz="1900" spc="-35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user</a:t>
            </a:r>
            <a:r>
              <a:rPr dirty="0" sz="1900" spc="-110" b="1">
                <a:latin typeface="Roboto Bk"/>
                <a:cs typeface="Roboto Bk"/>
              </a:rPr>
              <a:t> </a:t>
            </a:r>
            <a:r>
              <a:rPr dirty="0" sz="1900" spc="-10" b="1">
                <a:latin typeface="Roboto Bk"/>
                <a:cs typeface="Roboto Bk"/>
              </a:rPr>
              <a:t>bases</a:t>
            </a:r>
            <a:r>
              <a:rPr dirty="0" sz="1900" spc="-50" b="1">
                <a:latin typeface="Roboto Bk"/>
                <a:cs typeface="Roboto Bk"/>
              </a:rPr>
              <a:t> </a:t>
            </a:r>
            <a:r>
              <a:rPr dirty="0" sz="1900" spc="-25" b="1">
                <a:latin typeface="Roboto Bk"/>
                <a:cs typeface="Roboto Bk"/>
              </a:rPr>
              <a:t>and</a:t>
            </a:r>
            <a:r>
              <a:rPr dirty="0" sz="1900" spc="-35" b="1">
                <a:latin typeface="Roboto Bk"/>
                <a:cs typeface="Roboto Bk"/>
              </a:rPr>
              <a:t> increased data</a:t>
            </a:r>
            <a:r>
              <a:rPr dirty="0" sz="1900" b="1">
                <a:latin typeface="Roboto Bk"/>
                <a:cs typeface="Roboto Bk"/>
              </a:rPr>
              <a:t> </a:t>
            </a:r>
            <a:r>
              <a:rPr dirty="0" sz="1900" spc="-40" b="1">
                <a:latin typeface="Roboto Bk"/>
                <a:cs typeface="Roboto Bk"/>
              </a:rPr>
              <a:t>volumes</a:t>
            </a:r>
            <a:r>
              <a:rPr dirty="0" sz="1900" spc="-50" b="1">
                <a:latin typeface="Roboto Bk"/>
                <a:cs typeface="Roboto Bk"/>
              </a:rPr>
              <a:t> </a:t>
            </a:r>
            <a:r>
              <a:rPr dirty="0" sz="1900" spc="-60" b="1">
                <a:latin typeface="Roboto Bk"/>
                <a:cs typeface="Roboto Bk"/>
              </a:rPr>
              <a:t>while</a:t>
            </a:r>
            <a:r>
              <a:rPr dirty="0" sz="1900" spc="25" b="1">
                <a:latin typeface="Roboto Bk"/>
                <a:cs typeface="Roboto Bk"/>
              </a:rPr>
              <a:t> </a:t>
            </a:r>
            <a:r>
              <a:rPr dirty="0" sz="1900" spc="-60" b="1">
                <a:latin typeface="Roboto Bk"/>
                <a:cs typeface="Roboto Bk"/>
              </a:rPr>
              <a:t>maintaining</a:t>
            </a:r>
            <a:r>
              <a:rPr dirty="0" sz="1900" spc="-30" b="1">
                <a:latin typeface="Roboto Bk"/>
                <a:cs typeface="Roboto Bk"/>
              </a:rPr>
              <a:t> </a:t>
            </a:r>
            <a:r>
              <a:rPr dirty="0" sz="1900" spc="-40" b="1">
                <a:latin typeface="Roboto Bk"/>
                <a:cs typeface="Roboto Bk"/>
              </a:rPr>
              <a:t>optimal </a:t>
            </a:r>
            <a:r>
              <a:rPr dirty="0" sz="1900" spc="-459" b="1">
                <a:latin typeface="Roboto Bk"/>
                <a:cs typeface="Roboto Bk"/>
              </a:rPr>
              <a:t> </a:t>
            </a:r>
            <a:r>
              <a:rPr dirty="0" sz="1900" spc="-35" b="1">
                <a:latin typeface="Roboto Bk"/>
                <a:cs typeface="Roboto Bk"/>
              </a:rPr>
              <a:t>performance</a:t>
            </a:r>
            <a:r>
              <a:rPr dirty="0" sz="1900" spc="-90" b="1">
                <a:latin typeface="Roboto Bk"/>
                <a:cs typeface="Roboto Bk"/>
              </a:rPr>
              <a:t> </a:t>
            </a:r>
            <a:r>
              <a:rPr dirty="0" sz="1900" spc="-55" b="1">
                <a:latin typeface="Roboto Bk"/>
                <a:cs typeface="Roboto Bk"/>
              </a:rPr>
              <a:t>levels.</a:t>
            </a:r>
            <a:endParaRPr sz="1900">
              <a:latin typeface="Roboto Bk"/>
              <a:cs typeface="Roboto Bk"/>
            </a:endParaRPr>
          </a:p>
          <a:p>
            <a:pPr marL="12700" marR="193040">
              <a:lnSpc>
                <a:spcPts val="2200"/>
              </a:lnSpc>
            </a:pPr>
            <a:r>
              <a:rPr dirty="0" sz="1900" spc="-35" b="1">
                <a:latin typeface="Roboto Bk"/>
                <a:cs typeface="Roboto Bk"/>
              </a:rPr>
              <a:t>Through </a:t>
            </a:r>
            <a:r>
              <a:rPr dirty="0" sz="1900" spc="-45" b="1">
                <a:latin typeface="Roboto Bk"/>
                <a:cs typeface="Roboto Bk"/>
              </a:rPr>
              <a:t>comprehensive </a:t>
            </a:r>
            <a:r>
              <a:rPr dirty="0" sz="1900" spc="-60" b="1">
                <a:latin typeface="Roboto Bk"/>
                <a:cs typeface="Roboto Bk"/>
              </a:rPr>
              <a:t>testing </a:t>
            </a:r>
            <a:r>
              <a:rPr dirty="0" sz="1900" spc="-25" b="1">
                <a:latin typeface="Roboto Bk"/>
                <a:cs typeface="Roboto Bk"/>
              </a:rPr>
              <a:t>and </a:t>
            </a:r>
            <a:r>
              <a:rPr dirty="0" sz="1900" spc="-50" b="1">
                <a:latin typeface="Roboto Bk"/>
                <a:cs typeface="Roboto Bk"/>
              </a:rPr>
              <a:t>quality </a:t>
            </a:r>
            <a:r>
              <a:rPr dirty="0" sz="1900" spc="-40" b="1">
                <a:latin typeface="Roboto Bk"/>
                <a:cs typeface="Roboto Bk"/>
              </a:rPr>
              <a:t>assurance </a:t>
            </a:r>
            <a:r>
              <a:rPr dirty="0" sz="1900" spc="-55" b="1">
                <a:latin typeface="Roboto Bk"/>
                <a:cs typeface="Roboto Bk"/>
              </a:rPr>
              <a:t>practices, </a:t>
            </a:r>
            <a:r>
              <a:rPr dirty="0" sz="1900" spc="-50" b="1">
                <a:latin typeface="Roboto Bk"/>
                <a:cs typeface="Roboto Bk"/>
              </a:rPr>
              <a:t>including </a:t>
            </a:r>
            <a:r>
              <a:rPr dirty="0" sz="1900" spc="-40" b="1">
                <a:latin typeface="Roboto Bk"/>
                <a:cs typeface="Roboto Bk"/>
              </a:rPr>
              <a:t>automated </a:t>
            </a:r>
            <a:r>
              <a:rPr dirty="0" sz="1900" spc="-45" b="1">
                <a:latin typeface="Roboto Bk"/>
                <a:cs typeface="Roboto Bk"/>
              </a:rPr>
              <a:t>testing </a:t>
            </a:r>
            <a:r>
              <a:rPr dirty="0" sz="1900" spc="-25" b="1">
                <a:latin typeface="Roboto Bk"/>
                <a:cs typeface="Roboto Bk"/>
              </a:rPr>
              <a:t>with </a:t>
            </a:r>
            <a:r>
              <a:rPr dirty="0" sz="1900" spc="-50" b="1">
                <a:latin typeface="Roboto Bk"/>
                <a:cs typeface="Roboto Bk"/>
              </a:rPr>
              <a:t>Django's </a:t>
            </a:r>
            <a:r>
              <a:rPr dirty="0" sz="1900" spc="-459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testing </a:t>
            </a:r>
            <a:r>
              <a:rPr dirty="0" sz="1900" spc="-55" b="1">
                <a:latin typeface="Roboto Bk"/>
                <a:cs typeface="Roboto Bk"/>
              </a:rPr>
              <a:t>framework, </a:t>
            </a:r>
            <a:r>
              <a:rPr dirty="0" sz="1900" spc="-45" b="1">
                <a:latin typeface="Roboto Bk"/>
                <a:cs typeface="Roboto Bk"/>
              </a:rPr>
              <a:t>the </a:t>
            </a:r>
            <a:r>
              <a:rPr dirty="0" sz="1900" spc="-40" b="1">
                <a:latin typeface="Roboto Bk"/>
                <a:cs typeface="Roboto Bk"/>
              </a:rPr>
              <a:t>application's </a:t>
            </a:r>
            <a:r>
              <a:rPr dirty="0" sz="1900" spc="-75" b="1">
                <a:latin typeface="Roboto Bk"/>
                <a:cs typeface="Roboto Bk"/>
              </a:rPr>
              <a:t>reliability, security, </a:t>
            </a:r>
            <a:r>
              <a:rPr dirty="0" sz="1900" spc="-25" b="1">
                <a:latin typeface="Roboto Bk"/>
                <a:cs typeface="Roboto Bk"/>
              </a:rPr>
              <a:t>and </a:t>
            </a:r>
            <a:r>
              <a:rPr dirty="0" sz="1900" spc="-70" b="1">
                <a:latin typeface="Roboto Bk"/>
                <a:cs typeface="Roboto Bk"/>
              </a:rPr>
              <a:t>user-friendliness </a:t>
            </a:r>
            <a:r>
              <a:rPr dirty="0" sz="1900" spc="10" b="1">
                <a:latin typeface="Roboto Bk"/>
                <a:cs typeface="Roboto Bk"/>
              </a:rPr>
              <a:t>are </a:t>
            </a:r>
            <a:r>
              <a:rPr dirty="0" sz="1900" spc="-60" b="1">
                <a:latin typeface="Roboto Bk"/>
                <a:cs typeface="Roboto Bk"/>
              </a:rPr>
              <a:t>thoroughly </a:t>
            </a:r>
            <a:r>
              <a:rPr dirty="0" sz="1900" spc="-55" b="1">
                <a:latin typeface="Roboto Bk"/>
                <a:cs typeface="Roboto Bk"/>
              </a:rPr>
              <a:t>vetted. </a:t>
            </a:r>
            <a:r>
              <a:rPr dirty="0" sz="1900" spc="-40" b="1">
                <a:latin typeface="Roboto Bk"/>
                <a:cs typeface="Roboto Bk"/>
              </a:rPr>
              <a:t>This </a:t>
            </a:r>
            <a:r>
              <a:rPr dirty="0" sz="1900" spc="-35" b="1">
                <a:latin typeface="Roboto Bk"/>
                <a:cs typeface="Roboto Bk"/>
              </a:rPr>
              <a:t> </a:t>
            </a:r>
            <a:r>
              <a:rPr dirty="0" sz="1900" spc="-40" b="1">
                <a:latin typeface="Roboto Bk"/>
                <a:cs typeface="Roboto Bk"/>
              </a:rPr>
              <a:t>ensures </a:t>
            </a:r>
            <a:r>
              <a:rPr dirty="0" sz="1900" spc="25" b="1">
                <a:latin typeface="Roboto Bk"/>
                <a:cs typeface="Roboto Bk"/>
              </a:rPr>
              <a:t>a </a:t>
            </a:r>
            <a:r>
              <a:rPr dirty="0" sz="1900" spc="-30" b="1">
                <a:latin typeface="Roboto Bk"/>
                <a:cs typeface="Roboto Bk"/>
              </a:rPr>
              <a:t>seamless </a:t>
            </a:r>
            <a:r>
              <a:rPr dirty="0" sz="1900" spc="-25" b="1">
                <a:latin typeface="Roboto Bk"/>
                <a:cs typeface="Roboto Bk"/>
              </a:rPr>
              <a:t>and </a:t>
            </a:r>
            <a:r>
              <a:rPr dirty="0" sz="1900" spc="-50" b="1">
                <a:latin typeface="Roboto Bk"/>
                <a:cs typeface="Roboto Bk"/>
              </a:rPr>
              <a:t>enjoyable </a:t>
            </a:r>
            <a:r>
              <a:rPr dirty="0" sz="1900" spc="-40" b="1">
                <a:latin typeface="Roboto Bk"/>
                <a:cs typeface="Roboto Bk"/>
              </a:rPr>
              <a:t>experience </a:t>
            </a:r>
            <a:r>
              <a:rPr dirty="0" sz="1900" spc="-30" b="1">
                <a:latin typeface="Roboto Bk"/>
                <a:cs typeface="Roboto Bk"/>
              </a:rPr>
              <a:t>for </a:t>
            </a:r>
            <a:r>
              <a:rPr dirty="0" sz="1900" spc="-45" b="1">
                <a:latin typeface="Roboto Bk"/>
                <a:cs typeface="Roboto Bk"/>
              </a:rPr>
              <a:t>users </a:t>
            </a:r>
            <a:r>
              <a:rPr dirty="0" sz="1900" spc="-5" b="1">
                <a:latin typeface="Roboto Bk"/>
                <a:cs typeface="Roboto Bk"/>
              </a:rPr>
              <a:t>as </a:t>
            </a:r>
            <a:r>
              <a:rPr dirty="0" sz="1900" spc="-55" b="1">
                <a:latin typeface="Roboto Bk"/>
                <a:cs typeface="Roboto Bk"/>
              </a:rPr>
              <a:t>they </a:t>
            </a:r>
            <a:r>
              <a:rPr dirty="0" sz="1900" spc="-60" b="1">
                <a:latin typeface="Roboto Bk"/>
                <a:cs typeface="Roboto Bk"/>
              </a:rPr>
              <a:t>navigate, </a:t>
            </a:r>
            <a:r>
              <a:rPr dirty="0" sz="1900" spc="-50" b="1">
                <a:latin typeface="Roboto Bk"/>
                <a:cs typeface="Roboto Bk"/>
              </a:rPr>
              <a:t>share, </a:t>
            </a:r>
            <a:r>
              <a:rPr dirty="0" sz="1900" spc="-25" b="1">
                <a:latin typeface="Roboto Bk"/>
                <a:cs typeface="Roboto Bk"/>
              </a:rPr>
              <a:t>and </a:t>
            </a:r>
            <a:r>
              <a:rPr dirty="0" sz="1900" spc="-35" b="1">
                <a:latin typeface="Roboto Bk"/>
                <a:cs typeface="Roboto Bk"/>
              </a:rPr>
              <a:t>collaborate </a:t>
            </a:r>
            <a:r>
              <a:rPr dirty="0" sz="1900" spc="-50" b="1">
                <a:latin typeface="Roboto Bk"/>
                <a:cs typeface="Roboto Bk"/>
              </a:rPr>
              <a:t>within </a:t>
            </a:r>
            <a:r>
              <a:rPr dirty="0" sz="1900" spc="-45" b="1">
                <a:latin typeface="Roboto Bk"/>
                <a:cs typeface="Roboto Bk"/>
              </a:rPr>
              <a:t>the </a:t>
            </a:r>
            <a:r>
              <a:rPr dirty="0" sz="1900" spc="-40" b="1">
                <a:latin typeface="Roboto Bk"/>
                <a:cs typeface="Roboto Bk"/>
              </a:rPr>
              <a:t> </a:t>
            </a:r>
            <a:r>
              <a:rPr dirty="0" sz="1900" spc="-65" b="1">
                <a:latin typeface="Roboto Bk"/>
                <a:cs typeface="Roboto Bk"/>
              </a:rPr>
              <a:t>music-sharing</a:t>
            </a:r>
            <a:r>
              <a:rPr dirty="0" sz="1900" spc="-145" b="1">
                <a:latin typeface="Roboto Bk"/>
                <a:cs typeface="Roboto Bk"/>
              </a:rPr>
              <a:t> </a:t>
            </a:r>
            <a:r>
              <a:rPr dirty="0" sz="1900" spc="-55" b="1">
                <a:latin typeface="Roboto Bk"/>
                <a:cs typeface="Roboto Bk"/>
              </a:rPr>
              <a:t>community.</a:t>
            </a:r>
            <a:endParaRPr sz="1900">
              <a:latin typeface="Roboto Bk"/>
              <a:cs typeface="Roboto Bk"/>
            </a:endParaRPr>
          </a:p>
          <a:p>
            <a:pPr marL="12700" marR="104775">
              <a:lnSpc>
                <a:spcPts val="2200"/>
              </a:lnSpc>
            </a:pPr>
            <a:r>
              <a:rPr dirty="0" sz="1900" spc="-75" b="1">
                <a:latin typeface="Roboto Bk"/>
                <a:cs typeface="Roboto Bk"/>
              </a:rPr>
              <a:t>Overall,</a:t>
            </a:r>
            <a:r>
              <a:rPr dirty="0" sz="1900" spc="-45" b="1">
                <a:latin typeface="Roboto Bk"/>
                <a:cs typeface="Roboto Bk"/>
              </a:rPr>
              <a:t> the</a:t>
            </a:r>
            <a:r>
              <a:rPr dirty="0" sz="1900" spc="-75" b="1">
                <a:latin typeface="Roboto Bk"/>
                <a:cs typeface="Roboto Bk"/>
              </a:rPr>
              <a:t> </a:t>
            </a:r>
            <a:r>
              <a:rPr dirty="0" sz="1900" spc="-35" b="1">
                <a:latin typeface="Roboto Bk"/>
                <a:cs typeface="Roboto Bk"/>
              </a:rPr>
              <a:t>Django</a:t>
            </a:r>
            <a:r>
              <a:rPr dirty="0" sz="1900" spc="-50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Music</a:t>
            </a:r>
            <a:r>
              <a:rPr dirty="0" sz="1900" spc="-60" b="1">
                <a:latin typeface="Roboto Bk"/>
                <a:cs typeface="Roboto Bk"/>
              </a:rPr>
              <a:t> </a:t>
            </a:r>
            <a:r>
              <a:rPr dirty="0" sz="1900" spc="-50" b="1">
                <a:latin typeface="Roboto Bk"/>
                <a:cs typeface="Roboto Bk"/>
              </a:rPr>
              <a:t>Sharing</a:t>
            </a:r>
            <a:r>
              <a:rPr dirty="0" sz="1900" spc="-30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Application</a:t>
            </a:r>
            <a:r>
              <a:rPr dirty="0" sz="1900" spc="-15" b="1">
                <a:latin typeface="Roboto Bk"/>
                <a:cs typeface="Roboto Bk"/>
              </a:rPr>
              <a:t> </a:t>
            </a:r>
            <a:r>
              <a:rPr dirty="0" sz="1900" spc="-35" b="1">
                <a:latin typeface="Roboto Bk"/>
                <a:cs typeface="Roboto Bk"/>
              </a:rPr>
              <a:t>stands</a:t>
            </a:r>
            <a:r>
              <a:rPr dirty="0" sz="1900" spc="-150" b="1">
                <a:latin typeface="Roboto Bk"/>
                <a:cs typeface="Roboto Bk"/>
              </a:rPr>
              <a:t> </a:t>
            </a:r>
            <a:r>
              <a:rPr dirty="0" sz="1900" spc="45" b="1">
                <a:latin typeface="Roboto Bk"/>
                <a:cs typeface="Roboto Bk"/>
              </a:rPr>
              <a:t>as</a:t>
            </a:r>
            <a:r>
              <a:rPr dirty="0" sz="1900" spc="-150" b="1">
                <a:latin typeface="Roboto Bk"/>
                <a:cs typeface="Roboto Bk"/>
              </a:rPr>
              <a:t> </a:t>
            </a:r>
            <a:r>
              <a:rPr dirty="0" sz="1900" spc="25" b="1">
                <a:latin typeface="Roboto Bk"/>
                <a:cs typeface="Roboto Bk"/>
              </a:rPr>
              <a:t>a</a:t>
            </a:r>
            <a:r>
              <a:rPr dirty="0" sz="1900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testament</a:t>
            </a:r>
            <a:r>
              <a:rPr dirty="0" sz="1900" spc="-85" b="1">
                <a:latin typeface="Roboto Bk"/>
                <a:cs typeface="Roboto Bk"/>
              </a:rPr>
              <a:t> </a:t>
            </a:r>
            <a:r>
              <a:rPr dirty="0" sz="1900" spc="-30" b="1">
                <a:latin typeface="Roboto Bk"/>
                <a:cs typeface="Roboto Bk"/>
              </a:rPr>
              <a:t>to</a:t>
            </a:r>
            <a:r>
              <a:rPr dirty="0" sz="1900" spc="-50" b="1">
                <a:latin typeface="Roboto Bk"/>
                <a:cs typeface="Roboto Bk"/>
              </a:rPr>
              <a:t> </a:t>
            </a:r>
            <a:r>
              <a:rPr dirty="0" sz="1900" spc="-30" b="1">
                <a:latin typeface="Roboto Bk"/>
                <a:cs typeface="Roboto Bk"/>
              </a:rPr>
              <a:t>modern</a:t>
            </a:r>
            <a:r>
              <a:rPr dirty="0" sz="1900" spc="-120" b="1">
                <a:latin typeface="Roboto Bk"/>
                <a:cs typeface="Roboto Bk"/>
              </a:rPr>
              <a:t> </a:t>
            </a:r>
            <a:r>
              <a:rPr dirty="0" sz="1900" spc="5" b="1">
                <a:latin typeface="Roboto Bk"/>
                <a:cs typeface="Roboto Bk"/>
              </a:rPr>
              <a:t>web</a:t>
            </a:r>
            <a:r>
              <a:rPr dirty="0" sz="1900" spc="-30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development</a:t>
            </a:r>
            <a:r>
              <a:rPr dirty="0" sz="1900" spc="-85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practices, </a:t>
            </a:r>
            <a:r>
              <a:rPr dirty="0" sz="1900" spc="-459" b="1">
                <a:latin typeface="Roboto Bk"/>
                <a:cs typeface="Roboto Bk"/>
              </a:rPr>
              <a:t> </a:t>
            </a:r>
            <a:r>
              <a:rPr dirty="0" sz="1900" spc="-50" b="1">
                <a:latin typeface="Roboto Bk"/>
                <a:cs typeface="Roboto Bk"/>
              </a:rPr>
              <a:t>offering </a:t>
            </a:r>
            <a:r>
              <a:rPr dirty="0" sz="1900" spc="25" b="1">
                <a:latin typeface="Roboto Bk"/>
                <a:cs typeface="Roboto Bk"/>
              </a:rPr>
              <a:t>a </a:t>
            </a:r>
            <a:r>
              <a:rPr dirty="0" sz="1900" spc="-40" b="1">
                <a:latin typeface="Roboto Bk"/>
                <a:cs typeface="Roboto Bk"/>
              </a:rPr>
              <a:t>dynamic </a:t>
            </a:r>
            <a:r>
              <a:rPr dirty="0" sz="1900" spc="-25" b="1">
                <a:latin typeface="Roboto Bk"/>
                <a:cs typeface="Roboto Bk"/>
              </a:rPr>
              <a:t>and </a:t>
            </a:r>
            <a:r>
              <a:rPr dirty="0" sz="1900" spc="-55" b="1">
                <a:latin typeface="Roboto Bk"/>
                <a:cs typeface="Roboto Bk"/>
              </a:rPr>
              <a:t>vibrant </a:t>
            </a:r>
            <a:r>
              <a:rPr dirty="0" sz="1900" spc="-35" b="1">
                <a:latin typeface="Roboto Bk"/>
                <a:cs typeface="Roboto Bk"/>
              </a:rPr>
              <a:t>platform </a:t>
            </a:r>
            <a:r>
              <a:rPr dirty="0" sz="1900" spc="-65" b="1">
                <a:latin typeface="Roboto Bk"/>
                <a:cs typeface="Roboto Bk"/>
              </a:rPr>
              <a:t>for </a:t>
            </a:r>
            <a:r>
              <a:rPr dirty="0" sz="1900" spc="-40" b="1">
                <a:latin typeface="Roboto Bk"/>
                <a:cs typeface="Roboto Bk"/>
              </a:rPr>
              <a:t>music lovers </a:t>
            </a:r>
            <a:r>
              <a:rPr dirty="0" sz="1900" spc="-30" b="1">
                <a:latin typeface="Roboto Bk"/>
                <a:cs typeface="Roboto Bk"/>
              </a:rPr>
              <a:t>to </a:t>
            </a:r>
            <a:r>
              <a:rPr dirty="0" sz="1900" spc="-50" b="1">
                <a:latin typeface="Roboto Bk"/>
                <a:cs typeface="Roboto Bk"/>
              </a:rPr>
              <a:t>connect, </a:t>
            </a:r>
            <a:r>
              <a:rPr dirty="0" sz="1900" spc="-45" b="1">
                <a:latin typeface="Roboto Bk"/>
                <a:cs typeface="Roboto Bk"/>
              </a:rPr>
              <a:t>share </a:t>
            </a:r>
            <a:r>
              <a:rPr dirty="0" sz="1900" spc="-60" b="1">
                <a:latin typeface="Roboto Bk"/>
                <a:cs typeface="Roboto Bk"/>
              </a:rPr>
              <a:t>their </a:t>
            </a:r>
            <a:r>
              <a:rPr dirty="0" sz="1900" spc="-55" b="1">
                <a:latin typeface="Roboto Bk"/>
                <a:cs typeface="Roboto Bk"/>
              </a:rPr>
              <a:t>creations, </a:t>
            </a:r>
            <a:r>
              <a:rPr dirty="0" sz="1900" spc="-25" b="1">
                <a:latin typeface="Roboto Bk"/>
                <a:cs typeface="Roboto Bk"/>
              </a:rPr>
              <a:t>and </a:t>
            </a:r>
            <a:r>
              <a:rPr dirty="0" sz="1900" spc="-45" b="1">
                <a:latin typeface="Roboto Bk"/>
                <a:cs typeface="Roboto Bk"/>
              </a:rPr>
              <a:t>explore the </a:t>
            </a:r>
            <a:r>
              <a:rPr dirty="0" sz="1900" spc="-40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diverse</a:t>
            </a:r>
            <a:r>
              <a:rPr dirty="0" sz="1900" spc="-90" b="1">
                <a:latin typeface="Roboto Bk"/>
                <a:cs typeface="Roboto Bk"/>
              </a:rPr>
              <a:t> </a:t>
            </a:r>
            <a:r>
              <a:rPr dirty="0" sz="1900" spc="-30" b="1">
                <a:latin typeface="Roboto Bk"/>
                <a:cs typeface="Roboto Bk"/>
              </a:rPr>
              <a:t>world</a:t>
            </a:r>
            <a:r>
              <a:rPr dirty="0" sz="1900" spc="-45" b="1">
                <a:latin typeface="Roboto Bk"/>
                <a:cs typeface="Roboto Bk"/>
              </a:rPr>
              <a:t> of</a:t>
            </a:r>
            <a:r>
              <a:rPr dirty="0" sz="1900" spc="-35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music.</a:t>
            </a:r>
            <a:endParaRPr sz="19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Roboto Bk"/>
              <a:cs typeface="Roboto Bk"/>
            </a:endParaRPr>
          </a:p>
          <a:p>
            <a:pPr marL="25400">
              <a:lnSpc>
                <a:spcPct val="100000"/>
              </a:lnSpc>
            </a:pPr>
            <a:r>
              <a:rPr dirty="0" sz="1300" spc="-5" b="1">
                <a:latin typeface="Roboto Bk"/>
                <a:cs typeface="Roboto Bk"/>
              </a:rPr>
              <a:t>Source</a:t>
            </a:r>
            <a:r>
              <a:rPr dirty="0" sz="1300" spc="-45" b="1">
                <a:latin typeface="Roboto Bk"/>
                <a:cs typeface="Roboto Bk"/>
              </a:rPr>
              <a:t> </a:t>
            </a:r>
            <a:r>
              <a:rPr dirty="0" sz="1300" spc="-75" b="1">
                <a:latin typeface="Roboto Bk"/>
                <a:cs typeface="Roboto Bk"/>
              </a:rPr>
              <a:t>:</a:t>
            </a:r>
            <a:endParaRPr sz="13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1300" y="114300"/>
            <a:ext cx="1651000" cy="5461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126288" y="110091"/>
            <a:ext cx="220345" cy="550545"/>
          </a:xfrm>
          <a:custGeom>
            <a:avLst/>
            <a:gdLst/>
            <a:ahLst/>
            <a:cxnLst/>
            <a:rect l="l" t="t" r="r" b="b"/>
            <a:pathLst>
              <a:path w="220345" h="550545">
                <a:moveTo>
                  <a:pt x="220091" y="550037"/>
                </a:moveTo>
                <a:lnTo>
                  <a:pt x="0" y="550037"/>
                </a:lnTo>
                <a:lnTo>
                  <a:pt x="0" y="0"/>
                </a:lnTo>
                <a:lnTo>
                  <a:pt x="220091" y="0"/>
                </a:lnTo>
                <a:lnTo>
                  <a:pt x="220091" y="550037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20482" y="110091"/>
            <a:ext cx="138430" cy="550545"/>
          </a:xfrm>
          <a:custGeom>
            <a:avLst/>
            <a:gdLst/>
            <a:ahLst/>
            <a:cxnLst/>
            <a:rect l="l" t="t" r="r" b="b"/>
            <a:pathLst>
              <a:path w="138429" h="550545">
                <a:moveTo>
                  <a:pt x="138049" y="550037"/>
                </a:moveTo>
                <a:lnTo>
                  <a:pt x="0" y="550037"/>
                </a:lnTo>
                <a:lnTo>
                  <a:pt x="0" y="0"/>
                </a:lnTo>
                <a:lnTo>
                  <a:pt x="138049" y="0"/>
                </a:lnTo>
                <a:lnTo>
                  <a:pt x="138049" y="550037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781903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0" y="0"/>
                </a:moveTo>
                <a:lnTo>
                  <a:pt x="0" y="76096"/>
                </a:lnTo>
                <a:lnTo>
                  <a:pt x="12192000" y="76096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-16933" y="101624"/>
            <a:ext cx="9745345" cy="575945"/>
            <a:chOff x="-16933" y="101624"/>
            <a:chExt cx="9745345" cy="575945"/>
          </a:xfrm>
        </p:grpSpPr>
        <p:sp>
          <p:nvSpPr>
            <p:cNvPr id="7" name="object 7"/>
            <p:cNvSpPr/>
            <p:nvPr/>
          </p:nvSpPr>
          <p:spPr>
            <a:xfrm>
              <a:off x="0" y="118557"/>
              <a:ext cx="9711690" cy="541655"/>
            </a:xfrm>
            <a:custGeom>
              <a:avLst/>
              <a:gdLst/>
              <a:ahLst/>
              <a:cxnLst/>
              <a:rect l="l" t="t" r="r" b="b"/>
              <a:pathLst>
                <a:path w="9711690" h="541655">
                  <a:moveTo>
                    <a:pt x="9711435" y="541527"/>
                  </a:moveTo>
                  <a:lnTo>
                    <a:pt x="0" y="541527"/>
                  </a:lnTo>
                  <a:lnTo>
                    <a:pt x="0" y="0"/>
                  </a:lnTo>
                  <a:lnTo>
                    <a:pt x="9711435" y="0"/>
                  </a:lnTo>
                  <a:lnTo>
                    <a:pt x="9711435" y="541527"/>
                  </a:lnTo>
                  <a:close/>
                </a:path>
              </a:pathLst>
            </a:custGeom>
            <a:solidFill>
              <a:srgbClr val="2032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118557"/>
              <a:ext cx="9711690" cy="541655"/>
            </a:xfrm>
            <a:custGeom>
              <a:avLst/>
              <a:gdLst/>
              <a:ahLst/>
              <a:cxnLst/>
              <a:rect l="l" t="t" r="r" b="b"/>
              <a:pathLst>
                <a:path w="9711690" h="541655">
                  <a:moveTo>
                    <a:pt x="0" y="0"/>
                  </a:moveTo>
                  <a:lnTo>
                    <a:pt x="0" y="541527"/>
                  </a:lnTo>
                  <a:lnTo>
                    <a:pt x="9711435" y="541527"/>
                  </a:lnTo>
                  <a:lnTo>
                    <a:pt x="9711435" y="0"/>
                  </a:lnTo>
                  <a:lnTo>
                    <a:pt x="0" y="0"/>
                  </a:lnTo>
                  <a:close/>
                </a:path>
              </a:pathLst>
            </a:custGeom>
            <a:ln w="33866">
              <a:solidFill>
                <a:srgbClr val="2032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28600" y="152400"/>
            <a:ext cx="4331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b="1">
                <a:solidFill>
                  <a:srgbClr val="FFFFFF"/>
                </a:solidFill>
                <a:latin typeface="Roboto Bk"/>
                <a:cs typeface="Roboto Bk"/>
              </a:rPr>
              <a:t>Next</a:t>
            </a:r>
            <a:r>
              <a:rPr dirty="0" sz="2400" spc="-9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10" b="1">
                <a:solidFill>
                  <a:srgbClr val="FFFFFF"/>
                </a:solidFill>
                <a:latin typeface="Roboto Bk"/>
                <a:cs typeface="Roboto Bk"/>
              </a:rPr>
              <a:t>Gen</a:t>
            </a:r>
            <a:r>
              <a:rPr dirty="0" sz="2400" spc="-3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Employability</a:t>
            </a:r>
            <a:r>
              <a:rPr dirty="0" sz="2400" spc="-4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25" b="1">
                <a:solidFill>
                  <a:srgbClr val="FFFFFF"/>
                </a:solidFill>
                <a:latin typeface="Roboto Bk"/>
                <a:cs typeface="Roboto Bk"/>
              </a:rPr>
              <a:t>Program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5995" y="3198228"/>
            <a:ext cx="1321435" cy="401320"/>
          </a:xfrm>
          <a:custGeom>
            <a:avLst/>
            <a:gdLst/>
            <a:ahLst/>
            <a:cxnLst/>
            <a:rect l="l" t="t" r="r" b="b"/>
            <a:pathLst>
              <a:path w="1321435" h="401320">
                <a:moveTo>
                  <a:pt x="293941" y="19951"/>
                </a:moveTo>
                <a:lnTo>
                  <a:pt x="0" y="19951"/>
                </a:lnTo>
                <a:lnTo>
                  <a:pt x="0" y="73291"/>
                </a:lnTo>
                <a:lnTo>
                  <a:pt x="115836" y="73291"/>
                </a:lnTo>
                <a:lnTo>
                  <a:pt x="115836" y="395871"/>
                </a:lnTo>
                <a:lnTo>
                  <a:pt x="177850" y="395871"/>
                </a:lnTo>
                <a:lnTo>
                  <a:pt x="177850" y="73291"/>
                </a:lnTo>
                <a:lnTo>
                  <a:pt x="293941" y="73291"/>
                </a:lnTo>
                <a:lnTo>
                  <a:pt x="293941" y="19951"/>
                </a:lnTo>
                <a:close/>
              </a:path>
              <a:path w="1321435" h="401320">
                <a:moveTo>
                  <a:pt x="527939" y="211328"/>
                </a:moveTo>
                <a:lnTo>
                  <a:pt x="521398" y="163804"/>
                </a:lnTo>
                <a:lnTo>
                  <a:pt x="488492" y="121246"/>
                </a:lnTo>
                <a:lnTo>
                  <a:pt x="434428" y="107645"/>
                </a:lnTo>
                <a:lnTo>
                  <a:pt x="410413" y="109131"/>
                </a:lnTo>
                <a:lnTo>
                  <a:pt x="390461" y="113563"/>
                </a:lnTo>
                <a:lnTo>
                  <a:pt x="374573" y="120967"/>
                </a:lnTo>
                <a:lnTo>
                  <a:pt x="362750" y="131330"/>
                </a:lnTo>
                <a:lnTo>
                  <a:pt x="362750" y="0"/>
                </a:lnTo>
                <a:lnTo>
                  <a:pt x="301967" y="0"/>
                </a:lnTo>
                <a:lnTo>
                  <a:pt x="301967" y="395871"/>
                </a:lnTo>
                <a:lnTo>
                  <a:pt x="362750" y="395871"/>
                </a:lnTo>
                <a:lnTo>
                  <a:pt x="362750" y="198437"/>
                </a:lnTo>
                <a:lnTo>
                  <a:pt x="367220" y="190817"/>
                </a:lnTo>
                <a:lnTo>
                  <a:pt x="402209" y="163893"/>
                </a:lnTo>
                <a:lnTo>
                  <a:pt x="420789" y="161226"/>
                </a:lnTo>
                <a:lnTo>
                  <a:pt x="431596" y="161925"/>
                </a:lnTo>
                <a:lnTo>
                  <a:pt x="464045" y="187985"/>
                </a:lnTo>
                <a:lnTo>
                  <a:pt x="466928" y="212077"/>
                </a:lnTo>
                <a:lnTo>
                  <a:pt x="466928" y="395871"/>
                </a:lnTo>
                <a:lnTo>
                  <a:pt x="527939" y="395871"/>
                </a:lnTo>
                <a:lnTo>
                  <a:pt x="527939" y="211328"/>
                </a:lnTo>
                <a:close/>
              </a:path>
              <a:path w="1321435" h="401320">
                <a:moveTo>
                  <a:pt x="784428" y="382981"/>
                </a:moveTo>
                <a:lnTo>
                  <a:pt x="782345" y="377024"/>
                </a:lnTo>
                <a:lnTo>
                  <a:pt x="780300" y="371195"/>
                </a:lnTo>
                <a:lnTo>
                  <a:pt x="777354" y="357682"/>
                </a:lnTo>
                <a:lnTo>
                  <a:pt x="775004" y="265404"/>
                </a:lnTo>
                <a:lnTo>
                  <a:pt x="774954" y="204381"/>
                </a:lnTo>
                <a:lnTo>
                  <a:pt x="773087" y="182041"/>
                </a:lnTo>
                <a:lnTo>
                  <a:pt x="767448" y="162521"/>
                </a:lnTo>
                <a:lnTo>
                  <a:pt x="767334" y="162217"/>
                </a:lnTo>
                <a:lnTo>
                  <a:pt x="765771" y="159486"/>
                </a:lnTo>
                <a:lnTo>
                  <a:pt x="757834" y="145580"/>
                </a:lnTo>
                <a:lnTo>
                  <a:pt x="728306" y="121323"/>
                </a:lnTo>
                <a:lnTo>
                  <a:pt x="689978" y="109169"/>
                </a:lnTo>
                <a:lnTo>
                  <a:pt x="667842" y="107645"/>
                </a:lnTo>
                <a:lnTo>
                  <a:pt x="643420" y="109359"/>
                </a:lnTo>
                <a:lnTo>
                  <a:pt x="602056" y="123063"/>
                </a:lnTo>
                <a:lnTo>
                  <a:pt x="571385" y="149466"/>
                </a:lnTo>
                <a:lnTo>
                  <a:pt x="553745" y="201904"/>
                </a:lnTo>
                <a:lnTo>
                  <a:pt x="614514" y="201904"/>
                </a:lnTo>
                <a:lnTo>
                  <a:pt x="615353" y="192163"/>
                </a:lnTo>
                <a:lnTo>
                  <a:pt x="617893" y="183680"/>
                </a:lnTo>
                <a:lnTo>
                  <a:pt x="654011" y="160172"/>
                </a:lnTo>
                <a:lnTo>
                  <a:pt x="665111" y="159486"/>
                </a:lnTo>
                <a:lnTo>
                  <a:pt x="676770" y="160248"/>
                </a:lnTo>
                <a:lnTo>
                  <a:pt x="711187" y="185839"/>
                </a:lnTo>
                <a:lnTo>
                  <a:pt x="714222" y="204381"/>
                </a:lnTo>
                <a:lnTo>
                  <a:pt x="714222" y="218274"/>
                </a:lnTo>
                <a:lnTo>
                  <a:pt x="714222" y="265404"/>
                </a:lnTo>
                <a:lnTo>
                  <a:pt x="714222" y="311543"/>
                </a:lnTo>
                <a:lnTo>
                  <a:pt x="710641" y="317398"/>
                </a:lnTo>
                <a:lnTo>
                  <a:pt x="673976" y="342976"/>
                </a:lnTo>
                <a:lnTo>
                  <a:pt x="652957" y="345770"/>
                </a:lnTo>
                <a:lnTo>
                  <a:pt x="642467" y="345084"/>
                </a:lnTo>
                <a:lnTo>
                  <a:pt x="611720" y="322427"/>
                </a:lnTo>
                <a:lnTo>
                  <a:pt x="609053" y="307568"/>
                </a:lnTo>
                <a:lnTo>
                  <a:pt x="613435" y="289636"/>
                </a:lnTo>
                <a:lnTo>
                  <a:pt x="626567" y="276631"/>
                </a:lnTo>
                <a:lnTo>
                  <a:pt x="648474" y="268554"/>
                </a:lnTo>
                <a:lnTo>
                  <a:pt x="679132" y="265404"/>
                </a:lnTo>
                <a:lnTo>
                  <a:pt x="714222" y="265404"/>
                </a:lnTo>
                <a:lnTo>
                  <a:pt x="714222" y="218274"/>
                </a:lnTo>
                <a:lnTo>
                  <a:pt x="676275" y="218274"/>
                </a:lnTo>
                <a:lnTo>
                  <a:pt x="648830" y="219786"/>
                </a:lnTo>
                <a:lnTo>
                  <a:pt x="602322" y="231876"/>
                </a:lnTo>
                <a:lnTo>
                  <a:pt x="567842" y="255981"/>
                </a:lnTo>
                <a:lnTo>
                  <a:pt x="550240" y="291642"/>
                </a:lnTo>
                <a:lnTo>
                  <a:pt x="548030" y="313778"/>
                </a:lnTo>
                <a:lnTo>
                  <a:pt x="549719" y="331406"/>
                </a:lnTo>
                <a:lnTo>
                  <a:pt x="575068" y="375666"/>
                </a:lnTo>
                <a:lnTo>
                  <a:pt x="625259" y="399262"/>
                </a:lnTo>
                <a:lnTo>
                  <a:pt x="646264" y="400837"/>
                </a:lnTo>
                <a:lnTo>
                  <a:pt x="659168" y="400189"/>
                </a:lnTo>
                <a:lnTo>
                  <a:pt x="702741" y="385635"/>
                </a:lnTo>
                <a:lnTo>
                  <a:pt x="716953" y="377024"/>
                </a:lnTo>
                <a:lnTo>
                  <a:pt x="717207" y="379501"/>
                </a:lnTo>
                <a:lnTo>
                  <a:pt x="719620" y="385635"/>
                </a:lnTo>
                <a:lnTo>
                  <a:pt x="724395" y="395871"/>
                </a:lnTo>
                <a:lnTo>
                  <a:pt x="784428" y="395871"/>
                </a:lnTo>
                <a:lnTo>
                  <a:pt x="784428" y="382981"/>
                </a:lnTo>
                <a:close/>
              </a:path>
              <a:path w="1321435" h="401320">
                <a:moveTo>
                  <a:pt x="1048639" y="211328"/>
                </a:moveTo>
                <a:lnTo>
                  <a:pt x="1042098" y="163804"/>
                </a:lnTo>
                <a:lnTo>
                  <a:pt x="1009192" y="121246"/>
                </a:lnTo>
                <a:lnTo>
                  <a:pt x="955128" y="107645"/>
                </a:lnTo>
                <a:lnTo>
                  <a:pt x="930579" y="109258"/>
                </a:lnTo>
                <a:lnTo>
                  <a:pt x="910145" y="114071"/>
                </a:lnTo>
                <a:lnTo>
                  <a:pt x="893813" y="122085"/>
                </a:lnTo>
                <a:lnTo>
                  <a:pt x="881583" y="133324"/>
                </a:lnTo>
                <a:lnTo>
                  <a:pt x="880592" y="112610"/>
                </a:lnTo>
                <a:lnTo>
                  <a:pt x="822667" y="112610"/>
                </a:lnTo>
                <a:lnTo>
                  <a:pt x="822667" y="395871"/>
                </a:lnTo>
                <a:lnTo>
                  <a:pt x="883450" y="395871"/>
                </a:lnTo>
                <a:lnTo>
                  <a:pt x="883450" y="198437"/>
                </a:lnTo>
                <a:lnTo>
                  <a:pt x="887920" y="190817"/>
                </a:lnTo>
                <a:lnTo>
                  <a:pt x="922909" y="163893"/>
                </a:lnTo>
                <a:lnTo>
                  <a:pt x="941489" y="161226"/>
                </a:lnTo>
                <a:lnTo>
                  <a:pt x="952296" y="161925"/>
                </a:lnTo>
                <a:lnTo>
                  <a:pt x="984745" y="187985"/>
                </a:lnTo>
                <a:lnTo>
                  <a:pt x="987628" y="212077"/>
                </a:lnTo>
                <a:lnTo>
                  <a:pt x="987628" y="395871"/>
                </a:lnTo>
                <a:lnTo>
                  <a:pt x="1048639" y="395871"/>
                </a:lnTo>
                <a:lnTo>
                  <a:pt x="1048639" y="211328"/>
                </a:lnTo>
                <a:close/>
              </a:path>
              <a:path w="1321435" h="401320">
                <a:moveTo>
                  <a:pt x="1321244" y="395871"/>
                </a:moveTo>
                <a:lnTo>
                  <a:pt x="1199210" y="232410"/>
                </a:lnTo>
                <a:lnTo>
                  <a:pt x="1311325" y="112610"/>
                </a:lnTo>
                <a:lnTo>
                  <a:pt x="1234922" y="112610"/>
                </a:lnTo>
                <a:lnTo>
                  <a:pt x="1149223" y="203390"/>
                </a:lnTo>
                <a:lnTo>
                  <a:pt x="1137691" y="217157"/>
                </a:lnTo>
                <a:lnTo>
                  <a:pt x="1137691" y="0"/>
                </a:lnTo>
                <a:lnTo>
                  <a:pt x="1076667" y="0"/>
                </a:lnTo>
                <a:lnTo>
                  <a:pt x="1076667" y="395871"/>
                </a:lnTo>
                <a:lnTo>
                  <a:pt x="1137691" y="395871"/>
                </a:lnTo>
                <a:lnTo>
                  <a:pt x="1137691" y="296913"/>
                </a:lnTo>
                <a:lnTo>
                  <a:pt x="1158532" y="275323"/>
                </a:lnTo>
                <a:lnTo>
                  <a:pt x="1248575" y="395871"/>
                </a:lnTo>
                <a:lnTo>
                  <a:pt x="1321244" y="395871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81801" y="3218065"/>
            <a:ext cx="808355" cy="381000"/>
          </a:xfrm>
          <a:custGeom>
            <a:avLst/>
            <a:gdLst/>
            <a:ahLst/>
            <a:cxnLst/>
            <a:rect l="l" t="t" r="r" b="b"/>
            <a:pathLst>
              <a:path w="808354" h="381000">
                <a:moveTo>
                  <a:pt x="322211" y="0"/>
                </a:moveTo>
                <a:lnTo>
                  <a:pt x="250774" y="0"/>
                </a:lnTo>
                <a:lnTo>
                  <a:pt x="161239" y="172643"/>
                </a:lnTo>
                <a:lnTo>
                  <a:pt x="72059" y="0"/>
                </a:lnTo>
                <a:lnTo>
                  <a:pt x="0" y="0"/>
                </a:lnTo>
                <a:lnTo>
                  <a:pt x="129730" y="235521"/>
                </a:lnTo>
                <a:lnTo>
                  <a:pt x="129730" y="376034"/>
                </a:lnTo>
                <a:lnTo>
                  <a:pt x="192493" y="376034"/>
                </a:lnTo>
                <a:lnTo>
                  <a:pt x="192493" y="235521"/>
                </a:lnTo>
                <a:lnTo>
                  <a:pt x="322211" y="0"/>
                </a:lnTo>
                <a:close/>
              </a:path>
              <a:path w="808354" h="381000">
                <a:moveTo>
                  <a:pt x="562927" y="229196"/>
                </a:moveTo>
                <a:lnTo>
                  <a:pt x="560425" y="200393"/>
                </a:lnTo>
                <a:lnTo>
                  <a:pt x="553681" y="174002"/>
                </a:lnTo>
                <a:lnTo>
                  <a:pt x="542696" y="150037"/>
                </a:lnTo>
                <a:lnTo>
                  <a:pt x="535876" y="140398"/>
                </a:lnTo>
                <a:lnTo>
                  <a:pt x="527456" y="128485"/>
                </a:lnTo>
                <a:lnTo>
                  <a:pt x="508520" y="110693"/>
                </a:lnTo>
                <a:lnTo>
                  <a:pt x="501904" y="106883"/>
                </a:lnTo>
                <a:lnTo>
                  <a:pt x="501904" y="231673"/>
                </a:lnTo>
                <a:lnTo>
                  <a:pt x="501904" y="238125"/>
                </a:lnTo>
                <a:lnTo>
                  <a:pt x="491896" y="288264"/>
                </a:lnTo>
                <a:lnTo>
                  <a:pt x="462902" y="321843"/>
                </a:lnTo>
                <a:lnTo>
                  <a:pt x="433438" y="328409"/>
                </a:lnTo>
                <a:lnTo>
                  <a:pt x="417322" y="326745"/>
                </a:lnTo>
                <a:lnTo>
                  <a:pt x="381723" y="301752"/>
                </a:lnTo>
                <a:lnTo>
                  <a:pt x="365556" y="255549"/>
                </a:lnTo>
                <a:lnTo>
                  <a:pt x="364490" y="231673"/>
                </a:lnTo>
                <a:lnTo>
                  <a:pt x="365556" y="213715"/>
                </a:lnTo>
                <a:lnTo>
                  <a:pt x="381723" y="167436"/>
                </a:lnTo>
                <a:lnTo>
                  <a:pt x="417042" y="142087"/>
                </a:lnTo>
                <a:lnTo>
                  <a:pt x="432943" y="140398"/>
                </a:lnTo>
                <a:lnTo>
                  <a:pt x="448957" y="142087"/>
                </a:lnTo>
                <a:lnTo>
                  <a:pt x="484416" y="167436"/>
                </a:lnTo>
                <a:lnTo>
                  <a:pt x="500811" y="213715"/>
                </a:lnTo>
                <a:lnTo>
                  <a:pt x="501904" y="231673"/>
                </a:lnTo>
                <a:lnTo>
                  <a:pt x="501904" y="106883"/>
                </a:lnTo>
                <a:lnTo>
                  <a:pt x="486460" y="97980"/>
                </a:lnTo>
                <a:lnTo>
                  <a:pt x="461264" y="90347"/>
                </a:lnTo>
                <a:lnTo>
                  <a:pt x="432943" y="87807"/>
                </a:lnTo>
                <a:lnTo>
                  <a:pt x="404622" y="90398"/>
                </a:lnTo>
                <a:lnTo>
                  <a:pt x="357365" y="111112"/>
                </a:lnTo>
                <a:lnTo>
                  <a:pt x="323240" y="151168"/>
                </a:lnTo>
                <a:lnTo>
                  <a:pt x="305879" y="202387"/>
                </a:lnTo>
                <a:lnTo>
                  <a:pt x="303707" y="231673"/>
                </a:lnTo>
                <a:lnTo>
                  <a:pt x="303771" y="238125"/>
                </a:lnTo>
                <a:lnTo>
                  <a:pt x="312420" y="293471"/>
                </a:lnTo>
                <a:lnTo>
                  <a:pt x="338569" y="339699"/>
                </a:lnTo>
                <a:lnTo>
                  <a:pt x="379704" y="370674"/>
                </a:lnTo>
                <a:lnTo>
                  <a:pt x="433438" y="381000"/>
                </a:lnTo>
                <a:lnTo>
                  <a:pt x="461772" y="378421"/>
                </a:lnTo>
                <a:lnTo>
                  <a:pt x="509092" y="357771"/>
                </a:lnTo>
                <a:lnTo>
                  <a:pt x="535940" y="328409"/>
                </a:lnTo>
                <a:lnTo>
                  <a:pt x="554202" y="293471"/>
                </a:lnTo>
                <a:lnTo>
                  <a:pt x="562864" y="238125"/>
                </a:lnTo>
                <a:lnTo>
                  <a:pt x="562927" y="229196"/>
                </a:lnTo>
                <a:close/>
              </a:path>
              <a:path w="808354" h="381000">
                <a:moveTo>
                  <a:pt x="807796" y="92773"/>
                </a:moveTo>
                <a:lnTo>
                  <a:pt x="746772" y="92773"/>
                </a:lnTo>
                <a:lnTo>
                  <a:pt x="746772" y="294055"/>
                </a:lnTo>
                <a:lnTo>
                  <a:pt x="737095" y="308546"/>
                </a:lnTo>
                <a:lnTo>
                  <a:pt x="723455" y="318897"/>
                </a:lnTo>
                <a:lnTo>
                  <a:pt x="705840" y="325107"/>
                </a:lnTo>
                <a:lnTo>
                  <a:pt x="684263" y="327177"/>
                </a:lnTo>
                <a:lnTo>
                  <a:pt x="676351" y="326529"/>
                </a:lnTo>
                <a:lnTo>
                  <a:pt x="645541" y="300913"/>
                </a:lnTo>
                <a:lnTo>
                  <a:pt x="642340" y="273850"/>
                </a:lnTo>
                <a:lnTo>
                  <a:pt x="642340" y="92773"/>
                </a:lnTo>
                <a:lnTo>
                  <a:pt x="581571" y="92773"/>
                </a:lnTo>
                <a:lnTo>
                  <a:pt x="581571" y="273354"/>
                </a:lnTo>
                <a:lnTo>
                  <a:pt x="583234" y="299783"/>
                </a:lnTo>
                <a:lnTo>
                  <a:pt x="596506" y="340906"/>
                </a:lnTo>
                <a:lnTo>
                  <a:pt x="638619" y="374650"/>
                </a:lnTo>
                <a:lnTo>
                  <a:pt x="677075" y="381000"/>
                </a:lnTo>
                <a:lnTo>
                  <a:pt x="702386" y="379793"/>
                </a:lnTo>
                <a:lnTo>
                  <a:pt x="722769" y="376161"/>
                </a:lnTo>
                <a:lnTo>
                  <a:pt x="738225" y="370116"/>
                </a:lnTo>
                <a:lnTo>
                  <a:pt x="748753" y="361657"/>
                </a:lnTo>
                <a:lnTo>
                  <a:pt x="749249" y="376034"/>
                </a:lnTo>
                <a:lnTo>
                  <a:pt x="807796" y="376034"/>
                </a:lnTo>
                <a:lnTo>
                  <a:pt x="807796" y="92773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936035" y="3218060"/>
            <a:ext cx="69215" cy="379095"/>
          </a:xfrm>
          <a:custGeom>
            <a:avLst/>
            <a:gdLst/>
            <a:ahLst/>
            <a:cxnLst/>
            <a:rect l="l" t="t" r="r" b="b"/>
            <a:pathLst>
              <a:path w="69215" h="379095">
                <a:moveTo>
                  <a:pt x="61143" y="274091"/>
                </a:moveTo>
                <a:lnTo>
                  <a:pt x="5084" y="274091"/>
                </a:lnTo>
                <a:lnTo>
                  <a:pt x="1364" y="0"/>
                </a:lnTo>
                <a:lnTo>
                  <a:pt x="64616" y="0"/>
                </a:lnTo>
                <a:lnTo>
                  <a:pt x="61143" y="274091"/>
                </a:lnTo>
                <a:close/>
              </a:path>
              <a:path w="69215" h="379095">
                <a:moveTo>
                  <a:pt x="34478" y="379015"/>
                </a:moveTo>
                <a:lnTo>
                  <a:pt x="0" y="354541"/>
                </a:lnTo>
                <a:lnTo>
                  <a:pt x="0" y="345529"/>
                </a:lnTo>
                <a:lnTo>
                  <a:pt x="26595" y="312174"/>
                </a:lnTo>
                <a:lnTo>
                  <a:pt x="34478" y="311546"/>
                </a:lnTo>
                <a:lnTo>
                  <a:pt x="42214" y="312174"/>
                </a:lnTo>
                <a:lnTo>
                  <a:pt x="69205" y="345529"/>
                </a:lnTo>
                <a:lnTo>
                  <a:pt x="69205" y="354541"/>
                </a:lnTo>
                <a:lnTo>
                  <a:pt x="34478" y="379015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660900" y="3073400"/>
            <a:ext cx="237934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0" b="1">
                <a:latin typeface="Roboto Bk"/>
                <a:cs typeface="Roboto Bk"/>
              </a:rPr>
              <a:t>T</a:t>
            </a:r>
            <a:r>
              <a:rPr dirty="0" sz="4000" spc="-250" b="1">
                <a:latin typeface="Roboto Bk"/>
                <a:cs typeface="Roboto Bk"/>
              </a:rPr>
              <a:t>h</a:t>
            </a:r>
            <a:r>
              <a:rPr dirty="0" sz="4000" spc="-30" b="1">
                <a:latin typeface="Roboto Bk"/>
                <a:cs typeface="Roboto Bk"/>
              </a:rPr>
              <a:t>a</a:t>
            </a:r>
            <a:r>
              <a:rPr dirty="0" sz="4000" spc="-250" b="1">
                <a:latin typeface="Roboto Bk"/>
                <a:cs typeface="Roboto Bk"/>
              </a:rPr>
              <a:t>n</a:t>
            </a:r>
            <a:r>
              <a:rPr dirty="0" sz="4000" spc="-160" b="1">
                <a:latin typeface="Roboto Bk"/>
                <a:cs typeface="Roboto Bk"/>
              </a:rPr>
              <a:t>k</a:t>
            </a:r>
            <a:r>
              <a:rPr dirty="0" sz="4000" spc="-225" b="1">
                <a:latin typeface="Roboto Bk"/>
                <a:cs typeface="Roboto Bk"/>
              </a:rPr>
              <a:t> </a:t>
            </a:r>
            <a:r>
              <a:rPr dirty="0" sz="4000" spc="-360" b="1">
                <a:latin typeface="Roboto Bk"/>
                <a:cs typeface="Roboto Bk"/>
              </a:rPr>
              <a:t>Y</a:t>
            </a:r>
            <a:r>
              <a:rPr dirty="0" sz="4000" spc="-155" b="1">
                <a:latin typeface="Roboto Bk"/>
                <a:cs typeface="Roboto Bk"/>
              </a:rPr>
              <a:t>o</a:t>
            </a:r>
            <a:r>
              <a:rPr dirty="0" sz="4000" spc="-155" b="1">
                <a:latin typeface="Roboto Bk"/>
                <a:cs typeface="Roboto Bk"/>
              </a:rPr>
              <a:t>u</a:t>
            </a:r>
            <a:r>
              <a:rPr dirty="0" sz="4000" spc="-75" b="1">
                <a:latin typeface="Roboto Bk"/>
                <a:cs typeface="Roboto Bk"/>
              </a:rPr>
              <a:t>!</a:t>
            </a:r>
            <a:endParaRPr sz="4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00" y="187126"/>
            <a:ext cx="430593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05"/>
              </a:lnSpc>
            </a:pPr>
            <a:r>
              <a:rPr dirty="0" sz="2400" spc="-40" b="1">
                <a:solidFill>
                  <a:srgbClr val="FFFFFF"/>
                </a:solidFill>
                <a:latin typeface="Roboto Bk"/>
                <a:cs typeface="Roboto Bk"/>
              </a:rPr>
              <a:t>Next</a:t>
            </a:r>
            <a:r>
              <a:rPr dirty="0" sz="2400" spc="-8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10" b="1">
                <a:solidFill>
                  <a:srgbClr val="FFFFFF"/>
                </a:solidFill>
                <a:latin typeface="Roboto Bk"/>
                <a:cs typeface="Roboto Bk"/>
              </a:rPr>
              <a:t>Gen</a:t>
            </a:r>
            <a:r>
              <a:rPr dirty="0" sz="2400" spc="-2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Employability</a:t>
            </a:r>
            <a:r>
              <a:rPr dirty="0" sz="2400" spc="-3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25" b="1">
                <a:solidFill>
                  <a:srgbClr val="FFFFFF"/>
                </a:solidFill>
                <a:latin typeface="Roboto Bk"/>
                <a:cs typeface="Roboto Bk"/>
              </a:rPr>
              <a:t>Program</a:t>
            </a:r>
            <a:endParaRPr sz="2400">
              <a:latin typeface="Roboto Bk"/>
              <a:cs typeface="Roboto B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5200" y="1455979"/>
            <a:ext cx="5158740" cy="44259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00" spc="-254" b="0">
                <a:solidFill>
                  <a:srgbClr val="203164"/>
                </a:solidFill>
                <a:latin typeface="Microsoft Sans Serif"/>
                <a:cs typeface="Microsoft Sans Serif"/>
              </a:rPr>
              <a:t>C</a:t>
            </a:r>
            <a:r>
              <a:rPr dirty="0" sz="2700" spc="-105" b="0">
                <a:solidFill>
                  <a:srgbClr val="203164"/>
                </a:solidFill>
                <a:latin typeface="Microsoft Sans Serif"/>
                <a:cs typeface="Microsoft Sans Serif"/>
              </a:rPr>
              <a:t>A</a:t>
            </a:r>
            <a:r>
              <a:rPr dirty="0" sz="2700" spc="-110" b="0">
                <a:solidFill>
                  <a:srgbClr val="203164"/>
                </a:solidFill>
                <a:latin typeface="Microsoft Sans Serif"/>
                <a:cs typeface="Microsoft Sans Serif"/>
              </a:rPr>
              <a:t>P</a:t>
            </a:r>
            <a:r>
              <a:rPr dirty="0" sz="2700" spc="-204" b="0">
                <a:solidFill>
                  <a:srgbClr val="203164"/>
                </a:solidFill>
                <a:latin typeface="Microsoft Sans Serif"/>
                <a:cs typeface="Microsoft Sans Serif"/>
              </a:rPr>
              <a:t>S</a:t>
            </a:r>
            <a:r>
              <a:rPr dirty="0" sz="2700" spc="-55" b="0">
                <a:solidFill>
                  <a:srgbClr val="203164"/>
                </a:solidFill>
                <a:latin typeface="Microsoft Sans Serif"/>
                <a:cs typeface="Microsoft Sans Serif"/>
              </a:rPr>
              <a:t>T</a:t>
            </a:r>
            <a:r>
              <a:rPr dirty="0" sz="2700" spc="-204" b="0">
                <a:solidFill>
                  <a:srgbClr val="203164"/>
                </a:solidFill>
                <a:latin typeface="Microsoft Sans Serif"/>
                <a:cs typeface="Microsoft Sans Serif"/>
              </a:rPr>
              <a:t>O</a:t>
            </a:r>
            <a:r>
              <a:rPr dirty="0" sz="2700" spc="-150" b="0">
                <a:solidFill>
                  <a:srgbClr val="203164"/>
                </a:solidFill>
                <a:latin typeface="Microsoft Sans Serif"/>
                <a:cs typeface="Microsoft Sans Serif"/>
              </a:rPr>
              <a:t>N</a:t>
            </a:r>
            <a:r>
              <a:rPr dirty="0" sz="2700" spc="-285" b="0">
                <a:solidFill>
                  <a:srgbClr val="203164"/>
                </a:solidFill>
                <a:latin typeface="Microsoft Sans Serif"/>
                <a:cs typeface="Microsoft Sans Serif"/>
              </a:rPr>
              <a:t>E</a:t>
            </a:r>
            <a:r>
              <a:rPr dirty="0" sz="2700" spc="-40" b="0">
                <a:solidFill>
                  <a:srgbClr val="203164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110" b="0">
                <a:solidFill>
                  <a:srgbClr val="203164"/>
                </a:solidFill>
                <a:latin typeface="Microsoft Sans Serif"/>
                <a:cs typeface="Microsoft Sans Serif"/>
              </a:rPr>
              <a:t>P</a:t>
            </a:r>
            <a:r>
              <a:rPr dirty="0" sz="2700" spc="-254" b="0">
                <a:solidFill>
                  <a:srgbClr val="203164"/>
                </a:solidFill>
                <a:latin typeface="Microsoft Sans Serif"/>
                <a:cs typeface="Microsoft Sans Serif"/>
              </a:rPr>
              <a:t>R</a:t>
            </a:r>
            <a:r>
              <a:rPr dirty="0" sz="2700" spc="-305" b="0">
                <a:solidFill>
                  <a:srgbClr val="203164"/>
                </a:solidFill>
                <a:latin typeface="Microsoft Sans Serif"/>
                <a:cs typeface="Microsoft Sans Serif"/>
              </a:rPr>
              <a:t>O</a:t>
            </a:r>
            <a:r>
              <a:rPr dirty="0" sz="2700" spc="45" b="0">
                <a:solidFill>
                  <a:srgbClr val="203164"/>
                </a:solidFill>
                <a:latin typeface="Microsoft Sans Serif"/>
                <a:cs typeface="Microsoft Sans Serif"/>
              </a:rPr>
              <a:t>J</a:t>
            </a:r>
            <a:r>
              <a:rPr dirty="0" sz="2700" spc="-305" b="0">
                <a:solidFill>
                  <a:srgbClr val="203164"/>
                </a:solidFill>
                <a:latin typeface="Microsoft Sans Serif"/>
                <a:cs typeface="Microsoft Sans Serif"/>
              </a:rPr>
              <a:t>E</a:t>
            </a:r>
            <a:r>
              <a:rPr dirty="0" sz="2700" spc="-254" b="0">
                <a:solidFill>
                  <a:srgbClr val="203164"/>
                </a:solidFill>
                <a:latin typeface="Microsoft Sans Serif"/>
                <a:cs typeface="Microsoft Sans Serif"/>
              </a:rPr>
              <a:t>C</a:t>
            </a:r>
            <a:r>
              <a:rPr dirty="0" sz="2700" spc="20" b="0">
                <a:solidFill>
                  <a:srgbClr val="203164"/>
                </a:solidFill>
                <a:latin typeface="Microsoft Sans Serif"/>
                <a:cs typeface="Microsoft Sans Serif"/>
              </a:rPr>
              <a:t>T</a:t>
            </a:r>
            <a:r>
              <a:rPr dirty="0" sz="2700" spc="-95" b="0">
                <a:solidFill>
                  <a:srgbClr val="203164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204" b="0">
                <a:solidFill>
                  <a:srgbClr val="203164"/>
                </a:solidFill>
                <a:latin typeface="Microsoft Sans Serif"/>
                <a:cs typeface="Microsoft Sans Serif"/>
              </a:rPr>
              <a:t>S</a:t>
            </a:r>
            <a:r>
              <a:rPr dirty="0" sz="2700" spc="-155" b="0">
                <a:solidFill>
                  <a:srgbClr val="203164"/>
                </a:solidFill>
                <a:latin typeface="Microsoft Sans Serif"/>
                <a:cs typeface="Microsoft Sans Serif"/>
              </a:rPr>
              <a:t>H</a:t>
            </a:r>
            <a:r>
              <a:rPr dirty="0" sz="2700" spc="-305" b="0">
                <a:solidFill>
                  <a:srgbClr val="203164"/>
                </a:solidFill>
                <a:latin typeface="Microsoft Sans Serif"/>
                <a:cs typeface="Microsoft Sans Serif"/>
              </a:rPr>
              <a:t>O</a:t>
            </a:r>
            <a:r>
              <a:rPr dirty="0" sz="2700" spc="-254" b="0">
                <a:solidFill>
                  <a:srgbClr val="203164"/>
                </a:solidFill>
                <a:latin typeface="Microsoft Sans Serif"/>
                <a:cs typeface="Microsoft Sans Serif"/>
              </a:rPr>
              <a:t>W</a:t>
            </a:r>
            <a:r>
              <a:rPr dirty="0" sz="2700" spc="-254" b="0">
                <a:solidFill>
                  <a:srgbClr val="203164"/>
                </a:solidFill>
                <a:latin typeface="Microsoft Sans Serif"/>
                <a:cs typeface="Microsoft Sans Serif"/>
              </a:rPr>
              <a:t>C</a:t>
            </a:r>
            <a:r>
              <a:rPr dirty="0" sz="2700" spc="-5" b="0">
                <a:solidFill>
                  <a:srgbClr val="203164"/>
                </a:solidFill>
                <a:latin typeface="Microsoft Sans Serif"/>
                <a:cs typeface="Microsoft Sans Serif"/>
              </a:rPr>
              <a:t>A</a:t>
            </a:r>
            <a:r>
              <a:rPr dirty="0" sz="2700" spc="-204" b="0">
                <a:solidFill>
                  <a:srgbClr val="203164"/>
                </a:solidFill>
                <a:latin typeface="Microsoft Sans Serif"/>
                <a:cs typeface="Microsoft Sans Serif"/>
              </a:rPr>
              <a:t>S</a:t>
            </a:r>
            <a:r>
              <a:rPr dirty="0" sz="2700" spc="-285" b="0">
                <a:solidFill>
                  <a:srgbClr val="203164"/>
                </a:solidFill>
                <a:latin typeface="Microsoft Sans Serif"/>
                <a:cs typeface="Microsoft Sans Serif"/>
              </a:rPr>
              <a:t>E</a:t>
            </a:r>
            <a:endParaRPr sz="27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58166" y="4033581"/>
            <a:ext cx="9671050" cy="741680"/>
            <a:chOff x="1258166" y="4033581"/>
            <a:chExt cx="9671050" cy="741680"/>
          </a:xfrm>
        </p:grpSpPr>
        <p:sp>
          <p:nvSpPr>
            <p:cNvPr id="6" name="object 6"/>
            <p:cNvSpPr/>
            <p:nvPr/>
          </p:nvSpPr>
          <p:spPr>
            <a:xfrm>
              <a:off x="1275099" y="4050515"/>
              <a:ext cx="9637395" cy="708025"/>
            </a:xfrm>
            <a:custGeom>
              <a:avLst/>
              <a:gdLst/>
              <a:ahLst/>
              <a:cxnLst/>
              <a:rect l="l" t="t" r="r" b="b"/>
              <a:pathLst>
                <a:path w="9637395" h="708025">
                  <a:moveTo>
                    <a:pt x="9519031" y="707516"/>
                  </a:moveTo>
                  <a:lnTo>
                    <a:pt x="117855" y="707516"/>
                  </a:lnTo>
                  <a:lnTo>
                    <a:pt x="71981" y="698245"/>
                  </a:lnTo>
                  <a:lnTo>
                    <a:pt x="34519" y="672960"/>
                  </a:lnTo>
                  <a:lnTo>
                    <a:pt x="9261" y="635458"/>
                  </a:lnTo>
                  <a:lnTo>
                    <a:pt x="0" y="589534"/>
                  </a:lnTo>
                  <a:lnTo>
                    <a:pt x="0" y="117856"/>
                  </a:lnTo>
                  <a:lnTo>
                    <a:pt x="9261" y="71981"/>
                  </a:lnTo>
                  <a:lnTo>
                    <a:pt x="34519" y="34519"/>
                  </a:lnTo>
                  <a:lnTo>
                    <a:pt x="71981" y="9261"/>
                  </a:lnTo>
                  <a:lnTo>
                    <a:pt x="117855" y="0"/>
                  </a:lnTo>
                  <a:lnTo>
                    <a:pt x="9519031" y="0"/>
                  </a:lnTo>
                  <a:lnTo>
                    <a:pt x="9564906" y="9261"/>
                  </a:lnTo>
                  <a:lnTo>
                    <a:pt x="9602368" y="34519"/>
                  </a:lnTo>
                  <a:lnTo>
                    <a:pt x="9627625" y="71981"/>
                  </a:lnTo>
                  <a:lnTo>
                    <a:pt x="9636887" y="117856"/>
                  </a:lnTo>
                  <a:lnTo>
                    <a:pt x="9636887" y="589534"/>
                  </a:lnTo>
                  <a:lnTo>
                    <a:pt x="9627625" y="635458"/>
                  </a:lnTo>
                  <a:lnTo>
                    <a:pt x="9602368" y="672960"/>
                  </a:lnTo>
                  <a:lnTo>
                    <a:pt x="9564906" y="698245"/>
                  </a:lnTo>
                  <a:lnTo>
                    <a:pt x="9519031" y="707516"/>
                  </a:lnTo>
                  <a:close/>
                </a:path>
              </a:pathLst>
            </a:custGeom>
            <a:solidFill>
              <a:srgbClr val="DEDD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75099" y="4050515"/>
              <a:ext cx="9637395" cy="708025"/>
            </a:xfrm>
            <a:custGeom>
              <a:avLst/>
              <a:gdLst/>
              <a:ahLst/>
              <a:cxnLst/>
              <a:rect l="l" t="t" r="r" b="b"/>
              <a:pathLst>
                <a:path w="9637395" h="708025">
                  <a:moveTo>
                    <a:pt x="0" y="589534"/>
                  </a:moveTo>
                  <a:lnTo>
                    <a:pt x="9261" y="635458"/>
                  </a:lnTo>
                  <a:lnTo>
                    <a:pt x="34519" y="672960"/>
                  </a:lnTo>
                  <a:lnTo>
                    <a:pt x="71981" y="698245"/>
                  </a:lnTo>
                  <a:lnTo>
                    <a:pt x="117855" y="707516"/>
                  </a:lnTo>
                  <a:lnTo>
                    <a:pt x="9519031" y="707516"/>
                  </a:lnTo>
                  <a:lnTo>
                    <a:pt x="9564906" y="698245"/>
                  </a:lnTo>
                  <a:lnTo>
                    <a:pt x="9602368" y="672960"/>
                  </a:lnTo>
                  <a:lnTo>
                    <a:pt x="9627625" y="635458"/>
                  </a:lnTo>
                  <a:lnTo>
                    <a:pt x="9636887" y="589534"/>
                  </a:lnTo>
                  <a:lnTo>
                    <a:pt x="9636887" y="117856"/>
                  </a:lnTo>
                  <a:lnTo>
                    <a:pt x="9627625" y="71981"/>
                  </a:lnTo>
                  <a:lnTo>
                    <a:pt x="9602368" y="34519"/>
                  </a:lnTo>
                  <a:lnTo>
                    <a:pt x="9564906" y="9261"/>
                  </a:lnTo>
                  <a:lnTo>
                    <a:pt x="9519031" y="0"/>
                  </a:lnTo>
                  <a:lnTo>
                    <a:pt x="117855" y="0"/>
                  </a:lnTo>
                  <a:lnTo>
                    <a:pt x="71981" y="9261"/>
                  </a:lnTo>
                  <a:lnTo>
                    <a:pt x="34519" y="34519"/>
                  </a:lnTo>
                  <a:lnTo>
                    <a:pt x="9261" y="71981"/>
                  </a:lnTo>
                  <a:lnTo>
                    <a:pt x="0" y="117856"/>
                  </a:lnTo>
                  <a:lnTo>
                    <a:pt x="0" y="589534"/>
                  </a:lnTo>
                  <a:close/>
                </a:path>
              </a:pathLst>
            </a:custGeom>
            <a:ln w="33866">
              <a:solidFill>
                <a:srgbClr val="DEDD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111500" y="3577883"/>
            <a:ext cx="5748655" cy="9969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211454">
              <a:lnSpc>
                <a:spcPct val="100000"/>
              </a:lnSpc>
              <a:spcBef>
                <a:spcPts val="125"/>
              </a:spcBef>
            </a:pPr>
            <a:r>
              <a:rPr dirty="0" sz="2100" spc="35">
                <a:solidFill>
                  <a:srgbClr val="FFFFFF"/>
                </a:solidFill>
                <a:latin typeface="Microsoft Sans Serif"/>
                <a:cs typeface="Microsoft Sans Serif"/>
              </a:rPr>
              <a:t>Project</a:t>
            </a:r>
            <a:r>
              <a:rPr dirty="0" sz="2100" spc="-1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45">
                <a:solidFill>
                  <a:srgbClr val="FFFFFF"/>
                </a:solidFill>
                <a:latin typeface="Microsoft Sans Serif"/>
                <a:cs typeface="Microsoft Sans Serif"/>
              </a:rPr>
              <a:t>Title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100" spc="-10" b="1">
                <a:latin typeface="Roboto Bk"/>
                <a:cs typeface="Roboto Bk"/>
              </a:rPr>
              <a:t>Music</a:t>
            </a:r>
            <a:r>
              <a:rPr dirty="0" sz="2100" spc="-30" b="1">
                <a:latin typeface="Roboto Bk"/>
                <a:cs typeface="Roboto Bk"/>
              </a:rPr>
              <a:t> </a:t>
            </a:r>
            <a:r>
              <a:rPr dirty="0" sz="2100" spc="5" b="1">
                <a:latin typeface="Roboto Bk"/>
                <a:cs typeface="Roboto Bk"/>
              </a:rPr>
              <a:t>Web</a:t>
            </a:r>
            <a:r>
              <a:rPr dirty="0" sz="2100" spc="-5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Application</a:t>
            </a:r>
            <a:r>
              <a:rPr dirty="0" sz="2100" spc="15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using</a:t>
            </a:r>
            <a:r>
              <a:rPr dirty="0" sz="2100" spc="-5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Django</a:t>
            </a:r>
            <a:r>
              <a:rPr dirty="0" sz="2100" spc="-30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Framework</a:t>
            </a:r>
            <a:endParaRPr sz="2100">
              <a:latin typeface="Roboto Bk"/>
              <a:cs typeface="Roboto B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6600" y="5336540"/>
            <a:ext cx="818070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41400" marR="5080" indent="-1028700">
              <a:lnSpc>
                <a:spcPct val="107100"/>
              </a:lnSpc>
              <a:spcBef>
                <a:spcPts val="100"/>
              </a:spcBef>
            </a:pPr>
            <a:r>
              <a:rPr dirty="0" sz="2100" spc="-20" b="1">
                <a:solidFill>
                  <a:srgbClr val="FFFFFF"/>
                </a:solidFill>
                <a:latin typeface="Roboto Bk"/>
                <a:cs typeface="Roboto Bk"/>
              </a:rPr>
              <a:t>Abstract</a:t>
            </a:r>
            <a:r>
              <a:rPr dirty="0" sz="2100" spc="-1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100" spc="-25" b="1">
                <a:solidFill>
                  <a:srgbClr val="FFFFFF"/>
                </a:solidFill>
                <a:latin typeface="Roboto Bk"/>
                <a:cs typeface="Roboto Bk"/>
              </a:rPr>
              <a:t>|</a:t>
            </a:r>
            <a:r>
              <a:rPr dirty="0" sz="2100" spc="-4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100" b="1">
                <a:solidFill>
                  <a:srgbClr val="FFFFFF"/>
                </a:solidFill>
                <a:latin typeface="Roboto Bk"/>
                <a:cs typeface="Roboto Bk"/>
              </a:rPr>
              <a:t>Problem</a:t>
            </a:r>
            <a:r>
              <a:rPr dirty="0" sz="2100" spc="-6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100" spc="-20" b="1">
                <a:solidFill>
                  <a:srgbClr val="FFFFFF"/>
                </a:solidFill>
                <a:latin typeface="Roboto Bk"/>
                <a:cs typeface="Roboto Bk"/>
              </a:rPr>
              <a:t>Statement</a:t>
            </a:r>
            <a:r>
              <a:rPr dirty="0" sz="2100" spc="-1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100" spc="-25" b="1">
                <a:solidFill>
                  <a:srgbClr val="FFFFFF"/>
                </a:solidFill>
                <a:latin typeface="Roboto Bk"/>
                <a:cs typeface="Roboto Bk"/>
              </a:rPr>
              <a:t>|</a:t>
            </a:r>
            <a:r>
              <a:rPr dirty="0" sz="2100" spc="-4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100" spc="-25" b="1">
                <a:solidFill>
                  <a:srgbClr val="FFFFFF"/>
                </a:solidFill>
                <a:latin typeface="Roboto Bk"/>
                <a:cs typeface="Roboto Bk"/>
              </a:rPr>
              <a:t>Project</a:t>
            </a:r>
            <a:r>
              <a:rPr dirty="0" sz="2100" spc="-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100" spc="-25" b="1">
                <a:solidFill>
                  <a:srgbClr val="FFFFFF"/>
                </a:solidFill>
                <a:latin typeface="Roboto Bk"/>
                <a:cs typeface="Roboto Bk"/>
              </a:rPr>
              <a:t>Overview</a:t>
            </a:r>
            <a:r>
              <a:rPr dirty="0" sz="2100" spc="-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100" spc="-25" b="1">
                <a:solidFill>
                  <a:srgbClr val="FFFFFF"/>
                </a:solidFill>
                <a:latin typeface="Roboto Bk"/>
                <a:cs typeface="Roboto Bk"/>
              </a:rPr>
              <a:t>|</a:t>
            </a:r>
            <a:r>
              <a:rPr dirty="0" sz="2100" spc="-4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100" b="1">
                <a:solidFill>
                  <a:srgbClr val="FFFFFF"/>
                </a:solidFill>
                <a:latin typeface="Roboto Bk"/>
                <a:cs typeface="Roboto Bk"/>
              </a:rPr>
              <a:t>Proposed</a:t>
            </a:r>
            <a:r>
              <a:rPr dirty="0" sz="2100" spc="-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100" spc="-50" b="1">
                <a:solidFill>
                  <a:srgbClr val="FFFFFF"/>
                </a:solidFill>
                <a:latin typeface="Roboto Bk"/>
                <a:cs typeface="Roboto Bk"/>
              </a:rPr>
              <a:t>Solution</a:t>
            </a:r>
            <a:r>
              <a:rPr dirty="0" sz="2100" spc="1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100" spc="-25" b="1">
                <a:solidFill>
                  <a:srgbClr val="FFFFFF"/>
                </a:solidFill>
                <a:latin typeface="Roboto Bk"/>
                <a:cs typeface="Roboto Bk"/>
              </a:rPr>
              <a:t>| </a:t>
            </a:r>
            <a:r>
              <a:rPr dirty="0" sz="2100" spc="-50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100" spc="-5" b="1">
                <a:solidFill>
                  <a:srgbClr val="FFFFFF"/>
                </a:solidFill>
                <a:latin typeface="Roboto Bk"/>
                <a:cs typeface="Roboto Bk"/>
              </a:rPr>
              <a:t>Technology</a:t>
            </a:r>
            <a:r>
              <a:rPr dirty="0" sz="2100" spc="-12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100" spc="-10" b="1">
                <a:solidFill>
                  <a:srgbClr val="FFFFFF"/>
                </a:solidFill>
                <a:latin typeface="Roboto Bk"/>
                <a:cs typeface="Roboto Bk"/>
              </a:rPr>
              <a:t>Used </a:t>
            </a:r>
            <a:r>
              <a:rPr dirty="0" sz="2100" spc="-25" b="1">
                <a:solidFill>
                  <a:srgbClr val="FFFFFF"/>
                </a:solidFill>
                <a:latin typeface="Roboto Bk"/>
                <a:cs typeface="Roboto Bk"/>
              </a:rPr>
              <a:t>|</a:t>
            </a:r>
            <a:r>
              <a:rPr dirty="0" sz="2100" spc="-4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100" spc="-25" b="1">
                <a:solidFill>
                  <a:srgbClr val="FFFFFF"/>
                </a:solidFill>
                <a:latin typeface="Roboto Bk"/>
                <a:cs typeface="Roboto Bk"/>
              </a:rPr>
              <a:t>Modelling</a:t>
            </a:r>
            <a:r>
              <a:rPr dirty="0" sz="2100" spc="-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100" spc="-110" b="1">
                <a:solidFill>
                  <a:srgbClr val="FFFFFF"/>
                </a:solidFill>
                <a:latin typeface="Roboto Bk"/>
                <a:cs typeface="Roboto Bk"/>
              </a:rPr>
              <a:t>&amp;</a:t>
            </a:r>
            <a:r>
              <a:rPr dirty="0" sz="2100" spc="7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100" spc="-35" b="1">
                <a:solidFill>
                  <a:srgbClr val="FFFFFF"/>
                </a:solidFill>
                <a:latin typeface="Roboto Bk"/>
                <a:cs typeface="Roboto Bk"/>
              </a:rPr>
              <a:t>Results</a:t>
            </a:r>
            <a:r>
              <a:rPr dirty="0" sz="2100" spc="-1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100" spc="-25" b="1">
                <a:solidFill>
                  <a:srgbClr val="FFFFFF"/>
                </a:solidFill>
                <a:latin typeface="Roboto Bk"/>
                <a:cs typeface="Roboto Bk"/>
              </a:rPr>
              <a:t>|</a:t>
            </a:r>
            <a:r>
              <a:rPr dirty="0" sz="2100" spc="-4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100" spc="-25" b="1">
                <a:solidFill>
                  <a:srgbClr val="FFFFFF"/>
                </a:solidFill>
                <a:latin typeface="Roboto Bk"/>
                <a:cs typeface="Roboto Bk"/>
              </a:rPr>
              <a:t>Conclusion</a:t>
            </a:r>
            <a:endParaRPr sz="21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43313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Next</a:t>
            </a:r>
            <a:r>
              <a:rPr dirty="0" spc="-95"/>
              <a:t> </a:t>
            </a:r>
            <a:r>
              <a:rPr dirty="0" spc="10"/>
              <a:t>Gen</a:t>
            </a:r>
            <a:r>
              <a:rPr dirty="0" spc="-35"/>
              <a:t> </a:t>
            </a:r>
            <a:r>
              <a:rPr dirty="0" spc="-55"/>
              <a:t>Employability</a:t>
            </a:r>
            <a:r>
              <a:rPr dirty="0" spc="-45"/>
              <a:t> </a:t>
            </a:r>
            <a:r>
              <a:rPr dirty="0" spc="-25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400" y="999783"/>
            <a:ext cx="11477625" cy="4560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00" spc="35">
                <a:solidFill>
                  <a:srgbClr val="203162"/>
                </a:solidFill>
                <a:latin typeface="Microsoft Sans Serif"/>
                <a:cs typeface="Microsoft Sans Serif"/>
              </a:rPr>
              <a:t>Abstract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algn="just" marL="12700" marR="31750">
              <a:lnSpc>
                <a:spcPts val="2200"/>
              </a:lnSpc>
            </a:pPr>
            <a:r>
              <a:rPr dirty="0" sz="1900" spc="-45" b="1">
                <a:latin typeface="Roboto Bk"/>
                <a:cs typeface="Roboto Bk"/>
              </a:rPr>
              <a:t>The </a:t>
            </a:r>
            <a:r>
              <a:rPr dirty="0" sz="1900" spc="-35" b="1">
                <a:latin typeface="Roboto Bk"/>
                <a:cs typeface="Roboto Bk"/>
              </a:rPr>
              <a:t>Django </a:t>
            </a:r>
            <a:r>
              <a:rPr dirty="0" sz="1900" spc="-45" b="1">
                <a:latin typeface="Roboto Bk"/>
                <a:cs typeface="Roboto Bk"/>
              </a:rPr>
              <a:t>Music </a:t>
            </a:r>
            <a:r>
              <a:rPr dirty="0" sz="1900" spc="-50" b="1">
                <a:latin typeface="Roboto Bk"/>
                <a:cs typeface="Roboto Bk"/>
              </a:rPr>
              <a:t>Sharing </a:t>
            </a:r>
            <a:r>
              <a:rPr dirty="0" sz="1900" spc="-35" b="1">
                <a:latin typeface="Roboto Bk"/>
                <a:cs typeface="Roboto Bk"/>
              </a:rPr>
              <a:t>Application </a:t>
            </a:r>
            <a:r>
              <a:rPr dirty="0" sz="1900" spc="-60" b="1">
                <a:latin typeface="Roboto Bk"/>
                <a:cs typeface="Roboto Bk"/>
              </a:rPr>
              <a:t>is </a:t>
            </a:r>
            <a:r>
              <a:rPr dirty="0" sz="1900" spc="25" b="1">
                <a:latin typeface="Roboto Bk"/>
                <a:cs typeface="Roboto Bk"/>
              </a:rPr>
              <a:t>a </a:t>
            </a:r>
            <a:r>
              <a:rPr dirty="0" sz="1900" spc="5" b="1">
                <a:latin typeface="Roboto Bk"/>
                <a:cs typeface="Roboto Bk"/>
              </a:rPr>
              <a:t>web </a:t>
            </a:r>
            <a:r>
              <a:rPr dirty="0" sz="1900" spc="-35" b="1">
                <a:latin typeface="Roboto Bk"/>
                <a:cs typeface="Roboto Bk"/>
              </a:rPr>
              <a:t>platform </a:t>
            </a:r>
            <a:r>
              <a:rPr dirty="0" sz="1900" spc="-40" b="1">
                <a:latin typeface="Roboto Bk"/>
                <a:cs typeface="Roboto Bk"/>
              </a:rPr>
              <a:t>designed </a:t>
            </a:r>
            <a:r>
              <a:rPr dirty="0" sz="1900" spc="-30" b="1">
                <a:latin typeface="Roboto Bk"/>
                <a:cs typeface="Roboto Bk"/>
              </a:rPr>
              <a:t>for </a:t>
            </a:r>
            <a:r>
              <a:rPr dirty="0" sz="1900" spc="-40" b="1">
                <a:latin typeface="Roboto Bk"/>
                <a:cs typeface="Roboto Bk"/>
              </a:rPr>
              <a:t>music </a:t>
            </a:r>
            <a:r>
              <a:rPr dirty="0" sz="1900" spc="-70" b="1">
                <a:latin typeface="Roboto Bk"/>
                <a:cs typeface="Roboto Bk"/>
              </a:rPr>
              <a:t>enthusiasts, </a:t>
            </a:r>
            <a:r>
              <a:rPr dirty="0" sz="1900" spc="-40" b="1">
                <a:latin typeface="Roboto Bk"/>
                <a:cs typeface="Roboto Bk"/>
              </a:rPr>
              <a:t>offering </a:t>
            </a:r>
            <a:r>
              <a:rPr dirty="0" sz="1900" spc="25" b="1">
                <a:latin typeface="Roboto Bk"/>
                <a:cs typeface="Roboto Bk"/>
              </a:rPr>
              <a:t>a </a:t>
            </a:r>
            <a:r>
              <a:rPr dirty="0" sz="1900" spc="-45" b="1">
                <a:latin typeface="Roboto Bk"/>
                <a:cs typeface="Roboto Bk"/>
              </a:rPr>
              <a:t>range </a:t>
            </a:r>
            <a:r>
              <a:rPr dirty="0" sz="1900" spc="5" b="1">
                <a:latin typeface="Roboto Bk"/>
                <a:cs typeface="Roboto Bk"/>
              </a:rPr>
              <a:t>of </a:t>
            </a:r>
            <a:r>
              <a:rPr dirty="0" sz="1900" spc="10" b="1">
                <a:latin typeface="Roboto Bk"/>
                <a:cs typeface="Roboto Bk"/>
              </a:rPr>
              <a:t> </a:t>
            </a:r>
            <a:r>
              <a:rPr dirty="0" sz="1900" spc="-50" b="1">
                <a:latin typeface="Roboto Bk"/>
                <a:cs typeface="Roboto Bk"/>
              </a:rPr>
              <a:t>features </a:t>
            </a:r>
            <a:r>
              <a:rPr dirty="0" sz="1900" spc="-30" b="1">
                <a:latin typeface="Roboto Bk"/>
                <a:cs typeface="Roboto Bk"/>
              </a:rPr>
              <a:t>to </a:t>
            </a:r>
            <a:r>
              <a:rPr dirty="0" sz="1900" spc="-60" b="1">
                <a:latin typeface="Roboto Bk"/>
                <a:cs typeface="Roboto Bk"/>
              </a:rPr>
              <a:t>discover, upload,</a:t>
            </a:r>
            <a:r>
              <a:rPr dirty="0" sz="1900" spc="-55" b="1">
                <a:latin typeface="Roboto Bk"/>
                <a:cs typeface="Roboto Bk"/>
              </a:rPr>
              <a:t> </a:t>
            </a:r>
            <a:r>
              <a:rPr dirty="0" sz="1900" spc="-70" b="1">
                <a:latin typeface="Roboto Bk"/>
                <a:cs typeface="Roboto Bk"/>
              </a:rPr>
              <a:t>share, </a:t>
            </a:r>
            <a:r>
              <a:rPr dirty="0" sz="1900" spc="-25" b="1">
                <a:latin typeface="Roboto Bk"/>
                <a:cs typeface="Roboto Bk"/>
              </a:rPr>
              <a:t>and </a:t>
            </a:r>
            <a:r>
              <a:rPr dirty="0" sz="1900" spc="-35" b="1">
                <a:latin typeface="Roboto Bk"/>
                <a:cs typeface="Roboto Bk"/>
              </a:rPr>
              <a:t>collaborate </a:t>
            </a:r>
            <a:r>
              <a:rPr dirty="0" sz="1900" spc="-45" b="1">
                <a:latin typeface="Roboto Bk"/>
                <a:cs typeface="Roboto Bk"/>
              </a:rPr>
              <a:t>on </a:t>
            </a:r>
            <a:r>
              <a:rPr dirty="0" sz="1900" spc="-40" b="1">
                <a:latin typeface="Roboto Bk"/>
                <a:cs typeface="Roboto Bk"/>
              </a:rPr>
              <a:t>music </a:t>
            </a:r>
            <a:r>
              <a:rPr dirty="0" sz="1900" spc="-60" b="1">
                <a:latin typeface="Roboto Bk"/>
                <a:cs typeface="Roboto Bk"/>
              </a:rPr>
              <a:t>tracks.</a:t>
            </a:r>
            <a:r>
              <a:rPr dirty="0" sz="1900" spc="-55" b="1">
                <a:latin typeface="Roboto Bk"/>
                <a:cs typeface="Roboto Bk"/>
              </a:rPr>
              <a:t> </a:t>
            </a:r>
            <a:r>
              <a:rPr dirty="0" sz="1900" spc="-15" b="1">
                <a:latin typeface="Roboto Bk"/>
                <a:cs typeface="Roboto Bk"/>
              </a:rPr>
              <a:t>This </a:t>
            </a:r>
            <a:r>
              <a:rPr dirty="0" sz="1900" spc="-50" b="1">
                <a:latin typeface="Roboto Bk"/>
                <a:cs typeface="Roboto Bk"/>
              </a:rPr>
              <a:t>application, </a:t>
            </a:r>
            <a:r>
              <a:rPr dirty="0" sz="1900" spc="-70" b="1">
                <a:latin typeface="Roboto Bk"/>
                <a:cs typeface="Roboto Bk"/>
              </a:rPr>
              <a:t>built</a:t>
            </a:r>
            <a:r>
              <a:rPr dirty="0" sz="1900" spc="-65" b="1">
                <a:latin typeface="Roboto Bk"/>
                <a:cs typeface="Roboto Bk"/>
              </a:rPr>
              <a:t> </a:t>
            </a:r>
            <a:r>
              <a:rPr dirty="0" sz="1900" spc="5" b="1">
                <a:latin typeface="Roboto Bk"/>
                <a:cs typeface="Roboto Bk"/>
              </a:rPr>
              <a:t>on </a:t>
            </a:r>
            <a:r>
              <a:rPr dirty="0" sz="1900" spc="-45" b="1">
                <a:latin typeface="Roboto Bk"/>
                <a:cs typeface="Roboto Bk"/>
              </a:rPr>
              <a:t>the </a:t>
            </a:r>
            <a:r>
              <a:rPr dirty="0" sz="1900" spc="-50" b="1">
                <a:latin typeface="Roboto Bk"/>
                <a:cs typeface="Roboto Bk"/>
              </a:rPr>
              <a:t>Django </a:t>
            </a:r>
            <a:r>
              <a:rPr dirty="0" sz="1900" spc="-45" b="1">
                <a:latin typeface="Roboto Bk"/>
                <a:cs typeface="Roboto Bk"/>
              </a:rPr>
              <a:t> </a:t>
            </a:r>
            <a:r>
              <a:rPr dirty="0" sz="1900" spc="-65" b="1">
                <a:latin typeface="Roboto Bk"/>
                <a:cs typeface="Roboto Bk"/>
              </a:rPr>
              <a:t>framework, </a:t>
            </a:r>
            <a:r>
              <a:rPr dirty="0" sz="1900" spc="-45" b="1">
                <a:latin typeface="Roboto Bk"/>
                <a:cs typeface="Roboto Bk"/>
              </a:rPr>
              <a:t>presents </a:t>
            </a:r>
            <a:r>
              <a:rPr dirty="0" sz="1900" spc="25" b="1">
                <a:latin typeface="Roboto Bk"/>
                <a:cs typeface="Roboto Bk"/>
              </a:rPr>
              <a:t>a </a:t>
            </a:r>
            <a:r>
              <a:rPr dirty="0" sz="1900" spc="-75" b="1">
                <a:latin typeface="Roboto Bk"/>
                <a:cs typeface="Roboto Bk"/>
              </a:rPr>
              <a:t>user-friendly </a:t>
            </a:r>
            <a:r>
              <a:rPr dirty="0" sz="1900" spc="-35" b="1">
                <a:latin typeface="Roboto Bk"/>
                <a:cs typeface="Roboto Bk"/>
              </a:rPr>
              <a:t>interface </a:t>
            </a:r>
            <a:r>
              <a:rPr dirty="0" sz="1900" spc="-30" b="1">
                <a:latin typeface="Roboto Bk"/>
                <a:cs typeface="Roboto Bk"/>
              </a:rPr>
              <a:t>for </a:t>
            </a:r>
            <a:r>
              <a:rPr dirty="0" sz="1900" spc="-45" b="1">
                <a:latin typeface="Roboto Bk"/>
                <a:cs typeface="Roboto Bk"/>
              </a:rPr>
              <a:t>users </a:t>
            </a:r>
            <a:r>
              <a:rPr dirty="0" sz="1900" spc="-30" b="1">
                <a:latin typeface="Roboto Bk"/>
                <a:cs typeface="Roboto Bk"/>
              </a:rPr>
              <a:t>to </a:t>
            </a:r>
            <a:r>
              <a:rPr dirty="0" sz="1900" spc="-45" b="1">
                <a:latin typeface="Roboto Bk"/>
                <a:cs typeface="Roboto Bk"/>
              </a:rPr>
              <a:t>explore </a:t>
            </a:r>
            <a:r>
              <a:rPr dirty="0" sz="1900" spc="25" b="1">
                <a:latin typeface="Roboto Bk"/>
                <a:cs typeface="Roboto Bk"/>
              </a:rPr>
              <a:t>a </a:t>
            </a:r>
            <a:r>
              <a:rPr dirty="0" sz="1900" spc="-60" b="1">
                <a:latin typeface="Roboto Bk"/>
                <a:cs typeface="Roboto Bk"/>
              </a:rPr>
              <a:t>diverse </a:t>
            </a:r>
            <a:r>
              <a:rPr dirty="0" sz="1900" spc="-50" b="1">
                <a:latin typeface="Roboto Bk"/>
                <a:cs typeface="Roboto Bk"/>
              </a:rPr>
              <a:t>array </a:t>
            </a:r>
            <a:r>
              <a:rPr dirty="0" sz="1900" spc="5" b="1">
                <a:latin typeface="Roboto Bk"/>
                <a:cs typeface="Roboto Bk"/>
              </a:rPr>
              <a:t>of </a:t>
            </a:r>
            <a:r>
              <a:rPr dirty="0" sz="1900" spc="-40" b="1">
                <a:latin typeface="Roboto Bk"/>
                <a:cs typeface="Roboto Bk"/>
              </a:rPr>
              <a:t>music </a:t>
            </a:r>
            <a:r>
              <a:rPr dirty="0" sz="1900" spc="-65" b="1">
                <a:latin typeface="Roboto Bk"/>
                <a:cs typeface="Roboto Bk"/>
              </a:rPr>
              <a:t>genres, </a:t>
            </a:r>
            <a:r>
              <a:rPr dirty="0" sz="1900" spc="-75" b="1">
                <a:latin typeface="Roboto Bk"/>
                <a:cs typeface="Roboto Bk"/>
              </a:rPr>
              <a:t>artists, </a:t>
            </a:r>
            <a:r>
              <a:rPr dirty="0" sz="1900" spc="-25" b="1">
                <a:latin typeface="Roboto Bk"/>
                <a:cs typeface="Roboto Bk"/>
              </a:rPr>
              <a:t>and </a:t>
            </a:r>
            <a:r>
              <a:rPr dirty="0" sz="1900" spc="-20" b="1">
                <a:latin typeface="Roboto Bk"/>
                <a:cs typeface="Roboto Bk"/>
              </a:rPr>
              <a:t> </a:t>
            </a:r>
            <a:r>
              <a:rPr dirty="0" sz="1900" spc="-75" b="1">
                <a:latin typeface="Roboto Bk"/>
                <a:cs typeface="Roboto Bk"/>
              </a:rPr>
              <a:t>playlists. </a:t>
            </a:r>
            <a:r>
              <a:rPr dirty="0" sz="1900" spc="-55" b="1">
                <a:latin typeface="Roboto Bk"/>
                <a:cs typeface="Roboto Bk"/>
              </a:rPr>
              <a:t>Users </a:t>
            </a:r>
            <a:r>
              <a:rPr dirty="0" sz="1900" spc="-5" b="1">
                <a:latin typeface="Roboto Bk"/>
                <a:cs typeface="Roboto Bk"/>
              </a:rPr>
              <a:t>can </a:t>
            </a:r>
            <a:r>
              <a:rPr dirty="0" sz="1900" spc="-35" b="1">
                <a:latin typeface="Roboto Bk"/>
                <a:cs typeface="Roboto Bk"/>
              </a:rPr>
              <a:t>create </a:t>
            </a:r>
            <a:r>
              <a:rPr dirty="0" sz="1900" spc="-40" b="1">
                <a:latin typeface="Roboto Bk"/>
                <a:cs typeface="Roboto Bk"/>
              </a:rPr>
              <a:t>personalized </a:t>
            </a:r>
            <a:r>
              <a:rPr dirty="0" sz="1900" spc="-45" b="1">
                <a:latin typeface="Roboto Bk"/>
                <a:cs typeface="Roboto Bk"/>
              </a:rPr>
              <a:t>accounts, </a:t>
            </a:r>
            <a:r>
              <a:rPr dirty="0" sz="1900" spc="-30" b="1">
                <a:latin typeface="Roboto Bk"/>
                <a:cs typeface="Roboto Bk"/>
              </a:rPr>
              <a:t>complete </a:t>
            </a:r>
            <a:r>
              <a:rPr dirty="0" sz="1900" spc="-50" b="1">
                <a:latin typeface="Roboto Bk"/>
                <a:cs typeface="Roboto Bk"/>
              </a:rPr>
              <a:t>with </a:t>
            </a:r>
            <a:r>
              <a:rPr dirty="0" sz="1900" spc="-35" b="1">
                <a:latin typeface="Roboto Bk"/>
                <a:cs typeface="Roboto Bk"/>
              </a:rPr>
              <a:t>customizable </a:t>
            </a:r>
            <a:r>
              <a:rPr dirty="0" sz="1900" spc="-45" b="1">
                <a:latin typeface="Roboto Bk"/>
                <a:cs typeface="Roboto Bk"/>
              </a:rPr>
              <a:t>profiles </a:t>
            </a:r>
            <a:r>
              <a:rPr dirty="0" sz="1900" spc="-30" b="1">
                <a:latin typeface="Roboto Bk"/>
                <a:cs typeface="Roboto Bk"/>
              </a:rPr>
              <a:t>to </a:t>
            </a:r>
            <a:r>
              <a:rPr dirty="0" sz="1900" spc="-15" b="1">
                <a:latin typeface="Roboto Bk"/>
                <a:cs typeface="Roboto Bk"/>
              </a:rPr>
              <a:t>manage </a:t>
            </a:r>
            <a:r>
              <a:rPr dirty="0" sz="1900" spc="-60" b="1">
                <a:latin typeface="Roboto Bk"/>
                <a:cs typeface="Roboto Bk"/>
              </a:rPr>
              <a:t>their </a:t>
            </a:r>
            <a:r>
              <a:rPr dirty="0" sz="1900" spc="-40" b="1">
                <a:latin typeface="Roboto Bk"/>
                <a:cs typeface="Roboto Bk"/>
              </a:rPr>
              <a:t>music </a:t>
            </a:r>
            <a:r>
              <a:rPr dirty="0" sz="1900" spc="-35" b="1">
                <a:latin typeface="Roboto Bk"/>
                <a:cs typeface="Roboto Bk"/>
              </a:rPr>
              <a:t> </a:t>
            </a:r>
            <a:r>
              <a:rPr dirty="0" sz="1900" spc="-50" b="1">
                <a:latin typeface="Roboto Bk"/>
                <a:cs typeface="Roboto Bk"/>
              </a:rPr>
              <a:t>preferences. </a:t>
            </a:r>
            <a:r>
              <a:rPr dirty="0" sz="1900" spc="-10" b="1">
                <a:latin typeface="Roboto Bk"/>
                <a:cs typeface="Roboto Bk"/>
              </a:rPr>
              <a:t>The </a:t>
            </a:r>
            <a:r>
              <a:rPr dirty="0" sz="1900" spc="-35" b="1">
                <a:latin typeface="Roboto Bk"/>
                <a:cs typeface="Roboto Bk"/>
              </a:rPr>
              <a:t>platform </a:t>
            </a:r>
            <a:r>
              <a:rPr dirty="0" sz="1900" spc="-40" b="1">
                <a:latin typeface="Roboto Bk"/>
                <a:cs typeface="Roboto Bk"/>
              </a:rPr>
              <a:t>hosts </a:t>
            </a:r>
            <a:r>
              <a:rPr dirty="0" sz="1900" spc="-15" b="1">
                <a:latin typeface="Roboto Bk"/>
                <a:cs typeface="Roboto Bk"/>
              </a:rPr>
              <a:t>an </a:t>
            </a:r>
            <a:r>
              <a:rPr dirty="0" sz="1900" spc="-55" b="1">
                <a:latin typeface="Roboto Bk"/>
                <a:cs typeface="Roboto Bk"/>
              </a:rPr>
              <a:t>extensive </a:t>
            </a:r>
            <a:r>
              <a:rPr dirty="0" sz="1900" spc="-40" b="1">
                <a:latin typeface="Roboto Bk"/>
                <a:cs typeface="Roboto Bk"/>
              </a:rPr>
              <a:t>music </a:t>
            </a:r>
            <a:r>
              <a:rPr dirty="0" sz="1900" spc="-50" b="1">
                <a:latin typeface="Roboto Bk"/>
                <a:cs typeface="Roboto Bk"/>
              </a:rPr>
              <a:t>library </a:t>
            </a:r>
            <a:r>
              <a:rPr dirty="0" sz="1900" spc="-40" b="1">
                <a:latin typeface="Roboto Bk"/>
                <a:cs typeface="Roboto Bk"/>
              </a:rPr>
              <a:t>containing songs spanning </a:t>
            </a:r>
            <a:r>
              <a:rPr dirty="0" sz="1900" spc="-50" b="1">
                <a:latin typeface="Roboto Bk"/>
                <a:cs typeface="Roboto Bk"/>
              </a:rPr>
              <a:t>various </a:t>
            </a:r>
            <a:r>
              <a:rPr dirty="0" sz="1900" spc="-65" b="1">
                <a:latin typeface="Roboto Bk"/>
                <a:cs typeface="Roboto Bk"/>
              </a:rPr>
              <a:t>genres, </a:t>
            </a:r>
            <a:r>
              <a:rPr dirty="0" sz="1900" spc="-70" b="1">
                <a:latin typeface="Roboto Bk"/>
                <a:cs typeface="Roboto Bk"/>
              </a:rPr>
              <a:t>albums, </a:t>
            </a:r>
            <a:r>
              <a:rPr dirty="0" sz="1900" spc="-65" b="1">
                <a:latin typeface="Roboto Bk"/>
                <a:cs typeface="Roboto Bk"/>
              </a:rPr>
              <a:t> </a:t>
            </a:r>
            <a:r>
              <a:rPr dirty="0" sz="1900" spc="-60" b="1">
                <a:latin typeface="Roboto Bk"/>
                <a:cs typeface="Roboto Bk"/>
              </a:rPr>
              <a:t>and</a:t>
            </a:r>
            <a:r>
              <a:rPr dirty="0" sz="1900" spc="-45" b="1">
                <a:latin typeface="Roboto Bk"/>
                <a:cs typeface="Roboto Bk"/>
              </a:rPr>
              <a:t> </a:t>
            </a:r>
            <a:r>
              <a:rPr dirty="0" sz="1900" spc="-60" b="1">
                <a:latin typeface="Roboto Bk"/>
                <a:cs typeface="Roboto Bk"/>
              </a:rPr>
              <a:t>artists,</a:t>
            </a:r>
            <a:r>
              <a:rPr dirty="0" sz="1900" spc="-150" b="1">
                <a:latin typeface="Roboto Bk"/>
                <a:cs typeface="Roboto Bk"/>
              </a:rPr>
              <a:t> </a:t>
            </a:r>
            <a:r>
              <a:rPr dirty="0" sz="1900" spc="-40" b="1">
                <a:latin typeface="Roboto Bk"/>
                <a:cs typeface="Roboto Bk"/>
              </a:rPr>
              <a:t>allowing</a:t>
            </a:r>
            <a:r>
              <a:rPr dirty="0" sz="1900" spc="-35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users</a:t>
            </a:r>
            <a:r>
              <a:rPr dirty="0" sz="1900" spc="-55" b="1">
                <a:latin typeface="Roboto Bk"/>
                <a:cs typeface="Roboto Bk"/>
              </a:rPr>
              <a:t> </a:t>
            </a:r>
            <a:r>
              <a:rPr dirty="0" sz="1900" spc="-30" b="1">
                <a:latin typeface="Roboto Bk"/>
                <a:cs typeface="Roboto Bk"/>
              </a:rPr>
              <a:t>to</a:t>
            </a:r>
            <a:r>
              <a:rPr dirty="0" sz="1900" spc="-60" b="1">
                <a:latin typeface="Roboto Bk"/>
                <a:cs typeface="Roboto Bk"/>
              </a:rPr>
              <a:t> </a:t>
            </a:r>
            <a:r>
              <a:rPr dirty="0" sz="1900" spc="-55" b="1">
                <a:latin typeface="Roboto Bk"/>
                <a:cs typeface="Roboto Bk"/>
              </a:rPr>
              <a:t>effortlessly</a:t>
            </a:r>
            <a:r>
              <a:rPr dirty="0" sz="1900" spc="-70" b="1">
                <a:latin typeface="Roboto Bk"/>
                <a:cs typeface="Roboto Bk"/>
              </a:rPr>
              <a:t> </a:t>
            </a:r>
            <a:r>
              <a:rPr dirty="0" sz="1900" spc="-55" b="1">
                <a:latin typeface="Roboto Bk"/>
                <a:cs typeface="Roboto Bk"/>
              </a:rPr>
              <a:t>search,</a:t>
            </a:r>
            <a:r>
              <a:rPr dirty="0" sz="1900" spc="-50" b="1">
                <a:latin typeface="Roboto Bk"/>
                <a:cs typeface="Roboto Bk"/>
              </a:rPr>
              <a:t> </a:t>
            </a:r>
            <a:r>
              <a:rPr dirty="0" sz="1900" spc="-80" b="1">
                <a:latin typeface="Roboto Bk"/>
                <a:cs typeface="Roboto Bk"/>
              </a:rPr>
              <a:t>filter,</a:t>
            </a:r>
            <a:r>
              <a:rPr dirty="0" sz="1900" spc="-45" b="1">
                <a:latin typeface="Roboto Bk"/>
                <a:cs typeface="Roboto Bk"/>
              </a:rPr>
              <a:t> </a:t>
            </a:r>
            <a:r>
              <a:rPr dirty="0" sz="1900" spc="-25" b="1">
                <a:latin typeface="Roboto Bk"/>
                <a:cs typeface="Roboto Bk"/>
              </a:rPr>
              <a:t>and</a:t>
            </a:r>
            <a:r>
              <a:rPr dirty="0" sz="1900" spc="-45" b="1">
                <a:latin typeface="Roboto Bk"/>
                <a:cs typeface="Roboto Bk"/>
              </a:rPr>
              <a:t> </a:t>
            </a:r>
            <a:r>
              <a:rPr dirty="0" sz="1900" spc="-55" b="1">
                <a:latin typeface="Roboto Bk"/>
                <a:cs typeface="Roboto Bk"/>
              </a:rPr>
              <a:t>delve</a:t>
            </a:r>
            <a:r>
              <a:rPr dirty="0" sz="1900" spc="20" b="1">
                <a:latin typeface="Roboto Bk"/>
                <a:cs typeface="Roboto Bk"/>
              </a:rPr>
              <a:t> </a:t>
            </a:r>
            <a:r>
              <a:rPr dirty="0" sz="1900" spc="-65" b="1">
                <a:latin typeface="Roboto Bk"/>
                <a:cs typeface="Roboto Bk"/>
              </a:rPr>
              <a:t>into</a:t>
            </a:r>
            <a:r>
              <a:rPr dirty="0" sz="1900" spc="-60" b="1">
                <a:latin typeface="Roboto Bk"/>
                <a:cs typeface="Roboto Bk"/>
              </a:rPr>
              <a:t> </a:t>
            </a:r>
            <a:r>
              <a:rPr dirty="0" sz="1900" spc="-40" b="1">
                <a:latin typeface="Roboto Bk"/>
                <a:cs typeface="Roboto Bk"/>
              </a:rPr>
              <a:t>music</a:t>
            </a:r>
            <a:r>
              <a:rPr dirty="0" sz="1900" spc="-70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tracks</a:t>
            </a:r>
            <a:r>
              <a:rPr dirty="0" sz="1900" spc="-50" b="1">
                <a:latin typeface="Roboto Bk"/>
                <a:cs typeface="Roboto Bk"/>
              </a:rPr>
              <a:t> </a:t>
            </a:r>
            <a:r>
              <a:rPr dirty="0" sz="1900" spc="5" b="1">
                <a:latin typeface="Roboto Bk"/>
                <a:cs typeface="Roboto Bk"/>
              </a:rPr>
              <a:t>of</a:t>
            </a:r>
            <a:r>
              <a:rPr dirty="0" sz="1900" spc="-135" b="1">
                <a:latin typeface="Roboto Bk"/>
                <a:cs typeface="Roboto Bk"/>
              </a:rPr>
              <a:t> </a:t>
            </a:r>
            <a:r>
              <a:rPr dirty="0" sz="1900" spc="-40" b="1">
                <a:latin typeface="Roboto Bk"/>
                <a:cs typeface="Roboto Bk"/>
              </a:rPr>
              <a:t>their</a:t>
            </a:r>
            <a:r>
              <a:rPr dirty="0" sz="1900" spc="-120" b="1">
                <a:latin typeface="Roboto Bk"/>
                <a:cs typeface="Roboto Bk"/>
              </a:rPr>
              <a:t> </a:t>
            </a:r>
            <a:r>
              <a:rPr dirty="0" sz="1900" spc="-65" b="1">
                <a:latin typeface="Roboto Bk"/>
                <a:cs typeface="Roboto Bk"/>
              </a:rPr>
              <a:t>interest.</a:t>
            </a:r>
            <a:endParaRPr sz="1900">
              <a:latin typeface="Roboto Bk"/>
              <a:cs typeface="Roboto Bk"/>
            </a:endParaRPr>
          </a:p>
          <a:p>
            <a:pPr algn="just" marL="12700" marR="41910">
              <a:lnSpc>
                <a:spcPts val="2200"/>
              </a:lnSpc>
            </a:pPr>
            <a:r>
              <a:rPr dirty="0" sz="1900" spc="-95" b="1">
                <a:latin typeface="Roboto Bk"/>
                <a:cs typeface="Roboto Bk"/>
              </a:rPr>
              <a:t>In</a:t>
            </a:r>
            <a:r>
              <a:rPr dirty="0" sz="1900" spc="-90" b="1">
                <a:latin typeface="Roboto Bk"/>
                <a:cs typeface="Roboto Bk"/>
              </a:rPr>
              <a:t> </a:t>
            </a:r>
            <a:r>
              <a:rPr dirty="0" sz="1900" spc="-35" b="1">
                <a:latin typeface="Roboto Bk"/>
                <a:cs typeface="Roboto Bk"/>
              </a:rPr>
              <a:t>addition </a:t>
            </a:r>
            <a:r>
              <a:rPr dirty="0" sz="1900" spc="-30" b="1">
                <a:latin typeface="Roboto Bk"/>
                <a:cs typeface="Roboto Bk"/>
              </a:rPr>
              <a:t>to </a:t>
            </a:r>
            <a:r>
              <a:rPr dirty="0" sz="1900" spc="-55" b="1">
                <a:latin typeface="Roboto Bk"/>
                <a:cs typeface="Roboto Bk"/>
              </a:rPr>
              <a:t>streaming</a:t>
            </a:r>
            <a:r>
              <a:rPr dirty="0" sz="1900" spc="-50" b="1">
                <a:latin typeface="Roboto Bk"/>
                <a:cs typeface="Roboto Bk"/>
              </a:rPr>
              <a:t> </a:t>
            </a:r>
            <a:r>
              <a:rPr dirty="0" sz="1900" spc="-40" b="1">
                <a:latin typeface="Roboto Bk"/>
                <a:cs typeface="Roboto Bk"/>
              </a:rPr>
              <a:t>music </a:t>
            </a:r>
            <a:r>
              <a:rPr dirty="0" sz="1900" spc="-75" b="1">
                <a:latin typeface="Roboto Bk"/>
                <a:cs typeface="Roboto Bk"/>
              </a:rPr>
              <a:t>tracks,</a:t>
            </a:r>
            <a:r>
              <a:rPr dirty="0" sz="1900" spc="-70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the application</a:t>
            </a:r>
            <a:r>
              <a:rPr dirty="0" sz="1900" spc="380" b="1">
                <a:latin typeface="Roboto Bk"/>
                <a:cs typeface="Roboto Bk"/>
              </a:rPr>
              <a:t> </a:t>
            </a:r>
            <a:r>
              <a:rPr dirty="0" sz="1900" spc="-50" b="1">
                <a:latin typeface="Roboto Bk"/>
                <a:cs typeface="Roboto Bk"/>
              </a:rPr>
              <a:t>provides </a:t>
            </a:r>
            <a:r>
              <a:rPr dirty="0" sz="1900" spc="-45" b="1">
                <a:latin typeface="Roboto Bk"/>
                <a:cs typeface="Roboto Bk"/>
              </a:rPr>
              <a:t>users </a:t>
            </a:r>
            <a:r>
              <a:rPr dirty="0" sz="1900" spc="-25" b="1">
                <a:latin typeface="Roboto Bk"/>
                <a:cs typeface="Roboto Bk"/>
              </a:rPr>
              <a:t>with </a:t>
            </a:r>
            <a:r>
              <a:rPr dirty="0" sz="1900" spc="-45" b="1">
                <a:latin typeface="Roboto Bk"/>
                <a:cs typeface="Roboto Bk"/>
              </a:rPr>
              <a:t>the </a:t>
            </a:r>
            <a:r>
              <a:rPr dirty="0" sz="1900" spc="-40" b="1">
                <a:latin typeface="Roboto Bk"/>
                <a:cs typeface="Roboto Bk"/>
              </a:rPr>
              <a:t>convenience </a:t>
            </a:r>
            <a:r>
              <a:rPr dirty="0" sz="1900" spc="-45" b="1">
                <a:latin typeface="Roboto Bk"/>
                <a:cs typeface="Roboto Bk"/>
              </a:rPr>
              <a:t>of</a:t>
            </a:r>
            <a:r>
              <a:rPr dirty="0" sz="1900" spc="385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downloading </a:t>
            </a:r>
            <a:r>
              <a:rPr dirty="0" sz="1900" spc="-40" b="1">
                <a:latin typeface="Roboto Bk"/>
                <a:cs typeface="Roboto Bk"/>
              </a:rPr>
              <a:t> </a:t>
            </a:r>
            <a:r>
              <a:rPr dirty="0" sz="1900" spc="-60" b="1">
                <a:latin typeface="Roboto Bk"/>
                <a:cs typeface="Roboto Bk"/>
              </a:rPr>
              <a:t>their </a:t>
            </a:r>
            <a:r>
              <a:rPr dirty="0" sz="1900" spc="-50" b="1">
                <a:latin typeface="Roboto Bk"/>
                <a:cs typeface="Roboto Bk"/>
              </a:rPr>
              <a:t>favorite </a:t>
            </a:r>
            <a:r>
              <a:rPr dirty="0" sz="1900" spc="-40" b="1">
                <a:latin typeface="Roboto Bk"/>
                <a:cs typeface="Roboto Bk"/>
              </a:rPr>
              <a:t>songs </a:t>
            </a:r>
            <a:r>
              <a:rPr dirty="0" sz="1900" spc="-30" b="1">
                <a:latin typeface="Roboto Bk"/>
                <a:cs typeface="Roboto Bk"/>
              </a:rPr>
              <a:t>for </a:t>
            </a:r>
            <a:r>
              <a:rPr dirty="0" sz="1900" spc="-50" b="1">
                <a:latin typeface="Roboto Bk"/>
                <a:cs typeface="Roboto Bk"/>
              </a:rPr>
              <a:t>offline </a:t>
            </a:r>
            <a:r>
              <a:rPr dirty="0" sz="1900" spc="-60" b="1">
                <a:latin typeface="Roboto Bk"/>
                <a:cs typeface="Roboto Bk"/>
              </a:rPr>
              <a:t>listening. </a:t>
            </a:r>
            <a:r>
              <a:rPr dirty="0" sz="1900" spc="-40" b="1">
                <a:latin typeface="Roboto Bk"/>
                <a:cs typeface="Roboto Bk"/>
              </a:rPr>
              <a:t>Social </a:t>
            </a:r>
            <a:r>
              <a:rPr dirty="0" sz="1900" spc="-55" b="1">
                <a:latin typeface="Roboto Bk"/>
                <a:cs typeface="Roboto Bk"/>
              </a:rPr>
              <a:t>integration </a:t>
            </a:r>
            <a:r>
              <a:rPr dirty="0" sz="1900" spc="-40" b="1">
                <a:latin typeface="Roboto Bk"/>
                <a:cs typeface="Roboto Bk"/>
              </a:rPr>
              <a:t>features </a:t>
            </a:r>
            <a:r>
              <a:rPr dirty="0" sz="1900" spc="-25" b="1">
                <a:latin typeface="Roboto Bk"/>
                <a:cs typeface="Roboto Bk"/>
              </a:rPr>
              <a:t>are </a:t>
            </a:r>
            <a:r>
              <a:rPr dirty="0" sz="1900" spc="-50" b="1">
                <a:latin typeface="Roboto Bk"/>
                <a:cs typeface="Roboto Bk"/>
              </a:rPr>
              <a:t>seamlessly </a:t>
            </a:r>
            <a:r>
              <a:rPr dirty="0" sz="1900" spc="-60" b="1">
                <a:latin typeface="Roboto Bk"/>
                <a:cs typeface="Roboto Bk"/>
              </a:rPr>
              <a:t>integrated, </a:t>
            </a:r>
            <a:r>
              <a:rPr dirty="0" sz="1900" spc="-40" b="1">
                <a:latin typeface="Roboto Bk"/>
                <a:cs typeface="Roboto Bk"/>
              </a:rPr>
              <a:t>allowing </a:t>
            </a:r>
            <a:r>
              <a:rPr dirty="0" sz="1900" spc="-45" b="1">
                <a:latin typeface="Roboto Bk"/>
                <a:cs typeface="Roboto Bk"/>
              </a:rPr>
              <a:t>users </a:t>
            </a:r>
            <a:r>
              <a:rPr dirty="0" sz="1900" spc="-30" b="1">
                <a:latin typeface="Roboto Bk"/>
                <a:cs typeface="Roboto Bk"/>
              </a:rPr>
              <a:t>to </a:t>
            </a:r>
            <a:r>
              <a:rPr dirty="0" sz="1900" spc="-25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connect </a:t>
            </a:r>
            <a:r>
              <a:rPr dirty="0" sz="1900" spc="-50" b="1">
                <a:latin typeface="Roboto Bk"/>
                <a:cs typeface="Roboto Bk"/>
              </a:rPr>
              <a:t>with </a:t>
            </a:r>
            <a:r>
              <a:rPr dirty="0" sz="1900" spc="-60" b="1">
                <a:latin typeface="Roboto Bk"/>
                <a:cs typeface="Roboto Bk"/>
              </a:rPr>
              <a:t>friends, </a:t>
            </a:r>
            <a:r>
              <a:rPr dirty="0" sz="1900" spc="-40" b="1">
                <a:latin typeface="Roboto Bk"/>
                <a:cs typeface="Roboto Bk"/>
              </a:rPr>
              <a:t>follow </a:t>
            </a:r>
            <a:r>
              <a:rPr dirty="0" sz="1900" spc="-60" b="1">
                <a:latin typeface="Roboto Bk"/>
                <a:cs typeface="Roboto Bk"/>
              </a:rPr>
              <a:t>their </a:t>
            </a:r>
            <a:r>
              <a:rPr dirty="0" sz="1900" spc="-50" b="1">
                <a:latin typeface="Roboto Bk"/>
                <a:cs typeface="Roboto Bk"/>
              </a:rPr>
              <a:t>favorite </a:t>
            </a:r>
            <a:r>
              <a:rPr dirty="0" sz="1900" spc="-75" b="1">
                <a:latin typeface="Roboto Bk"/>
                <a:cs typeface="Roboto Bk"/>
              </a:rPr>
              <a:t>artists, </a:t>
            </a:r>
            <a:r>
              <a:rPr dirty="0" sz="1900" spc="-25" b="1">
                <a:latin typeface="Roboto Bk"/>
                <a:cs typeface="Roboto Bk"/>
              </a:rPr>
              <a:t>and </a:t>
            </a:r>
            <a:r>
              <a:rPr dirty="0" sz="1900" spc="-40" b="1">
                <a:latin typeface="Roboto Bk"/>
                <a:cs typeface="Roboto Bk"/>
              </a:rPr>
              <a:t>discover new music </a:t>
            </a:r>
            <a:r>
              <a:rPr dirty="0" sz="1900" spc="-50" b="1">
                <a:latin typeface="Roboto Bk"/>
                <a:cs typeface="Roboto Bk"/>
              </a:rPr>
              <a:t>through </a:t>
            </a:r>
            <a:r>
              <a:rPr dirty="0" sz="1900" spc="-40" b="1">
                <a:latin typeface="Roboto Bk"/>
                <a:cs typeface="Roboto Bk"/>
              </a:rPr>
              <a:t>shared </a:t>
            </a:r>
            <a:r>
              <a:rPr dirty="0" sz="1900" spc="-45" b="1">
                <a:latin typeface="Roboto Bk"/>
                <a:cs typeface="Roboto Bk"/>
              </a:rPr>
              <a:t>connections. </a:t>
            </a:r>
            <a:r>
              <a:rPr dirty="0" sz="1900" spc="-65" b="1">
                <a:latin typeface="Roboto Bk"/>
                <a:cs typeface="Roboto Bk"/>
              </a:rPr>
              <a:t>Sharing </a:t>
            </a:r>
            <a:r>
              <a:rPr dirty="0" sz="1900" spc="-60" b="1">
                <a:latin typeface="Roboto Bk"/>
                <a:cs typeface="Roboto Bk"/>
              </a:rPr>
              <a:t> music</a:t>
            </a:r>
            <a:r>
              <a:rPr dirty="0" sz="1900" spc="-70" b="1">
                <a:latin typeface="Roboto Bk"/>
                <a:cs typeface="Roboto Bk"/>
              </a:rPr>
              <a:t> </a:t>
            </a:r>
            <a:r>
              <a:rPr dirty="0" sz="1900" spc="5" b="1">
                <a:latin typeface="Roboto Bk"/>
                <a:cs typeface="Roboto Bk"/>
              </a:rPr>
              <a:t>on</a:t>
            </a:r>
            <a:r>
              <a:rPr dirty="0" sz="1900" spc="-125" b="1">
                <a:latin typeface="Roboto Bk"/>
                <a:cs typeface="Roboto Bk"/>
              </a:rPr>
              <a:t> </a:t>
            </a:r>
            <a:r>
              <a:rPr dirty="0" sz="1900" spc="-35" b="1">
                <a:latin typeface="Roboto Bk"/>
                <a:cs typeface="Roboto Bk"/>
              </a:rPr>
              <a:t>popular</a:t>
            </a:r>
            <a:r>
              <a:rPr dirty="0" sz="1900" spc="-20" b="1">
                <a:latin typeface="Roboto Bk"/>
                <a:cs typeface="Roboto Bk"/>
              </a:rPr>
              <a:t> </a:t>
            </a:r>
            <a:r>
              <a:rPr dirty="0" sz="1900" spc="-35" b="1">
                <a:latin typeface="Roboto Bk"/>
                <a:cs typeface="Roboto Bk"/>
              </a:rPr>
              <a:t>social</a:t>
            </a:r>
            <a:r>
              <a:rPr dirty="0" sz="1900" spc="-40" b="1">
                <a:latin typeface="Roboto Bk"/>
                <a:cs typeface="Roboto Bk"/>
              </a:rPr>
              <a:t> </a:t>
            </a:r>
            <a:r>
              <a:rPr dirty="0" sz="1900" spc="-25" b="1">
                <a:latin typeface="Roboto Bk"/>
                <a:cs typeface="Roboto Bk"/>
              </a:rPr>
              <a:t>media</a:t>
            </a:r>
            <a:r>
              <a:rPr dirty="0" sz="1900" spc="-110" b="1">
                <a:latin typeface="Roboto Bk"/>
                <a:cs typeface="Roboto Bk"/>
              </a:rPr>
              <a:t> </a:t>
            </a:r>
            <a:r>
              <a:rPr dirty="0" sz="1900" spc="-40" b="1">
                <a:latin typeface="Roboto Bk"/>
                <a:cs typeface="Roboto Bk"/>
              </a:rPr>
              <a:t>platforms</a:t>
            </a:r>
            <a:r>
              <a:rPr dirty="0" sz="1900" spc="-55" b="1">
                <a:latin typeface="Roboto Bk"/>
                <a:cs typeface="Roboto Bk"/>
              </a:rPr>
              <a:t> </a:t>
            </a:r>
            <a:r>
              <a:rPr dirty="0" sz="1900" spc="-60" b="1">
                <a:latin typeface="Roboto Bk"/>
                <a:cs typeface="Roboto Bk"/>
              </a:rPr>
              <a:t>is</a:t>
            </a:r>
            <a:r>
              <a:rPr dirty="0" sz="1900" spc="-55" b="1">
                <a:latin typeface="Roboto Bk"/>
                <a:cs typeface="Roboto Bk"/>
              </a:rPr>
              <a:t> </a:t>
            </a:r>
            <a:r>
              <a:rPr dirty="0" sz="1900" spc="-5" b="1">
                <a:latin typeface="Roboto Bk"/>
                <a:cs typeface="Roboto Bk"/>
              </a:rPr>
              <a:t>made</a:t>
            </a:r>
            <a:r>
              <a:rPr dirty="0" sz="1900" spc="-85" b="1">
                <a:latin typeface="Roboto Bk"/>
                <a:cs typeface="Roboto Bk"/>
              </a:rPr>
              <a:t> </a:t>
            </a:r>
            <a:r>
              <a:rPr dirty="0" sz="1900" spc="-40" b="1">
                <a:latin typeface="Roboto Bk"/>
                <a:cs typeface="Roboto Bk"/>
              </a:rPr>
              <a:t>simple</a:t>
            </a:r>
            <a:r>
              <a:rPr dirty="0" sz="1900" spc="-85" b="1">
                <a:latin typeface="Roboto Bk"/>
                <a:cs typeface="Roboto Bk"/>
              </a:rPr>
              <a:t> </a:t>
            </a:r>
            <a:r>
              <a:rPr dirty="0" sz="1900" spc="-25" b="1">
                <a:latin typeface="Roboto Bk"/>
                <a:cs typeface="Roboto Bk"/>
              </a:rPr>
              <a:t>and</a:t>
            </a:r>
            <a:r>
              <a:rPr dirty="0" sz="1900" spc="-45" b="1">
                <a:latin typeface="Roboto Bk"/>
                <a:cs typeface="Roboto Bk"/>
              </a:rPr>
              <a:t> </a:t>
            </a:r>
            <a:r>
              <a:rPr dirty="0" sz="1900" spc="-70" b="1">
                <a:latin typeface="Roboto Bk"/>
                <a:cs typeface="Roboto Bk"/>
              </a:rPr>
              <a:t>intuitive</a:t>
            </a:r>
            <a:endParaRPr sz="1900">
              <a:latin typeface="Roboto Bk"/>
              <a:cs typeface="Roboto Bk"/>
            </a:endParaRPr>
          </a:p>
          <a:p>
            <a:pPr algn="just" marL="12700" marR="5080">
              <a:lnSpc>
                <a:spcPts val="2200"/>
              </a:lnSpc>
            </a:pPr>
            <a:r>
              <a:rPr dirty="0" sz="1900" spc="-50" b="1">
                <a:latin typeface="Roboto Bk"/>
                <a:cs typeface="Roboto Bk"/>
              </a:rPr>
              <a:t>Django </a:t>
            </a:r>
            <a:r>
              <a:rPr dirty="0" sz="1900" spc="-45" b="1">
                <a:latin typeface="Roboto Bk"/>
                <a:cs typeface="Roboto Bk"/>
              </a:rPr>
              <a:t>Music </a:t>
            </a:r>
            <a:r>
              <a:rPr dirty="0" sz="1900" spc="-50" b="1">
                <a:latin typeface="Roboto Bk"/>
                <a:cs typeface="Roboto Bk"/>
              </a:rPr>
              <a:t>Sharing </a:t>
            </a:r>
            <a:r>
              <a:rPr dirty="0" sz="1900" spc="-35" b="1">
                <a:latin typeface="Roboto Bk"/>
                <a:cs typeface="Roboto Bk"/>
              </a:rPr>
              <a:t>Application </a:t>
            </a:r>
            <a:r>
              <a:rPr dirty="0" sz="1900" spc="-45" b="1">
                <a:latin typeface="Roboto Bk"/>
                <a:cs typeface="Roboto Bk"/>
              </a:rPr>
              <a:t>aims </a:t>
            </a:r>
            <a:r>
              <a:rPr dirty="0" sz="1900" spc="-30" b="1">
                <a:latin typeface="Roboto Bk"/>
                <a:cs typeface="Roboto Bk"/>
              </a:rPr>
              <a:t>to </a:t>
            </a:r>
            <a:r>
              <a:rPr dirty="0" sz="1900" spc="-35" b="1">
                <a:latin typeface="Roboto Bk"/>
                <a:cs typeface="Roboto Bk"/>
              </a:rPr>
              <a:t>create </a:t>
            </a:r>
            <a:r>
              <a:rPr dirty="0" sz="1900" spc="25" b="1">
                <a:latin typeface="Roboto Bk"/>
                <a:cs typeface="Roboto Bk"/>
              </a:rPr>
              <a:t>a </a:t>
            </a:r>
            <a:r>
              <a:rPr dirty="0" sz="1900" spc="-55" b="1">
                <a:latin typeface="Roboto Bk"/>
                <a:cs typeface="Roboto Bk"/>
              </a:rPr>
              <a:t>vibrant </a:t>
            </a:r>
            <a:r>
              <a:rPr dirty="0" sz="1900" spc="-25" b="1">
                <a:latin typeface="Roboto Bk"/>
                <a:cs typeface="Roboto Bk"/>
              </a:rPr>
              <a:t>and </a:t>
            </a:r>
            <a:r>
              <a:rPr dirty="0" sz="1900" spc="-55" b="1">
                <a:latin typeface="Roboto Bk"/>
                <a:cs typeface="Roboto Bk"/>
              </a:rPr>
              <a:t>interactive </a:t>
            </a:r>
            <a:r>
              <a:rPr dirty="0" sz="1900" spc="-65" b="1">
                <a:latin typeface="Roboto Bk"/>
                <a:cs typeface="Roboto Bk"/>
              </a:rPr>
              <a:t>music-sharing </a:t>
            </a:r>
            <a:r>
              <a:rPr dirty="0" sz="1900" spc="-50" b="1">
                <a:latin typeface="Roboto Bk"/>
                <a:cs typeface="Roboto Bk"/>
              </a:rPr>
              <a:t>platform </a:t>
            </a:r>
            <a:r>
              <a:rPr dirty="0" sz="1900" spc="-25" b="1">
                <a:latin typeface="Roboto Bk"/>
                <a:cs typeface="Roboto Bk"/>
              </a:rPr>
              <a:t>where </a:t>
            </a:r>
            <a:r>
              <a:rPr dirty="0" sz="1900" spc="-75" b="1">
                <a:latin typeface="Roboto Bk"/>
                <a:cs typeface="Roboto Bk"/>
              </a:rPr>
              <a:t>artists, </a:t>
            </a:r>
            <a:r>
              <a:rPr dirty="0" sz="1900" spc="-459" b="1">
                <a:latin typeface="Roboto Bk"/>
                <a:cs typeface="Roboto Bk"/>
              </a:rPr>
              <a:t> </a:t>
            </a:r>
            <a:r>
              <a:rPr dirty="0" sz="1900" spc="-65" b="1">
                <a:latin typeface="Roboto Bk"/>
                <a:cs typeface="Roboto Bk"/>
              </a:rPr>
              <a:t>musicians, </a:t>
            </a:r>
            <a:r>
              <a:rPr dirty="0" sz="1900" spc="-25" b="1">
                <a:latin typeface="Roboto Bk"/>
                <a:cs typeface="Roboto Bk"/>
              </a:rPr>
              <a:t>and </a:t>
            </a:r>
            <a:r>
              <a:rPr dirty="0" sz="1900" spc="-40" b="1">
                <a:latin typeface="Roboto Bk"/>
                <a:cs typeface="Roboto Bk"/>
              </a:rPr>
              <a:t>music enthusiasts </a:t>
            </a:r>
            <a:r>
              <a:rPr dirty="0" sz="1900" spc="-5" b="1">
                <a:latin typeface="Roboto Bk"/>
                <a:cs typeface="Roboto Bk"/>
              </a:rPr>
              <a:t>can </a:t>
            </a:r>
            <a:r>
              <a:rPr dirty="0" sz="1900" spc="-65" b="1">
                <a:latin typeface="Roboto Bk"/>
                <a:cs typeface="Roboto Bk"/>
              </a:rPr>
              <a:t>connect, </a:t>
            </a:r>
            <a:r>
              <a:rPr dirty="0" sz="1900" spc="-40" b="1">
                <a:latin typeface="Roboto Bk"/>
                <a:cs typeface="Roboto Bk"/>
              </a:rPr>
              <a:t>discover </a:t>
            </a:r>
            <a:r>
              <a:rPr dirty="0" sz="1900" spc="-5" b="1">
                <a:latin typeface="Roboto Bk"/>
                <a:cs typeface="Roboto Bk"/>
              </a:rPr>
              <a:t>new </a:t>
            </a:r>
            <a:r>
              <a:rPr dirty="0" sz="1900" spc="-60" b="1">
                <a:latin typeface="Roboto Bk"/>
                <a:cs typeface="Roboto Bk"/>
              </a:rPr>
              <a:t>music, </a:t>
            </a:r>
            <a:r>
              <a:rPr dirty="0" sz="1900" spc="5" b="1">
                <a:latin typeface="Roboto Bk"/>
                <a:cs typeface="Roboto Bk"/>
              </a:rPr>
              <a:t>and </a:t>
            </a:r>
            <a:r>
              <a:rPr dirty="0" sz="1900" spc="-35" b="1">
                <a:latin typeface="Roboto Bk"/>
                <a:cs typeface="Roboto Bk"/>
              </a:rPr>
              <a:t>collaborate </a:t>
            </a:r>
            <a:r>
              <a:rPr dirty="0" sz="1900" spc="-45" b="1">
                <a:latin typeface="Roboto Bk"/>
                <a:cs typeface="Roboto Bk"/>
              </a:rPr>
              <a:t>on </a:t>
            </a:r>
            <a:r>
              <a:rPr dirty="0" sz="1900" spc="-40" b="1">
                <a:latin typeface="Roboto Bk"/>
                <a:cs typeface="Roboto Bk"/>
              </a:rPr>
              <a:t>creative </a:t>
            </a:r>
            <a:r>
              <a:rPr dirty="0" sz="1900" spc="-50" b="1">
                <a:latin typeface="Roboto Bk"/>
                <a:cs typeface="Roboto Bk"/>
              </a:rPr>
              <a:t>projects. </a:t>
            </a:r>
            <a:r>
              <a:rPr dirty="0" sz="1900" spc="-55" b="1">
                <a:latin typeface="Roboto Bk"/>
                <a:cs typeface="Roboto Bk"/>
              </a:rPr>
              <a:t>With </a:t>
            </a:r>
            <a:r>
              <a:rPr dirty="0" sz="1900" spc="-50" b="1">
                <a:latin typeface="Roboto Bk"/>
                <a:cs typeface="Roboto Bk"/>
              </a:rPr>
              <a:t> </a:t>
            </a:r>
            <a:r>
              <a:rPr dirty="0" sz="1900" spc="-65" b="1">
                <a:latin typeface="Roboto Bk"/>
                <a:cs typeface="Roboto Bk"/>
              </a:rPr>
              <a:t>its </a:t>
            </a:r>
            <a:r>
              <a:rPr dirty="0" sz="1900" spc="-55" b="1">
                <a:latin typeface="Roboto Bk"/>
                <a:cs typeface="Roboto Bk"/>
              </a:rPr>
              <a:t>robust </a:t>
            </a:r>
            <a:r>
              <a:rPr dirty="0" sz="1900" spc="-45" b="1">
                <a:latin typeface="Roboto Bk"/>
                <a:cs typeface="Roboto Bk"/>
              </a:rPr>
              <a:t>set of </a:t>
            </a:r>
            <a:r>
              <a:rPr dirty="0" sz="1900" spc="-40" b="1">
                <a:latin typeface="Roboto Bk"/>
                <a:cs typeface="Roboto Bk"/>
              </a:rPr>
              <a:t>features </a:t>
            </a:r>
            <a:r>
              <a:rPr dirty="0" sz="1900" spc="-25" b="1">
                <a:latin typeface="Roboto Bk"/>
                <a:cs typeface="Roboto Bk"/>
              </a:rPr>
              <a:t>and </a:t>
            </a:r>
            <a:r>
              <a:rPr dirty="0" sz="1900" spc="-85" b="1">
                <a:latin typeface="Roboto Bk"/>
                <a:cs typeface="Roboto Bk"/>
              </a:rPr>
              <a:t>user-friendly </a:t>
            </a:r>
            <a:r>
              <a:rPr dirty="0" sz="1900" spc="-55" b="1">
                <a:latin typeface="Roboto Bk"/>
                <a:cs typeface="Roboto Bk"/>
              </a:rPr>
              <a:t>design, </a:t>
            </a:r>
            <a:r>
              <a:rPr dirty="0" sz="1900" spc="-45" b="1">
                <a:latin typeface="Roboto Bk"/>
                <a:cs typeface="Roboto Bk"/>
              </a:rPr>
              <a:t>the </a:t>
            </a:r>
            <a:r>
              <a:rPr dirty="0" sz="1900" spc="-35" b="1">
                <a:latin typeface="Roboto Bk"/>
                <a:cs typeface="Roboto Bk"/>
              </a:rPr>
              <a:t>platform offers </a:t>
            </a:r>
            <a:r>
              <a:rPr dirty="0" sz="1900" spc="25" b="1">
                <a:latin typeface="Roboto Bk"/>
                <a:cs typeface="Roboto Bk"/>
              </a:rPr>
              <a:t>a </a:t>
            </a:r>
            <a:r>
              <a:rPr dirty="0" sz="1900" spc="-50" b="1">
                <a:latin typeface="Roboto Bk"/>
                <a:cs typeface="Roboto Bk"/>
              </a:rPr>
              <a:t>rich </a:t>
            </a:r>
            <a:r>
              <a:rPr dirty="0" sz="1900" spc="-40" b="1">
                <a:latin typeface="Roboto Bk"/>
                <a:cs typeface="Roboto Bk"/>
              </a:rPr>
              <a:t>music experience </a:t>
            </a:r>
            <a:r>
              <a:rPr dirty="0" sz="1900" spc="-30" b="1">
                <a:latin typeface="Roboto Bk"/>
                <a:cs typeface="Roboto Bk"/>
              </a:rPr>
              <a:t>for </a:t>
            </a:r>
            <a:r>
              <a:rPr dirty="0" sz="1900" spc="-35" b="1">
                <a:latin typeface="Roboto Bk"/>
                <a:cs typeface="Roboto Bk"/>
              </a:rPr>
              <a:t>all </a:t>
            </a:r>
            <a:r>
              <a:rPr dirty="0" sz="1900" spc="-65" b="1">
                <a:latin typeface="Roboto Bk"/>
                <a:cs typeface="Roboto Bk"/>
              </a:rPr>
              <a:t>its </a:t>
            </a:r>
            <a:r>
              <a:rPr dirty="0" sz="1900" spc="-80" b="1">
                <a:latin typeface="Roboto Bk"/>
                <a:cs typeface="Roboto Bk"/>
              </a:rPr>
              <a:t>users, </a:t>
            </a:r>
            <a:r>
              <a:rPr dirty="0" sz="1900" spc="-75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enhancing</a:t>
            </a:r>
            <a:r>
              <a:rPr dirty="0" sz="1900" spc="-40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the</a:t>
            </a:r>
            <a:r>
              <a:rPr dirty="0" sz="1900" spc="-85" b="1">
                <a:latin typeface="Roboto Bk"/>
                <a:cs typeface="Roboto Bk"/>
              </a:rPr>
              <a:t> </a:t>
            </a:r>
            <a:r>
              <a:rPr dirty="0" sz="1900" spc="-25" b="1">
                <a:latin typeface="Roboto Bk"/>
                <a:cs typeface="Roboto Bk"/>
              </a:rPr>
              <a:t>way</a:t>
            </a:r>
            <a:r>
              <a:rPr dirty="0" sz="1900" spc="-75" b="1">
                <a:latin typeface="Roboto Bk"/>
                <a:cs typeface="Roboto Bk"/>
              </a:rPr>
              <a:t> </a:t>
            </a:r>
            <a:r>
              <a:rPr dirty="0" sz="1900" spc="-40" b="1">
                <a:latin typeface="Roboto Bk"/>
                <a:cs typeface="Roboto Bk"/>
              </a:rPr>
              <a:t>music</a:t>
            </a:r>
            <a:r>
              <a:rPr dirty="0" sz="1900" spc="-70" b="1">
                <a:latin typeface="Roboto Bk"/>
                <a:cs typeface="Roboto Bk"/>
              </a:rPr>
              <a:t> </a:t>
            </a:r>
            <a:r>
              <a:rPr dirty="0" sz="1900" spc="-60" b="1">
                <a:latin typeface="Roboto Bk"/>
                <a:cs typeface="Roboto Bk"/>
              </a:rPr>
              <a:t>is</a:t>
            </a:r>
            <a:r>
              <a:rPr dirty="0" sz="1900" spc="-55" b="1">
                <a:latin typeface="Roboto Bk"/>
                <a:cs typeface="Roboto Bk"/>
              </a:rPr>
              <a:t> </a:t>
            </a:r>
            <a:r>
              <a:rPr dirty="0" sz="1900" spc="-40" b="1">
                <a:latin typeface="Roboto Bk"/>
                <a:cs typeface="Roboto Bk"/>
              </a:rPr>
              <a:t>shared</a:t>
            </a:r>
            <a:r>
              <a:rPr dirty="0" sz="1900" spc="-45" b="1">
                <a:latin typeface="Roboto Bk"/>
                <a:cs typeface="Roboto Bk"/>
              </a:rPr>
              <a:t> </a:t>
            </a:r>
            <a:r>
              <a:rPr dirty="0" sz="1900" spc="-25" b="1">
                <a:latin typeface="Roboto Bk"/>
                <a:cs typeface="Roboto Bk"/>
              </a:rPr>
              <a:t>and</a:t>
            </a:r>
            <a:r>
              <a:rPr dirty="0" sz="1900" spc="-45" b="1">
                <a:latin typeface="Roboto Bk"/>
                <a:cs typeface="Roboto Bk"/>
              </a:rPr>
              <a:t> enjoyed </a:t>
            </a:r>
            <a:r>
              <a:rPr dirty="0" sz="1900" spc="-75" b="1">
                <a:latin typeface="Roboto Bk"/>
                <a:cs typeface="Roboto Bk"/>
              </a:rPr>
              <a:t>in</a:t>
            </a:r>
            <a:r>
              <a:rPr dirty="0" sz="1900" spc="-25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the</a:t>
            </a:r>
            <a:r>
              <a:rPr dirty="0" sz="1900" spc="-85" b="1">
                <a:latin typeface="Roboto Bk"/>
                <a:cs typeface="Roboto Bk"/>
              </a:rPr>
              <a:t> </a:t>
            </a:r>
            <a:r>
              <a:rPr dirty="0" sz="1900" spc="-50" b="1">
                <a:latin typeface="Roboto Bk"/>
                <a:cs typeface="Roboto Bk"/>
              </a:rPr>
              <a:t>digital</a:t>
            </a:r>
            <a:r>
              <a:rPr dirty="0" sz="1900" spc="-40" b="1">
                <a:latin typeface="Roboto Bk"/>
                <a:cs typeface="Roboto Bk"/>
              </a:rPr>
              <a:t> age.</a:t>
            </a:r>
            <a:endParaRPr sz="1900">
              <a:latin typeface="Roboto Bk"/>
              <a:cs typeface="Roboto B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234641"/>
            <a:ext cx="12192635" cy="0"/>
          </a:xfrm>
          <a:custGeom>
            <a:avLst/>
            <a:gdLst/>
            <a:ahLst/>
            <a:cxnLst/>
            <a:rect l="l" t="t" r="r" b="b"/>
            <a:pathLst>
              <a:path w="12192635" h="0">
                <a:moveTo>
                  <a:pt x="0" y="0"/>
                </a:moveTo>
                <a:lnTo>
                  <a:pt x="12192186" y="0"/>
                </a:lnTo>
              </a:path>
            </a:pathLst>
          </a:custGeom>
          <a:ln w="2540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2100" y="6375400"/>
            <a:ext cx="62420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 b="1">
                <a:latin typeface="Roboto Bk"/>
                <a:cs typeface="Roboto Bk"/>
              </a:rPr>
              <a:t>Source</a:t>
            </a:r>
            <a:r>
              <a:rPr dirty="0" sz="1300" spc="-70" b="1">
                <a:latin typeface="Roboto Bk"/>
                <a:cs typeface="Roboto Bk"/>
              </a:rPr>
              <a:t> </a:t>
            </a:r>
            <a:r>
              <a:rPr dirty="0" sz="1300" spc="-75" b="1">
                <a:latin typeface="Roboto Bk"/>
                <a:cs typeface="Roboto Bk"/>
              </a:rPr>
              <a:t>:</a:t>
            </a:r>
            <a:endParaRPr sz="13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43313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Next</a:t>
            </a:r>
            <a:r>
              <a:rPr dirty="0" spc="-95"/>
              <a:t> </a:t>
            </a:r>
            <a:r>
              <a:rPr dirty="0" spc="10"/>
              <a:t>Gen</a:t>
            </a:r>
            <a:r>
              <a:rPr dirty="0" spc="-35"/>
              <a:t> </a:t>
            </a:r>
            <a:r>
              <a:rPr dirty="0" spc="-55"/>
              <a:t>Employability</a:t>
            </a:r>
            <a:r>
              <a:rPr dirty="0" spc="-45"/>
              <a:t> </a:t>
            </a:r>
            <a:r>
              <a:rPr dirty="0" spc="-25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400" y="999783"/>
            <a:ext cx="11312525" cy="28587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25"/>
              </a:spcBef>
            </a:pPr>
            <a:r>
              <a:rPr dirty="0" sz="2100" spc="20">
                <a:solidFill>
                  <a:srgbClr val="203162"/>
                </a:solidFill>
                <a:latin typeface="Microsoft Sans Serif"/>
                <a:cs typeface="Microsoft Sans Serif"/>
              </a:rPr>
              <a:t>Problem</a:t>
            </a:r>
            <a:r>
              <a:rPr dirty="0" sz="2100" spc="5">
                <a:solidFill>
                  <a:srgbClr val="203162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20">
                <a:solidFill>
                  <a:srgbClr val="203162"/>
                </a:solidFill>
                <a:latin typeface="Microsoft Sans Serif"/>
                <a:cs typeface="Microsoft Sans Serif"/>
              </a:rPr>
              <a:t>Statement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Microsoft Sans Serif"/>
              <a:cs typeface="Microsoft Sans Serif"/>
            </a:endParaRPr>
          </a:p>
          <a:p>
            <a:pPr algn="just" marL="25400" marR="5080">
              <a:lnSpc>
                <a:spcPts val="2200"/>
              </a:lnSpc>
            </a:pPr>
            <a:r>
              <a:rPr dirty="0" sz="1900" spc="-45" b="1">
                <a:latin typeface="Roboto Bk"/>
                <a:cs typeface="Roboto Bk"/>
              </a:rPr>
              <a:t>The </a:t>
            </a:r>
            <a:r>
              <a:rPr dirty="0" sz="1900" spc="-40" b="1">
                <a:latin typeface="Roboto Bk"/>
                <a:cs typeface="Roboto Bk"/>
              </a:rPr>
              <a:t>music </a:t>
            </a:r>
            <a:r>
              <a:rPr dirty="0" sz="1900" spc="-70" b="1">
                <a:latin typeface="Roboto Bk"/>
                <a:cs typeface="Roboto Bk"/>
              </a:rPr>
              <a:t>industry </a:t>
            </a:r>
            <a:r>
              <a:rPr dirty="0" sz="1900" spc="-30" b="1">
                <a:latin typeface="Roboto Bk"/>
                <a:cs typeface="Roboto Bk"/>
              </a:rPr>
              <a:t>lacks </a:t>
            </a:r>
            <a:r>
              <a:rPr dirty="0" sz="1900" spc="25" b="1">
                <a:latin typeface="Roboto Bk"/>
                <a:cs typeface="Roboto Bk"/>
              </a:rPr>
              <a:t>a </a:t>
            </a:r>
            <a:r>
              <a:rPr dirty="0" sz="1900" spc="-45" b="1">
                <a:latin typeface="Roboto Bk"/>
                <a:cs typeface="Roboto Bk"/>
              </a:rPr>
              <a:t>comprehensive </a:t>
            </a:r>
            <a:r>
              <a:rPr dirty="0" sz="1900" spc="-25" b="1">
                <a:latin typeface="Roboto Bk"/>
                <a:cs typeface="Roboto Bk"/>
              </a:rPr>
              <a:t>and </a:t>
            </a:r>
            <a:r>
              <a:rPr dirty="0" sz="1900" spc="-75" b="1">
                <a:latin typeface="Roboto Bk"/>
                <a:cs typeface="Roboto Bk"/>
              </a:rPr>
              <a:t>user-friendly </a:t>
            </a:r>
            <a:r>
              <a:rPr dirty="0" sz="1900" spc="-35" b="1">
                <a:latin typeface="Roboto Bk"/>
                <a:cs typeface="Roboto Bk"/>
              </a:rPr>
              <a:t>platform </a:t>
            </a:r>
            <a:r>
              <a:rPr dirty="0" sz="1900" spc="-30" b="1">
                <a:latin typeface="Roboto Bk"/>
                <a:cs typeface="Roboto Bk"/>
              </a:rPr>
              <a:t>for </a:t>
            </a:r>
            <a:r>
              <a:rPr dirty="0" sz="1900" spc="-60" b="1">
                <a:latin typeface="Roboto Bk"/>
                <a:cs typeface="Roboto Bk"/>
              </a:rPr>
              <a:t>artists </a:t>
            </a:r>
            <a:r>
              <a:rPr dirty="0" sz="1900" spc="-30" b="1">
                <a:latin typeface="Roboto Bk"/>
                <a:cs typeface="Roboto Bk"/>
              </a:rPr>
              <a:t>to </a:t>
            </a:r>
            <a:r>
              <a:rPr dirty="0" sz="1900" spc="-25" b="1">
                <a:latin typeface="Roboto Bk"/>
                <a:cs typeface="Roboto Bk"/>
              </a:rPr>
              <a:t>share </a:t>
            </a:r>
            <a:r>
              <a:rPr dirty="0" sz="1900" spc="-60" b="1">
                <a:latin typeface="Roboto Bk"/>
                <a:cs typeface="Roboto Bk"/>
              </a:rPr>
              <a:t>their </a:t>
            </a:r>
            <a:r>
              <a:rPr dirty="0" sz="1900" spc="-40" b="1">
                <a:latin typeface="Roboto Bk"/>
                <a:cs typeface="Roboto Bk"/>
              </a:rPr>
              <a:t>music </a:t>
            </a:r>
            <a:r>
              <a:rPr dirty="0" sz="1900" spc="-25" b="1">
                <a:latin typeface="Roboto Bk"/>
                <a:cs typeface="Roboto Bk"/>
              </a:rPr>
              <a:t>and </a:t>
            </a:r>
            <a:r>
              <a:rPr dirty="0" sz="1900" spc="-30" b="1">
                <a:latin typeface="Roboto Bk"/>
                <a:cs typeface="Roboto Bk"/>
              </a:rPr>
              <a:t>for </a:t>
            </a:r>
            <a:r>
              <a:rPr dirty="0" sz="1900" spc="-25" b="1">
                <a:latin typeface="Roboto Bk"/>
                <a:cs typeface="Roboto Bk"/>
              </a:rPr>
              <a:t> </a:t>
            </a:r>
            <a:r>
              <a:rPr dirty="0" sz="1900" spc="-50" b="1">
                <a:latin typeface="Roboto Bk"/>
                <a:cs typeface="Roboto Bk"/>
              </a:rPr>
              <a:t>enthusiasts </a:t>
            </a:r>
            <a:r>
              <a:rPr dirty="0" sz="1900" spc="-30" b="1">
                <a:latin typeface="Roboto Bk"/>
                <a:cs typeface="Roboto Bk"/>
              </a:rPr>
              <a:t>to </a:t>
            </a:r>
            <a:r>
              <a:rPr dirty="0" sz="1900" spc="-40" b="1">
                <a:latin typeface="Roboto Bk"/>
                <a:cs typeface="Roboto Bk"/>
              </a:rPr>
              <a:t>discover </a:t>
            </a:r>
            <a:r>
              <a:rPr dirty="0" sz="1900" spc="-5" b="1">
                <a:latin typeface="Roboto Bk"/>
                <a:cs typeface="Roboto Bk"/>
              </a:rPr>
              <a:t>new </a:t>
            </a:r>
            <a:r>
              <a:rPr dirty="0" sz="1900" spc="-45" b="1">
                <a:latin typeface="Roboto Bk"/>
                <a:cs typeface="Roboto Bk"/>
              </a:rPr>
              <a:t>tracks </a:t>
            </a:r>
            <a:r>
              <a:rPr dirty="0" sz="1900" spc="-25" b="1">
                <a:latin typeface="Roboto Bk"/>
                <a:cs typeface="Roboto Bk"/>
              </a:rPr>
              <a:t>and </a:t>
            </a:r>
            <a:r>
              <a:rPr dirty="0" sz="1900" spc="-20" b="1">
                <a:latin typeface="Roboto Bk"/>
                <a:cs typeface="Roboto Bk"/>
              </a:rPr>
              <a:t>engage </a:t>
            </a:r>
            <a:r>
              <a:rPr dirty="0" sz="1900" spc="-50" b="1">
                <a:latin typeface="Roboto Bk"/>
                <a:cs typeface="Roboto Bk"/>
              </a:rPr>
              <a:t>with </a:t>
            </a:r>
            <a:r>
              <a:rPr dirty="0" sz="1900" spc="25" b="1">
                <a:latin typeface="Roboto Bk"/>
                <a:cs typeface="Roboto Bk"/>
              </a:rPr>
              <a:t>a </a:t>
            </a:r>
            <a:r>
              <a:rPr dirty="0" sz="1900" spc="-55" b="1">
                <a:latin typeface="Roboto Bk"/>
                <a:cs typeface="Roboto Bk"/>
              </a:rPr>
              <a:t>community. Existing </a:t>
            </a:r>
            <a:r>
              <a:rPr dirty="0" sz="1900" spc="-75" b="1">
                <a:latin typeface="Roboto Bk"/>
                <a:cs typeface="Roboto Bk"/>
              </a:rPr>
              <a:t>music-sharing </a:t>
            </a:r>
            <a:r>
              <a:rPr dirty="0" sz="1900" spc="-40" b="1">
                <a:latin typeface="Roboto Bk"/>
                <a:cs typeface="Roboto Bk"/>
              </a:rPr>
              <a:t>platforms </a:t>
            </a:r>
            <a:r>
              <a:rPr dirty="0" sz="1900" spc="-50" b="1">
                <a:latin typeface="Roboto Bk"/>
                <a:cs typeface="Roboto Bk"/>
              </a:rPr>
              <a:t>often </a:t>
            </a:r>
            <a:r>
              <a:rPr dirty="0" sz="1900" spc="-45" b="1">
                <a:latin typeface="Roboto Bk"/>
                <a:cs typeface="Roboto Bk"/>
              </a:rPr>
              <a:t>fall </a:t>
            </a:r>
            <a:r>
              <a:rPr dirty="0" sz="1900" spc="-459" b="1">
                <a:latin typeface="Roboto Bk"/>
                <a:cs typeface="Roboto Bk"/>
              </a:rPr>
              <a:t> </a:t>
            </a:r>
            <a:r>
              <a:rPr dirty="0" sz="1900" spc="-70" b="1">
                <a:latin typeface="Roboto Bk"/>
                <a:cs typeface="Roboto Bk"/>
              </a:rPr>
              <a:t>short</a:t>
            </a:r>
            <a:r>
              <a:rPr dirty="0" sz="1900" spc="-65" b="1">
                <a:latin typeface="Roboto Bk"/>
                <a:cs typeface="Roboto Bk"/>
              </a:rPr>
              <a:t> </a:t>
            </a:r>
            <a:r>
              <a:rPr dirty="0" sz="1900" spc="-75" b="1">
                <a:latin typeface="Roboto Bk"/>
                <a:cs typeface="Roboto Bk"/>
              </a:rPr>
              <a:t>in </a:t>
            </a:r>
            <a:r>
              <a:rPr dirty="0" sz="1900" spc="-45" b="1">
                <a:latin typeface="Roboto Bk"/>
                <a:cs typeface="Roboto Bk"/>
              </a:rPr>
              <a:t>providing</a:t>
            </a:r>
            <a:r>
              <a:rPr dirty="0" sz="1900" spc="-40" b="1">
                <a:latin typeface="Roboto Bk"/>
                <a:cs typeface="Roboto Bk"/>
              </a:rPr>
              <a:t> </a:t>
            </a:r>
            <a:r>
              <a:rPr dirty="0" sz="1900" spc="25" b="1">
                <a:latin typeface="Roboto Bk"/>
                <a:cs typeface="Roboto Bk"/>
              </a:rPr>
              <a:t>a </a:t>
            </a:r>
            <a:r>
              <a:rPr dirty="0" sz="1900" spc="-30" b="1">
                <a:latin typeface="Roboto Bk"/>
                <a:cs typeface="Roboto Bk"/>
              </a:rPr>
              <a:t>seamless </a:t>
            </a:r>
            <a:r>
              <a:rPr dirty="0" sz="1900" spc="-40" b="1">
                <a:latin typeface="Roboto Bk"/>
                <a:cs typeface="Roboto Bk"/>
              </a:rPr>
              <a:t>experience </a:t>
            </a:r>
            <a:r>
              <a:rPr dirty="0" sz="1900" spc="-30" b="1">
                <a:latin typeface="Roboto Bk"/>
                <a:cs typeface="Roboto Bk"/>
              </a:rPr>
              <a:t>for </a:t>
            </a:r>
            <a:r>
              <a:rPr dirty="0" sz="1900" spc="-45" b="1">
                <a:latin typeface="Roboto Bk"/>
                <a:cs typeface="Roboto Bk"/>
              </a:rPr>
              <a:t>musicians</a:t>
            </a:r>
            <a:r>
              <a:rPr dirty="0" sz="1900" spc="380" b="1">
                <a:latin typeface="Roboto Bk"/>
                <a:cs typeface="Roboto Bk"/>
              </a:rPr>
              <a:t> </a:t>
            </a:r>
            <a:r>
              <a:rPr dirty="0" sz="1900" spc="-30" b="1">
                <a:latin typeface="Roboto Bk"/>
                <a:cs typeface="Roboto Bk"/>
              </a:rPr>
              <a:t>to </a:t>
            </a:r>
            <a:r>
              <a:rPr dirty="0" sz="1900" spc="-60" b="1">
                <a:latin typeface="Roboto Bk"/>
                <a:cs typeface="Roboto Bk"/>
              </a:rPr>
              <a:t>upload, </a:t>
            </a:r>
            <a:r>
              <a:rPr dirty="0" sz="1900" spc="-35" b="1">
                <a:latin typeface="Roboto Bk"/>
                <a:cs typeface="Roboto Bk"/>
              </a:rPr>
              <a:t>receive </a:t>
            </a:r>
            <a:r>
              <a:rPr dirty="0" sz="1900" spc="-50" b="1">
                <a:latin typeface="Roboto Bk"/>
                <a:cs typeface="Roboto Bk"/>
              </a:rPr>
              <a:t>feedback, </a:t>
            </a:r>
            <a:r>
              <a:rPr dirty="0" sz="1900" spc="5" b="1">
                <a:latin typeface="Roboto Bk"/>
                <a:cs typeface="Roboto Bk"/>
              </a:rPr>
              <a:t>and </a:t>
            </a:r>
            <a:r>
              <a:rPr dirty="0" sz="1900" spc="-30" b="1">
                <a:latin typeface="Roboto Bk"/>
                <a:cs typeface="Roboto Bk"/>
              </a:rPr>
              <a:t>collaborate </a:t>
            </a:r>
            <a:r>
              <a:rPr dirty="0" sz="1900" spc="-45" b="1">
                <a:latin typeface="Roboto Bk"/>
                <a:cs typeface="Roboto Bk"/>
              </a:rPr>
              <a:t>on </a:t>
            </a:r>
            <a:r>
              <a:rPr dirty="0" sz="1900" spc="-40" b="1">
                <a:latin typeface="Roboto Bk"/>
                <a:cs typeface="Roboto Bk"/>
              </a:rPr>
              <a:t> </a:t>
            </a:r>
            <a:r>
              <a:rPr dirty="0" sz="1900" spc="-80" b="1">
                <a:latin typeface="Roboto Bk"/>
                <a:cs typeface="Roboto Bk"/>
              </a:rPr>
              <a:t>music, </a:t>
            </a:r>
            <a:r>
              <a:rPr dirty="0" sz="1900" spc="-40" b="1">
                <a:latin typeface="Roboto Bk"/>
                <a:cs typeface="Roboto Bk"/>
              </a:rPr>
              <a:t>while </a:t>
            </a:r>
            <a:r>
              <a:rPr dirty="0" sz="1900" spc="-25" b="1">
                <a:latin typeface="Roboto Bk"/>
                <a:cs typeface="Roboto Bk"/>
              </a:rPr>
              <a:t>also </a:t>
            </a:r>
            <a:r>
              <a:rPr dirty="0" sz="1900" spc="-60" b="1">
                <a:latin typeface="Roboto Bk"/>
                <a:cs typeface="Roboto Bk"/>
              </a:rPr>
              <a:t>limiting </a:t>
            </a:r>
            <a:r>
              <a:rPr dirty="0" sz="1900" spc="-45" b="1">
                <a:latin typeface="Roboto Bk"/>
                <a:cs typeface="Roboto Bk"/>
              </a:rPr>
              <a:t>the </a:t>
            </a:r>
            <a:r>
              <a:rPr dirty="0" sz="1900" spc="-60" b="1">
                <a:latin typeface="Roboto Bk"/>
                <a:cs typeface="Roboto Bk"/>
              </a:rPr>
              <a:t>ability </a:t>
            </a:r>
            <a:r>
              <a:rPr dirty="0" sz="1900" spc="-30" b="1">
                <a:latin typeface="Roboto Bk"/>
                <a:cs typeface="Roboto Bk"/>
              </a:rPr>
              <a:t>for </a:t>
            </a:r>
            <a:r>
              <a:rPr dirty="0" sz="1900" spc="-45" b="1">
                <a:latin typeface="Roboto Bk"/>
                <a:cs typeface="Roboto Bk"/>
              </a:rPr>
              <a:t>users </a:t>
            </a:r>
            <a:r>
              <a:rPr dirty="0" sz="1900" spc="-30" b="1">
                <a:latin typeface="Roboto Bk"/>
                <a:cs typeface="Roboto Bk"/>
              </a:rPr>
              <a:t>to </a:t>
            </a:r>
            <a:r>
              <a:rPr dirty="0" sz="1900" spc="-45" b="1">
                <a:latin typeface="Roboto Bk"/>
                <a:cs typeface="Roboto Bk"/>
              </a:rPr>
              <a:t>explore diverse </a:t>
            </a:r>
            <a:r>
              <a:rPr dirty="0" sz="1900" spc="-55" b="1">
                <a:latin typeface="Roboto Bk"/>
                <a:cs typeface="Roboto Bk"/>
              </a:rPr>
              <a:t>genres, </a:t>
            </a:r>
            <a:r>
              <a:rPr dirty="0" sz="1900" spc="-35" b="1">
                <a:latin typeface="Roboto Bk"/>
                <a:cs typeface="Roboto Bk"/>
              </a:rPr>
              <a:t>curate </a:t>
            </a:r>
            <a:r>
              <a:rPr dirty="0" sz="1900" spc="-75" b="1">
                <a:latin typeface="Roboto Bk"/>
                <a:cs typeface="Roboto Bk"/>
              </a:rPr>
              <a:t>playlists, </a:t>
            </a:r>
            <a:r>
              <a:rPr dirty="0" sz="1900" spc="-25" b="1">
                <a:latin typeface="Roboto Bk"/>
                <a:cs typeface="Roboto Bk"/>
              </a:rPr>
              <a:t>and </a:t>
            </a:r>
            <a:r>
              <a:rPr dirty="0" sz="1900" spc="-30" b="1">
                <a:latin typeface="Roboto Bk"/>
                <a:cs typeface="Roboto Bk"/>
              </a:rPr>
              <a:t>connect </a:t>
            </a:r>
            <a:r>
              <a:rPr dirty="0" sz="1900" spc="-50" b="1">
                <a:latin typeface="Roboto Bk"/>
                <a:cs typeface="Roboto Bk"/>
              </a:rPr>
              <a:t>with </a:t>
            </a:r>
            <a:r>
              <a:rPr dirty="0" sz="1900" spc="-45" b="1">
                <a:latin typeface="Roboto Bk"/>
                <a:cs typeface="Roboto Bk"/>
              </a:rPr>
              <a:t> fellow </a:t>
            </a:r>
            <a:r>
              <a:rPr dirty="0" sz="1900" spc="-40" b="1">
                <a:latin typeface="Roboto Bk"/>
                <a:cs typeface="Roboto Bk"/>
              </a:rPr>
              <a:t>music </a:t>
            </a:r>
            <a:r>
              <a:rPr dirty="0" sz="1900" spc="-60" b="1">
                <a:latin typeface="Roboto Bk"/>
                <a:cs typeface="Roboto Bk"/>
              </a:rPr>
              <a:t>lovers. </a:t>
            </a:r>
            <a:r>
              <a:rPr dirty="0" sz="1900" spc="-40" b="1">
                <a:latin typeface="Roboto Bk"/>
                <a:cs typeface="Roboto Bk"/>
              </a:rPr>
              <a:t>This </a:t>
            </a:r>
            <a:r>
              <a:rPr dirty="0" sz="1900" spc="-50" b="1">
                <a:latin typeface="Roboto Bk"/>
                <a:cs typeface="Roboto Bk"/>
              </a:rPr>
              <a:t>project </a:t>
            </a:r>
            <a:r>
              <a:rPr dirty="0" sz="1900" spc="-30" b="1">
                <a:latin typeface="Roboto Bk"/>
                <a:cs typeface="Roboto Bk"/>
              </a:rPr>
              <a:t>addresses </a:t>
            </a:r>
            <a:r>
              <a:rPr dirty="0" sz="1900" spc="-45" b="1">
                <a:latin typeface="Roboto Bk"/>
                <a:cs typeface="Roboto Bk"/>
              </a:rPr>
              <a:t>these </a:t>
            </a:r>
            <a:r>
              <a:rPr dirty="0" sz="1900" spc="-15" b="1">
                <a:latin typeface="Roboto Bk"/>
                <a:cs typeface="Roboto Bk"/>
              </a:rPr>
              <a:t>gaps </a:t>
            </a:r>
            <a:r>
              <a:rPr dirty="0" sz="1900" spc="-25" b="1">
                <a:latin typeface="Roboto Bk"/>
                <a:cs typeface="Roboto Bk"/>
              </a:rPr>
              <a:t>by </a:t>
            </a:r>
            <a:r>
              <a:rPr dirty="0" sz="1900" spc="-40" b="1">
                <a:latin typeface="Roboto Bk"/>
                <a:cs typeface="Roboto Bk"/>
              </a:rPr>
              <a:t>developing </a:t>
            </a:r>
            <a:r>
              <a:rPr dirty="0" sz="1900" spc="-45" b="1">
                <a:latin typeface="Roboto Bk"/>
                <a:cs typeface="Roboto Bk"/>
              </a:rPr>
              <a:t>the </a:t>
            </a:r>
            <a:r>
              <a:rPr dirty="0" sz="1900" spc="-35" b="1">
                <a:latin typeface="Roboto Bk"/>
                <a:cs typeface="Roboto Bk"/>
              </a:rPr>
              <a:t>Django </a:t>
            </a:r>
            <a:r>
              <a:rPr dirty="0" sz="1900" spc="-45" b="1">
                <a:latin typeface="Roboto Bk"/>
                <a:cs typeface="Roboto Bk"/>
              </a:rPr>
              <a:t>Music </a:t>
            </a:r>
            <a:r>
              <a:rPr dirty="0" sz="1900" spc="-50" b="1">
                <a:latin typeface="Roboto Bk"/>
                <a:cs typeface="Roboto Bk"/>
              </a:rPr>
              <a:t>Sharing Application. </a:t>
            </a:r>
            <a:r>
              <a:rPr dirty="0" sz="1900" spc="-45" b="1">
                <a:latin typeface="Roboto Bk"/>
                <a:cs typeface="Roboto Bk"/>
              </a:rPr>
              <a:t> </a:t>
            </a:r>
            <a:r>
              <a:rPr dirty="0" sz="1900" spc="-40" b="1">
                <a:latin typeface="Roboto Bk"/>
                <a:cs typeface="Roboto Bk"/>
              </a:rPr>
              <a:t>This </a:t>
            </a:r>
            <a:r>
              <a:rPr dirty="0" sz="1900" spc="-35" b="1">
                <a:latin typeface="Roboto Bk"/>
                <a:cs typeface="Roboto Bk"/>
              </a:rPr>
              <a:t>platform </a:t>
            </a:r>
            <a:r>
              <a:rPr dirty="0" sz="1900" spc="-50" b="1">
                <a:latin typeface="Roboto Bk"/>
                <a:cs typeface="Roboto Bk"/>
              </a:rPr>
              <a:t>will </a:t>
            </a:r>
            <a:r>
              <a:rPr dirty="0" sz="1900" spc="-30" b="1">
                <a:latin typeface="Roboto Bk"/>
                <a:cs typeface="Roboto Bk"/>
              </a:rPr>
              <a:t>empower </a:t>
            </a:r>
            <a:r>
              <a:rPr dirty="0" sz="1900" spc="-60" b="1">
                <a:latin typeface="Roboto Bk"/>
                <a:cs typeface="Roboto Bk"/>
              </a:rPr>
              <a:t>artists </a:t>
            </a:r>
            <a:r>
              <a:rPr dirty="0" sz="1900" spc="-30" b="1">
                <a:latin typeface="Roboto Bk"/>
                <a:cs typeface="Roboto Bk"/>
              </a:rPr>
              <a:t>to </a:t>
            </a:r>
            <a:r>
              <a:rPr dirty="0" sz="1900" spc="-20" b="1">
                <a:latin typeface="Roboto Bk"/>
                <a:cs typeface="Roboto Bk"/>
              </a:rPr>
              <a:t>showcase </a:t>
            </a:r>
            <a:r>
              <a:rPr dirty="0" sz="1900" spc="-40" b="1">
                <a:latin typeface="Roboto Bk"/>
                <a:cs typeface="Roboto Bk"/>
              </a:rPr>
              <a:t>their </a:t>
            </a:r>
            <a:r>
              <a:rPr dirty="0" sz="1900" spc="-70" b="1">
                <a:latin typeface="Roboto Bk"/>
                <a:cs typeface="Roboto Bk"/>
              </a:rPr>
              <a:t>work, </a:t>
            </a:r>
            <a:r>
              <a:rPr dirty="0" sz="1900" spc="-30" b="1">
                <a:latin typeface="Roboto Bk"/>
                <a:cs typeface="Roboto Bk"/>
              </a:rPr>
              <a:t>collaborate </a:t>
            </a:r>
            <a:r>
              <a:rPr dirty="0" sz="1900" spc="-50" b="1">
                <a:latin typeface="Roboto Bk"/>
                <a:cs typeface="Roboto Bk"/>
              </a:rPr>
              <a:t>with </a:t>
            </a:r>
            <a:r>
              <a:rPr dirty="0" sz="1900" spc="-80" b="1">
                <a:latin typeface="Roboto Bk"/>
                <a:cs typeface="Roboto Bk"/>
              </a:rPr>
              <a:t>others, </a:t>
            </a:r>
            <a:r>
              <a:rPr dirty="0" sz="1900" spc="-25" b="1">
                <a:latin typeface="Roboto Bk"/>
                <a:cs typeface="Roboto Bk"/>
              </a:rPr>
              <a:t>and </a:t>
            </a:r>
            <a:r>
              <a:rPr dirty="0" sz="1900" spc="-35" b="1">
                <a:latin typeface="Roboto Bk"/>
                <a:cs typeface="Roboto Bk"/>
              </a:rPr>
              <a:t>gain </a:t>
            </a:r>
            <a:r>
              <a:rPr dirty="0" sz="1900" spc="-60" b="1">
                <a:latin typeface="Roboto Bk"/>
                <a:cs typeface="Roboto Bk"/>
              </a:rPr>
              <a:t>exposure, while </a:t>
            </a:r>
            <a:r>
              <a:rPr dirty="0" sz="1900" spc="-55" b="1">
                <a:latin typeface="Roboto Bk"/>
                <a:cs typeface="Roboto Bk"/>
              </a:rPr>
              <a:t> </a:t>
            </a:r>
            <a:r>
              <a:rPr dirty="0" sz="1900" spc="-50" b="1">
                <a:latin typeface="Roboto Bk"/>
                <a:cs typeface="Roboto Bk"/>
              </a:rPr>
              <a:t>offering </a:t>
            </a:r>
            <a:r>
              <a:rPr dirty="0" sz="1900" spc="-40" b="1">
                <a:latin typeface="Roboto Bk"/>
                <a:cs typeface="Roboto Bk"/>
              </a:rPr>
              <a:t>music </a:t>
            </a:r>
            <a:r>
              <a:rPr dirty="0" sz="1900" spc="-50" b="1">
                <a:latin typeface="Roboto Bk"/>
                <a:cs typeface="Roboto Bk"/>
              </a:rPr>
              <a:t>enthusiasts </a:t>
            </a:r>
            <a:r>
              <a:rPr dirty="0" sz="1900" spc="25" b="1">
                <a:latin typeface="Roboto Bk"/>
                <a:cs typeface="Roboto Bk"/>
              </a:rPr>
              <a:t>a </a:t>
            </a:r>
            <a:r>
              <a:rPr dirty="0" sz="1900" spc="-55" b="1">
                <a:latin typeface="Roboto Bk"/>
                <a:cs typeface="Roboto Bk"/>
              </a:rPr>
              <a:t>vast </a:t>
            </a:r>
            <a:r>
              <a:rPr dirty="0" sz="1900" spc="-50" b="1">
                <a:latin typeface="Roboto Bk"/>
                <a:cs typeface="Roboto Bk"/>
              </a:rPr>
              <a:t>library </a:t>
            </a:r>
            <a:r>
              <a:rPr dirty="0" sz="1900" spc="5" b="1">
                <a:latin typeface="Roboto Bk"/>
                <a:cs typeface="Roboto Bk"/>
              </a:rPr>
              <a:t>of </a:t>
            </a:r>
            <a:r>
              <a:rPr dirty="0" sz="1900" spc="-75" b="1">
                <a:latin typeface="Roboto Bk"/>
                <a:cs typeface="Roboto Bk"/>
              </a:rPr>
              <a:t>tracks, </a:t>
            </a:r>
            <a:r>
              <a:rPr dirty="0" sz="1900" spc="-45" b="1">
                <a:latin typeface="Roboto Bk"/>
                <a:cs typeface="Roboto Bk"/>
              </a:rPr>
              <a:t>curated </a:t>
            </a:r>
            <a:r>
              <a:rPr dirty="0" sz="1900" spc="-65" b="1">
                <a:latin typeface="Roboto Bk"/>
                <a:cs typeface="Roboto Bk"/>
              </a:rPr>
              <a:t>playlists, </a:t>
            </a:r>
            <a:r>
              <a:rPr dirty="0" sz="1900" spc="-25" b="1">
                <a:latin typeface="Roboto Bk"/>
                <a:cs typeface="Roboto Bk"/>
              </a:rPr>
              <a:t>and </a:t>
            </a:r>
            <a:r>
              <a:rPr dirty="0" sz="1900" spc="-35" b="1">
                <a:latin typeface="Roboto Bk"/>
                <a:cs typeface="Roboto Bk"/>
              </a:rPr>
              <a:t>social </a:t>
            </a:r>
            <a:r>
              <a:rPr dirty="0" sz="1900" spc="-40" b="1">
                <a:latin typeface="Roboto Bk"/>
                <a:cs typeface="Roboto Bk"/>
              </a:rPr>
              <a:t>features </a:t>
            </a:r>
            <a:r>
              <a:rPr dirty="0" sz="1900" spc="-30" b="1">
                <a:latin typeface="Roboto Bk"/>
                <a:cs typeface="Roboto Bk"/>
              </a:rPr>
              <a:t>for </a:t>
            </a:r>
            <a:r>
              <a:rPr dirty="0" sz="1900" spc="-45" b="1">
                <a:latin typeface="Roboto Bk"/>
                <a:cs typeface="Roboto Bk"/>
              </a:rPr>
              <a:t>discovering </a:t>
            </a:r>
            <a:r>
              <a:rPr dirty="0" sz="1900" spc="5" b="1">
                <a:latin typeface="Roboto Bk"/>
                <a:cs typeface="Roboto Bk"/>
              </a:rPr>
              <a:t>and </a:t>
            </a:r>
            <a:r>
              <a:rPr dirty="0" sz="1900" spc="10" b="1">
                <a:latin typeface="Roboto Bk"/>
                <a:cs typeface="Roboto Bk"/>
              </a:rPr>
              <a:t> </a:t>
            </a:r>
            <a:r>
              <a:rPr dirty="0" sz="1900" spc="-50" b="1">
                <a:latin typeface="Roboto Bk"/>
                <a:cs typeface="Roboto Bk"/>
              </a:rPr>
              <a:t>sharing</a:t>
            </a:r>
            <a:r>
              <a:rPr dirty="0" sz="1900" spc="-145" b="1">
                <a:latin typeface="Roboto Bk"/>
                <a:cs typeface="Roboto Bk"/>
              </a:rPr>
              <a:t> </a:t>
            </a:r>
            <a:r>
              <a:rPr dirty="0" sz="1900" spc="-40" b="1">
                <a:latin typeface="Roboto Bk"/>
                <a:cs typeface="Roboto Bk"/>
              </a:rPr>
              <a:t>music</a:t>
            </a:r>
            <a:r>
              <a:rPr dirty="0" sz="1900" spc="30" b="1">
                <a:latin typeface="Roboto Bk"/>
                <a:cs typeface="Roboto Bk"/>
              </a:rPr>
              <a:t> </a:t>
            </a:r>
            <a:r>
              <a:rPr dirty="0" sz="1900" spc="-65" b="1">
                <a:latin typeface="Roboto Bk"/>
                <a:cs typeface="Roboto Bk"/>
              </a:rPr>
              <a:t>effortlessly.</a:t>
            </a:r>
            <a:endParaRPr sz="1900">
              <a:latin typeface="Roboto Bk"/>
              <a:cs typeface="Roboto B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234641"/>
            <a:ext cx="12192635" cy="0"/>
          </a:xfrm>
          <a:custGeom>
            <a:avLst/>
            <a:gdLst/>
            <a:ahLst/>
            <a:cxnLst/>
            <a:rect l="l" t="t" r="r" b="b"/>
            <a:pathLst>
              <a:path w="12192635" h="0">
                <a:moveTo>
                  <a:pt x="0" y="0"/>
                </a:moveTo>
                <a:lnTo>
                  <a:pt x="12192186" y="0"/>
                </a:lnTo>
              </a:path>
            </a:pathLst>
          </a:custGeom>
          <a:ln w="2540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2100" y="6375400"/>
            <a:ext cx="62420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 b="1">
                <a:latin typeface="Roboto Bk"/>
                <a:cs typeface="Roboto Bk"/>
              </a:rPr>
              <a:t>Source</a:t>
            </a:r>
            <a:r>
              <a:rPr dirty="0" sz="1300" spc="-70" b="1">
                <a:latin typeface="Roboto Bk"/>
                <a:cs typeface="Roboto Bk"/>
              </a:rPr>
              <a:t> </a:t>
            </a:r>
            <a:r>
              <a:rPr dirty="0" sz="1300" spc="-75" b="1">
                <a:latin typeface="Roboto Bk"/>
                <a:cs typeface="Roboto Bk"/>
              </a:rPr>
              <a:t>:</a:t>
            </a:r>
            <a:endParaRPr sz="13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52400"/>
            <a:ext cx="4331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b="1">
                <a:solidFill>
                  <a:srgbClr val="FFFFFF"/>
                </a:solidFill>
                <a:latin typeface="Roboto Bk"/>
                <a:cs typeface="Roboto Bk"/>
              </a:rPr>
              <a:t>Next</a:t>
            </a:r>
            <a:r>
              <a:rPr dirty="0" sz="2400" spc="-9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10" b="1">
                <a:solidFill>
                  <a:srgbClr val="FFFFFF"/>
                </a:solidFill>
                <a:latin typeface="Roboto Bk"/>
                <a:cs typeface="Roboto Bk"/>
              </a:rPr>
              <a:t>Gen</a:t>
            </a:r>
            <a:r>
              <a:rPr dirty="0" sz="2400" spc="-3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Employability</a:t>
            </a:r>
            <a:r>
              <a:rPr dirty="0" sz="2400" spc="-4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25" b="1">
                <a:solidFill>
                  <a:srgbClr val="FFFFFF"/>
                </a:solidFill>
                <a:latin typeface="Roboto Bk"/>
                <a:cs typeface="Roboto Bk"/>
              </a:rPr>
              <a:t>Program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400" y="999783"/>
            <a:ext cx="2063114" cy="3498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00" spc="-5">
                <a:solidFill>
                  <a:srgbClr val="203162"/>
                </a:solidFill>
                <a:latin typeface="Microsoft Sans Serif"/>
                <a:cs typeface="Microsoft Sans Serif"/>
              </a:rPr>
              <a:t>P</a:t>
            </a:r>
            <a:r>
              <a:rPr dirty="0" sz="2100" spc="-5">
                <a:solidFill>
                  <a:srgbClr val="203162"/>
                </a:solidFill>
                <a:latin typeface="Microsoft Sans Serif"/>
                <a:cs typeface="Microsoft Sans Serif"/>
              </a:rPr>
              <a:t>r</a:t>
            </a:r>
            <a:r>
              <a:rPr dirty="0" sz="2100" spc="25">
                <a:solidFill>
                  <a:srgbClr val="203162"/>
                </a:solidFill>
                <a:latin typeface="Microsoft Sans Serif"/>
                <a:cs typeface="Microsoft Sans Serif"/>
              </a:rPr>
              <a:t>o</a:t>
            </a:r>
            <a:r>
              <a:rPr dirty="0" sz="2100" spc="114">
                <a:solidFill>
                  <a:srgbClr val="203162"/>
                </a:solidFill>
                <a:latin typeface="Microsoft Sans Serif"/>
                <a:cs typeface="Microsoft Sans Serif"/>
              </a:rPr>
              <a:t>j</a:t>
            </a:r>
            <a:r>
              <a:rPr dirty="0" sz="2100" spc="-70">
                <a:solidFill>
                  <a:srgbClr val="203162"/>
                </a:solidFill>
                <a:latin typeface="Microsoft Sans Serif"/>
                <a:cs typeface="Microsoft Sans Serif"/>
              </a:rPr>
              <a:t>e</a:t>
            </a:r>
            <a:r>
              <a:rPr dirty="0" sz="2100" spc="45">
                <a:solidFill>
                  <a:srgbClr val="203162"/>
                </a:solidFill>
                <a:latin typeface="Microsoft Sans Serif"/>
                <a:cs typeface="Microsoft Sans Serif"/>
              </a:rPr>
              <a:t>c</a:t>
            </a:r>
            <a:r>
              <a:rPr dirty="0" sz="2100" spc="125">
                <a:solidFill>
                  <a:srgbClr val="203162"/>
                </a:solidFill>
                <a:latin typeface="Microsoft Sans Serif"/>
                <a:cs typeface="Microsoft Sans Serif"/>
              </a:rPr>
              <a:t>t</a:t>
            </a:r>
            <a:r>
              <a:rPr dirty="0" sz="2100" spc="-70">
                <a:solidFill>
                  <a:srgbClr val="203162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40">
                <a:solidFill>
                  <a:srgbClr val="203162"/>
                </a:solidFill>
                <a:latin typeface="Microsoft Sans Serif"/>
                <a:cs typeface="Microsoft Sans Serif"/>
              </a:rPr>
              <a:t>O</a:t>
            </a:r>
            <a:r>
              <a:rPr dirty="0" sz="2100" spc="45">
                <a:solidFill>
                  <a:srgbClr val="203162"/>
                </a:solidFill>
                <a:latin typeface="Microsoft Sans Serif"/>
                <a:cs typeface="Microsoft Sans Serif"/>
              </a:rPr>
              <a:t>v</a:t>
            </a:r>
            <a:r>
              <a:rPr dirty="0" sz="2100" spc="-70">
                <a:solidFill>
                  <a:srgbClr val="203162"/>
                </a:solidFill>
                <a:latin typeface="Microsoft Sans Serif"/>
                <a:cs typeface="Microsoft Sans Serif"/>
              </a:rPr>
              <a:t>e</a:t>
            </a:r>
            <a:r>
              <a:rPr dirty="0" sz="2100" spc="95">
                <a:solidFill>
                  <a:srgbClr val="203162"/>
                </a:solidFill>
                <a:latin typeface="Microsoft Sans Serif"/>
                <a:cs typeface="Microsoft Sans Serif"/>
              </a:rPr>
              <a:t>r</a:t>
            </a:r>
            <a:r>
              <a:rPr dirty="0" sz="2100" spc="-55">
                <a:solidFill>
                  <a:srgbClr val="203162"/>
                </a:solidFill>
                <a:latin typeface="Microsoft Sans Serif"/>
                <a:cs typeface="Microsoft Sans Serif"/>
              </a:rPr>
              <a:t>v</a:t>
            </a:r>
            <a:r>
              <a:rPr dirty="0" sz="2100" spc="114">
                <a:solidFill>
                  <a:srgbClr val="203162"/>
                </a:solidFill>
                <a:latin typeface="Microsoft Sans Serif"/>
                <a:cs typeface="Microsoft Sans Serif"/>
              </a:rPr>
              <a:t>i</a:t>
            </a:r>
            <a:r>
              <a:rPr dirty="0" sz="2100" spc="-70">
                <a:solidFill>
                  <a:srgbClr val="203162"/>
                </a:solidFill>
                <a:latin typeface="Microsoft Sans Serif"/>
                <a:cs typeface="Microsoft Sans Serif"/>
              </a:rPr>
              <a:t>e</a:t>
            </a:r>
            <a:r>
              <a:rPr dirty="0" sz="2100" spc="25">
                <a:solidFill>
                  <a:srgbClr val="203162"/>
                </a:solidFill>
                <a:latin typeface="Microsoft Sans Serif"/>
                <a:cs typeface="Microsoft Sans Serif"/>
              </a:rPr>
              <a:t>w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234641"/>
            <a:ext cx="12192635" cy="0"/>
          </a:xfrm>
          <a:custGeom>
            <a:avLst/>
            <a:gdLst/>
            <a:ahLst/>
            <a:cxnLst/>
            <a:rect l="l" t="t" r="r" b="b"/>
            <a:pathLst>
              <a:path w="12192635" h="0">
                <a:moveTo>
                  <a:pt x="0" y="0"/>
                </a:moveTo>
                <a:lnTo>
                  <a:pt x="12192186" y="0"/>
                </a:lnTo>
              </a:path>
            </a:pathLst>
          </a:custGeom>
          <a:ln w="2540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2100" y="6375400"/>
            <a:ext cx="11290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 b="1">
                <a:latin typeface="Roboto Bk"/>
                <a:cs typeface="Roboto Bk"/>
              </a:rPr>
              <a:t>Source</a:t>
            </a:r>
            <a:r>
              <a:rPr dirty="0" sz="1300" spc="-65" b="1">
                <a:latin typeface="Roboto Bk"/>
                <a:cs typeface="Roboto Bk"/>
              </a:rPr>
              <a:t> </a:t>
            </a:r>
            <a:r>
              <a:rPr dirty="0" sz="1300" spc="-10" b="1">
                <a:latin typeface="Roboto Bk"/>
                <a:cs typeface="Roboto Bk"/>
              </a:rPr>
              <a:t>:google</a:t>
            </a:r>
            <a:endParaRPr sz="1300">
              <a:latin typeface="Roboto Bk"/>
              <a:cs typeface="Roboto Bk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1333500"/>
            <a:ext cx="7048500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43313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Next</a:t>
            </a:r>
            <a:r>
              <a:rPr dirty="0" spc="-95"/>
              <a:t> </a:t>
            </a:r>
            <a:r>
              <a:rPr dirty="0" spc="10"/>
              <a:t>Gen</a:t>
            </a:r>
            <a:r>
              <a:rPr dirty="0" spc="-35"/>
              <a:t> </a:t>
            </a:r>
            <a:r>
              <a:rPr dirty="0" spc="-55"/>
              <a:t>Employability</a:t>
            </a:r>
            <a:r>
              <a:rPr dirty="0" spc="-45"/>
              <a:t> </a:t>
            </a:r>
            <a:r>
              <a:rPr dirty="0" spc="-25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234641"/>
            <a:ext cx="12192635" cy="0"/>
          </a:xfrm>
          <a:custGeom>
            <a:avLst/>
            <a:gdLst/>
            <a:ahLst/>
            <a:cxnLst/>
            <a:rect l="l" t="t" r="r" b="b"/>
            <a:pathLst>
              <a:path w="12192635" h="0">
                <a:moveTo>
                  <a:pt x="0" y="0"/>
                </a:moveTo>
                <a:lnTo>
                  <a:pt x="12192186" y="0"/>
                </a:lnTo>
              </a:path>
            </a:pathLst>
          </a:custGeom>
          <a:ln w="2540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747" y="3554238"/>
            <a:ext cx="72814" cy="17956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99566" y="3701987"/>
            <a:ext cx="34290" cy="33655"/>
          </a:xfrm>
          <a:custGeom>
            <a:avLst/>
            <a:gdLst/>
            <a:ahLst/>
            <a:cxnLst/>
            <a:rect l="l" t="t" r="r" b="b"/>
            <a:pathLst>
              <a:path w="34290" h="33654">
                <a:moveTo>
                  <a:pt x="22504" y="33225"/>
                </a:moveTo>
                <a:lnTo>
                  <a:pt x="11664" y="33225"/>
                </a:lnTo>
                <a:lnTo>
                  <a:pt x="7462" y="31615"/>
                </a:lnTo>
                <a:lnTo>
                  <a:pt x="1492" y="25135"/>
                </a:lnTo>
                <a:lnTo>
                  <a:pt x="0" y="21247"/>
                </a:lnTo>
                <a:lnTo>
                  <a:pt x="0" y="16730"/>
                </a:lnTo>
                <a:lnTo>
                  <a:pt x="0" y="12135"/>
                </a:lnTo>
                <a:lnTo>
                  <a:pt x="1472" y="8208"/>
                </a:lnTo>
                <a:lnTo>
                  <a:pt x="7403" y="1649"/>
                </a:lnTo>
                <a:lnTo>
                  <a:pt x="11625" y="0"/>
                </a:lnTo>
                <a:lnTo>
                  <a:pt x="22543" y="0"/>
                </a:lnTo>
                <a:lnTo>
                  <a:pt x="26745" y="1649"/>
                </a:lnTo>
                <a:lnTo>
                  <a:pt x="32676" y="8208"/>
                </a:lnTo>
                <a:lnTo>
                  <a:pt x="34168" y="12135"/>
                </a:lnTo>
                <a:lnTo>
                  <a:pt x="34168" y="21247"/>
                </a:lnTo>
                <a:lnTo>
                  <a:pt x="32676" y="25135"/>
                </a:lnTo>
                <a:lnTo>
                  <a:pt x="26706" y="31615"/>
                </a:lnTo>
                <a:lnTo>
                  <a:pt x="22504" y="33225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343" y="3545755"/>
            <a:ext cx="1958144" cy="23953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54000" y="846450"/>
            <a:ext cx="11134725" cy="575246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dirty="0" sz="2100" spc="5">
                <a:solidFill>
                  <a:srgbClr val="203162"/>
                </a:solidFill>
                <a:latin typeface="Microsoft Sans Serif"/>
                <a:cs typeface="Microsoft Sans Serif"/>
              </a:rPr>
              <a:t>Proposed</a:t>
            </a:r>
            <a:r>
              <a:rPr dirty="0" sz="2100" spc="-60">
                <a:solidFill>
                  <a:srgbClr val="203162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25">
                <a:solidFill>
                  <a:srgbClr val="203162"/>
                </a:solidFill>
                <a:latin typeface="Microsoft Sans Serif"/>
                <a:cs typeface="Microsoft Sans Serif"/>
              </a:rPr>
              <a:t>Solution</a:t>
            </a:r>
            <a:endParaRPr sz="2100">
              <a:latin typeface="Microsoft Sans Serif"/>
              <a:cs typeface="Microsoft Sans Serif"/>
            </a:endParaRPr>
          </a:p>
          <a:p>
            <a:pPr marL="101600">
              <a:lnSpc>
                <a:spcPts val="2240"/>
              </a:lnSpc>
              <a:spcBef>
                <a:spcPts val="280"/>
              </a:spcBef>
            </a:pPr>
            <a:r>
              <a:rPr dirty="0" sz="1900" spc="-10" b="1">
                <a:solidFill>
                  <a:srgbClr val="0D0D0D"/>
                </a:solidFill>
                <a:latin typeface="Roboto Bk"/>
                <a:cs typeface="Roboto Bk"/>
              </a:rPr>
              <a:t>The</a:t>
            </a:r>
            <a:r>
              <a:rPr dirty="0" sz="1900" spc="-8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30" b="1">
                <a:solidFill>
                  <a:srgbClr val="0D0D0D"/>
                </a:solidFill>
                <a:latin typeface="Roboto Bk"/>
                <a:cs typeface="Roboto Bk"/>
              </a:rPr>
              <a:t>proposed</a:t>
            </a:r>
            <a:r>
              <a:rPr dirty="0" sz="1900" spc="-4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55" b="1">
                <a:solidFill>
                  <a:srgbClr val="0D0D0D"/>
                </a:solidFill>
                <a:latin typeface="Roboto Bk"/>
                <a:cs typeface="Roboto Bk"/>
              </a:rPr>
              <a:t>solution</a:t>
            </a:r>
            <a:r>
              <a:rPr dirty="0" sz="1900" spc="-12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10" b="1">
                <a:solidFill>
                  <a:srgbClr val="0D0D0D"/>
                </a:solidFill>
                <a:latin typeface="Roboto Bk"/>
                <a:cs typeface="Roboto Bk"/>
              </a:rPr>
              <a:t>is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30" b="1">
                <a:solidFill>
                  <a:srgbClr val="0D0D0D"/>
                </a:solidFill>
                <a:latin typeface="Roboto Bk"/>
                <a:cs typeface="Roboto Bk"/>
              </a:rPr>
              <a:t>to</a:t>
            </a:r>
            <a:r>
              <a:rPr dirty="0" sz="1900" spc="-5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develop</a:t>
            </a:r>
            <a:r>
              <a:rPr dirty="0" sz="1900" spc="-3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35" b="1">
                <a:solidFill>
                  <a:srgbClr val="0D0D0D"/>
                </a:solidFill>
                <a:latin typeface="Roboto Bk"/>
                <a:cs typeface="Roboto Bk"/>
              </a:rPr>
              <a:t>Django</a:t>
            </a:r>
            <a:r>
              <a:rPr dirty="0" sz="1900" spc="-5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Music</a:t>
            </a:r>
            <a:r>
              <a:rPr dirty="0" sz="1900" spc="-6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Sharing</a:t>
            </a:r>
            <a:r>
              <a:rPr dirty="0" sz="1900" spc="-13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35" b="1">
                <a:solidFill>
                  <a:srgbClr val="0D0D0D"/>
                </a:solidFill>
                <a:latin typeface="Roboto Bk"/>
                <a:cs typeface="Roboto Bk"/>
              </a:rPr>
              <a:t>Application</a:t>
            </a:r>
            <a:r>
              <a:rPr dirty="0" sz="1900" spc="-2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aims </a:t>
            </a:r>
            <a:r>
              <a:rPr dirty="0" sz="1900" spc="-30" b="1">
                <a:solidFill>
                  <a:srgbClr val="0D0D0D"/>
                </a:solidFill>
                <a:latin typeface="Roboto Bk"/>
                <a:cs typeface="Roboto Bk"/>
              </a:rPr>
              <a:t>to</a:t>
            </a:r>
            <a:r>
              <a:rPr dirty="0" sz="1900" spc="-5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35" b="1">
                <a:solidFill>
                  <a:srgbClr val="0D0D0D"/>
                </a:solidFill>
                <a:latin typeface="Roboto Bk"/>
                <a:cs typeface="Roboto Bk"/>
              </a:rPr>
              <a:t>bridge</a:t>
            </a:r>
            <a:r>
              <a:rPr dirty="0" sz="1900" spc="-8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the</a:t>
            </a:r>
            <a:r>
              <a:rPr dirty="0" sz="1900" spc="-8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5" b="1">
                <a:solidFill>
                  <a:srgbClr val="0D0D0D"/>
                </a:solidFill>
                <a:latin typeface="Roboto Bk"/>
                <a:cs typeface="Roboto Bk"/>
              </a:rPr>
              <a:t>gap</a:t>
            </a:r>
            <a:r>
              <a:rPr dirty="0" sz="1900" spc="-3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75" b="1">
                <a:solidFill>
                  <a:srgbClr val="0D0D0D"/>
                </a:solidFill>
                <a:latin typeface="Roboto Bk"/>
                <a:cs typeface="Roboto Bk"/>
              </a:rPr>
              <a:t>in</a:t>
            </a:r>
            <a:r>
              <a:rPr dirty="0" sz="1900" spc="-1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the</a:t>
            </a:r>
            <a:r>
              <a:rPr dirty="0" sz="1900" spc="-8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0" b="1">
                <a:solidFill>
                  <a:srgbClr val="0D0D0D"/>
                </a:solidFill>
                <a:latin typeface="Roboto Bk"/>
                <a:cs typeface="Roboto Bk"/>
              </a:rPr>
              <a:t>music</a:t>
            </a:r>
            <a:endParaRPr sz="1900">
              <a:latin typeface="Roboto Bk"/>
              <a:cs typeface="Roboto Bk"/>
            </a:endParaRPr>
          </a:p>
          <a:p>
            <a:pPr marL="101600" marR="283845" indent="-50800">
              <a:lnSpc>
                <a:spcPts val="2200"/>
              </a:lnSpc>
              <a:spcBef>
                <a:spcPts val="100"/>
              </a:spcBef>
            </a:pPr>
            <a:r>
              <a:rPr dirty="0" baseline="-14619" sz="2850" spc="-120" b="1">
                <a:solidFill>
                  <a:srgbClr val="374050"/>
                </a:solidFill>
                <a:latin typeface="Roboto Bk"/>
                <a:cs typeface="Roboto Bk"/>
              </a:rPr>
              <a:t>.</a:t>
            </a:r>
            <a:r>
              <a:rPr dirty="0" sz="1900" spc="-80" b="1">
                <a:solidFill>
                  <a:srgbClr val="0D0D0D"/>
                </a:solidFill>
                <a:latin typeface="Roboto Bk"/>
                <a:cs typeface="Roboto Bk"/>
              </a:rPr>
              <a:t>industry</a:t>
            </a:r>
            <a:r>
              <a:rPr dirty="0" sz="1900" spc="-7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25" b="1">
                <a:solidFill>
                  <a:srgbClr val="0D0D0D"/>
                </a:solidFill>
                <a:latin typeface="Roboto Bk"/>
                <a:cs typeface="Roboto Bk"/>
              </a:rPr>
              <a:t>by</a:t>
            </a:r>
            <a:r>
              <a:rPr dirty="0" sz="1900" spc="-7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offering</a:t>
            </a:r>
            <a:r>
              <a:rPr dirty="0" sz="1900" spc="-3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25" b="1">
                <a:solidFill>
                  <a:srgbClr val="0D0D0D"/>
                </a:solidFill>
                <a:latin typeface="Roboto Bk"/>
                <a:cs typeface="Roboto Bk"/>
              </a:rPr>
              <a:t>a</a:t>
            </a:r>
            <a:r>
              <a:rPr dirty="0" sz="190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55" b="1">
                <a:solidFill>
                  <a:srgbClr val="0D0D0D"/>
                </a:solidFill>
                <a:latin typeface="Roboto Bk"/>
                <a:cs typeface="Roboto Bk"/>
              </a:rPr>
              <a:t>robust</a:t>
            </a:r>
            <a:r>
              <a:rPr dirty="0" sz="1900" spc="-9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25" b="1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dirty="0" sz="1900" spc="-4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70" b="1">
                <a:solidFill>
                  <a:srgbClr val="0D0D0D"/>
                </a:solidFill>
                <a:latin typeface="Roboto Bk"/>
                <a:cs typeface="Roboto Bk"/>
              </a:rPr>
              <a:t>user-centric</a:t>
            </a:r>
            <a:r>
              <a:rPr dirty="0" sz="1900" spc="-6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35" b="1">
                <a:solidFill>
                  <a:srgbClr val="0D0D0D"/>
                </a:solidFill>
                <a:latin typeface="Roboto Bk"/>
                <a:cs typeface="Roboto Bk"/>
              </a:rPr>
              <a:t>platform </a:t>
            </a:r>
            <a:r>
              <a:rPr dirty="0" sz="1900" spc="-30" b="1">
                <a:solidFill>
                  <a:srgbClr val="0D0D0D"/>
                </a:solidFill>
                <a:latin typeface="Roboto Bk"/>
                <a:cs typeface="Roboto Bk"/>
              </a:rPr>
              <a:t>for</a:t>
            </a:r>
            <a:r>
              <a:rPr dirty="0" sz="1900" spc="-114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artists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25" b="1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dirty="0" sz="1900" spc="-40" b="1">
                <a:solidFill>
                  <a:srgbClr val="0D0D0D"/>
                </a:solidFill>
                <a:latin typeface="Roboto Bk"/>
                <a:cs typeface="Roboto Bk"/>
              </a:rPr>
              <a:t> music</a:t>
            </a:r>
            <a:r>
              <a:rPr dirty="0" sz="1900" spc="-6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enthusiasts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65" b="1">
                <a:solidFill>
                  <a:srgbClr val="0D0D0D"/>
                </a:solidFill>
                <a:latin typeface="Roboto Bk"/>
                <a:cs typeface="Roboto Bk"/>
              </a:rPr>
              <a:t>alike.</a:t>
            </a:r>
            <a:r>
              <a:rPr dirty="0" sz="1900" spc="-7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25" b="1">
                <a:solidFill>
                  <a:srgbClr val="0D0D0D"/>
                </a:solidFill>
                <a:latin typeface="Roboto Bk"/>
                <a:cs typeface="Roboto Bk"/>
              </a:rPr>
              <a:t>For</a:t>
            </a:r>
            <a:r>
              <a:rPr dirty="0" sz="1900" spc="-114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75" b="1">
                <a:solidFill>
                  <a:srgbClr val="0D0D0D"/>
                </a:solidFill>
                <a:latin typeface="Roboto Bk"/>
                <a:cs typeface="Roboto Bk"/>
              </a:rPr>
              <a:t>artists, </a:t>
            </a:r>
            <a:r>
              <a:rPr dirty="0" sz="1900" spc="-459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the </a:t>
            </a:r>
            <a:r>
              <a:rPr dirty="0" sz="1900" spc="-35" b="1">
                <a:solidFill>
                  <a:srgbClr val="0D0D0D"/>
                </a:solidFill>
                <a:latin typeface="Roboto Bk"/>
                <a:cs typeface="Roboto Bk"/>
              </a:rPr>
              <a:t>platform provides </a:t>
            </a:r>
            <a:r>
              <a:rPr dirty="0" sz="1900" spc="-15" b="1">
                <a:solidFill>
                  <a:srgbClr val="0D0D0D"/>
                </a:solidFill>
                <a:latin typeface="Roboto Bk"/>
                <a:cs typeface="Roboto Bk"/>
              </a:rPr>
              <a:t>an </a:t>
            </a:r>
            <a:r>
              <a:rPr dirty="0" sz="1900" spc="-60" b="1">
                <a:solidFill>
                  <a:srgbClr val="0D0D0D"/>
                </a:solidFill>
                <a:latin typeface="Roboto Bk"/>
                <a:cs typeface="Roboto Bk"/>
              </a:rPr>
              <a:t>intuitive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interface </a:t>
            </a:r>
            <a:r>
              <a:rPr dirty="0" sz="1900" spc="-30" b="1">
                <a:solidFill>
                  <a:srgbClr val="0D0D0D"/>
                </a:solidFill>
                <a:latin typeface="Roboto Bk"/>
                <a:cs typeface="Roboto Bk"/>
              </a:rPr>
              <a:t>to </a:t>
            </a:r>
            <a:r>
              <a:rPr dirty="0" sz="1900" spc="-25" b="1">
                <a:solidFill>
                  <a:srgbClr val="0D0D0D"/>
                </a:solidFill>
                <a:latin typeface="Roboto Bk"/>
                <a:cs typeface="Roboto Bk"/>
              </a:rPr>
              <a:t>upload and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share </a:t>
            </a:r>
            <a:r>
              <a:rPr dirty="0" sz="1900" spc="-60" b="1">
                <a:solidFill>
                  <a:srgbClr val="0D0D0D"/>
                </a:solidFill>
                <a:latin typeface="Roboto Bk"/>
                <a:cs typeface="Roboto Bk"/>
              </a:rPr>
              <a:t>their music, </a:t>
            </a:r>
            <a:r>
              <a:rPr dirty="0" sz="1900" spc="-35" b="1">
                <a:solidFill>
                  <a:srgbClr val="0D0D0D"/>
                </a:solidFill>
                <a:latin typeface="Roboto Bk"/>
                <a:cs typeface="Roboto Bk"/>
              </a:rPr>
              <a:t>create </a:t>
            </a:r>
            <a:r>
              <a:rPr dirty="0" sz="1900" spc="-55" b="1">
                <a:solidFill>
                  <a:srgbClr val="0D0D0D"/>
                </a:solidFill>
                <a:latin typeface="Roboto Bk"/>
                <a:cs typeface="Roboto Bk"/>
              </a:rPr>
              <a:t>profiles, </a:t>
            </a:r>
            <a:r>
              <a:rPr dirty="0" sz="1900" spc="5" b="1">
                <a:solidFill>
                  <a:srgbClr val="0D0D0D"/>
                </a:solidFill>
                <a:latin typeface="Roboto Bk"/>
                <a:cs typeface="Roboto Bk"/>
              </a:rPr>
              <a:t>and 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receive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35" b="1">
                <a:solidFill>
                  <a:srgbClr val="0D0D0D"/>
                </a:solidFill>
                <a:latin typeface="Roboto Bk"/>
                <a:cs typeface="Roboto Bk"/>
              </a:rPr>
              <a:t>feedback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25" b="1">
                <a:solidFill>
                  <a:srgbClr val="0D0D0D"/>
                </a:solidFill>
                <a:latin typeface="Roboto Bk"/>
                <a:cs typeface="Roboto Bk"/>
              </a:rPr>
              <a:t>from</a:t>
            </a:r>
            <a:r>
              <a:rPr dirty="0" sz="1900" spc="-14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25" b="1">
                <a:solidFill>
                  <a:srgbClr val="0D0D0D"/>
                </a:solidFill>
                <a:latin typeface="Roboto Bk"/>
                <a:cs typeface="Roboto Bk"/>
              </a:rPr>
              <a:t>a</a:t>
            </a:r>
            <a:r>
              <a:rPr dirty="0" sz="1900" spc="-1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community</a:t>
            </a:r>
            <a:r>
              <a:rPr dirty="0" sz="1900" spc="-7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of</a:t>
            </a:r>
            <a:r>
              <a:rPr dirty="0" sz="1900" spc="-3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25" b="1">
                <a:solidFill>
                  <a:srgbClr val="0D0D0D"/>
                </a:solidFill>
                <a:latin typeface="Roboto Bk"/>
                <a:cs typeface="Roboto Bk"/>
              </a:rPr>
              <a:t>fellow</a:t>
            </a:r>
            <a:r>
              <a:rPr dirty="0" sz="1900" spc="-10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musicians</a:t>
            </a:r>
            <a:r>
              <a:rPr dirty="0" sz="1900" spc="-5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25" b="1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 fans.</a:t>
            </a:r>
            <a:endParaRPr sz="1900">
              <a:latin typeface="Roboto Bk"/>
              <a:cs typeface="Roboto Bk"/>
            </a:endParaRPr>
          </a:p>
          <a:p>
            <a:pPr marL="101600" marR="43180">
              <a:lnSpc>
                <a:spcPts val="2200"/>
              </a:lnSpc>
            </a:pPr>
            <a:r>
              <a:rPr dirty="0" sz="1900" spc="-65" b="1">
                <a:solidFill>
                  <a:srgbClr val="0D0D0D"/>
                </a:solidFill>
                <a:latin typeface="Roboto Bk"/>
                <a:cs typeface="Roboto Bk"/>
              </a:rPr>
              <a:t>Key </a:t>
            </a:r>
            <a:r>
              <a:rPr dirty="0" sz="1900" spc="-40" b="1">
                <a:solidFill>
                  <a:srgbClr val="0D0D0D"/>
                </a:solidFill>
                <a:latin typeface="Roboto Bk"/>
                <a:cs typeface="Roboto Bk"/>
              </a:rPr>
              <a:t>features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include </a:t>
            </a:r>
            <a:r>
              <a:rPr dirty="0" sz="1900" spc="25" b="1">
                <a:solidFill>
                  <a:srgbClr val="0D0D0D"/>
                </a:solidFill>
                <a:latin typeface="Roboto Bk"/>
                <a:cs typeface="Roboto Bk"/>
              </a:rPr>
              <a:t>a </a:t>
            </a:r>
            <a:r>
              <a:rPr dirty="0" sz="1900" spc="-85" b="1">
                <a:solidFill>
                  <a:srgbClr val="0D0D0D"/>
                </a:solidFill>
                <a:latin typeface="Roboto Bk"/>
                <a:cs typeface="Roboto Bk"/>
              </a:rPr>
              <a:t>user-friendly </a:t>
            </a:r>
            <a:r>
              <a:rPr dirty="0" sz="1900" spc="-40" b="1">
                <a:solidFill>
                  <a:srgbClr val="0D0D0D"/>
                </a:solidFill>
                <a:latin typeface="Roboto Bk"/>
                <a:cs typeface="Roboto Bk"/>
              </a:rPr>
              <a:t>music </a:t>
            </a:r>
            <a:r>
              <a:rPr dirty="0" sz="1900" spc="-35" b="1">
                <a:solidFill>
                  <a:srgbClr val="0D0D0D"/>
                </a:solidFill>
                <a:latin typeface="Roboto Bk"/>
                <a:cs typeface="Roboto Bk"/>
              </a:rPr>
              <a:t>player 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with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customizable </a:t>
            </a:r>
            <a:r>
              <a:rPr dirty="0" sz="1900" spc="-75" b="1">
                <a:solidFill>
                  <a:srgbClr val="0D0D0D"/>
                </a:solidFill>
                <a:latin typeface="Roboto Bk"/>
                <a:cs typeface="Roboto Bk"/>
              </a:rPr>
              <a:t>playlists, </a:t>
            </a:r>
            <a:r>
              <a:rPr dirty="0" sz="1900" spc="-35" b="1">
                <a:solidFill>
                  <a:srgbClr val="0D0D0D"/>
                </a:solidFill>
                <a:latin typeface="Roboto Bk"/>
                <a:cs typeface="Roboto Bk"/>
              </a:rPr>
              <a:t>social 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sharing </a:t>
            </a:r>
            <a:r>
              <a:rPr dirty="0" sz="1900" spc="-55" b="1">
                <a:solidFill>
                  <a:srgbClr val="0D0D0D"/>
                </a:solidFill>
                <a:latin typeface="Roboto Bk"/>
                <a:cs typeface="Roboto Bk"/>
              </a:rPr>
              <a:t>options, 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35" b="1">
                <a:solidFill>
                  <a:srgbClr val="0D0D0D"/>
                </a:solidFill>
                <a:latin typeface="Roboto Bk"/>
                <a:cs typeface="Roboto Bk"/>
              </a:rPr>
              <a:t>comment sections </a:t>
            </a:r>
            <a:r>
              <a:rPr dirty="0" sz="1900" spc="-30" b="1">
                <a:solidFill>
                  <a:srgbClr val="0D0D0D"/>
                </a:solidFill>
                <a:latin typeface="Roboto Bk"/>
                <a:cs typeface="Roboto Bk"/>
              </a:rPr>
              <a:t>for </a:t>
            </a:r>
            <a:r>
              <a:rPr dirty="0" sz="1900" spc="-75" b="1">
                <a:solidFill>
                  <a:srgbClr val="0D0D0D"/>
                </a:solidFill>
                <a:latin typeface="Roboto Bk"/>
                <a:cs typeface="Roboto Bk"/>
              </a:rPr>
              <a:t>tracks, </a:t>
            </a:r>
            <a:r>
              <a:rPr dirty="0" sz="1900" spc="-55" b="1">
                <a:solidFill>
                  <a:srgbClr val="0D0D0D"/>
                </a:solidFill>
                <a:latin typeface="Roboto Bk"/>
                <a:cs typeface="Roboto Bk"/>
              </a:rPr>
              <a:t>artist profiles </a:t>
            </a:r>
            <a:r>
              <a:rPr dirty="0" sz="1900" spc="-25" b="1">
                <a:solidFill>
                  <a:srgbClr val="0D0D0D"/>
                </a:solidFill>
                <a:latin typeface="Roboto Bk"/>
                <a:cs typeface="Roboto Bk"/>
              </a:rPr>
              <a:t>with </a:t>
            </a:r>
            <a:r>
              <a:rPr dirty="0" sz="1900" spc="-40" b="1">
                <a:solidFill>
                  <a:srgbClr val="0D0D0D"/>
                </a:solidFill>
                <a:latin typeface="Roboto Bk"/>
                <a:cs typeface="Roboto Bk"/>
              </a:rPr>
              <a:t>bios </a:t>
            </a:r>
            <a:r>
              <a:rPr dirty="0" sz="1900" spc="-25" b="1">
                <a:solidFill>
                  <a:srgbClr val="0D0D0D"/>
                </a:solidFill>
                <a:latin typeface="Roboto Bk"/>
                <a:cs typeface="Roboto Bk"/>
              </a:rPr>
              <a:t>and 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discographies, </a:t>
            </a:r>
            <a:r>
              <a:rPr dirty="0" sz="1900" spc="-25" b="1">
                <a:solidFill>
                  <a:srgbClr val="0D0D0D"/>
                </a:solidFill>
                <a:latin typeface="Roboto Bk"/>
                <a:cs typeface="Roboto Bk"/>
              </a:rPr>
              <a:t>and </a:t>
            </a:r>
            <a:r>
              <a:rPr dirty="0" sz="1900" spc="25" b="1">
                <a:solidFill>
                  <a:srgbClr val="0D0D0D"/>
                </a:solidFill>
                <a:latin typeface="Roboto Bk"/>
                <a:cs typeface="Roboto Bk"/>
              </a:rPr>
              <a:t>a </a:t>
            </a:r>
            <a:r>
              <a:rPr dirty="0" sz="1900" spc="-25" b="1">
                <a:solidFill>
                  <a:srgbClr val="0D0D0D"/>
                </a:solidFill>
                <a:latin typeface="Roboto Bk"/>
                <a:cs typeface="Roboto Bk"/>
              </a:rPr>
              <a:t>newsfeed showcasing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the </a:t>
            </a:r>
            <a:r>
              <a:rPr dirty="0" sz="1900" spc="-4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55" b="1">
                <a:solidFill>
                  <a:srgbClr val="0D0D0D"/>
                </a:solidFill>
                <a:latin typeface="Roboto Bk"/>
                <a:cs typeface="Roboto Bk"/>
              </a:rPr>
              <a:t>latest</a:t>
            </a:r>
            <a:r>
              <a:rPr dirty="0" sz="1900" spc="1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35" b="1">
                <a:solidFill>
                  <a:srgbClr val="0D0D0D"/>
                </a:solidFill>
                <a:latin typeface="Roboto Bk"/>
                <a:cs typeface="Roboto Bk"/>
              </a:rPr>
              <a:t>releases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25" b="1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dirty="0" sz="1900" spc="-4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updates.</a:t>
            </a:r>
            <a:r>
              <a:rPr dirty="0" sz="1900" spc="-7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10" b="1">
                <a:solidFill>
                  <a:srgbClr val="0D0D0D"/>
                </a:solidFill>
                <a:latin typeface="Roboto Bk"/>
                <a:cs typeface="Roboto Bk"/>
              </a:rPr>
              <a:t>The</a:t>
            </a:r>
            <a:r>
              <a:rPr dirty="0" sz="1900" spc="-8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platform's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responsive</a:t>
            </a:r>
            <a:r>
              <a:rPr dirty="0" sz="1900" spc="-8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design</a:t>
            </a:r>
            <a:r>
              <a:rPr dirty="0" sz="1900" spc="-2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0" b="1">
                <a:solidFill>
                  <a:srgbClr val="0D0D0D"/>
                </a:solidFill>
                <a:latin typeface="Roboto Bk"/>
                <a:cs typeface="Roboto Bk"/>
              </a:rPr>
              <a:t>ensures</a:t>
            </a:r>
            <a:r>
              <a:rPr dirty="0" sz="1900" spc="-15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30" b="1">
                <a:solidFill>
                  <a:srgbClr val="0D0D0D"/>
                </a:solidFill>
                <a:latin typeface="Roboto Bk"/>
                <a:cs typeface="Roboto Bk"/>
              </a:rPr>
              <a:t>seamless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20" b="1">
                <a:solidFill>
                  <a:srgbClr val="0D0D0D"/>
                </a:solidFill>
                <a:latin typeface="Roboto Bk"/>
                <a:cs typeface="Roboto Bk"/>
              </a:rPr>
              <a:t>access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25" b="1">
                <a:solidFill>
                  <a:srgbClr val="0D0D0D"/>
                </a:solidFill>
                <a:latin typeface="Roboto Bk"/>
                <a:cs typeface="Roboto Bk"/>
              </a:rPr>
              <a:t>from</a:t>
            </a:r>
            <a:r>
              <a:rPr dirty="0" sz="1900" spc="-3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desktop</a:t>
            </a:r>
            <a:r>
              <a:rPr dirty="0" sz="1900" spc="-3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25" b="1">
                <a:solidFill>
                  <a:srgbClr val="0D0D0D"/>
                </a:solidFill>
                <a:latin typeface="Roboto Bk"/>
                <a:cs typeface="Roboto Bk"/>
              </a:rPr>
              <a:t>and </a:t>
            </a:r>
            <a:r>
              <a:rPr dirty="0" sz="1900" spc="-459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0" b="1">
                <a:solidFill>
                  <a:srgbClr val="0D0D0D"/>
                </a:solidFill>
                <a:latin typeface="Roboto Bk"/>
                <a:cs typeface="Roboto Bk"/>
              </a:rPr>
              <a:t>mobile</a:t>
            </a:r>
            <a:r>
              <a:rPr dirty="0" sz="1900" spc="-8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65" b="1">
                <a:solidFill>
                  <a:srgbClr val="0D0D0D"/>
                </a:solidFill>
                <a:latin typeface="Roboto Bk"/>
                <a:cs typeface="Roboto Bk"/>
              </a:rPr>
              <a:t>devices,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enhancing</a:t>
            </a:r>
            <a:r>
              <a:rPr dirty="0" sz="1900" spc="-4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user</a:t>
            </a:r>
            <a:r>
              <a:rPr dirty="0" sz="1900" spc="-2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40" b="1">
                <a:solidFill>
                  <a:srgbClr val="0D0D0D"/>
                </a:solidFill>
                <a:latin typeface="Roboto Bk"/>
                <a:cs typeface="Roboto Bk"/>
              </a:rPr>
              <a:t>experience</a:t>
            </a:r>
            <a:r>
              <a:rPr dirty="0" sz="1900" spc="-8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25" b="1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dirty="0" sz="1900" spc="-4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1900" spc="-50" b="1">
                <a:solidFill>
                  <a:srgbClr val="0D0D0D"/>
                </a:solidFill>
                <a:latin typeface="Roboto Bk"/>
                <a:cs typeface="Roboto Bk"/>
              </a:rPr>
              <a:t>accessibility.</a:t>
            </a:r>
            <a:endParaRPr sz="1900">
              <a:latin typeface="Roboto Bk"/>
              <a:cs typeface="Roboto Bk"/>
            </a:endParaRPr>
          </a:p>
          <a:p>
            <a:pPr marL="101600">
              <a:lnSpc>
                <a:spcPts val="2140"/>
              </a:lnSpc>
              <a:tabLst>
                <a:tab pos="558165" algn="l"/>
              </a:tabLst>
            </a:pPr>
            <a:r>
              <a:rPr dirty="0" sz="1900" spc="-105" b="1">
                <a:latin typeface="Roboto Bk"/>
                <a:cs typeface="Roboto Bk"/>
              </a:rPr>
              <a:t>1</a:t>
            </a:r>
            <a:r>
              <a:rPr dirty="0" sz="1900" spc="-75" b="1">
                <a:latin typeface="Roboto Bk"/>
                <a:cs typeface="Roboto Bk"/>
              </a:rPr>
              <a:t>.</a:t>
            </a:r>
            <a:r>
              <a:rPr dirty="0" sz="1900" b="1">
                <a:latin typeface="Roboto Bk"/>
                <a:cs typeface="Roboto Bk"/>
              </a:rPr>
              <a:t>	</a:t>
            </a:r>
            <a:r>
              <a:rPr dirty="0" sz="1900" spc="-185" b="1">
                <a:latin typeface="Roboto Bk"/>
                <a:cs typeface="Roboto Bk"/>
              </a:rPr>
              <a:t>S</a:t>
            </a:r>
            <a:r>
              <a:rPr dirty="0" sz="1900" spc="-180" b="1">
                <a:latin typeface="Roboto Bk"/>
                <a:cs typeface="Roboto Bk"/>
              </a:rPr>
              <a:t>y</a:t>
            </a:r>
            <a:r>
              <a:rPr dirty="0" sz="1900" spc="-80" b="1">
                <a:latin typeface="Roboto Bk"/>
                <a:cs typeface="Roboto Bk"/>
              </a:rPr>
              <a:t>s</a:t>
            </a:r>
            <a:r>
              <a:rPr dirty="0" sz="1900" spc="-175" b="1">
                <a:latin typeface="Roboto Bk"/>
                <a:cs typeface="Roboto Bk"/>
              </a:rPr>
              <a:t>t</a:t>
            </a:r>
            <a:r>
              <a:rPr dirty="0" sz="1900" b="1">
                <a:latin typeface="Roboto Bk"/>
                <a:cs typeface="Roboto Bk"/>
              </a:rPr>
              <a:t>e</a:t>
            </a:r>
            <a:r>
              <a:rPr dirty="0" sz="1900" spc="25" b="1">
                <a:latin typeface="Roboto Bk"/>
                <a:cs typeface="Roboto Bk"/>
              </a:rPr>
              <a:t>m</a:t>
            </a:r>
            <a:r>
              <a:rPr dirty="0" sz="1900" spc="-240" b="1">
                <a:latin typeface="Roboto Bk"/>
                <a:cs typeface="Roboto Bk"/>
              </a:rPr>
              <a:t> </a:t>
            </a:r>
            <a:r>
              <a:rPr dirty="0" sz="1900" spc="-114" b="1">
                <a:latin typeface="Roboto Bk"/>
                <a:cs typeface="Roboto Bk"/>
              </a:rPr>
              <a:t>A</a:t>
            </a:r>
            <a:r>
              <a:rPr dirty="0" sz="1900" spc="-75" b="1">
                <a:latin typeface="Roboto Bk"/>
                <a:cs typeface="Roboto Bk"/>
              </a:rPr>
              <a:t>r</a:t>
            </a:r>
            <a:r>
              <a:rPr dirty="0" sz="1900" spc="-75" b="1">
                <a:latin typeface="Roboto Bk"/>
                <a:cs typeface="Roboto Bk"/>
              </a:rPr>
              <a:t>c</a:t>
            </a:r>
            <a:r>
              <a:rPr dirty="0" sz="1900" spc="-75" b="1">
                <a:latin typeface="Roboto Bk"/>
                <a:cs typeface="Roboto Bk"/>
              </a:rPr>
              <a:t>h</a:t>
            </a:r>
            <a:r>
              <a:rPr dirty="0" sz="1900" spc="-125" b="1">
                <a:latin typeface="Roboto Bk"/>
                <a:cs typeface="Roboto Bk"/>
              </a:rPr>
              <a:t>i</a:t>
            </a:r>
            <a:r>
              <a:rPr dirty="0" sz="1900" spc="-175" b="1">
                <a:latin typeface="Roboto Bk"/>
                <a:cs typeface="Roboto Bk"/>
              </a:rPr>
              <a:t>t</a:t>
            </a:r>
            <a:r>
              <a:rPr dirty="0" sz="1900" b="1">
                <a:latin typeface="Roboto Bk"/>
                <a:cs typeface="Roboto Bk"/>
              </a:rPr>
              <a:t>e</a:t>
            </a:r>
            <a:r>
              <a:rPr dirty="0" sz="1900" spc="-75" b="1">
                <a:latin typeface="Roboto Bk"/>
                <a:cs typeface="Roboto Bk"/>
              </a:rPr>
              <a:t>c</a:t>
            </a:r>
            <a:r>
              <a:rPr dirty="0" sz="1900" spc="-175" b="1">
                <a:latin typeface="Roboto Bk"/>
                <a:cs typeface="Roboto Bk"/>
              </a:rPr>
              <a:t>t</a:t>
            </a:r>
            <a:r>
              <a:rPr dirty="0" sz="1900" spc="-75" b="1">
                <a:latin typeface="Roboto Bk"/>
                <a:cs typeface="Roboto Bk"/>
              </a:rPr>
              <a:t>u</a:t>
            </a:r>
            <a:r>
              <a:rPr dirty="0" sz="1900" spc="-175" b="1">
                <a:latin typeface="Roboto Bk"/>
                <a:cs typeface="Roboto Bk"/>
              </a:rPr>
              <a:t>r</a:t>
            </a:r>
            <a:r>
              <a:rPr dirty="0" sz="1900" spc="10" b="1">
                <a:latin typeface="Roboto Bk"/>
                <a:cs typeface="Roboto Bk"/>
              </a:rPr>
              <a:t>e</a:t>
            </a:r>
            <a:endParaRPr sz="1900">
              <a:latin typeface="Roboto Bk"/>
              <a:cs typeface="Roboto Bk"/>
            </a:endParaRPr>
          </a:p>
          <a:p>
            <a:pPr marL="101600" marR="1290955">
              <a:lnSpc>
                <a:spcPts val="2200"/>
              </a:lnSpc>
              <a:spcBef>
                <a:spcPts val="160"/>
              </a:spcBef>
            </a:pPr>
            <a:r>
              <a:rPr dirty="0" sz="1900" spc="-50">
                <a:latin typeface="Microsoft Sans Serif"/>
                <a:cs typeface="Microsoft Sans Serif"/>
              </a:rPr>
              <a:t>Backend </a:t>
            </a:r>
            <a:r>
              <a:rPr dirty="0" sz="1900" spc="-30">
                <a:latin typeface="Microsoft Sans Serif"/>
                <a:cs typeface="Microsoft Sans Serif"/>
              </a:rPr>
              <a:t>Development: </a:t>
            </a:r>
            <a:r>
              <a:rPr dirty="0" sz="1900" spc="-65" b="1">
                <a:latin typeface="Roboto Bk"/>
                <a:cs typeface="Roboto Bk"/>
              </a:rPr>
              <a:t>Utilize </a:t>
            </a:r>
            <a:r>
              <a:rPr dirty="0" sz="1900" spc="-35" b="1">
                <a:latin typeface="Roboto Bk"/>
                <a:cs typeface="Roboto Bk"/>
              </a:rPr>
              <a:t>Django </a:t>
            </a:r>
            <a:r>
              <a:rPr dirty="0" sz="1900" spc="-30" b="1">
                <a:latin typeface="Roboto Bk"/>
                <a:cs typeface="Roboto Bk"/>
              </a:rPr>
              <a:t>for </a:t>
            </a:r>
            <a:r>
              <a:rPr dirty="0" sz="1900" spc="-55" b="1">
                <a:latin typeface="Roboto Bk"/>
                <a:cs typeface="Roboto Bk"/>
              </a:rPr>
              <a:t>robust </a:t>
            </a:r>
            <a:r>
              <a:rPr dirty="0" sz="1900" spc="-70" b="1">
                <a:latin typeface="Roboto Bk"/>
                <a:cs typeface="Roboto Bk"/>
              </a:rPr>
              <a:t>server-side </a:t>
            </a:r>
            <a:r>
              <a:rPr dirty="0" sz="1900" spc="-60" b="1">
                <a:latin typeface="Roboto Bk"/>
                <a:cs typeface="Roboto Bk"/>
              </a:rPr>
              <a:t>logic, </a:t>
            </a:r>
            <a:r>
              <a:rPr dirty="0" sz="1900" spc="-30" b="1">
                <a:latin typeface="Roboto Bk"/>
                <a:cs typeface="Roboto Bk"/>
              </a:rPr>
              <a:t>database </a:t>
            </a:r>
            <a:r>
              <a:rPr dirty="0" sz="1900" spc="-50" b="1">
                <a:latin typeface="Roboto Bk"/>
                <a:cs typeface="Roboto Bk"/>
              </a:rPr>
              <a:t>management, </a:t>
            </a:r>
            <a:r>
              <a:rPr dirty="0" sz="1900" spc="-45" b="1">
                <a:latin typeface="Roboto Bk"/>
                <a:cs typeface="Roboto Bk"/>
              </a:rPr>
              <a:t>user </a:t>
            </a:r>
            <a:r>
              <a:rPr dirty="0" sz="1900" spc="-459" b="1">
                <a:latin typeface="Roboto Bk"/>
                <a:cs typeface="Roboto Bk"/>
              </a:rPr>
              <a:t> </a:t>
            </a:r>
            <a:r>
              <a:rPr dirty="0" sz="1900" spc="-60" b="1">
                <a:latin typeface="Roboto Bk"/>
                <a:cs typeface="Roboto Bk"/>
              </a:rPr>
              <a:t>authentication,</a:t>
            </a:r>
            <a:r>
              <a:rPr dirty="0" sz="1900" spc="-50" b="1">
                <a:latin typeface="Roboto Bk"/>
                <a:cs typeface="Roboto Bk"/>
              </a:rPr>
              <a:t> </a:t>
            </a:r>
            <a:r>
              <a:rPr dirty="0" sz="1900" spc="-25" b="1">
                <a:latin typeface="Roboto Bk"/>
                <a:cs typeface="Roboto Bk"/>
              </a:rPr>
              <a:t>and</a:t>
            </a:r>
            <a:r>
              <a:rPr dirty="0" sz="1900" spc="-45" b="1">
                <a:latin typeface="Roboto Bk"/>
                <a:cs typeface="Roboto Bk"/>
              </a:rPr>
              <a:t> </a:t>
            </a:r>
            <a:r>
              <a:rPr dirty="0" sz="1900" spc="-35" b="1">
                <a:latin typeface="Roboto Bk"/>
                <a:cs typeface="Roboto Bk"/>
              </a:rPr>
              <a:t>session</a:t>
            </a:r>
            <a:r>
              <a:rPr dirty="0" sz="1900" spc="-125" b="1">
                <a:latin typeface="Roboto Bk"/>
                <a:cs typeface="Roboto Bk"/>
              </a:rPr>
              <a:t> </a:t>
            </a:r>
            <a:r>
              <a:rPr dirty="0" sz="1900" spc="-50" b="1">
                <a:latin typeface="Roboto Bk"/>
                <a:cs typeface="Roboto Bk"/>
              </a:rPr>
              <a:t>management,</a:t>
            </a:r>
            <a:r>
              <a:rPr dirty="0" sz="1900" spc="-45" b="1">
                <a:latin typeface="Roboto Bk"/>
                <a:cs typeface="Roboto Bk"/>
              </a:rPr>
              <a:t> </a:t>
            </a:r>
            <a:r>
              <a:rPr dirty="0" sz="1900" spc="-50" b="1">
                <a:latin typeface="Roboto Bk"/>
                <a:cs typeface="Roboto Bk"/>
              </a:rPr>
              <a:t>ensuring</a:t>
            </a:r>
            <a:r>
              <a:rPr dirty="0" sz="1900" spc="-40" b="1">
                <a:latin typeface="Roboto Bk"/>
                <a:cs typeface="Roboto Bk"/>
              </a:rPr>
              <a:t> </a:t>
            </a:r>
            <a:r>
              <a:rPr dirty="0" sz="1900" spc="25" b="1">
                <a:latin typeface="Roboto Bk"/>
                <a:cs typeface="Roboto Bk"/>
              </a:rPr>
              <a:t>a</a:t>
            </a:r>
            <a:r>
              <a:rPr dirty="0" sz="1900" spc="-110" b="1">
                <a:latin typeface="Roboto Bk"/>
                <a:cs typeface="Roboto Bk"/>
              </a:rPr>
              <a:t> </a:t>
            </a:r>
            <a:r>
              <a:rPr dirty="0" sz="1900" spc="-30" b="1">
                <a:latin typeface="Roboto Bk"/>
                <a:cs typeface="Roboto Bk"/>
              </a:rPr>
              <a:t>secure</a:t>
            </a:r>
            <a:r>
              <a:rPr dirty="0" sz="1900" spc="-85" b="1">
                <a:latin typeface="Roboto Bk"/>
                <a:cs typeface="Roboto Bk"/>
              </a:rPr>
              <a:t> </a:t>
            </a:r>
            <a:r>
              <a:rPr dirty="0" sz="1900" spc="5" b="1">
                <a:latin typeface="Roboto Bk"/>
                <a:cs typeface="Roboto Bk"/>
              </a:rPr>
              <a:t>and</a:t>
            </a:r>
            <a:r>
              <a:rPr dirty="0" sz="1900" spc="-140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efficient</a:t>
            </a:r>
            <a:r>
              <a:rPr dirty="0" sz="1900" spc="5" b="1">
                <a:latin typeface="Roboto Bk"/>
                <a:cs typeface="Roboto Bk"/>
              </a:rPr>
              <a:t> </a:t>
            </a:r>
            <a:r>
              <a:rPr dirty="0" sz="1900" spc="-40" b="1">
                <a:latin typeface="Roboto Bk"/>
                <a:cs typeface="Roboto Bk"/>
              </a:rPr>
              <a:t>backend</a:t>
            </a:r>
            <a:r>
              <a:rPr dirty="0" sz="1900" spc="-45" b="1">
                <a:latin typeface="Roboto Bk"/>
                <a:cs typeface="Roboto Bk"/>
              </a:rPr>
              <a:t> </a:t>
            </a:r>
            <a:r>
              <a:rPr dirty="0" sz="1900" spc="-55" b="1">
                <a:latin typeface="Roboto Bk"/>
                <a:cs typeface="Roboto Bk"/>
              </a:rPr>
              <a:t>structure.</a:t>
            </a:r>
            <a:endParaRPr sz="1900">
              <a:latin typeface="Roboto Bk"/>
              <a:cs typeface="Roboto Bk"/>
            </a:endParaRPr>
          </a:p>
          <a:p>
            <a:pPr marL="101600" marR="71120">
              <a:lnSpc>
                <a:spcPts val="2200"/>
              </a:lnSpc>
            </a:pPr>
            <a:r>
              <a:rPr dirty="0" sz="1900" spc="-35">
                <a:latin typeface="Microsoft Sans Serif"/>
                <a:cs typeface="Microsoft Sans Serif"/>
              </a:rPr>
              <a:t>Frontend</a:t>
            </a:r>
            <a:r>
              <a:rPr dirty="0" sz="1900" spc="-65">
                <a:latin typeface="Microsoft Sans Serif"/>
                <a:cs typeface="Microsoft Sans Serif"/>
              </a:rPr>
              <a:t> </a:t>
            </a:r>
            <a:r>
              <a:rPr dirty="0" sz="1900" spc="-5">
                <a:latin typeface="Microsoft Sans Serif"/>
                <a:cs typeface="Microsoft Sans Serif"/>
              </a:rPr>
              <a:t>Integration:</a:t>
            </a:r>
            <a:r>
              <a:rPr dirty="0" sz="1900" spc="-130">
                <a:latin typeface="Microsoft Sans Serif"/>
                <a:cs typeface="Microsoft Sans Serif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Employ</a:t>
            </a:r>
            <a:r>
              <a:rPr dirty="0" sz="1900" spc="-65" b="1">
                <a:latin typeface="Roboto Bk"/>
                <a:cs typeface="Roboto Bk"/>
              </a:rPr>
              <a:t> HTML,</a:t>
            </a:r>
            <a:r>
              <a:rPr dirty="0" sz="1900" spc="-40" b="1">
                <a:latin typeface="Roboto Bk"/>
                <a:cs typeface="Roboto Bk"/>
              </a:rPr>
              <a:t> </a:t>
            </a:r>
            <a:r>
              <a:rPr dirty="0" sz="1900" spc="-114" b="1">
                <a:latin typeface="Roboto Bk"/>
                <a:cs typeface="Roboto Bk"/>
              </a:rPr>
              <a:t>CSS,</a:t>
            </a:r>
            <a:r>
              <a:rPr dirty="0" sz="1900" spc="-35" b="1">
                <a:latin typeface="Roboto Bk"/>
                <a:cs typeface="Roboto Bk"/>
              </a:rPr>
              <a:t> </a:t>
            </a:r>
            <a:r>
              <a:rPr dirty="0" sz="1900" spc="-25" b="1">
                <a:latin typeface="Roboto Bk"/>
                <a:cs typeface="Roboto Bk"/>
              </a:rPr>
              <a:t>and</a:t>
            </a:r>
            <a:r>
              <a:rPr dirty="0" sz="1900" spc="-35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JavaScript</a:t>
            </a:r>
            <a:r>
              <a:rPr dirty="0" sz="1900" spc="-85" b="1">
                <a:latin typeface="Roboto Bk"/>
                <a:cs typeface="Roboto Bk"/>
              </a:rPr>
              <a:t> </a:t>
            </a:r>
            <a:r>
              <a:rPr dirty="0" sz="1900" spc="-35" b="1">
                <a:latin typeface="Roboto Bk"/>
                <a:cs typeface="Roboto Bk"/>
              </a:rPr>
              <a:t>alongside</a:t>
            </a:r>
            <a:r>
              <a:rPr dirty="0" sz="1900" spc="-75" b="1">
                <a:latin typeface="Roboto Bk"/>
                <a:cs typeface="Roboto Bk"/>
              </a:rPr>
              <a:t> </a:t>
            </a:r>
            <a:r>
              <a:rPr dirty="0" sz="1900" spc="-50" b="1">
                <a:latin typeface="Roboto Bk"/>
                <a:cs typeface="Roboto Bk"/>
              </a:rPr>
              <a:t>Django's</a:t>
            </a:r>
            <a:r>
              <a:rPr dirty="0" sz="1900" spc="-45" b="1">
                <a:latin typeface="Roboto Bk"/>
                <a:cs typeface="Roboto Bk"/>
              </a:rPr>
              <a:t> </a:t>
            </a:r>
            <a:r>
              <a:rPr dirty="0" sz="1900" spc="-35" b="1">
                <a:latin typeface="Roboto Bk"/>
                <a:cs typeface="Roboto Bk"/>
              </a:rPr>
              <a:t>template</a:t>
            </a:r>
            <a:r>
              <a:rPr dirty="0" sz="1900" spc="-75" b="1">
                <a:latin typeface="Roboto Bk"/>
                <a:cs typeface="Roboto Bk"/>
              </a:rPr>
              <a:t> </a:t>
            </a:r>
            <a:r>
              <a:rPr dirty="0" sz="1900" spc="-50" b="1">
                <a:latin typeface="Roboto Bk"/>
                <a:cs typeface="Roboto Bk"/>
              </a:rPr>
              <a:t>system</a:t>
            </a:r>
            <a:r>
              <a:rPr dirty="0" sz="1900" spc="-130" b="1">
                <a:latin typeface="Roboto Bk"/>
                <a:cs typeface="Roboto Bk"/>
              </a:rPr>
              <a:t> </a:t>
            </a:r>
            <a:r>
              <a:rPr dirty="0" sz="1900" spc="-30" b="1">
                <a:latin typeface="Roboto Bk"/>
                <a:cs typeface="Roboto Bk"/>
              </a:rPr>
              <a:t>to</a:t>
            </a:r>
            <a:r>
              <a:rPr dirty="0" sz="1900" spc="-50" b="1">
                <a:latin typeface="Roboto Bk"/>
                <a:cs typeface="Roboto Bk"/>
              </a:rPr>
              <a:t> </a:t>
            </a:r>
            <a:r>
              <a:rPr dirty="0" sz="1900" spc="-20" b="1">
                <a:latin typeface="Roboto Bk"/>
                <a:cs typeface="Roboto Bk"/>
              </a:rPr>
              <a:t>create</a:t>
            </a:r>
            <a:r>
              <a:rPr dirty="0" sz="1900" spc="-75" b="1">
                <a:latin typeface="Roboto Bk"/>
                <a:cs typeface="Roboto Bk"/>
              </a:rPr>
              <a:t> </a:t>
            </a:r>
            <a:r>
              <a:rPr dirty="0" sz="1900" spc="-15" b="1">
                <a:latin typeface="Roboto Bk"/>
                <a:cs typeface="Roboto Bk"/>
              </a:rPr>
              <a:t>an </a:t>
            </a:r>
            <a:r>
              <a:rPr dirty="0" sz="1900" spc="-455" b="1">
                <a:latin typeface="Roboto Bk"/>
                <a:cs typeface="Roboto Bk"/>
              </a:rPr>
              <a:t> </a:t>
            </a:r>
            <a:r>
              <a:rPr dirty="0" sz="1900" spc="-70" b="1">
                <a:latin typeface="Roboto Bk"/>
                <a:cs typeface="Roboto Bk"/>
              </a:rPr>
              <a:t>intuitive</a:t>
            </a:r>
            <a:r>
              <a:rPr dirty="0" sz="1900" spc="-85" b="1">
                <a:latin typeface="Roboto Bk"/>
                <a:cs typeface="Roboto Bk"/>
              </a:rPr>
              <a:t> </a:t>
            </a:r>
            <a:r>
              <a:rPr dirty="0" sz="1900" spc="5" b="1">
                <a:latin typeface="Roboto Bk"/>
                <a:cs typeface="Roboto Bk"/>
              </a:rPr>
              <a:t>and</a:t>
            </a:r>
            <a:r>
              <a:rPr dirty="0" sz="1900" spc="-145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responsive</a:t>
            </a:r>
            <a:r>
              <a:rPr dirty="0" sz="1900" spc="-85" b="1">
                <a:latin typeface="Roboto Bk"/>
                <a:cs typeface="Roboto Bk"/>
              </a:rPr>
              <a:t> </a:t>
            </a:r>
            <a:r>
              <a:rPr dirty="0" sz="1900" spc="-20" b="1">
                <a:latin typeface="Roboto Bk"/>
                <a:cs typeface="Roboto Bk"/>
              </a:rPr>
              <a:t>user</a:t>
            </a:r>
            <a:r>
              <a:rPr dirty="0" sz="1900" spc="-114" b="1">
                <a:latin typeface="Roboto Bk"/>
                <a:cs typeface="Roboto Bk"/>
              </a:rPr>
              <a:t> </a:t>
            </a:r>
            <a:r>
              <a:rPr dirty="0" sz="1900" spc="-60" b="1">
                <a:latin typeface="Roboto Bk"/>
                <a:cs typeface="Roboto Bk"/>
              </a:rPr>
              <a:t>interface,</a:t>
            </a:r>
            <a:r>
              <a:rPr dirty="0" sz="1900" spc="-50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enhancing</a:t>
            </a:r>
            <a:r>
              <a:rPr dirty="0" sz="1900" spc="-35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user</a:t>
            </a:r>
            <a:r>
              <a:rPr dirty="0" sz="1900" spc="-20" b="1">
                <a:latin typeface="Roboto Bk"/>
                <a:cs typeface="Roboto Bk"/>
              </a:rPr>
              <a:t> </a:t>
            </a:r>
            <a:r>
              <a:rPr dirty="0" sz="1900" spc="-50" b="1">
                <a:latin typeface="Roboto Bk"/>
                <a:cs typeface="Roboto Bk"/>
              </a:rPr>
              <a:t>experience</a:t>
            </a:r>
            <a:r>
              <a:rPr dirty="0" sz="1900" spc="15" b="1">
                <a:latin typeface="Roboto Bk"/>
                <a:cs typeface="Roboto Bk"/>
              </a:rPr>
              <a:t> </a:t>
            </a:r>
            <a:r>
              <a:rPr dirty="0" sz="1900" spc="-35" b="1">
                <a:latin typeface="Roboto Bk"/>
                <a:cs typeface="Roboto Bk"/>
              </a:rPr>
              <a:t>across</a:t>
            </a:r>
            <a:r>
              <a:rPr dirty="0" sz="1900" spc="-50" b="1">
                <a:latin typeface="Roboto Bk"/>
                <a:cs typeface="Roboto Bk"/>
              </a:rPr>
              <a:t> devices.</a:t>
            </a:r>
            <a:endParaRPr sz="1900">
              <a:latin typeface="Roboto Bk"/>
              <a:cs typeface="Roboto Bk"/>
            </a:endParaRPr>
          </a:p>
          <a:p>
            <a:pPr marL="101600" marR="487045">
              <a:lnSpc>
                <a:spcPts val="2200"/>
              </a:lnSpc>
            </a:pPr>
            <a:r>
              <a:rPr dirty="0" sz="1900" spc="-70">
                <a:latin typeface="Microsoft Sans Serif"/>
                <a:cs typeface="Microsoft Sans Serif"/>
              </a:rPr>
              <a:t>Database</a:t>
            </a:r>
            <a:r>
              <a:rPr dirty="0" sz="1900" spc="-130">
                <a:latin typeface="Microsoft Sans Serif"/>
                <a:cs typeface="Microsoft Sans Serif"/>
              </a:rPr>
              <a:t> </a:t>
            </a:r>
            <a:r>
              <a:rPr dirty="0" sz="1900" spc="-35">
                <a:latin typeface="Microsoft Sans Serif"/>
                <a:cs typeface="Microsoft Sans Serif"/>
              </a:rPr>
              <a:t>Design:</a:t>
            </a:r>
            <a:r>
              <a:rPr dirty="0" sz="1900" spc="-130">
                <a:latin typeface="Microsoft Sans Serif"/>
                <a:cs typeface="Microsoft Sans Serif"/>
              </a:rPr>
              <a:t> </a:t>
            </a:r>
            <a:r>
              <a:rPr dirty="0" sz="1900" spc="-30" b="1">
                <a:latin typeface="Roboto Bk"/>
                <a:cs typeface="Roboto Bk"/>
              </a:rPr>
              <a:t>Develop </a:t>
            </a:r>
            <a:r>
              <a:rPr dirty="0" sz="1900" spc="25" b="1">
                <a:latin typeface="Roboto Bk"/>
                <a:cs typeface="Roboto Bk"/>
              </a:rPr>
              <a:t>a</a:t>
            </a:r>
            <a:r>
              <a:rPr dirty="0" sz="1900" spc="-105" b="1">
                <a:latin typeface="Roboto Bk"/>
                <a:cs typeface="Roboto Bk"/>
              </a:rPr>
              <a:t> </a:t>
            </a:r>
            <a:r>
              <a:rPr dirty="0" sz="1900" spc="-55" b="1">
                <a:latin typeface="Roboto Bk"/>
                <a:cs typeface="Roboto Bk"/>
              </a:rPr>
              <a:t>relational</a:t>
            </a:r>
            <a:r>
              <a:rPr dirty="0" sz="1900" spc="-30" b="1">
                <a:latin typeface="Roboto Bk"/>
                <a:cs typeface="Roboto Bk"/>
              </a:rPr>
              <a:t> </a:t>
            </a:r>
            <a:r>
              <a:rPr dirty="0" sz="1900" spc="-15" b="1">
                <a:latin typeface="Roboto Bk"/>
                <a:cs typeface="Roboto Bk"/>
              </a:rPr>
              <a:t>database</a:t>
            </a:r>
            <a:r>
              <a:rPr dirty="0" sz="1900" spc="-75" b="1">
                <a:latin typeface="Roboto Bk"/>
                <a:cs typeface="Roboto Bk"/>
              </a:rPr>
              <a:t> </a:t>
            </a:r>
            <a:r>
              <a:rPr dirty="0" sz="1900" spc="-25" b="1">
                <a:latin typeface="Roboto Bk"/>
                <a:cs typeface="Roboto Bk"/>
              </a:rPr>
              <a:t>schema</a:t>
            </a:r>
            <a:r>
              <a:rPr dirty="0" sz="1900" b="1">
                <a:latin typeface="Roboto Bk"/>
                <a:cs typeface="Roboto Bk"/>
              </a:rPr>
              <a:t> </a:t>
            </a:r>
            <a:r>
              <a:rPr dirty="0" sz="1900" spc="-30" b="1">
                <a:latin typeface="Roboto Bk"/>
                <a:cs typeface="Roboto Bk"/>
              </a:rPr>
              <a:t>to</a:t>
            </a:r>
            <a:r>
              <a:rPr dirty="0" sz="1900" spc="-155" b="1">
                <a:latin typeface="Roboto Bk"/>
                <a:cs typeface="Roboto Bk"/>
              </a:rPr>
              <a:t> </a:t>
            </a:r>
            <a:r>
              <a:rPr dirty="0" sz="1900" spc="-50" b="1">
                <a:latin typeface="Roboto Bk"/>
                <a:cs typeface="Roboto Bk"/>
              </a:rPr>
              <a:t>efficiently</a:t>
            </a:r>
            <a:r>
              <a:rPr dirty="0" sz="1900" spc="-65" b="1">
                <a:latin typeface="Roboto Bk"/>
                <a:cs typeface="Roboto Bk"/>
              </a:rPr>
              <a:t> </a:t>
            </a:r>
            <a:r>
              <a:rPr dirty="0" sz="1900" spc="-40" b="1">
                <a:latin typeface="Roboto Bk"/>
                <a:cs typeface="Roboto Bk"/>
              </a:rPr>
              <a:t>store</a:t>
            </a:r>
            <a:r>
              <a:rPr dirty="0" sz="1900" spc="-75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user</a:t>
            </a:r>
            <a:r>
              <a:rPr dirty="0" sz="1900" spc="-110" b="1">
                <a:latin typeface="Roboto Bk"/>
                <a:cs typeface="Roboto Bk"/>
              </a:rPr>
              <a:t> </a:t>
            </a:r>
            <a:r>
              <a:rPr dirty="0" sz="1900" spc="-55" b="1">
                <a:latin typeface="Roboto Bk"/>
                <a:cs typeface="Roboto Bk"/>
              </a:rPr>
              <a:t>profiles,</a:t>
            </a:r>
            <a:r>
              <a:rPr dirty="0" sz="1900" spc="-145" b="1">
                <a:latin typeface="Roboto Bk"/>
                <a:cs typeface="Roboto Bk"/>
              </a:rPr>
              <a:t> </a:t>
            </a:r>
            <a:r>
              <a:rPr dirty="0" sz="1900" spc="-40" b="1">
                <a:latin typeface="Roboto Bk"/>
                <a:cs typeface="Roboto Bk"/>
              </a:rPr>
              <a:t>music</a:t>
            </a:r>
            <a:r>
              <a:rPr dirty="0" sz="1900" spc="40" b="1">
                <a:latin typeface="Roboto Bk"/>
                <a:cs typeface="Roboto Bk"/>
              </a:rPr>
              <a:t> </a:t>
            </a:r>
            <a:r>
              <a:rPr dirty="0" sz="1900" spc="-75" b="1">
                <a:latin typeface="Roboto Bk"/>
                <a:cs typeface="Roboto Bk"/>
              </a:rPr>
              <a:t>tracks, </a:t>
            </a:r>
            <a:r>
              <a:rPr dirty="0" sz="1900" spc="-455" b="1">
                <a:latin typeface="Roboto Bk"/>
                <a:cs typeface="Roboto Bk"/>
              </a:rPr>
              <a:t> </a:t>
            </a:r>
            <a:r>
              <a:rPr dirty="0" sz="1900" spc="-75" b="1">
                <a:latin typeface="Roboto Bk"/>
                <a:cs typeface="Roboto Bk"/>
              </a:rPr>
              <a:t>playlists,</a:t>
            </a:r>
            <a:r>
              <a:rPr dirty="0" sz="1900" spc="-50" b="1">
                <a:latin typeface="Roboto Bk"/>
                <a:cs typeface="Roboto Bk"/>
              </a:rPr>
              <a:t> </a:t>
            </a:r>
            <a:r>
              <a:rPr dirty="0" sz="1900" spc="-60" b="1">
                <a:latin typeface="Roboto Bk"/>
                <a:cs typeface="Roboto Bk"/>
              </a:rPr>
              <a:t>comments,</a:t>
            </a:r>
            <a:r>
              <a:rPr dirty="0" sz="1900" spc="-45" b="1">
                <a:latin typeface="Roboto Bk"/>
                <a:cs typeface="Roboto Bk"/>
              </a:rPr>
              <a:t> </a:t>
            </a:r>
            <a:r>
              <a:rPr dirty="0" sz="1900" spc="-25" b="1">
                <a:latin typeface="Roboto Bk"/>
                <a:cs typeface="Roboto Bk"/>
              </a:rPr>
              <a:t>and</a:t>
            </a:r>
            <a:r>
              <a:rPr dirty="0" sz="1900" spc="-45" b="1">
                <a:latin typeface="Roboto Bk"/>
                <a:cs typeface="Roboto Bk"/>
              </a:rPr>
              <a:t> </a:t>
            </a:r>
            <a:r>
              <a:rPr dirty="0" sz="1900" spc="-65" b="1">
                <a:latin typeface="Roboto Bk"/>
                <a:cs typeface="Roboto Bk"/>
              </a:rPr>
              <a:t>interactions,</a:t>
            </a:r>
            <a:r>
              <a:rPr dirty="0" sz="1900" spc="-45" b="1">
                <a:latin typeface="Roboto Bk"/>
                <a:cs typeface="Roboto Bk"/>
              </a:rPr>
              <a:t> </a:t>
            </a:r>
            <a:r>
              <a:rPr dirty="0" sz="1900" spc="-35" b="1">
                <a:latin typeface="Roboto Bk"/>
                <a:cs typeface="Roboto Bk"/>
              </a:rPr>
              <a:t>enabling</a:t>
            </a:r>
            <a:r>
              <a:rPr dirty="0" sz="1900" spc="-140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quick</a:t>
            </a:r>
            <a:r>
              <a:rPr dirty="0" sz="1900" spc="-35" b="1">
                <a:latin typeface="Roboto Bk"/>
                <a:cs typeface="Roboto Bk"/>
              </a:rPr>
              <a:t> </a:t>
            </a:r>
            <a:r>
              <a:rPr dirty="0" sz="1900" spc="-55" b="1">
                <a:latin typeface="Roboto Bk"/>
                <a:cs typeface="Roboto Bk"/>
              </a:rPr>
              <a:t>retrieval</a:t>
            </a:r>
            <a:r>
              <a:rPr dirty="0" sz="1900" spc="-40" b="1">
                <a:latin typeface="Roboto Bk"/>
                <a:cs typeface="Roboto Bk"/>
              </a:rPr>
              <a:t> </a:t>
            </a:r>
            <a:r>
              <a:rPr dirty="0" sz="1900" spc="-25" b="1">
                <a:latin typeface="Roboto Bk"/>
                <a:cs typeface="Roboto Bk"/>
              </a:rPr>
              <a:t>and</a:t>
            </a:r>
            <a:r>
              <a:rPr dirty="0" sz="1900" spc="-40" b="1">
                <a:latin typeface="Roboto Bk"/>
                <a:cs typeface="Roboto Bk"/>
              </a:rPr>
              <a:t> </a:t>
            </a:r>
            <a:r>
              <a:rPr dirty="0" sz="1900" spc="-30" b="1">
                <a:latin typeface="Roboto Bk"/>
                <a:cs typeface="Roboto Bk"/>
              </a:rPr>
              <a:t>secure</a:t>
            </a:r>
            <a:r>
              <a:rPr dirty="0" sz="1900" spc="-85" b="1">
                <a:latin typeface="Roboto Bk"/>
                <a:cs typeface="Roboto Bk"/>
              </a:rPr>
              <a:t> </a:t>
            </a:r>
            <a:r>
              <a:rPr dirty="0" sz="1900" spc="-40" b="1">
                <a:latin typeface="Roboto Bk"/>
                <a:cs typeface="Roboto Bk"/>
              </a:rPr>
              <a:t>storage</a:t>
            </a:r>
            <a:r>
              <a:rPr dirty="0" sz="1900" spc="-80" b="1">
                <a:latin typeface="Roboto Bk"/>
                <a:cs typeface="Roboto Bk"/>
              </a:rPr>
              <a:t> </a:t>
            </a:r>
            <a:r>
              <a:rPr dirty="0" sz="1900" spc="5" b="1">
                <a:latin typeface="Roboto Bk"/>
                <a:cs typeface="Roboto Bk"/>
              </a:rPr>
              <a:t>of</a:t>
            </a:r>
            <a:r>
              <a:rPr dirty="0" sz="1900" spc="-35" b="1">
                <a:latin typeface="Roboto Bk"/>
                <a:cs typeface="Roboto Bk"/>
              </a:rPr>
              <a:t> </a:t>
            </a:r>
            <a:r>
              <a:rPr dirty="0" sz="1900" spc="-50" b="1">
                <a:latin typeface="Roboto Bk"/>
                <a:cs typeface="Roboto Bk"/>
              </a:rPr>
              <a:t>data.</a:t>
            </a:r>
            <a:endParaRPr sz="1900">
              <a:latin typeface="Roboto Bk"/>
              <a:cs typeface="Roboto Bk"/>
            </a:endParaRPr>
          </a:p>
          <a:p>
            <a:pPr marL="101600">
              <a:lnSpc>
                <a:spcPts val="2100"/>
              </a:lnSpc>
            </a:pPr>
            <a:r>
              <a:rPr dirty="0" sz="1900" spc="30">
                <a:latin typeface="Microsoft Sans Serif"/>
                <a:cs typeface="Microsoft Sans Serif"/>
              </a:rPr>
              <a:t>2</a:t>
            </a:r>
            <a:r>
              <a:rPr dirty="0" sz="1900" spc="-195">
                <a:latin typeface="Microsoft Sans Serif"/>
                <a:cs typeface="Microsoft Sans Serif"/>
              </a:rPr>
              <a:t> </a:t>
            </a:r>
            <a:r>
              <a:rPr dirty="0" sz="1900" spc="65">
                <a:latin typeface="Microsoft Sans Serif"/>
                <a:cs typeface="Microsoft Sans Serif"/>
              </a:rPr>
              <a:t>.</a:t>
            </a:r>
            <a:r>
              <a:rPr dirty="0" sz="1900" spc="-275">
                <a:latin typeface="Microsoft Sans Serif"/>
                <a:cs typeface="Microsoft Sans Serif"/>
              </a:rPr>
              <a:t>C</a:t>
            </a:r>
            <a:r>
              <a:rPr dirty="0" sz="1900" spc="40">
                <a:latin typeface="Microsoft Sans Serif"/>
                <a:cs typeface="Microsoft Sans Serif"/>
              </a:rPr>
              <a:t>o</a:t>
            </a:r>
            <a:r>
              <a:rPr dirty="0" sz="1900" spc="-40">
                <a:latin typeface="Microsoft Sans Serif"/>
                <a:cs typeface="Microsoft Sans Serif"/>
              </a:rPr>
              <a:t>r</a:t>
            </a:r>
            <a:r>
              <a:rPr dirty="0" sz="1900" spc="-35">
                <a:latin typeface="Microsoft Sans Serif"/>
                <a:cs typeface="Microsoft Sans Serif"/>
              </a:rPr>
              <a:t>e</a:t>
            </a:r>
            <a:r>
              <a:rPr dirty="0" sz="1900" spc="-35">
                <a:latin typeface="Microsoft Sans Serif"/>
                <a:cs typeface="Microsoft Sans Serif"/>
              </a:rPr>
              <a:t> </a:t>
            </a:r>
            <a:r>
              <a:rPr dirty="0" sz="1900" spc="-165">
                <a:latin typeface="Microsoft Sans Serif"/>
                <a:cs typeface="Microsoft Sans Serif"/>
              </a:rPr>
              <a:t>F</a:t>
            </a:r>
            <a:r>
              <a:rPr dirty="0" sz="1900" spc="-65">
                <a:latin typeface="Microsoft Sans Serif"/>
                <a:cs typeface="Microsoft Sans Serif"/>
              </a:rPr>
              <a:t>e</a:t>
            </a:r>
            <a:r>
              <a:rPr dirty="0" sz="1900" spc="-160">
                <a:latin typeface="Microsoft Sans Serif"/>
                <a:cs typeface="Microsoft Sans Serif"/>
              </a:rPr>
              <a:t>a</a:t>
            </a:r>
            <a:r>
              <a:rPr dirty="0" sz="1900" spc="70">
                <a:latin typeface="Microsoft Sans Serif"/>
                <a:cs typeface="Microsoft Sans Serif"/>
              </a:rPr>
              <a:t>t</a:t>
            </a:r>
            <a:r>
              <a:rPr dirty="0" sz="1900" spc="40">
                <a:latin typeface="Microsoft Sans Serif"/>
                <a:cs typeface="Microsoft Sans Serif"/>
              </a:rPr>
              <a:t>u</a:t>
            </a:r>
            <a:r>
              <a:rPr dirty="0" sz="1900" spc="-40">
                <a:latin typeface="Microsoft Sans Serif"/>
                <a:cs typeface="Microsoft Sans Serif"/>
              </a:rPr>
              <a:t>r</a:t>
            </a:r>
            <a:r>
              <a:rPr dirty="0" sz="1900" spc="-65">
                <a:latin typeface="Microsoft Sans Serif"/>
                <a:cs typeface="Microsoft Sans Serif"/>
              </a:rPr>
              <a:t>e</a:t>
            </a:r>
            <a:r>
              <a:rPr dirty="0" sz="1900" spc="45">
                <a:latin typeface="Microsoft Sans Serif"/>
                <a:cs typeface="Microsoft Sans Serif"/>
              </a:rPr>
              <a:t>s</a:t>
            </a:r>
            <a:r>
              <a:rPr dirty="0" sz="1900" spc="5">
                <a:latin typeface="Microsoft Sans Serif"/>
                <a:cs typeface="Microsoft Sans Serif"/>
              </a:rPr>
              <a:t>:</a:t>
            </a:r>
            <a:endParaRPr sz="1900">
              <a:latin typeface="Microsoft Sans Serif"/>
              <a:cs typeface="Microsoft Sans Serif"/>
            </a:endParaRPr>
          </a:p>
          <a:p>
            <a:pPr marL="101600">
              <a:lnSpc>
                <a:spcPts val="2240"/>
              </a:lnSpc>
            </a:pPr>
            <a:r>
              <a:rPr dirty="0" sz="1900" spc="-60">
                <a:latin typeface="Microsoft Sans Serif"/>
                <a:cs typeface="Microsoft Sans Serif"/>
              </a:rPr>
              <a:t>User</a:t>
            </a:r>
            <a:r>
              <a:rPr dirty="0" sz="1900" spc="-100">
                <a:latin typeface="Microsoft Sans Serif"/>
                <a:cs typeface="Microsoft Sans Serif"/>
              </a:rPr>
              <a:t> </a:t>
            </a:r>
            <a:r>
              <a:rPr dirty="0" sz="1900">
                <a:latin typeface="Microsoft Sans Serif"/>
                <a:cs typeface="Microsoft Sans Serif"/>
              </a:rPr>
              <a:t>Profiles:</a:t>
            </a:r>
            <a:r>
              <a:rPr dirty="0" sz="1900" spc="-135">
                <a:latin typeface="Microsoft Sans Serif"/>
                <a:cs typeface="Microsoft Sans Serif"/>
              </a:rPr>
              <a:t> </a:t>
            </a:r>
            <a:r>
              <a:rPr dirty="0" sz="1900" spc="-20" b="1">
                <a:latin typeface="Roboto Bk"/>
                <a:cs typeface="Roboto Bk"/>
              </a:rPr>
              <a:t>Allow</a:t>
            </a:r>
            <a:r>
              <a:rPr dirty="0" sz="1900" spc="-100" b="1">
                <a:latin typeface="Roboto Bk"/>
                <a:cs typeface="Roboto Bk"/>
              </a:rPr>
              <a:t> </a:t>
            </a:r>
            <a:r>
              <a:rPr dirty="0" sz="1900" spc="-50" b="1">
                <a:latin typeface="Roboto Bk"/>
                <a:cs typeface="Roboto Bk"/>
              </a:rPr>
              <a:t>artists</a:t>
            </a:r>
            <a:r>
              <a:rPr dirty="0" sz="1900" spc="-45" b="1">
                <a:latin typeface="Roboto Bk"/>
                <a:cs typeface="Roboto Bk"/>
              </a:rPr>
              <a:t> </a:t>
            </a:r>
            <a:r>
              <a:rPr dirty="0" sz="1900" spc="-30" b="1">
                <a:latin typeface="Roboto Bk"/>
                <a:cs typeface="Roboto Bk"/>
              </a:rPr>
              <a:t>to</a:t>
            </a:r>
            <a:r>
              <a:rPr dirty="0" sz="1900" spc="-55" b="1">
                <a:latin typeface="Roboto Bk"/>
                <a:cs typeface="Roboto Bk"/>
              </a:rPr>
              <a:t> </a:t>
            </a:r>
            <a:r>
              <a:rPr dirty="0" sz="1900" spc="-35" b="1">
                <a:latin typeface="Roboto Bk"/>
                <a:cs typeface="Roboto Bk"/>
              </a:rPr>
              <a:t>create</a:t>
            </a:r>
            <a:r>
              <a:rPr dirty="0" sz="1900" spc="-80" b="1">
                <a:latin typeface="Roboto Bk"/>
                <a:cs typeface="Roboto Bk"/>
              </a:rPr>
              <a:t> </a:t>
            </a:r>
            <a:r>
              <a:rPr dirty="0" sz="1900" spc="-40" b="1">
                <a:latin typeface="Roboto Bk"/>
                <a:cs typeface="Roboto Bk"/>
              </a:rPr>
              <a:t>detailed </a:t>
            </a:r>
            <a:r>
              <a:rPr dirty="0" sz="1900" spc="-45" b="1">
                <a:latin typeface="Roboto Bk"/>
                <a:cs typeface="Roboto Bk"/>
              </a:rPr>
              <a:t>profiles </a:t>
            </a:r>
            <a:r>
              <a:rPr dirty="0" sz="1900" spc="-50" b="1">
                <a:latin typeface="Roboto Bk"/>
                <a:cs typeface="Roboto Bk"/>
              </a:rPr>
              <a:t>with</a:t>
            </a:r>
            <a:r>
              <a:rPr dirty="0" sz="1900" spc="-15" b="1">
                <a:latin typeface="Roboto Bk"/>
                <a:cs typeface="Roboto Bk"/>
              </a:rPr>
              <a:t> </a:t>
            </a:r>
            <a:r>
              <a:rPr dirty="0" sz="1900" spc="-85" b="1">
                <a:latin typeface="Roboto Bk"/>
                <a:cs typeface="Roboto Bk"/>
              </a:rPr>
              <a:t>bio,</a:t>
            </a:r>
            <a:r>
              <a:rPr dirty="0" sz="1900" spc="-40" b="1">
                <a:latin typeface="Roboto Bk"/>
                <a:cs typeface="Roboto Bk"/>
              </a:rPr>
              <a:t> </a:t>
            </a:r>
            <a:r>
              <a:rPr dirty="0" sz="1900" spc="-55" b="1">
                <a:latin typeface="Roboto Bk"/>
                <a:cs typeface="Roboto Bk"/>
              </a:rPr>
              <a:t>discography,</a:t>
            </a:r>
            <a:r>
              <a:rPr dirty="0" sz="1900" spc="-45" b="1">
                <a:latin typeface="Roboto Bk"/>
                <a:cs typeface="Roboto Bk"/>
              </a:rPr>
              <a:t> </a:t>
            </a:r>
            <a:r>
              <a:rPr dirty="0" sz="1900" spc="-25" b="1">
                <a:latin typeface="Roboto Bk"/>
                <a:cs typeface="Roboto Bk"/>
              </a:rPr>
              <a:t>and</a:t>
            </a:r>
            <a:r>
              <a:rPr dirty="0" sz="1900" spc="-40" b="1">
                <a:latin typeface="Roboto Bk"/>
                <a:cs typeface="Roboto Bk"/>
              </a:rPr>
              <a:t> </a:t>
            </a:r>
            <a:r>
              <a:rPr dirty="0" sz="1900" spc="-35" b="1">
                <a:latin typeface="Roboto Bk"/>
                <a:cs typeface="Roboto Bk"/>
              </a:rPr>
              <a:t>social</a:t>
            </a:r>
            <a:r>
              <a:rPr dirty="0" sz="1900" spc="-30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media</a:t>
            </a:r>
            <a:r>
              <a:rPr dirty="0" sz="1900" spc="-5" b="1">
                <a:latin typeface="Roboto Bk"/>
                <a:cs typeface="Roboto Bk"/>
              </a:rPr>
              <a:t> </a:t>
            </a:r>
            <a:r>
              <a:rPr dirty="0" sz="1900" spc="-70" b="1">
                <a:latin typeface="Roboto Bk"/>
                <a:cs typeface="Roboto Bk"/>
              </a:rPr>
              <a:t>links.</a:t>
            </a:r>
            <a:endParaRPr sz="19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Roboto Bk"/>
              <a:cs typeface="Roboto Bk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1300" spc="-15" b="1">
                <a:latin typeface="Roboto Bk"/>
                <a:cs typeface="Roboto Bk"/>
              </a:rPr>
              <a:t>S</a:t>
            </a:r>
            <a:r>
              <a:rPr dirty="0" sz="1300" spc="-35" b="1">
                <a:latin typeface="Roboto Bk"/>
                <a:cs typeface="Roboto Bk"/>
              </a:rPr>
              <a:t>o</a:t>
            </a:r>
            <a:r>
              <a:rPr dirty="0" sz="1300" spc="-35" b="1">
                <a:latin typeface="Roboto Bk"/>
                <a:cs typeface="Roboto Bk"/>
              </a:rPr>
              <a:t>u</a:t>
            </a:r>
            <a:r>
              <a:rPr dirty="0" sz="1300" spc="35" b="1">
                <a:latin typeface="Roboto Bk"/>
                <a:cs typeface="Roboto Bk"/>
              </a:rPr>
              <a:t>r</a:t>
            </a:r>
            <a:r>
              <a:rPr dirty="0" sz="1300" spc="30" b="1">
                <a:latin typeface="Roboto Bk"/>
                <a:cs typeface="Roboto Bk"/>
              </a:rPr>
              <a:t>c</a:t>
            </a:r>
            <a:r>
              <a:rPr dirty="0" sz="1300" spc="10" b="1">
                <a:latin typeface="Roboto Bk"/>
                <a:cs typeface="Roboto Bk"/>
              </a:rPr>
              <a:t>e</a:t>
            </a:r>
            <a:r>
              <a:rPr dirty="0" sz="1300" spc="-15" b="1">
                <a:latin typeface="Roboto Bk"/>
                <a:cs typeface="Roboto Bk"/>
              </a:rPr>
              <a:t> </a:t>
            </a:r>
            <a:r>
              <a:rPr dirty="0" sz="1300" spc="-75" b="1">
                <a:latin typeface="Roboto Bk"/>
                <a:cs typeface="Roboto Bk"/>
              </a:rPr>
              <a:t>:</a:t>
            </a:r>
            <a:r>
              <a:rPr dirty="0" sz="1300" spc="-40" b="1">
                <a:latin typeface="Roboto Bk"/>
                <a:cs typeface="Roboto Bk"/>
              </a:rPr>
              <a:t> </a:t>
            </a:r>
            <a:r>
              <a:rPr dirty="0" sz="1300" spc="35" b="1">
                <a:latin typeface="Roboto Bk"/>
                <a:cs typeface="Roboto Bk"/>
              </a:rPr>
              <a:t>G</a:t>
            </a:r>
            <a:r>
              <a:rPr dirty="0" sz="1300" spc="-35" b="1">
                <a:latin typeface="Roboto Bk"/>
                <a:cs typeface="Roboto Bk"/>
              </a:rPr>
              <a:t>P</a:t>
            </a:r>
            <a:r>
              <a:rPr dirty="0" sz="1300" spc="45" b="1">
                <a:latin typeface="Roboto Bk"/>
                <a:cs typeface="Roboto Bk"/>
              </a:rPr>
              <a:t>T</a:t>
            </a:r>
            <a:r>
              <a:rPr dirty="0" sz="1300" b="1">
                <a:latin typeface="Roboto Bk"/>
                <a:cs typeface="Roboto Bk"/>
              </a:rPr>
              <a:t> </a:t>
            </a:r>
            <a:r>
              <a:rPr dirty="0" sz="1300" spc="-25" b="1">
                <a:latin typeface="Roboto Bk"/>
                <a:cs typeface="Roboto Bk"/>
              </a:rPr>
              <a:t>4</a:t>
            </a:r>
            <a:endParaRPr sz="13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43313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Next</a:t>
            </a:r>
            <a:r>
              <a:rPr dirty="0" spc="-95"/>
              <a:t> </a:t>
            </a:r>
            <a:r>
              <a:rPr dirty="0" spc="10"/>
              <a:t>Gen</a:t>
            </a:r>
            <a:r>
              <a:rPr dirty="0" spc="-35"/>
              <a:t> </a:t>
            </a:r>
            <a:r>
              <a:rPr dirty="0" spc="-55"/>
              <a:t>Employability</a:t>
            </a:r>
            <a:r>
              <a:rPr dirty="0" spc="-45"/>
              <a:t> </a:t>
            </a:r>
            <a:r>
              <a:rPr dirty="0" spc="-25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234641"/>
            <a:ext cx="12192635" cy="0"/>
          </a:xfrm>
          <a:custGeom>
            <a:avLst/>
            <a:gdLst/>
            <a:ahLst/>
            <a:cxnLst/>
            <a:rect l="l" t="t" r="r" b="b"/>
            <a:pathLst>
              <a:path w="12192635" h="0">
                <a:moveTo>
                  <a:pt x="0" y="0"/>
                </a:moveTo>
                <a:lnTo>
                  <a:pt x="12192186" y="0"/>
                </a:lnTo>
              </a:path>
            </a:pathLst>
          </a:custGeom>
          <a:ln w="2540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2100" y="6375400"/>
            <a:ext cx="107124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 b="1">
                <a:latin typeface="Roboto Bk"/>
                <a:cs typeface="Roboto Bk"/>
              </a:rPr>
              <a:t>Source</a:t>
            </a:r>
            <a:r>
              <a:rPr dirty="0" sz="1300" spc="-35" b="1">
                <a:latin typeface="Roboto Bk"/>
                <a:cs typeface="Roboto Bk"/>
              </a:rPr>
              <a:t> </a:t>
            </a:r>
            <a:r>
              <a:rPr dirty="0" sz="1300" spc="-15" b="1">
                <a:latin typeface="Roboto Bk"/>
                <a:cs typeface="Roboto Bk"/>
              </a:rPr>
              <a:t>:GPT</a:t>
            </a:r>
            <a:r>
              <a:rPr dirty="0" sz="1300" spc="-25" b="1">
                <a:latin typeface="Roboto Bk"/>
                <a:cs typeface="Roboto Bk"/>
              </a:rPr>
              <a:t> 4</a:t>
            </a:r>
            <a:endParaRPr sz="1300">
              <a:latin typeface="Roboto Bk"/>
              <a:cs typeface="Roboto B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100" y="936618"/>
            <a:ext cx="11414125" cy="45091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2240"/>
              </a:lnSpc>
              <a:spcBef>
                <a:spcPts val="125"/>
              </a:spcBef>
            </a:pPr>
            <a:r>
              <a:rPr dirty="0" sz="1900" spc="-170">
                <a:latin typeface="Microsoft Sans Serif"/>
                <a:cs typeface="Microsoft Sans Serif"/>
              </a:rPr>
              <a:t>S</a:t>
            </a:r>
            <a:r>
              <a:rPr dirty="0" sz="1900" spc="-65">
                <a:latin typeface="Microsoft Sans Serif"/>
                <a:cs typeface="Microsoft Sans Serif"/>
              </a:rPr>
              <a:t>e</a:t>
            </a:r>
            <a:r>
              <a:rPr dirty="0" sz="1900" spc="45">
                <a:latin typeface="Microsoft Sans Serif"/>
                <a:cs typeface="Microsoft Sans Serif"/>
              </a:rPr>
              <a:t>c</a:t>
            </a:r>
            <a:r>
              <a:rPr dirty="0" sz="1900" spc="-60">
                <a:latin typeface="Microsoft Sans Serif"/>
                <a:cs typeface="Microsoft Sans Serif"/>
              </a:rPr>
              <a:t>u</a:t>
            </a:r>
            <a:r>
              <a:rPr dirty="0" sz="1900" spc="60">
                <a:latin typeface="Microsoft Sans Serif"/>
                <a:cs typeface="Microsoft Sans Serif"/>
              </a:rPr>
              <a:t>r</a:t>
            </a:r>
            <a:r>
              <a:rPr dirty="0" sz="1900" spc="-40">
                <a:latin typeface="Microsoft Sans Serif"/>
                <a:cs typeface="Microsoft Sans Serif"/>
              </a:rPr>
              <a:t>i</a:t>
            </a:r>
            <a:r>
              <a:rPr dirty="0" sz="1900" spc="70">
                <a:latin typeface="Microsoft Sans Serif"/>
                <a:cs typeface="Microsoft Sans Serif"/>
              </a:rPr>
              <a:t>t</a:t>
            </a:r>
            <a:r>
              <a:rPr dirty="0" sz="1900" spc="5">
                <a:latin typeface="Microsoft Sans Serif"/>
                <a:cs typeface="Microsoft Sans Serif"/>
              </a:rPr>
              <a:t>y</a:t>
            </a:r>
            <a:r>
              <a:rPr dirty="0" sz="1900" spc="-65">
                <a:latin typeface="Microsoft Sans Serif"/>
                <a:cs typeface="Microsoft Sans Serif"/>
              </a:rPr>
              <a:t> </a:t>
            </a:r>
            <a:r>
              <a:rPr dirty="0" sz="1900" spc="-60">
                <a:latin typeface="Microsoft Sans Serif"/>
                <a:cs typeface="Microsoft Sans Serif"/>
              </a:rPr>
              <a:t>a</a:t>
            </a:r>
            <a:r>
              <a:rPr dirty="0" sz="1900" spc="-60">
                <a:latin typeface="Microsoft Sans Serif"/>
                <a:cs typeface="Microsoft Sans Serif"/>
              </a:rPr>
              <a:t>n</a:t>
            </a:r>
            <a:r>
              <a:rPr dirty="0" sz="1900" spc="10">
                <a:latin typeface="Microsoft Sans Serif"/>
                <a:cs typeface="Microsoft Sans Serif"/>
              </a:rPr>
              <a:t>d</a:t>
            </a:r>
            <a:r>
              <a:rPr dirty="0" sz="1900" spc="-75">
                <a:latin typeface="Microsoft Sans Serif"/>
                <a:cs typeface="Microsoft Sans Serif"/>
              </a:rPr>
              <a:t> </a:t>
            </a:r>
            <a:r>
              <a:rPr dirty="0" sz="1900" spc="-70">
                <a:latin typeface="Microsoft Sans Serif"/>
                <a:cs typeface="Microsoft Sans Serif"/>
              </a:rPr>
              <a:t>P</a:t>
            </a:r>
            <a:r>
              <a:rPr dirty="0" sz="1900" spc="-40">
                <a:latin typeface="Microsoft Sans Serif"/>
                <a:cs typeface="Microsoft Sans Serif"/>
              </a:rPr>
              <a:t>r</a:t>
            </a:r>
            <a:r>
              <a:rPr dirty="0" sz="1900" spc="60">
                <a:latin typeface="Microsoft Sans Serif"/>
                <a:cs typeface="Microsoft Sans Serif"/>
              </a:rPr>
              <a:t>i</a:t>
            </a:r>
            <a:r>
              <a:rPr dirty="0" sz="1900" spc="-55">
                <a:latin typeface="Microsoft Sans Serif"/>
                <a:cs typeface="Microsoft Sans Serif"/>
              </a:rPr>
              <a:t>v</a:t>
            </a:r>
            <a:r>
              <a:rPr dirty="0" sz="1900" spc="-60">
                <a:latin typeface="Microsoft Sans Serif"/>
                <a:cs typeface="Microsoft Sans Serif"/>
              </a:rPr>
              <a:t>a</a:t>
            </a:r>
            <a:r>
              <a:rPr dirty="0" sz="1900" spc="45">
                <a:latin typeface="Microsoft Sans Serif"/>
                <a:cs typeface="Microsoft Sans Serif"/>
              </a:rPr>
              <a:t>c</a:t>
            </a:r>
            <a:r>
              <a:rPr dirty="0" sz="1900" spc="-55">
                <a:latin typeface="Microsoft Sans Serif"/>
                <a:cs typeface="Microsoft Sans Serif"/>
              </a:rPr>
              <a:t>y</a:t>
            </a:r>
            <a:r>
              <a:rPr dirty="0" sz="1900" spc="5">
                <a:latin typeface="Microsoft Sans Serif"/>
                <a:cs typeface="Microsoft Sans Serif"/>
              </a:rPr>
              <a:t>:</a:t>
            </a:r>
            <a:endParaRPr sz="1900">
              <a:latin typeface="Microsoft Sans Serif"/>
              <a:cs typeface="Microsoft Sans Serif"/>
            </a:endParaRPr>
          </a:p>
          <a:p>
            <a:pPr marL="12700" marR="119380">
              <a:lnSpc>
                <a:spcPts val="2200"/>
              </a:lnSpc>
              <a:spcBef>
                <a:spcPts val="100"/>
              </a:spcBef>
            </a:pPr>
            <a:r>
              <a:rPr dirty="0" sz="1900" spc="-50" b="1">
                <a:latin typeface="Roboto Bk"/>
                <a:cs typeface="Roboto Bk"/>
              </a:rPr>
              <a:t>Implementation</a:t>
            </a:r>
            <a:r>
              <a:rPr dirty="0" sz="1900" spc="-15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of</a:t>
            </a:r>
            <a:r>
              <a:rPr dirty="0" sz="1900" spc="-20" b="1">
                <a:latin typeface="Roboto Bk"/>
                <a:cs typeface="Roboto Bk"/>
              </a:rPr>
              <a:t> </a:t>
            </a:r>
            <a:r>
              <a:rPr dirty="0" sz="1900" spc="-55" b="1">
                <a:latin typeface="Roboto Bk"/>
                <a:cs typeface="Roboto Bk"/>
              </a:rPr>
              <a:t>Django’s</a:t>
            </a:r>
            <a:r>
              <a:rPr dirty="0" sz="1900" spc="-40" b="1">
                <a:latin typeface="Roboto Bk"/>
                <a:cs typeface="Roboto Bk"/>
              </a:rPr>
              <a:t> </a:t>
            </a:r>
            <a:r>
              <a:rPr dirty="0" sz="1900" spc="-60" b="1">
                <a:latin typeface="Roboto Bk"/>
                <a:cs typeface="Roboto Bk"/>
              </a:rPr>
              <a:t>security </a:t>
            </a:r>
            <a:r>
              <a:rPr dirty="0" sz="1900" spc="-25" b="1">
                <a:latin typeface="Roboto Bk"/>
                <a:cs typeface="Roboto Bk"/>
              </a:rPr>
              <a:t>best</a:t>
            </a:r>
            <a:r>
              <a:rPr dirty="0" sz="1900" spc="-85" b="1">
                <a:latin typeface="Roboto Bk"/>
                <a:cs typeface="Roboto Bk"/>
              </a:rPr>
              <a:t> </a:t>
            </a:r>
            <a:r>
              <a:rPr dirty="0" sz="1900" spc="-35" b="1">
                <a:latin typeface="Roboto Bk"/>
                <a:cs typeface="Roboto Bk"/>
              </a:rPr>
              <a:t>practices</a:t>
            </a:r>
            <a:r>
              <a:rPr dirty="0" sz="1900" spc="-40" b="1">
                <a:latin typeface="Roboto Bk"/>
                <a:cs typeface="Roboto Bk"/>
              </a:rPr>
              <a:t> </a:t>
            </a:r>
            <a:r>
              <a:rPr dirty="0" sz="1900" spc="-30" b="1">
                <a:latin typeface="Roboto Bk"/>
                <a:cs typeface="Roboto Bk"/>
              </a:rPr>
              <a:t>to</a:t>
            </a:r>
            <a:r>
              <a:rPr dirty="0" sz="1900" spc="-45" b="1">
                <a:latin typeface="Roboto Bk"/>
                <a:cs typeface="Roboto Bk"/>
              </a:rPr>
              <a:t> </a:t>
            </a:r>
            <a:r>
              <a:rPr dirty="0" sz="1900" spc="-55" b="1">
                <a:latin typeface="Roboto Bk"/>
                <a:cs typeface="Roboto Bk"/>
              </a:rPr>
              <a:t>mitigate</a:t>
            </a:r>
            <a:r>
              <a:rPr dirty="0" sz="1900" spc="30" b="1">
                <a:latin typeface="Roboto Bk"/>
                <a:cs typeface="Roboto Bk"/>
              </a:rPr>
              <a:t> </a:t>
            </a:r>
            <a:r>
              <a:rPr dirty="0" sz="1900" spc="-40" b="1">
                <a:latin typeface="Roboto Bk"/>
                <a:cs typeface="Roboto Bk"/>
              </a:rPr>
              <a:t>common</a:t>
            </a:r>
            <a:r>
              <a:rPr dirty="0" sz="1900" spc="-10" b="1">
                <a:latin typeface="Roboto Bk"/>
                <a:cs typeface="Roboto Bk"/>
              </a:rPr>
              <a:t> </a:t>
            </a:r>
            <a:r>
              <a:rPr dirty="0" sz="1900" spc="-60" b="1">
                <a:latin typeface="Roboto Bk"/>
                <a:cs typeface="Roboto Bk"/>
              </a:rPr>
              <a:t>vulnerabilities</a:t>
            </a:r>
            <a:r>
              <a:rPr dirty="0" sz="1900" spc="-45" b="1">
                <a:latin typeface="Roboto Bk"/>
                <a:cs typeface="Roboto Bk"/>
              </a:rPr>
              <a:t> </a:t>
            </a:r>
            <a:r>
              <a:rPr dirty="0" sz="1900" spc="-70" b="1">
                <a:latin typeface="Roboto Bk"/>
                <a:cs typeface="Roboto Bk"/>
              </a:rPr>
              <a:t>like</a:t>
            </a:r>
            <a:r>
              <a:rPr dirty="0" sz="1900" spc="35" b="1">
                <a:latin typeface="Roboto Bk"/>
                <a:cs typeface="Roboto Bk"/>
              </a:rPr>
              <a:t> </a:t>
            </a:r>
            <a:r>
              <a:rPr dirty="0" sz="1900" spc="-90" b="1">
                <a:latin typeface="Roboto Bk"/>
                <a:cs typeface="Roboto Bk"/>
              </a:rPr>
              <a:t>SQL </a:t>
            </a:r>
            <a:r>
              <a:rPr dirty="0" sz="1900" spc="-70" b="1">
                <a:latin typeface="Roboto Bk"/>
                <a:cs typeface="Roboto Bk"/>
              </a:rPr>
              <a:t>injection,</a:t>
            </a:r>
            <a:r>
              <a:rPr dirty="0" sz="1900" spc="-35" b="1">
                <a:latin typeface="Roboto Bk"/>
                <a:cs typeface="Roboto Bk"/>
              </a:rPr>
              <a:t> </a:t>
            </a:r>
            <a:r>
              <a:rPr dirty="0" sz="1900" spc="-114" b="1">
                <a:latin typeface="Roboto Bk"/>
                <a:cs typeface="Roboto Bk"/>
              </a:rPr>
              <a:t>XSS, </a:t>
            </a:r>
            <a:r>
              <a:rPr dirty="0" sz="1900" spc="-459" b="1">
                <a:latin typeface="Roboto Bk"/>
                <a:cs typeface="Roboto Bk"/>
              </a:rPr>
              <a:t> </a:t>
            </a:r>
            <a:r>
              <a:rPr dirty="0" sz="1900" spc="-25" b="1">
                <a:latin typeface="Roboto Bk"/>
                <a:cs typeface="Roboto Bk"/>
              </a:rPr>
              <a:t>and</a:t>
            </a:r>
            <a:r>
              <a:rPr dirty="0" sz="1900" spc="-50" b="1">
                <a:latin typeface="Roboto Bk"/>
                <a:cs typeface="Roboto Bk"/>
              </a:rPr>
              <a:t> </a:t>
            </a:r>
            <a:r>
              <a:rPr dirty="0" sz="1900" spc="-75" b="1">
                <a:latin typeface="Roboto Bk"/>
                <a:cs typeface="Roboto Bk"/>
              </a:rPr>
              <a:t>CSRF.</a:t>
            </a:r>
            <a:endParaRPr sz="1900">
              <a:latin typeface="Roboto Bk"/>
              <a:cs typeface="Roboto Bk"/>
            </a:endParaRPr>
          </a:p>
          <a:p>
            <a:pPr marL="12700">
              <a:lnSpc>
                <a:spcPts val="2100"/>
              </a:lnSpc>
            </a:pPr>
            <a:r>
              <a:rPr dirty="0" sz="1900" spc="-30" b="1">
                <a:latin typeface="Roboto Bk"/>
                <a:cs typeface="Roboto Bk"/>
              </a:rPr>
              <a:t>Adherence</a:t>
            </a:r>
            <a:r>
              <a:rPr dirty="0" sz="1900" spc="-80" b="1">
                <a:latin typeface="Roboto Bk"/>
                <a:cs typeface="Roboto Bk"/>
              </a:rPr>
              <a:t> </a:t>
            </a:r>
            <a:r>
              <a:rPr dirty="0" sz="1900" spc="-30" b="1">
                <a:latin typeface="Roboto Bk"/>
                <a:cs typeface="Roboto Bk"/>
              </a:rPr>
              <a:t>to</a:t>
            </a:r>
            <a:r>
              <a:rPr dirty="0" sz="1900" spc="-50" b="1">
                <a:latin typeface="Roboto Bk"/>
                <a:cs typeface="Roboto Bk"/>
              </a:rPr>
              <a:t> </a:t>
            </a:r>
            <a:r>
              <a:rPr dirty="0" sz="1900" spc="-35" b="1">
                <a:latin typeface="Roboto Bk"/>
                <a:cs typeface="Roboto Bk"/>
              </a:rPr>
              <a:t>data</a:t>
            </a:r>
            <a:r>
              <a:rPr dirty="0" sz="1900" b="1">
                <a:latin typeface="Roboto Bk"/>
                <a:cs typeface="Roboto Bk"/>
              </a:rPr>
              <a:t> </a:t>
            </a:r>
            <a:r>
              <a:rPr dirty="0" sz="1900" spc="-60" b="1">
                <a:latin typeface="Roboto Bk"/>
                <a:cs typeface="Roboto Bk"/>
              </a:rPr>
              <a:t>privacy</a:t>
            </a:r>
            <a:r>
              <a:rPr dirty="0" sz="1900" spc="35" b="1">
                <a:latin typeface="Roboto Bk"/>
                <a:cs typeface="Roboto Bk"/>
              </a:rPr>
              <a:t> </a:t>
            </a:r>
            <a:r>
              <a:rPr dirty="0" sz="1900" spc="-55" b="1">
                <a:latin typeface="Roboto Bk"/>
                <a:cs typeface="Roboto Bk"/>
              </a:rPr>
              <a:t>regulations</a:t>
            </a:r>
            <a:r>
              <a:rPr dirty="0" sz="1900" spc="-45" b="1">
                <a:latin typeface="Roboto Bk"/>
                <a:cs typeface="Roboto Bk"/>
              </a:rPr>
              <a:t> </a:t>
            </a:r>
            <a:r>
              <a:rPr dirty="0" sz="1900" spc="-40" b="1">
                <a:latin typeface="Roboto Bk"/>
                <a:cs typeface="Roboto Bk"/>
              </a:rPr>
              <a:t>such</a:t>
            </a:r>
            <a:r>
              <a:rPr dirty="0" sz="1900" spc="-10" b="1">
                <a:latin typeface="Roboto Bk"/>
                <a:cs typeface="Roboto Bk"/>
              </a:rPr>
              <a:t> </a:t>
            </a:r>
            <a:r>
              <a:rPr dirty="0" sz="1900" spc="-5" b="1">
                <a:latin typeface="Roboto Bk"/>
                <a:cs typeface="Roboto Bk"/>
              </a:rPr>
              <a:t>as</a:t>
            </a:r>
            <a:r>
              <a:rPr dirty="0" sz="1900" spc="-50" b="1">
                <a:latin typeface="Roboto Bk"/>
                <a:cs typeface="Roboto Bk"/>
              </a:rPr>
              <a:t> </a:t>
            </a:r>
            <a:r>
              <a:rPr dirty="0" sz="1900" spc="-40" b="1">
                <a:latin typeface="Roboto Bk"/>
                <a:cs typeface="Roboto Bk"/>
              </a:rPr>
              <a:t>GDPR</a:t>
            </a:r>
            <a:r>
              <a:rPr dirty="0" sz="1900" spc="-35" b="1">
                <a:latin typeface="Roboto Bk"/>
                <a:cs typeface="Roboto Bk"/>
              </a:rPr>
              <a:t> </a:t>
            </a:r>
            <a:r>
              <a:rPr dirty="0" sz="1900" spc="-30" b="1">
                <a:latin typeface="Roboto Bk"/>
                <a:cs typeface="Roboto Bk"/>
              </a:rPr>
              <a:t>to</a:t>
            </a:r>
            <a:r>
              <a:rPr dirty="0" sz="1900" spc="-150" b="1">
                <a:latin typeface="Roboto Bk"/>
                <a:cs typeface="Roboto Bk"/>
              </a:rPr>
              <a:t> </a:t>
            </a:r>
            <a:r>
              <a:rPr dirty="0" sz="1900" spc="-25" b="1">
                <a:latin typeface="Roboto Bk"/>
                <a:cs typeface="Roboto Bk"/>
              </a:rPr>
              <a:t>safeguard</a:t>
            </a:r>
            <a:r>
              <a:rPr dirty="0" sz="1900" spc="-140" b="1">
                <a:latin typeface="Roboto Bk"/>
                <a:cs typeface="Roboto Bk"/>
              </a:rPr>
              <a:t> </a:t>
            </a:r>
            <a:r>
              <a:rPr dirty="0" sz="1900" spc="-40" b="1">
                <a:latin typeface="Roboto Bk"/>
                <a:cs typeface="Roboto Bk"/>
              </a:rPr>
              <a:t>user's</a:t>
            </a:r>
            <a:r>
              <a:rPr dirty="0" sz="1900" spc="-150" b="1">
                <a:latin typeface="Roboto Bk"/>
                <a:cs typeface="Roboto Bk"/>
              </a:rPr>
              <a:t> </a:t>
            </a:r>
            <a:r>
              <a:rPr dirty="0" sz="1900" spc="-40" b="1">
                <a:latin typeface="Roboto Bk"/>
                <a:cs typeface="Roboto Bk"/>
              </a:rPr>
              <a:t>personal</a:t>
            </a:r>
            <a:r>
              <a:rPr dirty="0" sz="1900" spc="-30" b="1">
                <a:latin typeface="Roboto Bk"/>
                <a:cs typeface="Roboto Bk"/>
              </a:rPr>
              <a:t> </a:t>
            </a:r>
            <a:r>
              <a:rPr dirty="0" sz="1900" spc="-50" b="1">
                <a:latin typeface="Roboto Bk"/>
                <a:cs typeface="Roboto Bk"/>
              </a:rPr>
              <a:t>information.</a:t>
            </a:r>
            <a:endParaRPr sz="1900">
              <a:latin typeface="Roboto Bk"/>
              <a:cs typeface="Roboto Bk"/>
            </a:endParaRPr>
          </a:p>
          <a:p>
            <a:pPr marL="12700">
              <a:lnSpc>
                <a:spcPts val="2200"/>
              </a:lnSpc>
            </a:pPr>
            <a:r>
              <a:rPr dirty="0" sz="1900" spc="-15">
                <a:latin typeface="Microsoft Sans Serif"/>
                <a:cs typeface="Microsoft Sans Serif"/>
              </a:rPr>
              <a:t>Scalability</a:t>
            </a:r>
            <a:r>
              <a:rPr dirty="0" sz="1900" spc="-80">
                <a:latin typeface="Microsoft Sans Serif"/>
                <a:cs typeface="Microsoft Sans Serif"/>
              </a:rPr>
              <a:t> </a:t>
            </a:r>
            <a:r>
              <a:rPr dirty="0" sz="1900" spc="-35">
                <a:latin typeface="Microsoft Sans Serif"/>
                <a:cs typeface="Microsoft Sans Serif"/>
              </a:rPr>
              <a:t>and</a:t>
            </a:r>
            <a:r>
              <a:rPr dirty="0" sz="1900" spc="-90">
                <a:latin typeface="Microsoft Sans Serif"/>
                <a:cs typeface="Microsoft Sans Serif"/>
              </a:rPr>
              <a:t> </a:t>
            </a:r>
            <a:r>
              <a:rPr dirty="0" sz="1900" spc="-20">
                <a:latin typeface="Microsoft Sans Serif"/>
                <a:cs typeface="Microsoft Sans Serif"/>
              </a:rPr>
              <a:t>Performance:</a:t>
            </a:r>
            <a:endParaRPr sz="1900">
              <a:latin typeface="Microsoft Sans Serif"/>
              <a:cs typeface="Microsoft Sans Serif"/>
            </a:endParaRPr>
          </a:p>
          <a:p>
            <a:pPr marL="12700" marR="16510">
              <a:lnSpc>
                <a:spcPts val="2200"/>
              </a:lnSpc>
              <a:spcBef>
                <a:spcPts val="100"/>
              </a:spcBef>
            </a:pPr>
            <a:r>
              <a:rPr dirty="0" sz="1900" spc="-45" b="1">
                <a:latin typeface="Roboto Bk"/>
                <a:cs typeface="Roboto Bk"/>
              </a:rPr>
              <a:t>Designing</a:t>
            </a:r>
            <a:r>
              <a:rPr dirty="0" sz="1900" spc="-135" b="1">
                <a:latin typeface="Roboto Bk"/>
                <a:cs typeface="Roboto Bk"/>
              </a:rPr>
              <a:t> </a:t>
            </a:r>
            <a:r>
              <a:rPr dirty="0" sz="1900" spc="-15" b="1">
                <a:latin typeface="Roboto Bk"/>
                <a:cs typeface="Roboto Bk"/>
              </a:rPr>
              <a:t>the</a:t>
            </a:r>
            <a:r>
              <a:rPr dirty="0" sz="1900" spc="-75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application</a:t>
            </a:r>
            <a:r>
              <a:rPr dirty="0" sz="1900" spc="-15" b="1">
                <a:latin typeface="Roboto Bk"/>
                <a:cs typeface="Roboto Bk"/>
              </a:rPr>
              <a:t> </a:t>
            </a:r>
            <a:r>
              <a:rPr dirty="0" sz="1900" spc="-50" b="1">
                <a:latin typeface="Roboto Bk"/>
                <a:cs typeface="Roboto Bk"/>
              </a:rPr>
              <a:t>with</a:t>
            </a:r>
            <a:r>
              <a:rPr dirty="0" sz="1900" spc="-10" b="1">
                <a:latin typeface="Roboto Bk"/>
                <a:cs typeface="Roboto Bk"/>
              </a:rPr>
              <a:t> </a:t>
            </a:r>
            <a:r>
              <a:rPr dirty="0" sz="1900" spc="-55" b="1">
                <a:latin typeface="Roboto Bk"/>
                <a:cs typeface="Roboto Bk"/>
              </a:rPr>
              <a:t>scalability</a:t>
            </a:r>
            <a:r>
              <a:rPr dirty="0" sz="1900" spc="-65" b="1">
                <a:latin typeface="Roboto Bk"/>
                <a:cs typeface="Roboto Bk"/>
              </a:rPr>
              <a:t> </a:t>
            </a:r>
            <a:r>
              <a:rPr dirty="0" sz="1900" spc="-25" b="1">
                <a:latin typeface="Roboto Bk"/>
                <a:cs typeface="Roboto Bk"/>
              </a:rPr>
              <a:t>in</a:t>
            </a:r>
            <a:r>
              <a:rPr dirty="0" sz="1900" spc="-114" b="1">
                <a:latin typeface="Roboto Bk"/>
                <a:cs typeface="Roboto Bk"/>
              </a:rPr>
              <a:t> </a:t>
            </a:r>
            <a:r>
              <a:rPr dirty="0" sz="1900" spc="-80" b="1">
                <a:latin typeface="Roboto Bk"/>
                <a:cs typeface="Roboto Bk"/>
              </a:rPr>
              <a:t>mind,</a:t>
            </a:r>
            <a:r>
              <a:rPr dirty="0" sz="1900" spc="-40" b="1">
                <a:latin typeface="Roboto Bk"/>
                <a:cs typeface="Roboto Bk"/>
              </a:rPr>
              <a:t> allowing</a:t>
            </a:r>
            <a:r>
              <a:rPr dirty="0" sz="1900" spc="-30" b="1">
                <a:latin typeface="Roboto Bk"/>
                <a:cs typeface="Roboto Bk"/>
              </a:rPr>
              <a:t> for</a:t>
            </a:r>
            <a:r>
              <a:rPr dirty="0" sz="1900" spc="-110" b="1">
                <a:latin typeface="Roboto Bk"/>
                <a:cs typeface="Roboto Bk"/>
              </a:rPr>
              <a:t> </a:t>
            </a:r>
            <a:r>
              <a:rPr dirty="0" sz="1900" spc="-30" b="1">
                <a:latin typeface="Roboto Bk"/>
                <a:cs typeface="Roboto Bk"/>
              </a:rPr>
              <a:t>seamless</a:t>
            </a:r>
            <a:r>
              <a:rPr dirty="0" sz="1900" spc="-45" b="1">
                <a:latin typeface="Roboto Bk"/>
                <a:cs typeface="Roboto Bk"/>
              </a:rPr>
              <a:t> </a:t>
            </a:r>
            <a:r>
              <a:rPr dirty="0" sz="1900" spc="-35" b="1">
                <a:latin typeface="Roboto Bk"/>
                <a:cs typeface="Roboto Bk"/>
              </a:rPr>
              <a:t>adaptation</a:t>
            </a:r>
            <a:r>
              <a:rPr dirty="0" sz="1900" spc="-114" b="1">
                <a:latin typeface="Roboto Bk"/>
                <a:cs typeface="Roboto Bk"/>
              </a:rPr>
              <a:t> </a:t>
            </a:r>
            <a:r>
              <a:rPr dirty="0" sz="1900" spc="-30" b="1">
                <a:latin typeface="Roboto Bk"/>
                <a:cs typeface="Roboto Bk"/>
              </a:rPr>
              <a:t>to</a:t>
            </a:r>
            <a:r>
              <a:rPr dirty="0" sz="1900" spc="-50" b="1">
                <a:latin typeface="Roboto Bk"/>
                <a:cs typeface="Roboto Bk"/>
              </a:rPr>
              <a:t> </a:t>
            </a:r>
            <a:r>
              <a:rPr dirty="0" sz="1900" spc="-35" b="1">
                <a:latin typeface="Roboto Bk"/>
                <a:cs typeface="Roboto Bk"/>
              </a:rPr>
              <a:t>increased </a:t>
            </a:r>
            <a:r>
              <a:rPr dirty="0" sz="1900" spc="-20" b="1">
                <a:latin typeface="Roboto Bk"/>
                <a:cs typeface="Roboto Bk"/>
              </a:rPr>
              <a:t>user</a:t>
            </a:r>
            <a:r>
              <a:rPr dirty="0" sz="1900" spc="-110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numbers </a:t>
            </a:r>
            <a:r>
              <a:rPr dirty="0" sz="1900" spc="-459" b="1">
                <a:latin typeface="Roboto Bk"/>
                <a:cs typeface="Roboto Bk"/>
              </a:rPr>
              <a:t> </a:t>
            </a:r>
            <a:r>
              <a:rPr dirty="0" sz="1900" spc="-25" b="1">
                <a:latin typeface="Roboto Bk"/>
                <a:cs typeface="Roboto Bk"/>
              </a:rPr>
              <a:t>and</a:t>
            </a:r>
            <a:r>
              <a:rPr dirty="0" sz="1900" spc="-50" b="1">
                <a:latin typeface="Roboto Bk"/>
                <a:cs typeface="Roboto Bk"/>
              </a:rPr>
              <a:t> </a:t>
            </a:r>
            <a:r>
              <a:rPr dirty="0" sz="1900" spc="-10" b="1">
                <a:latin typeface="Roboto Bk"/>
                <a:cs typeface="Roboto Bk"/>
              </a:rPr>
              <a:t>data</a:t>
            </a:r>
            <a:r>
              <a:rPr dirty="0" sz="1900" spc="-110" b="1">
                <a:latin typeface="Roboto Bk"/>
                <a:cs typeface="Roboto Bk"/>
              </a:rPr>
              <a:t> </a:t>
            </a:r>
            <a:r>
              <a:rPr dirty="0" sz="1900" spc="-55" b="1">
                <a:latin typeface="Roboto Bk"/>
                <a:cs typeface="Roboto Bk"/>
              </a:rPr>
              <a:t>volume.</a:t>
            </a:r>
            <a:endParaRPr sz="1900">
              <a:latin typeface="Roboto Bk"/>
              <a:cs typeface="Roboto Bk"/>
            </a:endParaRPr>
          </a:p>
          <a:p>
            <a:pPr marL="12700">
              <a:lnSpc>
                <a:spcPts val="2100"/>
              </a:lnSpc>
            </a:pPr>
            <a:r>
              <a:rPr dirty="0" sz="1900" spc="-70" b="1">
                <a:latin typeface="Roboto Bk"/>
                <a:cs typeface="Roboto Bk"/>
              </a:rPr>
              <a:t>Utilization</a:t>
            </a:r>
            <a:r>
              <a:rPr dirty="0" sz="1900" spc="-15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of</a:t>
            </a:r>
            <a:r>
              <a:rPr dirty="0" sz="1900" spc="-25" b="1">
                <a:latin typeface="Roboto Bk"/>
                <a:cs typeface="Roboto Bk"/>
              </a:rPr>
              <a:t> </a:t>
            </a:r>
            <a:r>
              <a:rPr dirty="0" sz="1900" spc="-55" b="1">
                <a:latin typeface="Roboto Bk"/>
                <a:cs typeface="Roboto Bk"/>
              </a:rPr>
              <a:t>Django’s</a:t>
            </a:r>
            <a:r>
              <a:rPr dirty="0" sz="1900" spc="-45" b="1">
                <a:latin typeface="Roboto Bk"/>
                <a:cs typeface="Roboto Bk"/>
              </a:rPr>
              <a:t> </a:t>
            </a:r>
            <a:r>
              <a:rPr dirty="0" sz="1900" spc="-35" b="1">
                <a:latin typeface="Roboto Bk"/>
                <a:cs typeface="Roboto Bk"/>
              </a:rPr>
              <a:t>caching</a:t>
            </a:r>
            <a:r>
              <a:rPr dirty="0" sz="1900" spc="-30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framework</a:t>
            </a:r>
            <a:r>
              <a:rPr dirty="0" sz="1900" spc="-30" b="1">
                <a:latin typeface="Roboto Bk"/>
                <a:cs typeface="Roboto Bk"/>
              </a:rPr>
              <a:t> to</a:t>
            </a:r>
            <a:r>
              <a:rPr dirty="0" sz="1900" spc="-50" b="1">
                <a:latin typeface="Roboto Bk"/>
                <a:cs typeface="Roboto Bk"/>
              </a:rPr>
              <a:t> improve</a:t>
            </a:r>
            <a:r>
              <a:rPr dirty="0" sz="1900" spc="25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application</a:t>
            </a:r>
            <a:r>
              <a:rPr dirty="0" sz="1900" spc="-15" b="1">
                <a:latin typeface="Roboto Bk"/>
                <a:cs typeface="Roboto Bk"/>
              </a:rPr>
              <a:t> </a:t>
            </a:r>
            <a:r>
              <a:rPr dirty="0" sz="1900" spc="-35" b="1">
                <a:latin typeface="Roboto Bk"/>
                <a:cs typeface="Roboto Bk"/>
              </a:rPr>
              <a:t>performance</a:t>
            </a:r>
            <a:r>
              <a:rPr dirty="0" sz="1900" spc="-75" b="1">
                <a:latin typeface="Roboto Bk"/>
                <a:cs typeface="Roboto Bk"/>
              </a:rPr>
              <a:t> </a:t>
            </a:r>
            <a:r>
              <a:rPr dirty="0" sz="1900" spc="-25" b="1">
                <a:latin typeface="Roboto Bk"/>
                <a:cs typeface="Roboto Bk"/>
              </a:rPr>
              <a:t>and</a:t>
            </a:r>
            <a:r>
              <a:rPr dirty="0" sz="1900" spc="-35" b="1">
                <a:latin typeface="Roboto Bk"/>
                <a:cs typeface="Roboto Bk"/>
              </a:rPr>
              <a:t> </a:t>
            </a:r>
            <a:r>
              <a:rPr dirty="0" sz="1900" spc="-30" b="1">
                <a:latin typeface="Roboto Bk"/>
                <a:cs typeface="Roboto Bk"/>
              </a:rPr>
              <a:t>reduce</a:t>
            </a:r>
            <a:r>
              <a:rPr dirty="0" sz="1900" spc="-75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server</a:t>
            </a:r>
            <a:r>
              <a:rPr dirty="0" sz="1900" spc="-110" b="1">
                <a:latin typeface="Roboto Bk"/>
                <a:cs typeface="Roboto Bk"/>
              </a:rPr>
              <a:t> </a:t>
            </a:r>
            <a:r>
              <a:rPr dirty="0" sz="1900" spc="-30" b="1">
                <a:latin typeface="Roboto Bk"/>
                <a:cs typeface="Roboto Bk"/>
              </a:rPr>
              <a:t>load.</a:t>
            </a:r>
            <a:endParaRPr sz="1900">
              <a:latin typeface="Roboto Bk"/>
              <a:cs typeface="Roboto Bk"/>
            </a:endParaRPr>
          </a:p>
          <a:p>
            <a:pPr marL="12700">
              <a:lnSpc>
                <a:spcPts val="2200"/>
              </a:lnSpc>
            </a:pPr>
            <a:r>
              <a:rPr dirty="0" sz="1900" spc="-175">
                <a:latin typeface="Microsoft Sans Serif"/>
                <a:cs typeface="Microsoft Sans Serif"/>
              </a:rPr>
              <a:t>U</a:t>
            </a:r>
            <a:r>
              <a:rPr dirty="0" sz="1900" spc="-55">
                <a:latin typeface="Microsoft Sans Serif"/>
                <a:cs typeface="Microsoft Sans Serif"/>
              </a:rPr>
              <a:t>s</a:t>
            </a:r>
            <a:r>
              <a:rPr dirty="0" sz="1900" spc="-65">
                <a:latin typeface="Microsoft Sans Serif"/>
                <a:cs typeface="Microsoft Sans Serif"/>
              </a:rPr>
              <a:t>e</a:t>
            </a:r>
            <a:r>
              <a:rPr dirty="0" sz="1900" spc="60">
                <a:latin typeface="Microsoft Sans Serif"/>
                <a:cs typeface="Microsoft Sans Serif"/>
              </a:rPr>
              <a:t>r</a:t>
            </a:r>
            <a:r>
              <a:rPr dirty="0" sz="1900" spc="-105">
                <a:latin typeface="Microsoft Sans Serif"/>
                <a:cs typeface="Microsoft Sans Serif"/>
              </a:rPr>
              <a:t> </a:t>
            </a:r>
            <a:r>
              <a:rPr dirty="0" sz="1900" spc="-270">
                <a:latin typeface="Microsoft Sans Serif"/>
                <a:cs typeface="Microsoft Sans Serif"/>
              </a:rPr>
              <a:t>E</a:t>
            </a:r>
            <a:r>
              <a:rPr dirty="0" sz="1900" spc="45">
                <a:latin typeface="Microsoft Sans Serif"/>
                <a:cs typeface="Microsoft Sans Serif"/>
              </a:rPr>
              <a:t>x</a:t>
            </a:r>
            <a:r>
              <a:rPr dirty="0" sz="1900" spc="-60">
                <a:latin typeface="Microsoft Sans Serif"/>
                <a:cs typeface="Microsoft Sans Serif"/>
              </a:rPr>
              <a:t>p</a:t>
            </a:r>
            <a:r>
              <a:rPr dirty="0" sz="1900" spc="-65">
                <a:latin typeface="Microsoft Sans Serif"/>
                <a:cs typeface="Microsoft Sans Serif"/>
              </a:rPr>
              <a:t>e</a:t>
            </a:r>
            <a:r>
              <a:rPr dirty="0" sz="1900" spc="60">
                <a:latin typeface="Microsoft Sans Serif"/>
                <a:cs typeface="Microsoft Sans Serif"/>
              </a:rPr>
              <a:t>r</a:t>
            </a:r>
            <a:r>
              <a:rPr dirty="0" sz="1900" spc="60">
                <a:latin typeface="Microsoft Sans Serif"/>
                <a:cs typeface="Microsoft Sans Serif"/>
              </a:rPr>
              <a:t>i</a:t>
            </a:r>
            <a:r>
              <a:rPr dirty="0" sz="1900" spc="-165">
                <a:latin typeface="Microsoft Sans Serif"/>
                <a:cs typeface="Microsoft Sans Serif"/>
              </a:rPr>
              <a:t>e</a:t>
            </a:r>
            <a:r>
              <a:rPr dirty="0" sz="1900" spc="40">
                <a:latin typeface="Microsoft Sans Serif"/>
                <a:cs typeface="Microsoft Sans Serif"/>
              </a:rPr>
              <a:t>n</a:t>
            </a:r>
            <a:r>
              <a:rPr dirty="0" sz="1900" spc="-55">
                <a:latin typeface="Microsoft Sans Serif"/>
                <a:cs typeface="Microsoft Sans Serif"/>
              </a:rPr>
              <a:t>c</a:t>
            </a:r>
            <a:r>
              <a:rPr dirty="0" sz="1900" spc="-35">
                <a:latin typeface="Microsoft Sans Serif"/>
                <a:cs typeface="Microsoft Sans Serif"/>
              </a:rPr>
              <a:t>e</a:t>
            </a:r>
            <a:r>
              <a:rPr dirty="0" sz="1900" spc="-35">
                <a:latin typeface="Microsoft Sans Serif"/>
                <a:cs typeface="Microsoft Sans Serif"/>
              </a:rPr>
              <a:t> </a:t>
            </a:r>
            <a:r>
              <a:rPr dirty="0" sz="1900" spc="-35">
                <a:latin typeface="Microsoft Sans Serif"/>
                <a:cs typeface="Microsoft Sans Serif"/>
              </a:rPr>
              <a:t>(</a:t>
            </a:r>
            <a:r>
              <a:rPr dirty="0" sz="1900" spc="-175">
                <a:latin typeface="Microsoft Sans Serif"/>
                <a:cs typeface="Microsoft Sans Serif"/>
              </a:rPr>
              <a:t>U</a:t>
            </a:r>
            <a:r>
              <a:rPr dirty="0" sz="1900" spc="-175">
                <a:latin typeface="Microsoft Sans Serif"/>
                <a:cs typeface="Microsoft Sans Serif"/>
              </a:rPr>
              <a:t>X</a:t>
            </a:r>
            <a:r>
              <a:rPr dirty="0" sz="1900" spc="30">
                <a:latin typeface="Microsoft Sans Serif"/>
                <a:cs typeface="Microsoft Sans Serif"/>
              </a:rPr>
              <a:t>)</a:t>
            </a:r>
            <a:r>
              <a:rPr dirty="0" sz="1900" spc="-75">
                <a:latin typeface="Microsoft Sans Serif"/>
                <a:cs typeface="Microsoft Sans Serif"/>
              </a:rPr>
              <a:t> </a:t>
            </a:r>
            <a:r>
              <a:rPr dirty="0" sz="1900" spc="-175">
                <a:latin typeface="Microsoft Sans Serif"/>
                <a:cs typeface="Microsoft Sans Serif"/>
              </a:rPr>
              <a:t>D</a:t>
            </a:r>
            <a:r>
              <a:rPr dirty="0" sz="1900" spc="-65">
                <a:latin typeface="Microsoft Sans Serif"/>
                <a:cs typeface="Microsoft Sans Serif"/>
              </a:rPr>
              <a:t>e</a:t>
            </a:r>
            <a:r>
              <a:rPr dirty="0" sz="1900" spc="-55">
                <a:latin typeface="Microsoft Sans Serif"/>
                <a:cs typeface="Microsoft Sans Serif"/>
              </a:rPr>
              <a:t>s</a:t>
            </a:r>
            <a:r>
              <a:rPr dirty="0" sz="1900" spc="60">
                <a:latin typeface="Microsoft Sans Serif"/>
                <a:cs typeface="Microsoft Sans Serif"/>
              </a:rPr>
              <a:t>i</a:t>
            </a:r>
            <a:r>
              <a:rPr dirty="0" sz="1900" spc="-65">
                <a:latin typeface="Microsoft Sans Serif"/>
                <a:cs typeface="Microsoft Sans Serif"/>
              </a:rPr>
              <a:t>g</a:t>
            </a:r>
            <a:r>
              <a:rPr dirty="0" sz="1900" spc="40">
                <a:latin typeface="Microsoft Sans Serif"/>
                <a:cs typeface="Microsoft Sans Serif"/>
              </a:rPr>
              <a:t>n</a:t>
            </a:r>
            <a:r>
              <a:rPr dirty="0" sz="1900" spc="5">
                <a:latin typeface="Microsoft Sans Serif"/>
                <a:cs typeface="Microsoft Sans Serif"/>
              </a:rPr>
              <a:t>:</a:t>
            </a:r>
            <a:endParaRPr sz="1900">
              <a:latin typeface="Microsoft Sans Serif"/>
              <a:cs typeface="Microsoft Sans Serif"/>
            </a:endParaRPr>
          </a:p>
          <a:p>
            <a:pPr marL="12700" marR="908050">
              <a:lnSpc>
                <a:spcPts val="2200"/>
              </a:lnSpc>
              <a:spcBef>
                <a:spcPts val="100"/>
              </a:spcBef>
            </a:pPr>
            <a:r>
              <a:rPr dirty="0" sz="1900" spc="25" b="1">
                <a:latin typeface="Roboto Bk"/>
                <a:cs typeface="Roboto Bk"/>
              </a:rPr>
              <a:t>A</a:t>
            </a:r>
            <a:r>
              <a:rPr dirty="0" sz="1900" spc="-114" b="1">
                <a:latin typeface="Roboto Bk"/>
                <a:cs typeface="Roboto Bk"/>
              </a:rPr>
              <a:t> </a:t>
            </a:r>
            <a:r>
              <a:rPr dirty="0" sz="1900" spc="-65" b="1">
                <a:latin typeface="Roboto Bk"/>
                <a:cs typeface="Roboto Bk"/>
              </a:rPr>
              <a:t>user-centered</a:t>
            </a:r>
            <a:r>
              <a:rPr dirty="0" sz="1900" spc="-40" b="1">
                <a:latin typeface="Roboto Bk"/>
                <a:cs typeface="Roboto Bk"/>
              </a:rPr>
              <a:t> </a:t>
            </a:r>
            <a:r>
              <a:rPr dirty="0" sz="1900" spc="-30" b="1">
                <a:latin typeface="Roboto Bk"/>
                <a:cs typeface="Roboto Bk"/>
              </a:rPr>
              <a:t>design</a:t>
            </a:r>
            <a:r>
              <a:rPr dirty="0" sz="1900" spc="-125" b="1">
                <a:latin typeface="Roboto Bk"/>
                <a:cs typeface="Roboto Bk"/>
              </a:rPr>
              <a:t> </a:t>
            </a:r>
            <a:r>
              <a:rPr dirty="0" sz="1900" spc="-25" b="1">
                <a:latin typeface="Roboto Bk"/>
                <a:cs typeface="Roboto Bk"/>
              </a:rPr>
              <a:t>approach</a:t>
            </a:r>
            <a:r>
              <a:rPr dirty="0" sz="1900" spc="-15" b="1">
                <a:latin typeface="Roboto Bk"/>
                <a:cs typeface="Roboto Bk"/>
              </a:rPr>
              <a:t> </a:t>
            </a:r>
            <a:r>
              <a:rPr dirty="0" sz="1900" spc="-30" b="1">
                <a:latin typeface="Roboto Bk"/>
                <a:cs typeface="Roboto Bk"/>
              </a:rPr>
              <a:t>to</a:t>
            </a:r>
            <a:r>
              <a:rPr dirty="0" sz="1900" spc="-55" b="1">
                <a:latin typeface="Roboto Bk"/>
                <a:cs typeface="Roboto Bk"/>
              </a:rPr>
              <a:t> </a:t>
            </a:r>
            <a:r>
              <a:rPr dirty="0" sz="1900" spc="-35" b="1">
                <a:latin typeface="Roboto Bk"/>
                <a:cs typeface="Roboto Bk"/>
              </a:rPr>
              <a:t>create</a:t>
            </a:r>
            <a:r>
              <a:rPr dirty="0" sz="1900" spc="-85" b="1">
                <a:latin typeface="Roboto Bk"/>
                <a:cs typeface="Roboto Bk"/>
              </a:rPr>
              <a:t> </a:t>
            </a:r>
            <a:r>
              <a:rPr dirty="0" sz="1900" spc="35" b="1">
                <a:latin typeface="Roboto Bk"/>
                <a:cs typeface="Roboto Bk"/>
              </a:rPr>
              <a:t>an</a:t>
            </a:r>
            <a:r>
              <a:rPr dirty="0" sz="1900" spc="-120" b="1">
                <a:latin typeface="Roboto Bk"/>
                <a:cs typeface="Roboto Bk"/>
              </a:rPr>
              <a:t> </a:t>
            </a:r>
            <a:r>
              <a:rPr dirty="0" sz="1900" spc="-60" b="1">
                <a:latin typeface="Roboto Bk"/>
                <a:cs typeface="Roboto Bk"/>
              </a:rPr>
              <a:t>intuitive</a:t>
            </a:r>
            <a:r>
              <a:rPr dirty="0" sz="1900" spc="-85" b="1">
                <a:latin typeface="Roboto Bk"/>
                <a:cs typeface="Roboto Bk"/>
              </a:rPr>
              <a:t> </a:t>
            </a:r>
            <a:r>
              <a:rPr dirty="0" sz="1900" spc="-25" b="1">
                <a:latin typeface="Roboto Bk"/>
                <a:cs typeface="Roboto Bk"/>
              </a:rPr>
              <a:t>and</a:t>
            </a:r>
            <a:r>
              <a:rPr dirty="0" sz="1900" spc="-40" b="1">
                <a:latin typeface="Roboto Bk"/>
                <a:cs typeface="Roboto Bk"/>
              </a:rPr>
              <a:t> engaging</a:t>
            </a:r>
            <a:r>
              <a:rPr dirty="0" sz="1900" spc="-35" b="1">
                <a:latin typeface="Roboto Bk"/>
                <a:cs typeface="Roboto Bk"/>
              </a:rPr>
              <a:t> platform</a:t>
            </a:r>
            <a:r>
              <a:rPr dirty="0" sz="1900" spc="-140" b="1">
                <a:latin typeface="Roboto Bk"/>
                <a:cs typeface="Roboto Bk"/>
              </a:rPr>
              <a:t> </a:t>
            </a:r>
            <a:r>
              <a:rPr dirty="0" sz="1900" spc="-30" b="1">
                <a:latin typeface="Roboto Bk"/>
                <a:cs typeface="Roboto Bk"/>
              </a:rPr>
              <a:t>that</a:t>
            </a:r>
            <a:r>
              <a:rPr dirty="0" sz="1900" spc="-90" b="1">
                <a:latin typeface="Roboto Bk"/>
                <a:cs typeface="Roboto Bk"/>
              </a:rPr>
              <a:t> </a:t>
            </a:r>
            <a:r>
              <a:rPr dirty="0" sz="1900" spc="-40" b="1">
                <a:latin typeface="Roboto Bk"/>
                <a:cs typeface="Roboto Bk"/>
              </a:rPr>
              <a:t>meets</a:t>
            </a:r>
            <a:r>
              <a:rPr dirty="0" sz="1900" spc="-50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the</a:t>
            </a:r>
            <a:r>
              <a:rPr dirty="0" sz="1900" spc="15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needs</a:t>
            </a:r>
            <a:r>
              <a:rPr dirty="0" sz="1900" spc="-50" b="1">
                <a:latin typeface="Roboto Bk"/>
                <a:cs typeface="Roboto Bk"/>
              </a:rPr>
              <a:t> </a:t>
            </a:r>
            <a:r>
              <a:rPr dirty="0" sz="1900" spc="5" b="1">
                <a:latin typeface="Roboto Bk"/>
                <a:cs typeface="Roboto Bk"/>
              </a:rPr>
              <a:t>of </a:t>
            </a:r>
            <a:r>
              <a:rPr dirty="0" sz="1900" spc="-459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musicians</a:t>
            </a:r>
            <a:r>
              <a:rPr dirty="0" sz="1900" spc="-60" b="1">
                <a:latin typeface="Roboto Bk"/>
                <a:cs typeface="Roboto Bk"/>
              </a:rPr>
              <a:t> </a:t>
            </a:r>
            <a:r>
              <a:rPr dirty="0" sz="1900" spc="-25" b="1">
                <a:latin typeface="Roboto Bk"/>
                <a:cs typeface="Roboto Bk"/>
              </a:rPr>
              <a:t>and</a:t>
            </a:r>
            <a:r>
              <a:rPr dirty="0" sz="1900" spc="-45" b="1">
                <a:latin typeface="Roboto Bk"/>
                <a:cs typeface="Roboto Bk"/>
              </a:rPr>
              <a:t> </a:t>
            </a:r>
            <a:r>
              <a:rPr dirty="0" sz="1900" spc="-40" b="1">
                <a:latin typeface="Roboto Bk"/>
                <a:cs typeface="Roboto Bk"/>
              </a:rPr>
              <a:t>music</a:t>
            </a:r>
            <a:r>
              <a:rPr dirty="0" sz="1900" spc="-70" b="1">
                <a:latin typeface="Roboto Bk"/>
                <a:cs typeface="Roboto Bk"/>
              </a:rPr>
              <a:t> </a:t>
            </a:r>
            <a:r>
              <a:rPr dirty="0" sz="1900" spc="-50" b="1">
                <a:latin typeface="Roboto Bk"/>
                <a:cs typeface="Roboto Bk"/>
              </a:rPr>
              <a:t>enthusiasts.</a:t>
            </a:r>
            <a:endParaRPr sz="1900">
              <a:latin typeface="Roboto Bk"/>
              <a:cs typeface="Roboto Bk"/>
            </a:endParaRPr>
          </a:p>
          <a:p>
            <a:pPr marL="12700">
              <a:lnSpc>
                <a:spcPts val="2100"/>
              </a:lnSpc>
            </a:pPr>
            <a:r>
              <a:rPr dirty="0" sz="1900" spc="-50" b="1">
                <a:latin typeface="Roboto Bk"/>
                <a:cs typeface="Roboto Bk"/>
              </a:rPr>
              <a:t>Responsive</a:t>
            </a:r>
            <a:r>
              <a:rPr dirty="0" sz="1900" spc="-80" b="1">
                <a:latin typeface="Roboto Bk"/>
                <a:cs typeface="Roboto Bk"/>
              </a:rPr>
              <a:t> </a:t>
            </a:r>
            <a:r>
              <a:rPr dirty="0" sz="1900" spc="-30" b="1">
                <a:latin typeface="Roboto Bk"/>
                <a:cs typeface="Roboto Bk"/>
              </a:rPr>
              <a:t>design</a:t>
            </a:r>
            <a:r>
              <a:rPr dirty="0" sz="1900" spc="-114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principles </a:t>
            </a:r>
            <a:r>
              <a:rPr dirty="0" sz="1900" spc="-30" b="1">
                <a:latin typeface="Roboto Bk"/>
                <a:cs typeface="Roboto Bk"/>
              </a:rPr>
              <a:t>to</a:t>
            </a:r>
            <a:r>
              <a:rPr dirty="0" sz="1900" spc="-50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ensure</a:t>
            </a:r>
            <a:r>
              <a:rPr dirty="0" sz="1900" spc="-75" b="1">
                <a:latin typeface="Roboto Bk"/>
                <a:cs typeface="Roboto Bk"/>
              </a:rPr>
              <a:t> </a:t>
            </a:r>
            <a:r>
              <a:rPr dirty="0" sz="1900" spc="-50" b="1">
                <a:latin typeface="Roboto Bk"/>
                <a:cs typeface="Roboto Bk"/>
              </a:rPr>
              <a:t>accessibility</a:t>
            </a:r>
            <a:r>
              <a:rPr dirty="0" sz="1900" spc="-65" b="1">
                <a:latin typeface="Roboto Bk"/>
                <a:cs typeface="Roboto Bk"/>
              </a:rPr>
              <a:t> </a:t>
            </a:r>
            <a:r>
              <a:rPr dirty="0" sz="1900" spc="-15" b="1">
                <a:latin typeface="Roboto Bk"/>
                <a:cs typeface="Roboto Bk"/>
              </a:rPr>
              <a:t>across</a:t>
            </a:r>
            <a:r>
              <a:rPr dirty="0" sz="1900" spc="-45" b="1">
                <a:latin typeface="Roboto Bk"/>
                <a:cs typeface="Roboto Bk"/>
              </a:rPr>
              <a:t> </a:t>
            </a:r>
            <a:r>
              <a:rPr dirty="0" sz="1900" spc="-50" b="1">
                <a:latin typeface="Roboto Bk"/>
                <a:cs typeface="Roboto Bk"/>
              </a:rPr>
              <a:t>various</a:t>
            </a:r>
            <a:r>
              <a:rPr dirty="0" sz="1900" spc="-45" b="1">
                <a:latin typeface="Roboto Bk"/>
                <a:cs typeface="Roboto Bk"/>
              </a:rPr>
              <a:t> </a:t>
            </a:r>
            <a:r>
              <a:rPr dirty="0" sz="1900" spc="-35" b="1">
                <a:latin typeface="Roboto Bk"/>
                <a:cs typeface="Roboto Bk"/>
              </a:rPr>
              <a:t>devices</a:t>
            </a:r>
            <a:r>
              <a:rPr dirty="0" sz="1900" spc="-145" b="1">
                <a:latin typeface="Roboto Bk"/>
                <a:cs typeface="Roboto Bk"/>
              </a:rPr>
              <a:t> </a:t>
            </a:r>
            <a:r>
              <a:rPr dirty="0" sz="1900" spc="5" b="1">
                <a:latin typeface="Roboto Bk"/>
                <a:cs typeface="Roboto Bk"/>
              </a:rPr>
              <a:t>and</a:t>
            </a:r>
            <a:r>
              <a:rPr dirty="0" sz="1900" spc="-140" b="1">
                <a:latin typeface="Roboto Bk"/>
                <a:cs typeface="Roboto Bk"/>
              </a:rPr>
              <a:t> </a:t>
            </a:r>
            <a:r>
              <a:rPr dirty="0" sz="1900" spc="-25" b="1">
                <a:latin typeface="Roboto Bk"/>
                <a:cs typeface="Roboto Bk"/>
              </a:rPr>
              <a:t>screen</a:t>
            </a:r>
            <a:r>
              <a:rPr dirty="0" sz="1900" spc="-114" b="1">
                <a:latin typeface="Roboto Bk"/>
                <a:cs typeface="Roboto Bk"/>
              </a:rPr>
              <a:t> </a:t>
            </a:r>
            <a:r>
              <a:rPr dirty="0" sz="1900" spc="-55" b="1">
                <a:latin typeface="Roboto Bk"/>
                <a:cs typeface="Roboto Bk"/>
              </a:rPr>
              <a:t>sizes.</a:t>
            </a:r>
            <a:endParaRPr sz="1900">
              <a:latin typeface="Roboto Bk"/>
              <a:cs typeface="Roboto Bk"/>
            </a:endParaRPr>
          </a:p>
          <a:p>
            <a:pPr marL="12700">
              <a:lnSpc>
                <a:spcPts val="2200"/>
              </a:lnSpc>
            </a:pPr>
            <a:r>
              <a:rPr dirty="0" sz="1900" spc="-15">
                <a:latin typeface="Microsoft Sans Serif"/>
                <a:cs typeface="Microsoft Sans Serif"/>
              </a:rPr>
              <a:t>Testing</a:t>
            </a:r>
            <a:r>
              <a:rPr dirty="0" sz="1900" spc="-105">
                <a:latin typeface="Microsoft Sans Serif"/>
                <a:cs typeface="Microsoft Sans Serif"/>
              </a:rPr>
              <a:t> </a:t>
            </a:r>
            <a:r>
              <a:rPr dirty="0" sz="1900" spc="-35">
                <a:latin typeface="Microsoft Sans Serif"/>
                <a:cs typeface="Microsoft Sans Serif"/>
              </a:rPr>
              <a:t>and</a:t>
            </a:r>
            <a:r>
              <a:rPr dirty="0" sz="1900" spc="-85">
                <a:latin typeface="Microsoft Sans Serif"/>
                <a:cs typeface="Microsoft Sans Serif"/>
              </a:rPr>
              <a:t> </a:t>
            </a:r>
            <a:r>
              <a:rPr dirty="0" sz="1900" spc="-30">
                <a:latin typeface="Microsoft Sans Serif"/>
                <a:cs typeface="Microsoft Sans Serif"/>
              </a:rPr>
              <a:t>Quality</a:t>
            </a:r>
            <a:r>
              <a:rPr dirty="0" sz="1900" spc="-75">
                <a:latin typeface="Microsoft Sans Serif"/>
                <a:cs typeface="Microsoft Sans Serif"/>
              </a:rPr>
              <a:t> </a:t>
            </a:r>
            <a:r>
              <a:rPr dirty="0" sz="1900" spc="-30">
                <a:latin typeface="Microsoft Sans Serif"/>
                <a:cs typeface="Microsoft Sans Serif"/>
              </a:rPr>
              <a:t>Assurance:</a:t>
            </a:r>
            <a:endParaRPr sz="1900">
              <a:latin typeface="Microsoft Sans Serif"/>
              <a:cs typeface="Microsoft Sans Serif"/>
            </a:endParaRPr>
          </a:p>
          <a:p>
            <a:pPr marL="12700" marR="5080">
              <a:lnSpc>
                <a:spcPts val="2200"/>
              </a:lnSpc>
              <a:spcBef>
                <a:spcPts val="100"/>
              </a:spcBef>
            </a:pPr>
            <a:r>
              <a:rPr dirty="0" sz="1900" spc="-40" b="1">
                <a:latin typeface="Roboto Bk"/>
                <a:cs typeface="Roboto Bk"/>
              </a:rPr>
              <a:t>Thorough</a:t>
            </a:r>
            <a:r>
              <a:rPr dirty="0" sz="1900" spc="-15" b="1">
                <a:latin typeface="Roboto Bk"/>
                <a:cs typeface="Roboto Bk"/>
              </a:rPr>
              <a:t> </a:t>
            </a:r>
            <a:r>
              <a:rPr dirty="0" sz="1900" spc="-70" b="1">
                <a:latin typeface="Roboto Bk"/>
                <a:cs typeface="Roboto Bk"/>
              </a:rPr>
              <a:t>testing,</a:t>
            </a:r>
            <a:r>
              <a:rPr dirty="0" sz="1900" spc="-45" b="1">
                <a:latin typeface="Roboto Bk"/>
                <a:cs typeface="Roboto Bk"/>
              </a:rPr>
              <a:t> </a:t>
            </a:r>
            <a:r>
              <a:rPr dirty="0" sz="1900" spc="-50" b="1">
                <a:latin typeface="Roboto Bk"/>
                <a:cs typeface="Roboto Bk"/>
              </a:rPr>
              <a:t>including</a:t>
            </a:r>
            <a:r>
              <a:rPr dirty="0" sz="1900" spc="-135" b="1">
                <a:latin typeface="Roboto Bk"/>
                <a:cs typeface="Roboto Bk"/>
              </a:rPr>
              <a:t> </a:t>
            </a:r>
            <a:r>
              <a:rPr dirty="0" sz="1900" spc="-55" b="1">
                <a:latin typeface="Roboto Bk"/>
                <a:cs typeface="Roboto Bk"/>
              </a:rPr>
              <a:t>unit</a:t>
            </a:r>
            <a:r>
              <a:rPr dirty="0" sz="1900" spc="10" b="1">
                <a:latin typeface="Roboto Bk"/>
                <a:cs typeface="Roboto Bk"/>
              </a:rPr>
              <a:t> </a:t>
            </a:r>
            <a:r>
              <a:rPr dirty="0" sz="1900" spc="-80" b="1">
                <a:latin typeface="Roboto Bk"/>
                <a:cs typeface="Roboto Bk"/>
              </a:rPr>
              <a:t>tests,</a:t>
            </a:r>
            <a:r>
              <a:rPr dirty="0" sz="1900" spc="-45" b="1">
                <a:latin typeface="Roboto Bk"/>
                <a:cs typeface="Roboto Bk"/>
              </a:rPr>
              <a:t> </a:t>
            </a:r>
            <a:r>
              <a:rPr dirty="0" sz="1900" spc="-55" b="1">
                <a:latin typeface="Roboto Bk"/>
                <a:cs typeface="Roboto Bk"/>
              </a:rPr>
              <a:t>integration</a:t>
            </a:r>
            <a:r>
              <a:rPr dirty="0" sz="1900" spc="-15" b="1">
                <a:latin typeface="Roboto Bk"/>
                <a:cs typeface="Roboto Bk"/>
              </a:rPr>
              <a:t> </a:t>
            </a:r>
            <a:r>
              <a:rPr dirty="0" sz="1900" spc="-80" b="1">
                <a:latin typeface="Roboto Bk"/>
                <a:cs typeface="Roboto Bk"/>
              </a:rPr>
              <a:t>tests,</a:t>
            </a:r>
            <a:r>
              <a:rPr dirty="0" sz="1900" spc="-45" b="1">
                <a:latin typeface="Roboto Bk"/>
                <a:cs typeface="Roboto Bk"/>
              </a:rPr>
              <a:t> </a:t>
            </a:r>
            <a:r>
              <a:rPr dirty="0" sz="1900" spc="-25" b="1">
                <a:latin typeface="Roboto Bk"/>
                <a:cs typeface="Roboto Bk"/>
              </a:rPr>
              <a:t>and</a:t>
            </a:r>
            <a:r>
              <a:rPr dirty="0" sz="1900" spc="-40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user</a:t>
            </a:r>
            <a:r>
              <a:rPr dirty="0" sz="1900" spc="-15" b="1">
                <a:latin typeface="Roboto Bk"/>
                <a:cs typeface="Roboto Bk"/>
              </a:rPr>
              <a:t> </a:t>
            </a:r>
            <a:r>
              <a:rPr dirty="0" sz="1900" spc="-25" b="1">
                <a:latin typeface="Roboto Bk"/>
                <a:cs typeface="Roboto Bk"/>
              </a:rPr>
              <a:t>acceptance</a:t>
            </a:r>
            <a:r>
              <a:rPr dirty="0" sz="1900" spc="-80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testing</a:t>
            </a:r>
            <a:r>
              <a:rPr dirty="0" sz="1900" spc="-30" b="1">
                <a:latin typeface="Roboto Bk"/>
                <a:cs typeface="Roboto Bk"/>
              </a:rPr>
              <a:t> </a:t>
            </a:r>
            <a:r>
              <a:rPr dirty="0" sz="1900" spc="-75" b="1">
                <a:latin typeface="Roboto Bk"/>
                <a:cs typeface="Roboto Bk"/>
              </a:rPr>
              <a:t>(UAT),</a:t>
            </a:r>
            <a:r>
              <a:rPr dirty="0" sz="1900" spc="-45" b="1">
                <a:latin typeface="Roboto Bk"/>
                <a:cs typeface="Roboto Bk"/>
              </a:rPr>
              <a:t> </a:t>
            </a:r>
            <a:r>
              <a:rPr dirty="0" sz="1900" spc="-30" b="1">
                <a:latin typeface="Roboto Bk"/>
                <a:cs typeface="Roboto Bk"/>
              </a:rPr>
              <a:t>to</a:t>
            </a:r>
            <a:r>
              <a:rPr dirty="0" sz="1900" spc="-55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ensure</a:t>
            </a:r>
            <a:r>
              <a:rPr dirty="0" sz="1900" spc="-80" b="1">
                <a:latin typeface="Roboto Bk"/>
                <a:cs typeface="Roboto Bk"/>
              </a:rPr>
              <a:t> </a:t>
            </a:r>
            <a:r>
              <a:rPr dirty="0" sz="1900" spc="-70" b="1">
                <a:latin typeface="Roboto Bk"/>
                <a:cs typeface="Roboto Bk"/>
              </a:rPr>
              <a:t>reliability, </a:t>
            </a:r>
            <a:r>
              <a:rPr dirty="0" sz="1900" spc="-459" b="1">
                <a:latin typeface="Roboto Bk"/>
                <a:cs typeface="Roboto Bk"/>
              </a:rPr>
              <a:t> </a:t>
            </a:r>
            <a:r>
              <a:rPr dirty="0" sz="1900" spc="-75" b="1">
                <a:latin typeface="Roboto Bk"/>
                <a:cs typeface="Roboto Bk"/>
              </a:rPr>
              <a:t>security,</a:t>
            </a:r>
            <a:r>
              <a:rPr dirty="0" sz="1900" spc="-50" b="1">
                <a:latin typeface="Roboto Bk"/>
                <a:cs typeface="Roboto Bk"/>
              </a:rPr>
              <a:t> </a:t>
            </a:r>
            <a:r>
              <a:rPr dirty="0" sz="1900" spc="-25" b="1">
                <a:latin typeface="Roboto Bk"/>
                <a:cs typeface="Roboto Bk"/>
              </a:rPr>
              <a:t>and</a:t>
            </a:r>
            <a:r>
              <a:rPr dirty="0" sz="1900" spc="-45" b="1">
                <a:latin typeface="Roboto Bk"/>
                <a:cs typeface="Roboto Bk"/>
              </a:rPr>
              <a:t> </a:t>
            </a:r>
            <a:r>
              <a:rPr dirty="0" sz="1900" spc="-75" b="1">
                <a:latin typeface="Roboto Bk"/>
                <a:cs typeface="Roboto Bk"/>
              </a:rPr>
              <a:t>user-friendliness.</a:t>
            </a:r>
            <a:endParaRPr sz="1900">
              <a:latin typeface="Roboto Bk"/>
              <a:cs typeface="Roboto Bk"/>
            </a:endParaRPr>
          </a:p>
          <a:p>
            <a:pPr marL="12700">
              <a:lnSpc>
                <a:spcPts val="2140"/>
              </a:lnSpc>
            </a:pPr>
            <a:r>
              <a:rPr dirty="0" sz="1900" spc="-70" b="1">
                <a:latin typeface="Roboto Bk"/>
                <a:cs typeface="Roboto Bk"/>
              </a:rPr>
              <a:t>Utilization</a:t>
            </a:r>
            <a:r>
              <a:rPr dirty="0" sz="1900" spc="-20" b="1">
                <a:latin typeface="Roboto Bk"/>
                <a:cs typeface="Roboto Bk"/>
              </a:rPr>
              <a:t> </a:t>
            </a:r>
            <a:r>
              <a:rPr dirty="0" sz="1900" spc="-45" b="1">
                <a:latin typeface="Roboto Bk"/>
                <a:cs typeface="Roboto Bk"/>
              </a:rPr>
              <a:t>of</a:t>
            </a:r>
            <a:r>
              <a:rPr dirty="0" sz="1900" spc="-25" b="1">
                <a:latin typeface="Roboto Bk"/>
                <a:cs typeface="Roboto Bk"/>
              </a:rPr>
              <a:t> </a:t>
            </a:r>
            <a:r>
              <a:rPr dirty="0" sz="1900" spc="-55" b="1">
                <a:latin typeface="Roboto Bk"/>
                <a:cs typeface="Roboto Bk"/>
              </a:rPr>
              <a:t>Django’s</a:t>
            </a:r>
            <a:r>
              <a:rPr dirty="0" sz="1900" spc="-45" b="1">
                <a:latin typeface="Roboto Bk"/>
                <a:cs typeface="Roboto Bk"/>
              </a:rPr>
              <a:t> </a:t>
            </a:r>
            <a:r>
              <a:rPr dirty="0" sz="1900" spc="-60" b="1">
                <a:latin typeface="Roboto Bk"/>
                <a:cs typeface="Roboto Bk"/>
              </a:rPr>
              <a:t>testing</a:t>
            </a:r>
            <a:r>
              <a:rPr dirty="0" sz="1900" spc="-35" b="1">
                <a:latin typeface="Roboto Bk"/>
                <a:cs typeface="Roboto Bk"/>
              </a:rPr>
              <a:t> framework</a:t>
            </a:r>
            <a:r>
              <a:rPr dirty="0" sz="1900" spc="-30" b="1">
                <a:latin typeface="Roboto Bk"/>
                <a:cs typeface="Roboto Bk"/>
              </a:rPr>
              <a:t> </a:t>
            </a:r>
            <a:r>
              <a:rPr dirty="0" sz="1900" spc="-80" b="1">
                <a:latin typeface="Roboto Bk"/>
                <a:cs typeface="Roboto Bk"/>
              </a:rPr>
              <a:t>to</a:t>
            </a:r>
            <a:r>
              <a:rPr dirty="0" sz="1900" spc="-50" b="1">
                <a:latin typeface="Roboto Bk"/>
                <a:cs typeface="Roboto Bk"/>
              </a:rPr>
              <a:t> </a:t>
            </a:r>
            <a:r>
              <a:rPr dirty="0" sz="1900" spc="-30" b="1">
                <a:latin typeface="Roboto Bk"/>
                <a:cs typeface="Roboto Bk"/>
              </a:rPr>
              <a:t>automate</a:t>
            </a:r>
            <a:r>
              <a:rPr dirty="0" sz="1900" spc="-80" b="1">
                <a:latin typeface="Roboto Bk"/>
                <a:cs typeface="Roboto Bk"/>
              </a:rPr>
              <a:t> </a:t>
            </a:r>
            <a:r>
              <a:rPr dirty="0" sz="1900" spc="-50" b="1">
                <a:latin typeface="Roboto Bk"/>
                <a:cs typeface="Roboto Bk"/>
              </a:rPr>
              <a:t>test</a:t>
            </a:r>
            <a:r>
              <a:rPr dirty="0" sz="1900" spc="15" b="1">
                <a:latin typeface="Roboto Bk"/>
                <a:cs typeface="Roboto Bk"/>
              </a:rPr>
              <a:t> </a:t>
            </a:r>
            <a:r>
              <a:rPr dirty="0" sz="1900" spc="-10" b="1">
                <a:latin typeface="Roboto Bk"/>
                <a:cs typeface="Roboto Bk"/>
              </a:rPr>
              <a:t>cases</a:t>
            </a:r>
            <a:r>
              <a:rPr dirty="0" sz="1900" spc="-145" b="1">
                <a:latin typeface="Roboto Bk"/>
                <a:cs typeface="Roboto Bk"/>
              </a:rPr>
              <a:t> </a:t>
            </a:r>
            <a:r>
              <a:rPr dirty="0" sz="1900" spc="5" b="1">
                <a:latin typeface="Roboto Bk"/>
                <a:cs typeface="Roboto Bk"/>
              </a:rPr>
              <a:t>and</a:t>
            </a:r>
            <a:r>
              <a:rPr dirty="0" sz="1900" spc="-40" b="1">
                <a:latin typeface="Roboto Bk"/>
                <a:cs typeface="Roboto Bk"/>
              </a:rPr>
              <a:t> </a:t>
            </a:r>
            <a:r>
              <a:rPr dirty="0" sz="1900" spc="-50" b="1">
                <a:latin typeface="Roboto Bk"/>
                <a:cs typeface="Roboto Bk"/>
              </a:rPr>
              <a:t>maintain</a:t>
            </a:r>
            <a:r>
              <a:rPr dirty="0" sz="1900" spc="-114" b="1">
                <a:latin typeface="Roboto Bk"/>
                <a:cs typeface="Roboto Bk"/>
              </a:rPr>
              <a:t> </a:t>
            </a:r>
            <a:r>
              <a:rPr dirty="0" sz="1900" b="1">
                <a:latin typeface="Roboto Bk"/>
                <a:cs typeface="Roboto Bk"/>
              </a:rPr>
              <a:t>code</a:t>
            </a:r>
            <a:r>
              <a:rPr dirty="0" sz="1900" spc="-80" b="1">
                <a:latin typeface="Roboto Bk"/>
                <a:cs typeface="Roboto Bk"/>
              </a:rPr>
              <a:t> </a:t>
            </a:r>
            <a:r>
              <a:rPr dirty="0" sz="1900" spc="-70" b="1">
                <a:latin typeface="Roboto Bk"/>
                <a:cs typeface="Roboto Bk"/>
              </a:rPr>
              <a:t>integrity.</a:t>
            </a:r>
            <a:endParaRPr sz="19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43313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Next</a:t>
            </a:r>
            <a:r>
              <a:rPr dirty="0" spc="-95"/>
              <a:t> </a:t>
            </a:r>
            <a:r>
              <a:rPr dirty="0" spc="10"/>
              <a:t>Gen</a:t>
            </a:r>
            <a:r>
              <a:rPr dirty="0" spc="-35"/>
              <a:t> </a:t>
            </a:r>
            <a:r>
              <a:rPr dirty="0" spc="-55"/>
              <a:t>Employability</a:t>
            </a:r>
            <a:r>
              <a:rPr dirty="0" spc="-45"/>
              <a:t> </a:t>
            </a:r>
            <a:r>
              <a:rPr dirty="0" spc="-25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400" y="999783"/>
            <a:ext cx="2106295" cy="3498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00" spc="10">
                <a:solidFill>
                  <a:srgbClr val="203162"/>
                </a:solidFill>
                <a:latin typeface="Microsoft Sans Serif"/>
                <a:cs typeface="Microsoft Sans Serif"/>
              </a:rPr>
              <a:t>T</a:t>
            </a:r>
            <a:r>
              <a:rPr dirty="0" sz="2100" spc="-70">
                <a:solidFill>
                  <a:srgbClr val="203162"/>
                </a:solidFill>
                <a:latin typeface="Microsoft Sans Serif"/>
                <a:cs typeface="Microsoft Sans Serif"/>
              </a:rPr>
              <a:t>e</a:t>
            </a:r>
            <a:r>
              <a:rPr dirty="0" sz="2100" spc="45">
                <a:solidFill>
                  <a:srgbClr val="203162"/>
                </a:solidFill>
                <a:latin typeface="Microsoft Sans Serif"/>
                <a:cs typeface="Microsoft Sans Serif"/>
              </a:rPr>
              <a:t>c</a:t>
            </a:r>
            <a:r>
              <a:rPr dirty="0" sz="2100" spc="25">
                <a:solidFill>
                  <a:srgbClr val="203162"/>
                </a:solidFill>
                <a:latin typeface="Microsoft Sans Serif"/>
                <a:cs typeface="Microsoft Sans Serif"/>
              </a:rPr>
              <a:t>h</a:t>
            </a:r>
            <a:r>
              <a:rPr dirty="0" sz="2100" spc="25">
                <a:solidFill>
                  <a:srgbClr val="203162"/>
                </a:solidFill>
                <a:latin typeface="Microsoft Sans Serif"/>
                <a:cs typeface="Microsoft Sans Serif"/>
              </a:rPr>
              <a:t>n</a:t>
            </a:r>
            <a:r>
              <a:rPr dirty="0" sz="2100" spc="25">
                <a:solidFill>
                  <a:srgbClr val="203162"/>
                </a:solidFill>
                <a:latin typeface="Microsoft Sans Serif"/>
                <a:cs typeface="Microsoft Sans Serif"/>
              </a:rPr>
              <a:t>o</a:t>
            </a:r>
            <a:r>
              <a:rPr dirty="0" sz="2100" spc="114">
                <a:solidFill>
                  <a:srgbClr val="203162"/>
                </a:solidFill>
                <a:latin typeface="Microsoft Sans Serif"/>
                <a:cs typeface="Microsoft Sans Serif"/>
              </a:rPr>
              <a:t>l</a:t>
            </a:r>
            <a:r>
              <a:rPr dirty="0" sz="2100" spc="25">
                <a:solidFill>
                  <a:srgbClr val="203162"/>
                </a:solidFill>
                <a:latin typeface="Microsoft Sans Serif"/>
                <a:cs typeface="Microsoft Sans Serif"/>
              </a:rPr>
              <a:t>o</a:t>
            </a:r>
            <a:r>
              <a:rPr dirty="0" sz="2100" spc="30">
                <a:solidFill>
                  <a:srgbClr val="203162"/>
                </a:solidFill>
                <a:latin typeface="Microsoft Sans Serif"/>
                <a:cs typeface="Microsoft Sans Serif"/>
              </a:rPr>
              <a:t>g</a:t>
            </a:r>
            <a:r>
              <a:rPr dirty="0" sz="2100" spc="5">
                <a:solidFill>
                  <a:srgbClr val="203162"/>
                </a:solidFill>
                <a:latin typeface="Microsoft Sans Serif"/>
                <a:cs typeface="Microsoft Sans Serif"/>
              </a:rPr>
              <a:t>y</a:t>
            </a:r>
            <a:r>
              <a:rPr dirty="0" sz="2100" spc="-114">
                <a:solidFill>
                  <a:srgbClr val="203162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20">
                <a:solidFill>
                  <a:srgbClr val="203162"/>
                </a:solidFill>
                <a:latin typeface="Microsoft Sans Serif"/>
                <a:cs typeface="Microsoft Sans Serif"/>
              </a:rPr>
              <a:t>U</a:t>
            </a:r>
            <a:r>
              <a:rPr dirty="0" sz="2100" spc="45">
                <a:solidFill>
                  <a:srgbClr val="203162"/>
                </a:solidFill>
                <a:latin typeface="Microsoft Sans Serif"/>
                <a:cs typeface="Microsoft Sans Serif"/>
              </a:rPr>
              <a:t>s</a:t>
            </a:r>
            <a:r>
              <a:rPr dirty="0" sz="2100" spc="-70">
                <a:solidFill>
                  <a:srgbClr val="203162"/>
                </a:solidFill>
                <a:latin typeface="Microsoft Sans Serif"/>
                <a:cs typeface="Microsoft Sans Serif"/>
              </a:rPr>
              <a:t>e</a:t>
            </a:r>
            <a:r>
              <a:rPr dirty="0" sz="2100" spc="10">
                <a:solidFill>
                  <a:srgbClr val="203162"/>
                </a:solidFill>
                <a:latin typeface="Microsoft Sans Serif"/>
                <a:cs typeface="Microsoft Sans Serif"/>
              </a:rPr>
              <a:t>d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8900" y="2374900"/>
            <a:ext cx="3835400" cy="3352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83300" y="2298700"/>
            <a:ext cx="5549900" cy="27813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35300" y="1841500"/>
            <a:ext cx="101282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85" b="1">
                <a:latin typeface="Roboto Bk"/>
                <a:cs typeface="Roboto Bk"/>
              </a:rPr>
              <a:t>Front-end</a:t>
            </a:r>
            <a:endParaRPr sz="1900">
              <a:latin typeface="Roboto Bk"/>
              <a:cs typeface="Roboto B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69300" y="1739900"/>
            <a:ext cx="100012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5" b="1">
                <a:latin typeface="Roboto Bk"/>
                <a:cs typeface="Roboto Bk"/>
              </a:rPr>
              <a:t>B</a:t>
            </a:r>
            <a:r>
              <a:rPr dirty="0" sz="1900" spc="-10" b="1">
                <a:latin typeface="Roboto Bk"/>
                <a:cs typeface="Roboto Bk"/>
              </a:rPr>
              <a:t>a</a:t>
            </a:r>
            <a:r>
              <a:rPr dirty="0" sz="1900" spc="25" b="1">
                <a:latin typeface="Roboto Bk"/>
                <a:cs typeface="Roboto Bk"/>
              </a:rPr>
              <a:t>c</a:t>
            </a:r>
            <a:r>
              <a:rPr dirty="0" sz="1900" spc="-145" b="1">
                <a:latin typeface="Roboto Bk"/>
                <a:cs typeface="Roboto Bk"/>
              </a:rPr>
              <a:t>k</a:t>
            </a:r>
            <a:r>
              <a:rPr dirty="0" sz="1900" spc="-320" b="1">
                <a:latin typeface="Roboto Bk"/>
                <a:cs typeface="Roboto Bk"/>
              </a:rPr>
              <a:t>-</a:t>
            </a:r>
            <a:r>
              <a:rPr dirty="0" sz="1900" b="1">
                <a:latin typeface="Roboto Bk"/>
                <a:cs typeface="Roboto Bk"/>
              </a:rPr>
              <a:t>e</a:t>
            </a:r>
            <a:r>
              <a:rPr dirty="0" sz="1900" spc="-70" b="1">
                <a:latin typeface="Roboto Bk"/>
                <a:cs typeface="Roboto Bk"/>
              </a:rPr>
              <a:t>n</a:t>
            </a:r>
            <a:r>
              <a:rPr dirty="0" sz="1900" b="1">
                <a:latin typeface="Roboto Bk"/>
                <a:cs typeface="Roboto Bk"/>
              </a:rPr>
              <a:t>d</a:t>
            </a:r>
            <a:endParaRPr sz="1900">
              <a:latin typeface="Roboto Bk"/>
              <a:cs typeface="Roboto B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234641"/>
            <a:ext cx="12192635" cy="0"/>
          </a:xfrm>
          <a:custGeom>
            <a:avLst/>
            <a:gdLst/>
            <a:ahLst/>
            <a:cxnLst/>
            <a:rect l="l" t="t" r="r" b="b"/>
            <a:pathLst>
              <a:path w="12192635" h="0">
                <a:moveTo>
                  <a:pt x="0" y="0"/>
                </a:moveTo>
                <a:lnTo>
                  <a:pt x="12192186" y="0"/>
                </a:lnTo>
              </a:path>
            </a:pathLst>
          </a:custGeom>
          <a:ln w="2540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2100" y="6375400"/>
            <a:ext cx="62420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 b="1">
                <a:latin typeface="Roboto Bk"/>
                <a:cs typeface="Roboto Bk"/>
              </a:rPr>
              <a:t>Source</a:t>
            </a:r>
            <a:r>
              <a:rPr dirty="0" sz="1300" spc="-70" b="1">
                <a:latin typeface="Roboto Bk"/>
                <a:cs typeface="Roboto Bk"/>
              </a:rPr>
              <a:t> </a:t>
            </a:r>
            <a:r>
              <a:rPr dirty="0" sz="1300" spc="-75" b="1">
                <a:latin typeface="Roboto Bk"/>
                <a:cs typeface="Roboto Bk"/>
              </a:rPr>
              <a:t>:</a:t>
            </a:r>
            <a:endParaRPr sz="13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52400"/>
            <a:ext cx="4331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b="1">
                <a:solidFill>
                  <a:srgbClr val="FFFFFF"/>
                </a:solidFill>
                <a:latin typeface="Roboto Bk"/>
                <a:cs typeface="Roboto Bk"/>
              </a:rPr>
              <a:t>Next</a:t>
            </a:r>
            <a:r>
              <a:rPr dirty="0" sz="2400" spc="-9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10" b="1">
                <a:solidFill>
                  <a:srgbClr val="FFFFFF"/>
                </a:solidFill>
                <a:latin typeface="Roboto Bk"/>
                <a:cs typeface="Roboto Bk"/>
              </a:rPr>
              <a:t>Gen</a:t>
            </a:r>
            <a:r>
              <a:rPr dirty="0" sz="2400" spc="-3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Employability</a:t>
            </a:r>
            <a:r>
              <a:rPr dirty="0" sz="2400" spc="-4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25" b="1">
                <a:solidFill>
                  <a:srgbClr val="FFFFFF"/>
                </a:solidFill>
                <a:latin typeface="Roboto Bk"/>
                <a:cs typeface="Roboto Bk"/>
              </a:rPr>
              <a:t>Program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400" y="999783"/>
            <a:ext cx="2423160" cy="3498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00" spc="35">
                <a:solidFill>
                  <a:srgbClr val="203162"/>
                </a:solidFill>
                <a:latin typeface="Microsoft Sans Serif"/>
                <a:cs typeface="Microsoft Sans Serif"/>
              </a:rPr>
              <a:t>Modelling</a:t>
            </a:r>
            <a:r>
              <a:rPr dirty="0" sz="2100" spc="-85">
                <a:solidFill>
                  <a:srgbClr val="203162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20">
                <a:solidFill>
                  <a:srgbClr val="203162"/>
                </a:solidFill>
                <a:latin typeface="Microsoft Sans Serif"/>
                <a:cs typeface="Microsoft Sans Serif"/>
              </a:rPr>
              <a:t>&amp;</a:t>
            </a:r>
            <a:r>
              <a:rPr dirty="0" sz="2100" spc="-65">
                <a:solidFill>
                  <a:srgbClr val="203162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5">
                <a:solidFill>
                  <a:srgbClr val="203162"/>
                </a:solidFill>
                <a:latin typeface="Microsoft Sans Serif"/>
                <a:cs typeface="Microsoft Sans Serif"/>
              </a:rPr>
              <a:t>Results</a:t>
            </a:r>
            <a:endParaRPr sz="21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562100"/>
            <a:ext cx="12192635" cy="4724400"/>
            <a:chOff x="0" y="1562100"/>
            <a:chExt cx="12192635" cy="4724400"/>
          </a:xfrm>
        </p:grpSpPr>
        <p:sp>
          <p:nvSpPr>
            <p:cNvPr id="5" name="object 5"/>
            <p:cNvSpPr/>
            <p:nvPr/>
          </p:nvSpPr>
          <p:spPr>
            <a:xfrm>
              <a:off x="0" y="6234641"/>
              <a:ext cx="12192635" cy="0"/>
            </a:xfrm>
            <a:custGeom>
              <a:avLst/>
              <a:gdLst/>
              <a:ahLst/>
              <a:cxnLst/>
              <a:rect l="l" t="t" r="r" b="b"/>
              <a:pathLst>
                <a:path w="12192635" h="0">
                  <a:moveTo>
                    <a:pt x="0" y="0"/>
                  </a:moveTo>
                  <a:lnTo>
                    <a:pt x="12192186" y="0"/>
                  </a:lnTo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300" y="1562100"/>
              <a:ext cx="10274300" cy="47244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92100" y="6375400"/>
            <a:ext cx="62420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 b="1">
                <a:latin typeface="Roboto Bk"/>
                <a:cs typeface="Roboto Bk"/>
              </a:rPr>
              <a:t>Source</a:t>
            </a:r>
            <a:r>
              <a:rPr dirty="0" sz="1300" spc="-70" b="1">
                <a:latin typeface="Roboto Bk"/>
                <a:cs typeface="Roboto Bk"/>
              </a:rPr>
              <a:t> </a:t>
            </a:r>
            <a:r>
              <a:rPr dirty="0" sz="1300" spc="-75" b="1">
                <a:latin typeface="Roboto Bk"/>
                <a:cs typeface="Roboto Bk"/>
              </a:rPr>
              <a:t>:</a:t>
            </a:r>
            <a:endParaRPr sz="13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2024-04-29T08:27:04Z</dcterms:created>
  <dcterms:modified xsi:type="dcterms:W3CDTF">2024-04-29T08:27:04Z</dcterms:modified>
</cp:coreProperties>
</file>