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&#65279;<?xml version="1.0" encoding="utf-8" standalone="yes"?><Relationships xmlns="http://schemas.openxmlformats.org/package/2006/relationships"><Relationship Id="rId1" Type="http://schemas.microsoft.com/office/2006/relationships/shapeXml" Target="drs/shapexml.xml" /><Relationship Id="rId2" Type="http://schemas.microsoft.com/office/2006/relationships/downRev" Target="drs/downrev.xml" /></Relationships>
</file>

<file path=drs/downrev.xml><?xml version="1.0" encoding="utf-8"?>
<a:downRevStg xmlns:a="http://schemas.openxmlformats.org/drawingml/2006/main" shapeCheckSum="ugbMZbMziTTD7rl+U73qyA==" textCheckSum="Lur8v+==&#10;" shapeId="22" fHybridRaster="0" ver="1"/>
</file>

<file path=drs/shapexml.xml><?xml version="1.0" encoding="utf-8"?>
<p:sp xmlns:p="http://schemas.openxmlformats.org/presentationml/2006/main">
  <p:nvSpPr>
    <p:cNvPr id="22" name="Rounded Rectangle 21"/>
    <p:cNvSpPr/>
    <p:nvPr/>
  </p:nvSpPr>
  <p:spPr>
    <a:xfrm xmlns:a="http://schemas.openxmlformats.org/drawingml/2006/main">
      <a:off x="5037667" y="2659945"/>
      <a:ext cx="1595261" cy="1679222"/>
    </a:xfrm>
    <a:prstGeom xmlns:a="http://schemas.openxmlformats.org/drawingml/2006/main" prst="roundRect">
      <a:avLst>
        <a:gd name="adj" fmla="val 10000"/>
      </a:avLst>
    </a:prstGeom>
    <a:solidFill xmlns:a="http://schemas.openxmlformats.org/drawingml/2006/main">
      <a:srgbClr val="9BBB59"/>
    </a:solidFill>
    <a:ln xmlns:a="http://schemas.openxmlformats.org/drawingml/2006/main" w="25400" cap="flat" cmpd="sng" algn="ctr">
      <a:solidFill>
        <a:srgbClr val="71893F"/>
      </a:solidFill>
      <a:prstDash val="solid"/>
      <a:round/>
      <a:headEnd type="none" w="med" len="med"/>
      <a:tailEnd type="none" w="med" len="med"/>
    </a:ln>
  </p:spPr>
  <p:txBody>
    <a:bodyPr xmlns:a="http://schemas.openxmlformats.org/drawingml/2006/main" rtlCol="0" anchor="ctr"/>
    <a:lstStyle xmlns:a="http://schemas.openxmlformats.org/drawingml/2006/main">
      <a:defPPr>
        <a:defRPr lang="en-US"/>
      </a:defPPr>
      <a:lvl1pPr marL="0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1pPr>
      <a:lvl2pPr marL="503767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2pPr>
      <a:lvl3pPr marL="1007533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3pPr>
      <a:lvl4pPr marL="1511300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4pPr>
      <a:lvl5pPr marL="2015067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5pPr>
      <a:lvl6pPr marL="2518833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6pPr>
      <a:lvl7pPr marL="3022600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7pPr>
      <a:lvl8pPr marL="3526367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8pPr>
      <a:lvl9pPr marL="4030133" marR="0" indent="0" algn="l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983" b="0" i="0" u="none" strike="noStrike" kern="1200" cap="none" spc="0" normalizeH="0" baseline="0" noProof="0">
          <a:solidFill>
            <a:schemeClr val="lt1"/>
          </a:solidFill>
          <a:uLnTx/>
          <a:uFillTx/>
          <a:latin typeface="Calibri"/>
          <a:ea typeface="Arial"/>
          <a:cs typeface="Arial"/>
          <a:sym typeface="Wingdings" charset="2"/>
        </a:defRPr>
      </a:lvl9pPr>
    </a:lstStyle>
    <a:p xmlns:a="http://schemas.openxmlformats.org/drawingml/2006/main">
      <a:pPr marL="0" marR="0" lvl="0" indent="0" algn="ctr" defTabSz="1007533" rtl="0" eaLnBrk="1" fontAlgn="auto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</a:pPr>
      <a:r>
        <a:rPr kumimoji="0" lang="en-US" sz="1983" b="0" i="0" u="none" strike="noStrike" kern="1200" cap="none" spc="0" normalizeH="0" baseline="0" noProof="0"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olidFill>
            <a:srgbClr val="FFFFFF"/>
          </a:solidFill>
          <a:uLnTx/>
          <a:uFillTx/>
          <a:latin typeface="Calibri"/>
          <a:ea typeface="Arial"/>
          <a:cs typeface="Arial"/>
          <a:sym typeface="Wingdings"/>
        </a:rPr>
        <a:t> __ ____ _______ _____ ___ ____ ______ ________ </a:t>
      </a:r>
      <a:endParaRPr kumimoji="0" lang="en-US" sz="1983" b="0" i="0" u="none" strike="noStrike" kern="1200" cap="none" spc="0" normalizeH="0" baseline="0" noProof="0">
        <a:uLnTx/>
        <a:uFillTx/>
      </a:endParaRPr>
    </a:p>
  </p:txBody>
</p:sp>
</file>