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2" r:id="rId5"/>
    <p:sldId id="258" r:id="rId6"/>
    <p:sldId id="259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8598-7CA2-B483-BB06-00DABFED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F5922-5F10-4BDB-898E-A93D5F95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A1C-B9BD-D0A7-7CB6-8B5342E2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9166-241A-2128-16C3-F67F326D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F979-B5A6-C870-5543-8FD89AE9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8F83-675D-A109-6DE9-D120297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9A23A-9895-9DAA-EC74-76757ABF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7BA6-2488-FA9E-EAFE-AD7D596A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D0AB-D660-F07B-2771-DDFEB813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9277-8F76-8474-6F7C-7C72E3BC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8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1BEA0-2112-2B99-A1BE-7723A102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AB38-0B33-776E-8BA8-BF6E15F8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A98A-7358-7E63-4702-B7E436DC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C87D-FDFF-2F30-BF5A-010D4FE6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54E0-5500-1641-5C51-E12CF3E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0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678E-1DA6-C828-9E77-02DAF3F1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8C32-5201-3134-8CBC-493F7E1F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F0B9-29FD-7E15-252F-23D5B840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70E9-655C-C9BD-0748-8AA0F066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48E9-57AA-495A-7BB5-18AE4E6F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2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E54B-85B9-68EE-C34F-2D9C52B2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30E50-24B9-8845-D998-D5CB5102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E7D-31A6-6196-BD6C-2B77966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B3B0-3BD9-DEDE-D0F4-0BE4BB1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C45B-DD3C-C939-8CD8-63C18E32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D337-00BC-D46A-80BE-0F398C0E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CE02-04D7-D3D2-3A6B-57E18AA5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FFE5-5837-DE90-9374-62AAEE560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C3D89-C1C7-1E44-AC48-7442C12C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1AB1-BFBE-0BD8-963C-F850351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03F45-E5FD-B904-BDCE-057ED253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D0B-50CC-A715-A49E-AF173E7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E936-16B2-1627-3FFF-D5FA4B5F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9C982-E43A-89FA-0F91-D129DF3E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4016D-E948-2AE8-EC1C-6C435AB3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3A866-AD69-B08A-76CF-87E83250D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E53E3-A31B-78DA-283D-F8759003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2EB7D-C3C1-2C7E-0584-2AC820FA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CF52-12FB-1635-AB9A-5EC312A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5FEB-006A-D89A-03D3-53F2B20F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79C0C-AB23-641D-9CFF-0B7373A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99F5-51AF-0230-20B9-DDEEDF24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291B9-B9C6-744A-DD5A-1CE9C84B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B189-04D7-C44C-C155-8D49ED3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0BFD4-CB52-26D2-B5C0-44F00FA9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EECAD-5CD6-7532-2E70-006237B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0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B7B0-5A7E-9F06-F0AC-3936E8AA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6B1A-C9BC-B3D0-A168-F0964E68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8D1C-2BB5-0AF5-8C88-48F31477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0A88-77B5-DAFA-17BD-0785BDB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8903-D2A6-ACC4-A067-63E1ABA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8751-ACC3-F035-BEE0-059A8374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5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B17C-63C7-E847-3C33-8453B96A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F10FD-2A34-913B-CF60-03B945F5E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4530-D1B4-9680-10FB-B7D00B67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8D612-385D-3A1A-1C64-4E5B14DB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E782-B4B4-B919-19AE-BD199791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73A8-75EC-D0EE-FC9D-349079DB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F0B88-7475-B750-426D-79FC06B0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0CBF-2D60-D4C8-72FA-E3BC0F17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9416-C859-E260-719E-5615B6873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89B3-70C9-403D-9645-8E732787CEF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CA6E-BA7A-E7C0-2E3F-138DADDE9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7393-C535-BAC9-0326-A1A97FADB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53B7-7DF0-4534-964E-91CAD1B8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9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FCE7-3701-6F36-281A-8519A63AC0FC}"/>
              </a:ext>
            </a:extLst>
          </p:cNvPr>
          <p:cNvSpPr txBox="1"/>
          <p:nvPr/>
        </p:nvSpPr>
        <p:spPr>
          <a:xfrm>
            <a:off x="3840479" y="2883876"/>
            <a:ext cx="631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UI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FRONTEND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PROJECT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206CD5-E7AC-72CB-7B35-E56E5D230427}"/>
              </a:ext>
            </a:extLst>
          </p:cNvPr>
          <p:cNvSpPr/>
          <p:nvPr/>
        </p:nvSpPr>
        <p:spPr>
          <a:xfrm>
            <a:off x="166467" y="165295"/>
            <a:ext cx="11859065" cy="652740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EEFE2-22FE-D67A-160B-253CC3E75412}"/>
              </a:ext>
            </a:extLst>
          </p:cNvPr>
          <p:cNvSpPr txBox="1"/>
          <p:nvPr/>
        </p:nvSpPr>
        <p:spPr>
          <a:xfrm>
            <a:off x="3657600" y="604911"/>
            <a:ext cx="336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Made With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A3BB3-3848-38D3-8C67-8A2EF7AB53AD}"/>
              </a:ext>
            </a:extLst>
          </p:cNvPr>
          <p:cNvSpPr/>
          <p:nvPr/>
        </p:nvSpPr>
        <p:spPr>
          <a:xfrm>
            <a:off x="3657600" y="1758461"/>
            <a:ext cx="4318782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0EC66-2815-9056-EDAC-04A6E8998B4D}"/>
              </a:ext>
            </a:extLst>
          </p:cNvPr>
          <p:cNvSpPr txBox="1"/>
          <p:nvPr/>
        </p:nvSpPr>
        <p:spPr>
          <a:xfrm>
            <a:off x="5190978" y="1861718"/>
            <a:ext cx="2461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HTML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C8CCC-A78A-A708-A436-E916929CD4AF}"/>
              </a:ext>
            </a:extLst>
          </p:cNvPr>
          <p:cNvSpPr/>
          <p:nvPr/>
        </p:nvSpPr>
        <p:spPr>
          <a:xfrm>
            <a:off x="3657600" y="3123028"/>
            <a:ext cx="431878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C1196-DDBC-14A1-5809-550C0E97C491}"/>
              </a:ext>
            </a:extLst>
          </p:cNvPr>
          <p:cNvSpPr txBox="1"/>
          <p:nvPr/>
        </p:nvSpPr>
        <p:spPr>
          <a:xfrm>
            <a:off x="5345724" y="3292613"/>
            <a:ext cx="263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CSS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8CFDC-E6C0-4894-7E03-0392880F7510}"/>
              </a:ext>
            </a:extLst>
          </p:cNvPr>
          <p:cNvSpPr/>
          <p:nvPr/>
        </p:nvSpPr>
        <p:spPr>
          <a:xfrm>
            <a:off x="3657600" y="4480560"/>
            <a:ext cx="431878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7C15A-453C-8051-86F4-AC07B5B643DD}"/>
              </a:ext>
            </a:extLst>
          </p:cNvPr>
          <p:cNvSpPr txBox="1"/>
          <p:nvPr/>
        </p:nvSpPr>
        <p:spPr>
          <a:xfrm>
            <a:off x="4712677" y="4583817"/>
            <a:ext cx="243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 Script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2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325D0C-1A01-B175-B671-87D41075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62" t="9743" r="4962" b="8922"/>
          <a:stretch/>
        </p:blipFill>
        <p:spPr>
          <a:xfrm>
            <a:off x="-450167" y="262419"/>
            <a:ext cx="12449908" cy="63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3AD06-63E7-719A-0B29-8DD5B7D15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 r="5846"/>
          <a:stretch/>
        </p:blipFill>
        <p:spPr>
          <a:xfrm>
            <a:off x="356381" y="731520"/>
            <a:ext cx="11479237" cy="5861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1C3F0-9FE5-6CCB-B15E-7D0C825D7E3B}"/>
              </a:ext>
            </a:extLst>
          </p:cNvPr>
          <p:cNvSpPr txBox="1"/>
          <p:nvPr/>
        </p:nvSpPr>
        <p:spPr>
          <a:xfrm>
            <a:off x="4135901" y="261886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Know About Ayurvedic Ingredients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3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8AD71-6EFD-8841-C6B2-551AA4EA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7" r="4892"/>
          <a:stretch/>
        </p:blipFill>
        <p:spPr>
          <a:xfrm>
            <a:off x="215704" y="502920"/>
            <a:ext cx="11760591" cy="585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C7B7D-4C09-2141-26DE-2DFC04C1781C}"/>
              </a:ext>
            </a:extLst>
          </p:cNvPr>
          <p:cNvSpPr txBox="1"/>
          <p:nvPr/>
        </p:nvSpPr>
        <p:spPr>
          <a:xfrm>
            <a:off x="4839288" y="339784"/>
            <a:ext cx="206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Quick Order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BA815-C2E4-B581-B396-4010AD4F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1" r="3885"/>
          <a:stretch/>
        </p:blipFill>
        <p:spPr>
          <a:xfrm>
            <a:off x="236806" y="211015"/>
            <a:ext cx="11718388" cy="58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06002-69F2-641A-1EC6-374B1F01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0" r="4923"/>
          <a:stretch/>
        </p:blipFill>
        <p:spPr>
          <a:xfrm>
            <a:off x="300111" y="666865"/>
            <a:ext cx="11591778" cy="55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5A1E6B-8299-E6CF-6A1C-08E1F14E1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68" r="5500"/>
          <a:stretch/>
        </p:blipFill>
        <p:spPr>
          <a:xfrm>
            <a:off x="335280" y="1505242"/>
            <a:ext cx="11521439" cy="32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8236A-7320-3649-6F40-B0EE1101D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79" r="5039" b="16171"/>
          <a:stretch/>
        </p:blipFill>
        <p:spPr>
          <a:xfrm>
            <a:off x="307144" y="1828798"/>
            <a:ext cx="11577711" cy="28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 Raj</dc:creator>
  <cp:lastModifiedBy>Yuva Raj</cp:lastModifiedBy>
  <cp:revision>18</cp:revision>
  <dcterms:created xsi:type="dcterms:W3CDTF">2023-05-29T06:29:25Z</dcterms:created>
  <dcterms:modified xsi:type="dcterms:W3CDTF">2023-05-29T09:17:59Z</dcterms:modified>
</cp:coreProperties>
</file>