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939E-D855-48C2-A2C8-912F71164DFC}" type="datetimeFigureOut">
              <a:rPr lang="en-IL" smtClean="0"/>
              <a:t>06/05/2025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D42A-C2CA-46C3-BBAB-43453F093B89}" type="slidenum">
              <a:rPr lang="en-IL" smtClean="0"/>
              <a:t>‹#›</a:t>
            </a:fld>
            <a:endParaRPr lang="en-IL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74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939E-D855-48C2-A2C8-912F71164DFC}" type="datetimeFigureOut">
              <a:rPr lang="en-IL" smtClean="0"/>
              <a:t>06/05/2025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D42A-C2CA-46C3-BBAB-43453F093B8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2327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939E-D855-48C2-A2C8-912F71164DFC}" type="datetimeFigureOut">
              <a:rPr lang="en-IL" smtClean="0"/>
              <a:t>06/05/2025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D42A-C2CA-46C3-BBAB-43453F093B8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25292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939E-D855-48C2-A2C8-912F71164DFC}" type="datetimeFigureOut">
              <a:rPr lang="en-IL" smtClean="0"/>
              <a:t>06/05/2025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D42A-C2CA-46C3-BBAB-43453F093B89}" type="slidenum">
              <a:rPr lang="en-IL" smtClean="0"/>
              <a:t>‹#›</a:t>
            </a:fld>
            <a:endParaRPr lang="en-IL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3490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939E-D855-48C2-A2C8-912F71164DFC}" type="datetimeFigureOut">
              <a:rPr lang="en-IL" smtClean="0"/>
              <a:t>06/05/2025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D42A-C2CA-46C3-BBAB-43453F093B8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1791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939E-D855-48C2-A2C8-912F71164DFC}" type="datetimeFigureOut">
              <a:rPr lang="en-IL" smtClean="0"/>
              <a:t>06/05/2025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D42A-C2CA-46C3-BBAB-43453F093B89}" type="slidenum">
              <a:rPr lang="en-IL" smtClean="0"/>
              <a:t>‹#›</a:t>
            </a:fld>
            <a:endParaRPr lang="en-IL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9467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939E-D855-48C2-A2C8-912F71164DFC}" type="datetimeFigureOut">
              <a:rPr lang="en-IL" smtClean="0"/>
              <a:t>06/05/2025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D42A-C2CA-46C3-BBAB-43453F093B8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39128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939E-D855-48C2-A2C8-912F71164DFC}" type="datetimeFigureOut">
              <a:rPr lang="en-IL" smtClean="0"/>
              <a:t>06/05/2025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D42A-C2CA-46C3-BBAB-43453F093B8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50335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939E-D855-48C2-A2C8-912F71164DFC}" type="datetimeFigureOut">
              <a:rPr lang="en-IL" smtClean="0"/>
              <a:t>06/05/2025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D42A-C2CA-46C3-BBAB-43453F093B8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9962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939E-D855-48C2-A2C8-912F71164DFC}" type="datetimeFigureOut">
              <a:rPr lang="en-IL" smtClean="0"/>
              <a:t>06/05/2025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D42A-C2CA-46C3-BBAB-43453F093B8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43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939E-D855-48C2-A2C8-912F71164DFC}" type="datetimeFigureOut">
              <a:rPr lang="en-IL" smtClean="0"/>
              <a:t>06/05/2025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D42A-C2CA-46C3-BBAB-43453F093B8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466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939E-D855-48C2-A2C8-912F71164DFC}" type="datetimeFigureOut">
              <a:rPr lang="en-IL" smtClean="0"/>
              <a:t>06/05/2025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D42A-C2CA-46C3-BBAB-43453F093B8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358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939E-D855-48C2-A2C8-912F71164DFC}" type="datetimeFigureOut">
              <a:rPr lang="en-IL" smtClean="0"/>
              <a:t>06/05/2025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D42A-C2CA-46C3-BBAB-43453F093B8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2738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939E-D855-48C2-A2C8-912F71164DFC}" type="datetimeFigureOut">
              <a:rPr lang="en-IL" smtClean="0"/>
              <a:t>06/05/2025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D42A-C2CA-46C3-BBAB-43453F093B8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071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939E-D855-48C2-A2C8-912F71164DFC}" type="datetimeFigureOut">
              <a:rPr lang="en-IL" smtClean="0"/>
              <a:t>06/05/2025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D42A-C2CA-46C3-BBAB-43453F093B8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3164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939E-D855-48C2-A2C8-912F71164DFC}" type="datetimeFigureOut">
              <a:rPr lang="en-IL" smtClean="0"/>
              <a:t>06/05/2025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D42A-C2CA-46C3-BBAB-43453F093B8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3573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939E-D855-48C2-A2C8-912F71164DFC}" type="datetimeFigureOut">
              <a:rPr lang="en-IL" smtClean="0"/>
              <a:t>06/05/2025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BD42A-C2CA-46C3-BBAB-43453F093B8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212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354939E-D855-48C2-A2C8-912F71164DFC}" type="datetimeFigureOut">
              <a:rPr lang="en-IL" smtClean="0"/>
              <a:t>06/05/2025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23BD42A-C2CA-46C3-BBAB-43453F093B8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6006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50352-F129-1658-4929-0F245C982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9098" y="0"/>
            <a:ext cx="9144000" cy="2387600"/>
          </a:xfrm>
        </p:spPr>
        <p:txBody>
          <a:bodyPr/>
          <a:lstStyle/>
          <a:p>
            <a:pPr algn="ctr"/>
            <a:r>
              <a:rPr lang="he-IL" dirty="0"/>
              <a:t>זרימה כללית של המידע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042CF-818E-52DB-D060-530C5C30D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772" y="2944247"/>
            <a:ext cx="7191375" cy="324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0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F207-AE49-2B6E-E080-C877EB2C7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541" y="125014"/>
            <a:ext cx="8534400" cy="1507067"/>
          </a:xfrm>
        </p:spPr>
        <p:txBody>
          <a:bodyPr/>
          <a:lstStyle/>
          <a:p>
            <a:pPr algn="ctr" rtl="1"/>
            <a:r>
              <a:rPr lang="he-IL" dirty="0"/>
              <a:t>בקשה לזיהוי של תמונה 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4B6C15-C5FA-7514-7871-585037C2E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167" y="1799617"/>
            <a:ext cx="6999149" cy="493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4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1CA1-507D-7C8C-A1BB-25024059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729" y="557357"/>
            <a:ext cx="8534400" cy="1507067"/>
          </a:xfrm>
        </p:spPr>
        <p:txBody>
          <a:bodyPr/>
          <a:lstStyle/>
          <a:p>
            <a:pPr algn="ctr"/>
            <a:r>
              <a:rPr lang="he-IL" dirty="0"/>
              <a:t>בקשה של כל הקבצים מספרה מסויימת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6C98FB-BFF8-86E8-52A0-C0E4D34C1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997" y="2373549"/>
            <a:ext cx="7277865" cy="417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04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7705-2F88-83DC-9E48-CB8EFC12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21170"/>
            <a:ext cx="8534400" cy="1507067"/>
          </a:xfrm>
        </p:spPr>
        <p:txBody>
          <a:bodyPr/>
          <a:lstStyle/>
          <a:p>
            <a:pPr algn="ctr" rtl="1"/>
            <a:r>
              <a:rPr lang="he-IL" dirty="0"/>
              <a:t>בקשה של כל הקבצים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BD81AD-0EAB-C452-810B-877A5BE3A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931" y="2416763"/>
            <a:ext cx="6328138" cy="414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3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CF2ED-FAE7-6E7F-A305-72C42FD2E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84983"/>
            <a:ext cx="8534400" cy="1507067"/>
          </a:xfrm>
        </p:spPr>
        <p:txBody>
          <a:bodyPr/>
          <a:lstStyle/>
          <a:p>
            <a:pPr algn="r" rtl="1"/>
            <a:r>
              <a:rPr lang="he-IL" dirty="0"/>
              <a:t>שימרה של הקבצים שהתקבלי ב</a:t>
            </a:r>
            <a:r>
              <a:rPr lang="en-US" dirty="0"/>
              <a:t>zip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BD386A-2F58-1450-976A-E9B8F4B28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120" y="2221017"/>
            <a:ext cx="5731510" cy="453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84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BB74-B147-0CE8-8873-329187CD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547630"/>
            <a:ext cx="8534400" cy="1507067"/>
          </a:xfrm>
        </p:spPr>
        <p:txBody>
          <a:bodyPr/>
          <a:lstStyle/>
          <a:p>
            <a:pPr algn="r" rtl="1"/>
            <a:r>
              <a:rPr lang="he-IL" dirty="0"/>
              <a:t>אז איך רשתות נוירונים עובדות?</a:t>
            </a:r>
            <a:endParaRPr lang="en-IL" dirty="0"/>
          </a:p>
        </p:txBody>
      </p:sp>
      <p:sp>
        <p:nvSpPr>
          <p:cNvPr id="3" name="AutoShape 2" descr="Fully Connected (Dense) — EpyNN 1.0 documentation">
            <a:extLst>
              <a:ext uri="{FF2B5EF4-FFF2-40B4-BE49-F238E27FC236}">
                <a16:creationId xmlns:a16="http://schemas.microsoft.com/office/drawing/2014/main" id="{6E452C24-9A48-4911-4B92-CA8D1896E9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38045" y="1571045"/>
            <a:ext cx="2010355" cy="201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L"/>
          </a:p>
        </p:txBody>
      </p:sp>
      <p:sp>
        <p:nvSpPr>
          <p:cNvPr id="4" name="AutoShape 4" descr="Fully Connected (Dense) — EpyNN 1.0 documentation">
            <a:extLst>
              <a:ext uri="{FF2B5EF4-FFF2-40B4-BE49-F238E27FC236}">
                <a16:creationId xmlns:a16="http://schemas.microsoft.com/office/drawing/2014/main" id="{09165E46-9899-9867-9CB9-3255B06F7C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L"/>
          </a:p>
        </p:txBody>
      </p:sp>
      <p:pic>
        <p:nvPicPr>
          <p:cNvPr id="1032" name="Picture 8" descr="Keras Dense Layer: How to Use It Correctly | keras-dense – Weights &amp; Biases">
            <a:extLst>
              <a:ext uri="{FF2B5EF4-FFF2-40B4-BE49-F238E27FC236}">
                <a16:creationId xmlns:a16="http://schemas.microsoft.com/office/drawing/2014/main" id="{6C57695D-236D-892D-51DE-BF61F8A7E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249" y="2175279"/>
            <a:ext cx="4450702" cy="462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1065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1EBA-24BD-7FCD-5FA0-4AC4FC828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429" y="704647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Forward passing</a:t>
            </a:r>
            <a:endParaRPr lang="en-IL" dirty="0"/>
          </a:p>
        </p:txBody>
      </p:sp>
      <p:pic>
        <p:nvPicPr>
          <p:cNvPr id="2050" name="Picture 2" descr="Forward Propagation in Neural Networks | Deep Learning">
            <a:extLst>
              <a:ext uri="{FF2B5EF4-FFF2-40B4-BE49-F238E27FC236}">
                <a16:creationId xmlns:a16="http://schemas.microsoft.com/office/drawing/2014/main" id="{58246D2B-6E8C-1282-F970-B1E30EAAF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020" y="2781519"/>
            <a:ext cx="5457217" cy="306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0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EBF1-F553-6561-F288-458D352C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95777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Backward passing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8D970-D819-2B1C-9DFE-229303E3E91D}"/>
              </a:ext>
            </a:extLst>
          </p:cNvPr>
          <p:cNvSpPr txBox="1"/>
          <p:nvPr/>
        </p:nvSpPr>
        <p:spPr>
          <a:xfrm>
            <a:off x="3384605" y="1679678"/>
            <a:ext cx="5422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Trying to tell each neuron how much it needs to change in order of the loss to go down</a:t>
            </a:r>
            <a:endParaRPr lang="en-IL" dirty="0"/>
          </a:p>
        </p:txBody>
      </p:sp>
      <p:pic>
        <p:nvPicPr>
          <p:cNvPr id="3074" name="Picture 2" descr="Neural Networks” in 200 Words. - Data Science">
            <a:extLst>
              <a:ext uri="{FF2B5EF4-FFF2-40B4-BE49-F238E27FC236}">
                <a16:creationId xmlns:a16="http://schemas.microsoft.com/office/drawing/2014/main" id="{9ED4F09A-BFA0-9076-6E6A-886F9D41C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716" y="3040096"/>
            <a:ext cx="7282567" cy="2578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65355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</TotalTime>
  <Words>53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Slice</vt:lpstr>
      <vt:lpstr>זרימה כללית של המידע</vt:lpstr>
      <vt:lpstr>בקשה לזיהוי של תמונה </vt:lpstr>
      <vt:lpstr>בקשה של כל הקבצים מספרה מסויימת</vt:lpstr>
      <vt:lpstr>בקשה של כל הקבצים</vt:lpstr>
      <vt:lpstr>שימרה של הקבצים שהתקבלי בzip</vt:lpstr>
      <vt:lpstr>אז איך רשתות נוירונים עובדות?</vt:lpstr>
      <vt:lpstr>Forward passing</vt:lpstr>
      <vt:lpstr>Backward passing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Yuval Mendel</dc:creator>
  <cp:lastModifiedBy>Yuval Mendel</cp:lastModifiedBy>
  <cp:revision>1</cp:revision>
  <dcterms:created xsi:type="dcterms:W3CDTF">2025-05-06T06:03:43Z</dcterms:created>
  <dcterms:modified xsi:type="dcterms:W3CDTF">2025-05-06T06:20:16Z</dcterms:modified>
</cp:coreProperties>
</file>