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7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74510-4CCD-4526-AEBF-1497339EECD8}" v="6" dt="2023-12-29T16:33:5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 Nithesh" userId="1e0f4118e1781cb5" providerId="LiveId" clId="{08574510-4CCD-4526-AEBF-1497339EECD8}"/>
    <pc:docChg chg="undo custSel addSld delSld modSld">
      <pc:chgData name="Yuva Nithesh" userId="1e0f4118e1781cb5" providerId="LiveId" clId="{08574510-4CCD-4526-AEBF-1497339EECD8}" dt="2023-12-29T16:33:53.258" v="53" actId="14100"/>
      <pc:docMkLst>
        <pc:docMk/>
      </pc:docMkLst>
      <pc:sldChg chg="del">
        <pc:chgData name="Yuva Nithesh" userId="1e0f4118e1781cb5" providerId="LiveId" clId="{08574510-4CCD-4526-AEBF-1497339EECD8}" dt="2023-12-29T16:21:34.919" v="31" actId="47"/>
        <pc:sldMkLst>
          <pc:docMk/>
          <pc:sldMk cId="1911187760" sldId="259"/>
        </pc:sldMkLst>
      </pc:sldChg>
      <pc:sldChg chg="del">
        <pc:chgData name="Yuva Nithesh" userId="1e0f4118e1781cb5" providerId="LiveId" clId="{08574510-4CCD-4526-AEBF-1497339EECD8}" dt="2023-12-29T16:21:37.434" v="32" actId="47"/>
        <pc:sldMkLst>
          <pc:docMk/>
          <pc:sldMk cId="1136390761" sldId="260"/>
        </pc:sldMkLst>
      </pc:sldChg>
      <pc:sldChg chg="addSp modSp mod">
        <pc:chgData name="Yuva Nithesh" userId="1e0f4118e1781cb5" providerId="LiveId" clId="{08574510-4CCD-4526-AEBF-1497339EECD8}" dt="2023-12-29T16:23:39.485" v="36" actId="255"/>
        <pc:sldMkLst>
          <pc:docMk/>
          <pc:sldMk cId="3862936009" sldId="267"/>
        </pc:sldMkLst>
        <pc:spChg chg="add mod">
          <ac:chgData name="Yuva Nithesh" userId="1e0f4118e1781cb5" providerId="LiveId" clId="{08574510-4CCD-4526-AEBF-1497339EECD8}" dt="2023-12-29T16:23:39.485" v="36" actId="255"/>
          <ac:spMkLst>
            <pc:docMk/>
            <pc:sldMk cId="3862936009" sldId="267"/>
            <ac:spMk id="2" creationId="{CD609426-3890-816C-5056-0610DADA97AE}"/>
          </ac:spMkLst>
        </pc:spChg>
      </pc:sldChg>
      <pc:sldChg chg="addSp modSp new">
        <pc:chgData name="Yuva Nithesh" userId="1e0f4118e1781cb5" providerId="LiveId" clId="{08574510-4CCD-4526-AEBF-1497339EECD8}" dt="2023-12-29T16:33:53.258" v="53" actId="14100"/>
        <pc:sldMkLst>
          <pc:docMk/>
          <pc:sldMk cId="2172298798" sldId="268"/>
        </pc:sldMkLst>
        <pc:picChg chg="add mod">
          <ac:chgData name="Yuva Nithesh" userId="1e0f4118e1781cb5" providerId="LiveId" clId="{08574510-4CCD-4526-AEBF-1497339EECD8}" dt="2023-12-29T16:33:53.258" v="53" actId="14100"/>
          <ac:picMkLst>
            <pc:docMk/>
            <pc:sldMk cId="2172298798" sldId="268"/>
            <ac:picMk id="1026" creationId="{FA865C00-280F-157E-AF29-4013450D7BC6}"/>
          </ac:picMkLst>
        </pc:picChg>
      </pc:sldChg>
      <pc:sldChg chg="addSp delSp modSp new del mod">
        <pc:chgData name="Yuva Nithesh" userId="1e0f4118e1781cb5" providerId="LiveId" clId="{08574510-4CCD-4526-AEBF-1497339EECD8}" dt="2023-12-29T16:33:02.774" v="48" actId="47"/>
        <pc:sldMkLst>
          <pc:docMk/>
          <pc:sldMk cId="3999116415" sldId="268"/>
        </pc:sldMkLst>
        <pc:spChg chg="add mod">
          <ac:chgData name="Yuva Nithesh" userId="1e0f4118e1781cb5" providerId="LiveId" clId="{08574510-4CCD-4526-AEBF-1497339EECD8}" dt="2023-12-29T16:32:58.474" v="47" actId="6549"/>
          <ac:spMkLst>
            <pc:docMk/>
            <pc:sldMk cId="3999116415" sldId="268"/>
            <ac:spMk id="3" creationId="{665E7B86-C817-0E4A-66F2-0921D769D024}"/>
          </ac:spMkLst>
        </pc:spChg>
        <pc:spChg chg="add del mod">
          <ac:chgData name="Yuva Nithesh" userId="1e0f4118e1781cb5" providerId="LiveId" clId="{08574510-4CCD-4526-AEBF-1497339EECD8}" dt="2023-12-29T16:32:05.050" v="45" actId="22"/>
          <ac:spMkLst>
            <pc:docMk/>
            <pc:sldMk cId="3999116415" sldId="268"/>
            <ac:spMk id="5" creationId="{B7F9B978-ECFF-61AF-3DC8-2FAF4D8E1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5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9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1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1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E9E4-40C9-40DF-94F0-5CE1F39EF6D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AA6A-DF97-4FA1-BBE9-5E2376F3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10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4A948-0D02-404B-AA7E-4D562429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E DETECTION USING ARTIFICIAL INTELLIGENCE - ppt download">
            <a:extLst>
              <a:ext uri="{FF2B5EF4-FFF2-40B4-BE49-F238E27FC236}">
                <a16:creationId xmlns:a16="http://schemas.microsoft.com/office/drawing/2014/main" id="{FA865C00-280F-157E-AF29-4013450D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D585-F443-F2D4-059B-64F70065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D960F-1D33-ED8A-9B12-82AC1D25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FA9B5-5F28-16B5-6E0D-523A2B7C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5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DBC52-AD99-3E1D-DF69-4295F894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82"/>
            <a:ext cx="12191999" cy="68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68A0E-CCA4-CB2F-9623-34510ABB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09426-3890-816C-5056-0610DADA97AE}"/>
              </a:ext>
            </a:extLst>
          </p:cNvPr>
          <p:cNvSpPr txBox="1"/>
          <p:nvPr/>
        </p:nvSpPr>
        <p:spPr>
          <a:xfrm>
            <a:off x="0" y="0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86293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9B10F-EF94-C3EB-647B-0C454E19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4EB6C-E7BA-DD17-969D-2D8556AA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92"/>
            <a:ext cx="12192000" cy="68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9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 Nithesh</dc:creator>
  <cp:lastModifiedBy>Yuva Nithesh</cp:lastModifiedBy>
  <cp:revision>1</cp:revision>
  <dcterms:created xsi:type="dcterms:W3CDTF">2023-12-29T15:52:49Z</dcterms:created>
  <dcterms:modified xsi:type="dcterms:W3CDTF">2023-12-29T16:33:59Z</dcterms:modified>
</cp:coreProperties>
</file>