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51099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6509" y="3683243"/>
            <a:ext cx="9415623" cy="16927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YUVA VARSHITH VANAMA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IIIT NAGPUR, CSE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029615" cy="4922605"/>
          </a:xfrm>
        </p:spPr>
        <p:txBody>
          <a:bodyPr/>
          <a:lstStyle/>
          <a:p>
            <a:r>
              <a:rPr lang="en-US" sz="2000" b="1" dirty="0"/>
              <a:t>Advanced Encryption Techniques </a:t>
            </a:r>
            <a:r>
              <a:rPr lang="en-US" dirty="0"/>
              <a:t>– Integrating more sophisticated encryption algorithms like AES or RSA for added security in message encoding and decoding.</a:t>
            </a:r>
          </a:p>
          <a:p>
            <a:pPr marL="305435" indent="-305435"/>
            <a:r>
              <a:rPr lang="en-US" sz="2000" b="1" dirty="0"/>
              <a:t>Steganography in Video </a:t>
            </a:r>
            <a:r>
              <a:rPr lang="en-US" dirty="0"/>
              <a:t>– Expanding the project to embed messages in video files, providing an even more discreet medium for secure communication.</a:t>
            </a:r>
          </a:p>
          <a:p>
            <a:pPr marL="305435" indent="-305435"/>
            <a:r>
              <a:rPr lang="en-US" sz="2000" b="1" dirty="0"/>
              <a:t>Mobile Application </a:t>
            </a:r>
            <a:r>
              <a:rPr lang="en-US" dirty="0"/>
              <a:t>– Developing a mobile version of the tool for Android or iOS to allow users to easily perform steganography directly from their smartphones.</a:t>
            </a:r>
          </a:p>
          <a:p>
            <a:pPr marL="305435" indent="-305435"/>
            <a:r>
              <a:rPr lang="en-US" sz="2000" b="1" dirty="0"/>
              <a:t>File Type Support </a:t>
            </a:r>
            <a:r>
              <a:rPr lang="en-US" dirty="0"/>
              <a:t>– Enhancing the tool to support a wider range of file formats, such as PNG, BMP, or TIFF, for greater flexibility.</a:t>
            </a:r>
          </a:p>
          <a:p>
            <a:pPr marL="305435" indent="-305435"/>
            <a:r>
              <a:rPr lang="en-US" sz="2000" b="1" dirty="0"/>
              <a:t>Watermarking Integration </a:t>
            </a:r>
            <a:r>
              <a:rPr lang="en-US" dirty="0"/>
              <a:t>– Incorporating digital watermarking techniques for both image security and copyright protection in sensitive content.</a:t>
            </a:r>
          </a:p>
          <a:p>
            <a:pPr marL="305435" indent="-305435"/>
            <a:r>
              <a:rPr lang="en-US" sz="2000" b="1" dirty="0"/>
              <a:t>Real-time Messaging </a:t>
            </a:r>
            <a:r>
              <a:rPr lang="en-US" dirty="0"/>
              <a:t>– Allowing real-time encryption and decryption of messages exchanged through live video or streaming platforms.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794325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</a:t>
            </a:r>
            <a:r>
              <a:rPr lang="en-US" sz="280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steganography.</a:t>
            </a:r>
          </a:p>
          <a:p>
            <a:pPr marL="0" indent="0">
              <a:buNone/>
            </a:pPr>
            <a:r>
              <a:rPr lang="en-US" sz="2800" dirty="0"/>
              <a:t>*Steganography is the practice of concealing secret data within an image</a:t>
            </a:r>
          </a:p>
          <a:p>
            <a:pPr marL="0" indent="0">
              <a:buNone/>
            </a:pPr>
            <a:r>
              <a:rPr lang="en-US" sz="2800" dirty="0"/>
              <a:t>*This method allows secure transmission of sensitive information without raising suspicion.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F0F0F"/>
                </a:solidFill>
                <a:ea typeface="+mn-lt"/>
                <a:cs typeface="+mn-lt"/>
              </a:rPr>
              <a:t>The program should allow users to </a:t>
            </a:r>
            <a:r>
              <a:rPr lang="en-US" sz="2800" b="1" u="sng" dirty="0">
                <a:solidFill>
                  <a:srgbClr val="0F0F0F"/>
                </a:solidFill>
                <a:ea typeface="+mn-lt"/>
                <a:cs typeface="+mn-lt"/>
              </a:rPr>
              <a:t>select an image</a:t>
            </a:r>
            <a:r>
              <a:rPr lang="en-US" sz="2800" dirty="0">
                <a:solidFill>
                  <a:srgbClr val="0F0F0F"/>
                </a:solidFill>
                <a:ea typeface="+mn-lt"/>
                <a:cs typeface="+mn-lt"/>
              </a:rPr>
              <a:t>, </a:t>
            </a:r>
            <a:r>
              <a:rPr lang="en-US" sz="2800" b="1" u="sng" dirty="0">
                <a:solidFill>
                  <a:srgbClr val="0F0F0F"/>
                </a:solidFill>
                <a:ea typeface="+mn-lt"/>
                <a:cs typeface="+mn-lt"/>
              </a:rPr>
              <a:t>encrypt a secret message</a:t>
            </a:r>
            <a:r>
              <a:rPr lang="en-US" sz="2800" b="1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2800" dirty="0">
                <a:solidFill>
                  <a:srgbClr val="0F0F0F"/>
                </a:solidFill>
                <a:ea typeface="+mn-lt"/>
                <a:cs typeface="+mn-lt"/>
              </a:rPr>
              <a:t>using pixel manipulation, and </a:t>
            </a:r>
            <a:r>
              <a:rPr lang="en-US" sz="2800" b="1" u="sng" dirty="0">
                <a:solidFill>
                  <a:srgbClr val="0F0F0F"/>
                </a:solidFill>
                <a:ea typeface="+mn-lt"/>
                <a:cs typeface="+mn-lt"/>
              </a:rPr>
              <a:t>save the modified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F0F0F"/>
                </a:solidFill>
                <a:ea typeface="+mn-lt"/>
                <a:cs typeface="+mn-lt"/>
              </a:rPr>
              <a:t>It should also enable </a:t>
            </a:r>
            <a:r>
              <a:rPr lang="en-US" sz="2800" b="1" u="sng" dirty="0">
                <a:solidFill>
                  <a:srgbClr val="0F0F0F"/>
                </a:solidFill>
                <a:ea typeface="+mn-lt"/>
                <a:cs typeface="+mn-lt"/>
              </a:rPr>
              <a:t>decryption by extracting the hidden message upon entering the correct passcode</a:t>
            </a:r>
            <a:r>
              <a:rPr lang="en-US" sz="2800" dirty="0">
                <a:solidFill>
                  <a:srgbClr val="0F0F0F"/>
                </a:solidFill>
                <a:ea typeface="+mn-lt"/>
                <a:cs typeface="+mn-lt"/>
              </a:rPr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/>
              <a:t>*PYTHON, PYTHON LIBRARIES(OPENCV,NUMPY), GIT, GITHUB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IN" sz="3600" dirty="0"/>
              <a:t>*pip install opencv-python prompt in windows command panel.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2F0846E-58AA-E0D6-ACF9-24B3AA1A1A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086" y="1733472"/>
            <a:ext cx="1210491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Python-Based GUI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This project implements image steganography using Python with Tkinter, making it lightweight and easy to use.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Image Processing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 program directly manipulates pixel values using libraries like Pillow and NumPy, ensuring efficient image handling.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 GUI-based system offers file selection, real-time status updates, and message pop-ups, making encryption/decryption more accessible.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 Support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 application runs seamlessly on Windows, macOS, and Linux, with minimal dependencies and easy installation via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pip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Encoding Mechanism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Uses RGB pixel manipulation to embed messages without noticeable image distortion, ensuring high security and data integrity.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1. Cybersecurity Enthusiasts &amp; Researchers </a:t>
            </a:r>
            <a:r>
              <a:rPr lang="en-US" sz="1600" dirty="0"/>
              <a:t>– Individuals exploring data hiding techniques and secure communication methods.</a:t>
            </a:r>
          </a:p>
          <a:p>
            <a:pPr marL="0" indent="0">
              <a:buNone/>
            </a:pPr>
            <a:r>
              <a:rPr lang="en-US" sz="1800" b="1" dirty="0"/>
              <a:t>2. Journalists &amp; Whistleblowers </a:t>
            </a:r>
            <a:r>
              <a:rPr lang="en-US" sz="1600" dirty="0"/>
              <a:t>– People who need to hide sensitive information inside images for secure transmission without raising suspicion.</a:t>
            </a:r>
          </a:p>
          <a:p>
            <a:pPr marL="0" indent="0">
              <a:buNone/>
            </a:pPr>
            <a:r>
              <a:rPr lang="en-US" sz="1800" b="1" dirty="0"/>
              <a:t>3. Students &amp; Educators </a:t>
            </a:r>
            <a:r>
              <a:rPr lang="en-US" sz="1600" dirty="0"/>
              <a:t>– Those learning about steganography, cryptography, and Java image processing in computer science courses.</a:t>
            </a:r>
          </a:p>
          <a:p>
            <a:pPr marL="0" indent="0">
              <a:buNone/>
            </a:pPr>
            <a:r>
              <a:rPr lang="en-US" sz="1800" b="1" dirty="0"/>
              <a:t>4. Forensic Experts &amp; Law Enforcement </a:t>
            </a:r>
            <a:r>
              <a:rPr lang="en-US" sz="1600" dirty="0"/>
              <a:t>– Investigators analyzing hidden messages in digital images for cybercrime detection.</a:t>
            </a:r>
          </a:p>
          <a:p>
            <a:pPr marL="0" indent="0">
              <a:buNone/>
            </a:pPr>
            <a:r>
              <a:rPr lang="en-US" sz="1800" b="1" dirty="0"/>
              <a:t>5. Privacy-Conscious Users </a:t>
            </a:r>
            <a:r>
              <a:rPr lang="en-US" sz="1600" dirty="0"/>
              <a:t>– General users who want to securely share messages without using traditional encryption methods that might attract attention.</a:t>
            </a:r>
          </a:p>
          <a:p>
            <a:pPr marL="0" indent="0">
              <a:buNone/>
            </a:pPr>
            <a:r>
              <a:rPr lang="en-US" sz="1800" b="1" dirty="0"/>
              <a:t>6. Military </a:t>
            </a:r>
            <a:r>
              <a:rPr lang="en-US" sz="1600" dirty="0"/>
              <a:t>– Military personnel involved in covert operations who require secure, concealed communication for exchanging classified information without raising suspicion, even when using untrusted or public communication channels.</a:t>
            </a: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25" y="469922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8A24BE-1E36-32C3-E361-AC1AD75D5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748" y="1012081"/>
            <a:ext cx="3119184" cy="3115390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C1A5BDE-4E46-1BD0-78C3-B52FE0BAB44F}"/>
              </a:ext>
            </a:extLst>
          </p:cNvPr>
          <p:cNvSpPr/>
          <p:nvPr/>
        </p:nvSpPr>
        <p:spPr>
          <a:xfrm>
            <a:off x="3678769" y="2189527"/>
            <a:ext cx="453005" cy="1761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9635E4-FFB4-75D8-27A1-A0E095685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166" y="891613"/>
            <a:ext cx="4345497" cy="335632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D66DA57-7514-A5DD-74FF-7A9576EEDDE6}"/>
              </a:ext>
            </a:extLst>
          </p:cNvPr>
          <p:cNvSpPr/>
          <p:nvPr/>
        </p:nvSpPr>
        <p:spPr>
          <a:xfrm rot="4546228">
            <a:off x="8934280" y="3917746"/>
            <a:ext cx="419450" cy="2097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85D2F6-5308-2BE2-A40A-25758BB68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774" y="4662918"/>
            <a:ext cx="6262186" cy="207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D1D5C07-F4DC-3DAD-0EBC-1082F773A6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731601"/>
            <a:ext cx="1102961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         This project showcases the use of Python-based image steganography to securely hide and retrieve messages within images. With a user-friendly GUI and cross-platform support, it provides a simple yet effective solution for secure communication. Whether for cybersecurity experts, military use, or privacy-conscious individuals, this tool ensures that sensitive information remains protected. The integration of image manipulation and encryption principles makes it a valuable asset in real-world security applications.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https://github.com/YuvaVarshith4/PROJECT_EDUNET.git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purl.org/dc/dcmitype/"/>
    <ds:schemaRef ds:uri="http://schemas.openxmlformats.org/package/2006/metadata/core-properties"/>
    <ds:schemaRef ds:uri="b30265f8-c5e2-4918-b4a1-b977299ca3e2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fadb41d3-f9cb-40fb-903c-8cacaba95bb5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79</TotalTime>
  <Words>630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 Unicode MS</vt:lpstr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YUVA VARSHITH</cp:lastModifiedBy>
  <cp:revision>28</cp:revision>
  <dcterms:created xsi:type="dcterms:W3CDTF">2021-05-26T16:50:10Z</dcterms:created>
  <dcterms:modified xsi:type="dcterms:W3CDTF">2025-02-23T10:08:51Z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