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Banking 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 smtClean="0"/>
              <a:t>Edubridge</a:t>
            </a:r>
            <a:r>
              <a:rPr lang="en-US" dirty="0" smtClean="0"/>
              <a:t> Mini Project</a:t>
            </a:r>
          </a:p>
          <a:p>
            <a:r>
              <a:rPr lang="en-US" dirty="0" err="1" smtClean="0"/>
              <a:t>YuvaAjithan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6196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dirty="0" err="1" smtClean="0"/>
              <a:t>tq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42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Java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0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98" y="2160588"/>
            <a:ext cx="8147642" cy="3881437"/>
          </a:xfrm>
        </p:spPr>
      </p:pic>
    </p:spTree>
    <p:extLst>
      <p:ext uri="{BB962C8B-B14F-4D97-AF65-F5344CB8AC3E}">
        <p14:creationId xmlns:p14="http://schemas.microsoft.com/office/powerpoint/2010/main" val="100093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762" y="165462"/>
            <a:ext cx="8596668" cy="1320800"/>
          </a:xfrm>
        </p:spPr>
        <p:txBody>
          <a:bodyPr/>
          <a:lstStyle/>
          <a:p>
            <a:r>
              <a:rPr lang="en-US" dirty="0" smtClean="0"/>
              <a:t>Home Page: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705" y="984933"/>
            <a:ext cx="8596668" cy="1601514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navigation bar with Logo and Log in button</a:t>
            </a:r>
          </a:p>
          <a:p>
            <a:r>
              <a:rPr lang="en-US" dirty="0" smtClean="0"/>
              <a:t>Then I divided the header section in two parts one for </a:t>
            </a:r>
            <a:r>
              <a:rPr lang="en-US" dirty="0" err="1" smtClean="0"/>
              <a:t>backgroung</a:t>
            </a:r>
            <a:r>
              <a:rPr lang="en-US" dirty="0" smtClean="0"/>
              <a:t> Image</a:t>
            </a:r>
          </a:p>
          <a:p>
            <a:r>
              <a:rPr lang="en-US" dirty="0" smtClean="0"/>
              <a:t>Another one division  for registration button and Ads slide bar.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2649" y="3592285"/>
            <a:ext cx="80747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Some Icons to show the different features provided by the bank like Loan , Insurance, Online Banking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The about section I simply used one heading tag and paragraph tag.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6705" y="2950420"/>
            <a:ext cx="3126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About us and Features Page: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594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 and Features: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75" y="1468257"/>
            <a:ext cx="7782985" cy="3881437"/>
          </a:xfrm>
        </p:spPr>
      </p:pic>
    </p:spTree>
    <p:extLst>
      <p:ext uri="{BB962C8B-B14F-4D97-AF65-F5344CB8AC3E}">
        <p14:creationId xmlns:p14="http://schemas.microsoft.com/office/powerpoint/2010/main" val="1470652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form: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3" y="600891"/>
            <a:ext cx="4513262" cy="551252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Here I used form for new account 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Also used small JavaScript program to show the Successful Registration message in window pop up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1167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For both complaints page and login page I used form template with some text input tags and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textarea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to write complaints.</a:t>
            </a: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en-US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 In Form: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2873829"/>
            <a:ext cx="4184650" cy="360534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Complaints Form: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38" y="2873830"/>
            <a:ext cx="4186237" cy="3605346"/>
          </a:xfrm>
        </p:spPr>
      </p:pic>
    </p:spTree>
    <p:extLst>
      <p:ext uri="{BB962C8B-B14F-4D97-AF65-F5344CB8AC3E}">
        <p14:creationId xmlns:p14="http://schemas.microsoft.com/office/powerpoint/2010/main" val="33221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Bank business info Page: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356" y="2172494"/>
            <a:ext cx="7553325" cy="3857625"/>
          </a:xfrm>
        </p:spPr>
      </p:pic>
    </p:spTree>
    <p:extLst>
      <p:ext uri="{BB962C8B-B14F-4D97-AF65-F5344CB8AC3E}">
        <p14:creationId xmlns:p14="http://schemas.microsoft.com/office/powerpoint/2010/main" val="1074524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768" y="2867427"/>
            <a:ext cx="8596667" cy="566738"/>
          </a:xfrm>
        </p:spPr>
        <p:txBody>
          <a:bodyPr/>
          <a:lstStyle/>
          <a:p>
            <a:r>
              <a:rPr lang="en-US" dirty="0" smtClean="0"/>
              <a:t>Footer Division: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7" y="491904"/>
            <a:ext cx="8596668" cy="231674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208" y="3492948"/>
            <a:ext cx="8596667" cy="155597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In this footer section I gave some social media links with Icons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And  some basic footer menus like About , Contact us, Privacy Policy like that with Background 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Added one button to enable the users to write complaints directly to the bank admin</a:t>
            </a:r>
          </a:p>
          <a:p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5908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211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Unicode MS</vt:lpstr>
      <vt:lpstr>Arial</vt:lpstr>
      <vt:lpstr>Times New Roman</vt:lpstr>
      <vt:lpstr>Trebuchet MS</vt:lpstr>
      <vt:lpstr>Wingdings 3</vt:lpstr>
      <vt:lpstr>Facet</vt:lpstr>
      <vt:lpstr>Online Banking Website</vt:lpstr>
      <vt:lpstr>Languages Used</vt:lpstr>
      <vt:lpstr>Home Page</vt:lpstr>
      <vt:lpstr>Home Page:</vt:lpstr>
      <vt:lpstr>About Us and Features:</vt:lpstr>
      <vt:lpstr>Registration form:</vt:lpstr>
      <vt:lpstr>For both complaints page and login page I used form template with some text input tags and textarea to write complaints.  </vt:lpstr>
      <vt:lpstr> Bank business info Page:</vt:lpstr>
      <vt:lpstr>Footer Division: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Banking Website</dc:title>
  <dc:creator>chandrupuravi@gmail.com</dc:creator>
  <cp:lastModifiedBy>chandrupuravi@gmail.com</cp:lastModifiedBy>
  <cp:revision>6</cp:revision>
  <dcterms:created xsi:type="dcterms:W3CDTF">2021-12-27T00:42:40Z</dcterms:created>
  <dcterms:modified xsi:type="dcterms:W3CDTF">2021-12-27T01:32:39Z</dcterms:modified>
</cp:coreProperties>
</file>