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Grocery </a:t>
            </a:r>
            <a:r>
              <a:rPr lang="en-US" dirty="0" err="1" smtClean="0"/>
              <a:t>Shoping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Yuvaajithan</a:t>
            </a:r>
            <a:r>
              <a:rPr lang="en-US" dirty="0" smtClean="0"/>
              <a:t>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7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76" y="225778"/>
            <a:ext cx="8596668" cy="889344"/>
          </a:xfrm>
        </p:spPr>
        <p:txBody>
          <a:bodyPr/>
          <a:lstStyle/>
          <a:p>
            <a:r>
              <a:rPr lang="en-US" dirty="0" smtClean="0"/>
              <a:t>Technologies Used: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357" y="1241778"/>
            <a:ext cx="8596668" cy="1570962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Hibernet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5111" y="3386667"/>
            <a:ext cx="22846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Software Used: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Xampp</a:t>
            </a:r>
            <a:r>
              <a:rPr lang="en-US" dirty="0" smtClean="0"/>
              <a:t> server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049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Content: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</a:p>
          <a:p>
            <a:r>
              <a:rPr lang="en-US" dirty="0" smtClean="0"/>
              <a:t>User Login Page</a:t>
            </a:r>
          </a:p>
          <a:p>
            <a:r>
              <a:rPr lang="en-US" dirty="0" smtClean="0"/>
              <a:t>Admin Panel</a:t>
            </a:r>
          </a:p>
          <a:p>
            <a:endParaRPr lang="en-US" dirty="0"/>
          </a:p>
        </p:txBody>
      </p:sp>
      <p:pic>
        <p:nvPicPr>
          <p:cNvPr id="5" name="Picture 4" descr="Home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76" y="2160589"/>
            <a:ext cx="6248880" cy="336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6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Panel: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785811"/>
          </a:xfrm>
        </p:spPr>
        <p:txBody>
          <a:bodyPr/>
          <a:lstStyle/>
          <a:p>
            <a:r>
              <a:rPr lang="en-US" dirty="0" smtClean="0"/>
              <a:t>Here registered users can buy products and can add products to cart.</a:t>
            </a:r>
            <a:endParaRPr lang="en-US" dirty="0"/>
          </a:p>
        </p:txBody>
      </p:sp>
      <p:pic>
        <p:nvPicPr>
          <p:cNvPr id="4" name="Picture 3" descr="UVA Shop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38400"/>
            <a:ext cx="7428088" cy="39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8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Details Page: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4901"/>
            <a:ext cx="8596668" cy="1385499"/>
          </a:xfrm>
        </p:spPr>
        <p:txBody>
          <a:bodyPr/>
          <a:lstStyle/>
          <a:p>
            <a:r>
              <a:rPr lang="en-US" dirty="0" smtClean="0"/>
              <a:t>When user click on buy button it will show the product detail along with buy button</a:t>
            </a:r>
          </a:p>
          <a:p>
            <a:r>
              <a:rPr lang="en-US" dirty="0" smtClean="0"/>
              <a:t>Using that buy button user can place order.</a:t>
            </a:r>
            <a:endParaRPr lang="en-US" dirty="0"/>
          </a:p>
        </p:txBody>
      </p:sp>
      <p:pic>
        <p:nvPicPr>
          <p:cNvPr id="4" name="Picture 3" descr="Insert title here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14" y="3006864"/>
            <a:ext cx="6925734" cy="372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4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panel: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372463"/>
            <a:ext cx="4184035" cy="3880772"/>
          </a:xfrm>
        </p:spPr>
        <p:txBody>
          <a:bodyPr/>
          <a:lstStyle/>
          <a:p>
            <a:r>
              <a:rPr lang="en-US" dirty="0" smtClean="0"/>
              <a:t>When admin sign in, this page will show the all products list.</a:t>
            </a:r>
          </a:p>
          <a:p>
            <a:r>
              <a:rPr lang="en-US" dirty="0" smtClean="0"/>
              <a:t>Admin can make changes on the product like delete , update can also add new product to sell.</a:t>
            </a:r>
          </a:p>
          <a:p>
            <a:endParaRPr lang="en-US" dirty="0"/>
          </a:p>
        </p:txBody>
      </p:sp>
      <p:pic>
        <p:nvPicPr>
          <p:cNvPr id="5" name="Content Placeholder 4" descr="Insert title here - Google Chrome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52" y="2372463"/>
            <a:ext cx="4184650" cy="2252807"/>
          </a:xfrm>
        </p:spPr>
      </p:pic>
    </p:spTree>
    <p:extLst>
      <p:ext uri="{BB962C8B-B14F-4D97-AF65-F5344CB8AC3E}">
        <p14:creationId xmlns:p14="http://schemas.microsoft.com/office/powerpoint/2010/main" val="151620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Cart: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can add product to their cart by pressing the add to cart button.</a:t>
            </a:r>
          </a:p>
          <a:p>
            <a:r>
              <a:rPr lang="en-US" dirty="0" smtClean="0"/>
              <a:t>It will add the product to cart table</a:t>
            </a:r>
          </a:p>
          <a:p>
            <a:r>
              <a:rPr lang="en-US" dirty="0" smtClean="0"/>
              <a:t>This page will show list of products in cart added by the user when user press show cart button.</a:t>
            </a:r>
          </a:p>
          <a:p>
            <a:r>
              <a:rPr lang="en-US" dirty="0" smtClean="0"/>
              <a:t>The cart products are unique for each singed in users.</a:t>
            </a:r>
          </a:p>
          <a:p>
            <a:endParaRPr lang="en-US" dirty="0" smtClean="0"/>
          </a:p>
        </p:txBody>
      </p:sp>
      <p:pic>
        <p:nvPicPr>
          <p:cNvPr id="4" name="Picture 3" descr="Insert title here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21" y="4215161"/>
            <a:ext cx="4360954" cy="221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4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Yuva</a:t>
            </a:r>
            <a:r>
              <a:rPr lang="en-US" dirty="0" smtClean="0"/>
              <a:t> </a:t>
            </a:r>
            <a:r>
              <a:rPr lang="en-US" dirty="0" err="1" smtClean="0"/>
              <a:t>Ajithan</a:t>
            </a:r>
            <a:r>
              <a:rPr lang="en-US" smtClean="0"/>
              <a:t> 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722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172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Online Grocery Shoping</vt:lpstr>
      <vt:lpstr>Technologies Used:</vt:lpstr>
      <vt:lpstr>Page Content:</vt:lpstr>
      <vt:lpstr>User Panel:</vt:lpstr>
      <vt:lpstr>Product Details Page:</vt:lpstr>
      <vt:lpstr>Admin panel:</vt:lpstr>
      <vt:lpstr>User Cart: </vt:lpstr>
      <vt:lpstr>Thanks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Grocery Shoping</dc:title>
  <dc:creator>PRABHA PK</dc:creator>
  <cp:lastModifiedBy>PRABHA PK</cp:lastModifiedBy>
  <cp:revision>9</cp:revision>
  <dcterms:created xsi:type="dcterms:W3CDTF">2022-03-29T01:31:46Z</dcterms:created>
  <dcterms:modified xsi:type="dcterms:W3CDTF">2022-03-29T01:57:55Z</dcterms:modified>
</cp:coreProperties>
</file>