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4" Type="http://schemas.openxmlformats.org/officeDocument/2006/relationships/chart" Target="../charts/char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36093" y="226933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 err="1"/>
              <a:t>Yuvaashrii</a:t>
            </a:r>
            <a:r>
              <a:rPr lang="en-IN" sz="2400" b="1" dirty="0"/>
              <a:t>  V</a:t>
            </a:r>
          </a:p>
          <a:p>
            <a:r>
              <a:rPr lang="en-US" sz="2400" b="1" dirty="0"/>
              <a:t>REGISTER NO: </a:t>
            </a:r>
            <a:r>
              <a:rPr lang="en-IN" sz="2400" b="1" dirty="0"/>
              <a:t>422200414</a:t>
            </a:r>
            <a:r>
              <a:rPr lang="en-US" sz="2400" dirty="0"/>
              <a:t>/</a:t>
            </a:r>
            <a:r>
              <a:rPr lang="en-IN" sz="2400" dirty="0"/>
              <a:t>unm130122d154</a:t>
            </a:r>
            <a:endParaRPr lang="en-US" sz="2400" dirty="0"/>
          </a:p>
          <a:p>
            <a:r>
              <a:rPr lang="en-US" sz="2400" b="1" dirty="0"/>
              <a:t>DEPARTMENT: </a:t>
            </a:r>
            <a:r>
              <a:rPr lang="en-US" sz="2400" dirty="0"/>
              <a:t>B.COM </a:t>
            </a:r>
            <a:r>
              <a:rPr lang="en-IN" sz="2400" dirty="0"/>
              <a:t>INFORMATION SYSTEM MANAGEMENT 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IN" sz="2400" b="1" dirty="0"/>
              <a:t>AGURCHAND MANMULL JAIN COLLEGE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IN" sz="2400" dirty="0"/>
              <a:t>NM </a:t>
            </a:r>
            <a:r>
              <a:rPr lang="en-IN" sz="2400"/>
              <a:t>ID:265FA99E6DC499D84534A7CF89AA0723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varshasekar0705@gmail.com</cp:lastModifiedBy>
  <cp:revision>29</cp:revision>
  <dcterms:created xsi:type="dcterms:W3CDTF">2024-03-29T15:07:22Z</dcterms:created>
  <dcterms:modified xsi:type="dcterms:W3CDTF">2024-09-30T08:57:44Z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