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FC647-63E4-42AB-9F27-01ED83145A24}" v="2" dt="2024-11-19T15:46:40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6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8729982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Yuvadarshini Sathiyamoorthy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https://github.com/Yuvadarshini-Sathiyamoorthy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19/11/2024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</a:rPr>
              <a:t>https://github.com/Yuvadarshini-Sathiyamoorthy/applied-data-science-capstone/blob/main/data_wrangling.ipynb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</a:rPr>
              <a:t>https://github.com/Yuvadarshini-Sathiyamoorthy/applied-data-science-capstone/blob/main/EDA_with_visualization.ipynb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</a:rPr>
              <a:t>https://github.com/Yuvadarshini-Sathiyamoorthy/applied-data-science-capstone/blob/main/EDA_with_SQL.ipynb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</a:rPr>
              <a:t>https://github.com/Yuvadarshini-Sathiyamoorthy/applied-data-science-capstone/blob/main/interactive_visual_analytics_with_folium.ipynb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</a:rPr>
              <a:t>https://github.com/Yuvadarshini-Sathiyamoorthy/applied-data-science-capstone/blob/main/spacex_dash_app.py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https://github.com/Yuvadarshini-Sathiyamoorthy/applied-data-science-capstone/blob/main/machine_learning_prediction.ipynb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https://github.com/Yuvadarshini-Sathiyamoorthy/applied-data-science-capstone/blob/main/data_collection_api.ipynb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https://github.com/Yuvadarshini-Sathiyamoorthy/applied-data-science-capstone/blob/main/data_collection_with_web_scraping.ipynb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2735</Words>
  <Application>Microsoft Office PowerPoint</Application>
  <PresentationFormat>Widescreen</PresentationFormat>
  <Paragraphs>280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Yuvadarshini Sathiyamoorthy</cp:lastModifiedBy>
  <cp:revision>3</cp:revision>
  <dcterms:created xsi:type="dcterms:W3CDTF">2021-08-26T16:53:12Z</dcterms:created>
  <dcterms:modified xsi:type="dcterms:W3CDTF">2024-11-19T15:58:35Z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