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4630400" cy="8229600"/>
  <p:notesSz cx="8229600" cy="14630400"/>
  <p:embeddedFontLst>
    <p:embeddedFont>
      <p:font typeface="DM Sans" pitchFamily="2" charset="77"/>
      <p:regular r:id="rId10"/>
      <p:bold r:id="rId11"/>
      <p:italic r:id="rId12"/>
      <p:boldItalic r:id="rId13"/>
    </p:embeddedFont>
    <p:embeddedFont>
      <p:font typeface="Inter" panose="02000503000000020004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2D3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10"/>
  </p:normalViewPr>
  <p:slideViewPr>
    <p:cSldViewPr snapToGrid="0" snapToObjects="1">
      <p:cViewPr>
        <p:scale>
          <a:sx n="53" d="100"/>
          <a:sy n="53" d="100"/>
        </p:scale>
        <p:origin x="10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105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4839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Fv7BswgWfhogxhIRm6X502/EAD-MINI-PROJECT-TEMPLATE?node-id=1-2&amp;node-type=FRAME&amp;t=ToJ5bgNKbj07eB7Z-0&amp;scaling=min-zoom&amp;content-scaling=fixed&amp;page-id=0%3A1&amp;starting-point-node-id=24%3A73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89" y="1789867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Virtual Event Platform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89" y="408646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our Virtual Event Platform, designed to streamline and enhance your online events.</a:t>
            </a:r>
            <a:endParaRPr lang="en-US" sz="175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224C66-E728-3577-E698-31DD584AF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59021"/>
              </p:ext>
            </p:extLst>
          </p:nvPr>
        </p:nvGraphicFramePr>
        <p:xfrm>
          <a:off x="232370" y="6898640"/>
          <a:ext cx="8679260" cy="1153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39630">
                  <a:extLst>
                    <a:ext uri="{9D8B030D-6E8A-4147-A177-3AD203B41FA5}">
                      <a16:colId xmlns:a16="http://schemas.microsoft.com/office/drawing/2014/main" val="2488577087"/>
                    </a:ext>
                  </a:extLst>
                </a:gridCol>
                <a:gridCol w="4339630">
                  <a:extLst>
                    <a:ext uri="{9D8B030D-6E8A-4147-A177-3AD203B41FA5}">
                      <a16:colId xmlns:a16="http://schemas.microsoft.com/office/drawing/2014/main" val="387595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Boggavarapu 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Yuva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Satya Kunaal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1601 22 771 031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3937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Sasi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Vakul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Rithwik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1601 22 771 059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91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Vallaboina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Shiva Prasad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1601 22 771 063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39582"/>
                  </a:ext>
                </a:extLst>
              </a:tr>
            </a:tbl>
          </a:graphicData>
        </a:graphic>
      </p:graphicFrame>
      <p:sp>
        <p:nvSpPr>
          <p:cNvPr id="10" name="Delay 9">
            <a:extLst>
              <a:ext uri="{FF2B5EF4-FFF2-40B4-BE49-F238E27FC236}">
                <a16:creationId xmlns:a16="http://schemas.microsoft.com/office/drawing/2014/main" id="{849F94B6-2458-E907-6419-7E06A1F17512}"/>
              </a:ext>
            </a:extLst>
          </p:cNvPr>
          <p:cNvSpPr/>
          <p:nvPr/>
        </p:nvSpPr>
        <p:spPr>
          <a:xfrm rot="16200000">
            <a:off x="4235938" y="4638746"/>
            <a:ext cx="629920" cy="3700780"/>
          </a:xfrm>
          <a:prstGeom prst="flowChartDelay">
            <a:avLst/>
          </a:prstGeom>
          <a:solidFill>
            <a:srgbClr val="595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910589-39E8-7A8F-C744-8623334872C8}"/>
              </a:ext>
            </a:extLst>
          </p:cNvPr>
          <p:cNvSpPr txBox="1"/>
          <p:nvPr/>
        </p:nvSpPr>
        <p:spPr>
          <a:xfrm>
            <a:off x="3352018" y="6276916"/>
            <a:ext cx="276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Team Members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F759D8-BA40-8FC9-17BE-F6E03E9685CE}"/>
              </a:ext>
            </a:extLst>
          </p:cNvPr>
          <p:cNvSpPr txBox="1"/>
          <p:nvPr/>
        </p:nvSpPr>
        <p:spPr>
          <a:xfrm>
            <a:off x="800895" y="6268719"/>
            <a:ext cx="1211419" cy="469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CBIT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EDED9-89BE-E209-3508-3D97A4C8CA7B}"/>
              </a:ext>
            </a:extLst>
          </p:cNvPr>
          <p:cNvSpPr txBox="1"/>
          <p:nvPr/>
        </p:nvSpPr>
        <p:spPr>
          <a:xfrm>
            <a:off x="6700353" y="6268719"/>
            <a:ext cx="193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AI&amp;DS – i-1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4510" y="935593"/>
            <a:ext cx="4945261" cy="635829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7357" y="942023"/>
            <a:ext cx="5410200" cy="676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Abstract</a:t>
            </a:r>
            <a:endParaRPr lang="en-US" sz="4250" dirty="0"/>
          </a:p>
        </p:txBody>
      </p:sp>
      <p:sp>
        <p:nvSpPr>
          <p:cNvPr id="5" name="Text 1"/>
          <p:cNvSpPr/>
          <p:nvPr/>
        </p:nvSpPr>
        <p:spPr>
          <a:xfrm>
            <a:off x="757357" y="1942862"/>
            <a:ext cx="7629287" cy="692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virtual event platform offers a robust and user-friendly solution for hosting engaging online events.</a:t>
            </a:r>
            <a:endParaRPr lang="en-US" sz="1700" dirty="0"/>
          </a:p>
        </p:txBody>
      </p:sp>
      <p:sp>
        <p:nvSpPr>
          <p:cNvPr id="6" name="Shape 2"/>
          <p:cNvSpPr/>
          <p:nvPr/>
        </p:nvSpPr>
        <p:spPr>
          <a:xfrm>
            <a:off x="757357" y="3122057"/>
            <a:ext cx="486847" cy="486847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947499" y="3203138"/>
            <a:ext cx="106561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</a:t>
            </a:r>
            <a:endParaRPr lang="en-US" sz="2550" dirty="0"/>
          </a:p>
        </p:txBody>
      </p:sp>
      <p:sp>
        <p:nvSpPr>
          <p:cNvPr id="8" name="Text 4"/>
          <p:cNvSpPr/>
          <p:nvPr/>
        </p:nvSpPr>
        <p:spPr>
          <a:xfrm>
            <a:off x="1460540" y="3122057"/>
            <a:ext cx="2705100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Multi-User Roles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1460540" y="3589973"/>
            <a:ext cx="3003352" cy="1384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platform supports diverse user roles, empowering administrators, organizers, and attendees.</a:t>
            </a:r>
            <a:endParaRPr lang="en-US" sz="1700" dirty="0"/>
          </a:p>
        </p:txBody>
      </p:sp>
      <p:sp>
        <p:nvSpPr>
          <p:cNvPr id="10" name="Shape 6"/>
          <p:cNvSpPr/>
          <p:nvPr/>
        </p:nvSpPr>
        <p:spPr>
          <a:xfrm>
            <a:off x="4680228" y="3122057"/>
            <a:ext cx="486847" cy="486847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4830008" y="3203138"/>
            <a:ext cx="187285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</a:t>
            </a:r>
            <a:endParaRPr lang="en-US" sz="2550" dirty="0"/>
          </a:p>
        </p:txBody>
      </p:sp>
      <p:sp>
        <p:nvSpPr>
          <p:cNvPr id="12" name="Text 8"/>
          <p:cNvSpPr/>
          <p:nvPr/>
        </p:nvSpPr>
        <p:spPr>
          <a:xfrm>
            <a:off x="5383411" y="3122057"/>
            <a:ext cx="2773085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Administrator Control</a:t>
            </a:r>
            <a:endParaRPr lang="en-US" sz="2100" dirty="0"/>
          </a:p>
        </p:txBody>
      </p:sp>
      <p:sp>
        <p:nvSpPr>
          <p:cNvPr id="13" name="Text 9"/>
          <p:cNvSpPr/>
          <p:nvPr/>
        </p:nvSpPr>
        <p:spPr>
          <a:xfrm>
            <a:off x="5383411" y="3589973"/>
            <a:ext cx="3003352" cy="1384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Administrators oversee the platform, managing users and ensuring seamless operation.</a:t>
            </a:r>
            <a:endParaRPr lang="en-US" sz="1700" dirty="0"/>
          </a:p>
        </p:txBody>
      </p:sp>
      <p:sp>
        <p:nvSpPr>
          <p:cNvPr id="14" name="Shape 10"/>
          <p:cNvSpPr/>
          <p:nvPr/>
        </p:nvSpPr>
        <p:spPr>
          <a:xfrm>
            <a:off x="757357" y="5434608"/>
            <a:ext cx="486847" cy="486847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1"/>
          <p:cNvSpPr/>
          <p:nvPr/>
        </p:nvSpPr>
        <p:spPr>
          <a:xfrm>
            <a:off x="904280" y="5515689"/>
            <a:ext cx="192881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3</a:t>
            </a:r>
            <a:endParaRPr lang="en-US" sz="2550" dirty="0"/>
          </a:p>
        </p:txBody>
      </p:sp>
      <p:sp>
        <p:nvSpPr>
          <p:cNvPr id="16" name="Text 12"/>
          <p:cNvSpPr/>
          <p:nvPr/>
        </p:nvSpPr>
        <p:spPr>
          <a:xfrm>
            <a:off x="1460540" y="5434608"/>
            <a:ext cx="2705100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Organizer Features</a:t>
            </a:r>
            <a:endParaRPr lang="en-US" sz="2100" dirty="0"/>
          </a:p>
        </p:txBody>
      </p:sp>
      <p:sp>
        <p:nvSpPr>
          <p:cNvPr id="17" name="Text 13"/>
          <p:cNvSpPr/>
          <p:nvPr/>
        </p:nvSpPr>
        <p:spPr>
          <a:xfrm>
            <a:off x="1460540" y="5902523"/>
            <a:ext cx="3003352" cy="1384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Organizers create events, invite participants, and provide event details, including Google Meet links.</a:t>
            </a:r>
            <a:endParaRPr lang="en-US" sz="1700" dirty="0"/>
          </a:p>
        </p:txBody>
      </p:sp>
      <p:sp>
        <p:nvSpPr>
          <p:cNvPr id="18" name="Shape 14"/>
          <p:cNvSpPr/>
          <p:nvPr/>
        </p:nvSpPr>
        <p:spPr>
          <a:xfrm>
            <a:off x="4680228" y="5434608"/>
            <a:ext cx="486847" cy="486847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5"/>
          <p:cNvSpPr/>
          <p:nvPr/>
        </p:nvSpPr>
        <p:spPr>
          <a:xfrm>
            <a:off x="4822865" y="5515689"/>
            <a:ext cx="201573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4</a:t>
            </a:r>
            <a:endParaRPr lang="en-US" sz="2550" dirty="0"/>
          </a:p>
        </p:txBody>
      </p:sp>
      <p:sp>
        <p:nvSpPr>
          <p:cNvPr id="20" name="Text 16"/>
          <p:cNvSpPr/>
          <p:nvPr/>
        </p:nvSpPr>
        <p:spPr>
          <a:xfrm>
            <a:off x="5383411" y="5434608"/>
            <a:ext cx="2850475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Attendee Engagement</a:t>
            </a:r>
            <a:endParaRPr lang="en-US" sz="2100" dirty="0"/>
          </a:p>
        </p:txBody>
      </p:sp>
      <p:sp>
        <p:nvSpPr>
          <p:cNvPr id="21" name="Text 17"/>
          <p:cNvSpPr/>
          <p:nvPr/>
        </p:nvSpPr>
        <p:spPr>
          <a:xfrm>
            <a:off x="5383411" y="5902523"/>
            <a:ext cx="3003352" cy="1384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Attendees engage with events through interactive features and communication tools.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7953" y="966193"/>
            <a:ext cx="4562475" cy="570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80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Introduction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767953" y="1810227"/>
            <a:ext cx="13353098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platform revolutionizes the way you host virtual events, providing a seamless and engaging experience for all participants.</a:t>
            </a:r>
            <a:endParaRPr lang="en-US" sz="1400" dirty="0"/>
          </a:p>
        </p:txBody>
      </p:sp>
      <p:sp>
        <p:nvSpPr>
          <p:cNvPr id="5" name="Shape 2"/>
          <p:cNvSpPr/>
          <p:nvPr/>
        </p:nvSpPr>
        <p:spPr>
          <a:xfrm>
            <a:off x="638651" y="4485799"/>
            <a:ext cx="13353098" cy="22860"/>
          </a:xfrm>
          <a:prstGeom prst="roundRect">
            <a:avLst>
              <a:gd name="adj" fmla="val 119751"/>
            </a:avLst>
          </a:prstGeom>
          <a:solidFill>
            <a:srgbClr val="6569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3243024" y="3847148"/>
            <a:ext cx="22860" cy="638651"/>
          </a:xfrm>
          <a:prstGeom prst="roundRect">
            <a:avLst>
              <a:gd name="adj" fmla="val 119751"/>
            </a:avLst>
          </a:prstGeom>
          <a:solidFill>
            <a:srgbClr val="6569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3049191" y="4280535"/>
            <a:ext cx="410528" cy="410527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3209568" y="4348877"/>
            <a:ext cx="89773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2113836" y="2686169"/>
            <a:ext cx="2281238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Event Creation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821055" y="3080742"/>
            <a:ext cx="4866918" cy="5838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Organizers easily create events with customizable settings and branding options.</a:t>
            </a:r>
            <a:endParaRPr lang="en-US" sz="1400" dirty="0"/>
          </a:p>
        </p:txBody>
      </p:sp>
      <p:sp>
        <p:nvSpPr>
          <p:cNvPr id="11" name="Shape 8"/>
          <p:cNvSpPr/>
          <p:nvPr/>
        </p:nvSpPr>
        <p:spPr>
          <a:xfrm>
            <a:off x="5950148" y="4485799"/>
            <a:ext cx="22860" cy="638651"/>
          </a:xfrm>
          <a:prstGeom prst="roundRect">
            <a:avLst>
              <a:gd name="adj" fmla="val 119751"/>
            </a:avLst>
          </a:prstGeom>
          <a:solidFill>
            <a:srgbClr val="6569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9"/>
          <p:cNvSpPr/>
          <p:nvPr/>
        </p:nvSpPr>
        <p:spPr>
          <a:xfrm>
            <a:off x="5756315" y="4280535"/>
            <a:ext cx="410528" cy="410527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5882640" y="4348877"/>
            <a:ext cx="157877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4639628" y="5306973"/>
            <a:ext cx="2643783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Participant Management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3528060" y="5701546"/>
            <a:ext cx="4867037" cy="5838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Efficiently manage participants, assign roles, and control access to event content.</a:t>
            </a:r>
            <a:endParaRPr lang="en-US" sz="1400" dirty="0"/>
          </a:p>
        </p:txBody>
      </p:sp>
      <p:sp>
        <p:nvSpPr>
          <p:cNvPr id="16" name="Shape 13"/>
          <p:cNvSpPr/>
          <p:nvPr/>
        </p:nvSpPr>
        <p:spPr>
          <a:xfrm>
            <a:off x="8657273" y="3847148"/>
            <a:ext cx="22860" cy="638651"/>
          </a:xfrm>
          <a:prstGeom prst="roundRect">
            <a:avLst>
              <a:gd name="adj" fmla="val 119751"/>
            </a:avLst>
          </a:prstGeom>
          <a:solidFill>
            <a:srgbClr val="6569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4"/>
          <p:cNvSpPr/>
          <p:nvPr/>
        </p:nvSpPr>
        <p:spPr>
          <a:xfrm>
            <a:off x="8463439" y="4280535"/>
            <a:ext cx="410528" cy="410527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8587383" y="4348877"/>
            <a:ext cx="162639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3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027902" y="2686169"/>
            <a:ext cx="3281482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Live Streaming and Interaction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6235184" y="3080742"/>
            <a:ext cx="4867037" cy="5838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Host live sessions with interactive features such as Q&amp;A, polls, and chat.</a:t>
            </a:r>
            <a:endParaRPr lang="en-US" sz="1400" dirty="0"/>
          </a:p>
        </p:txBody>
      </p:sp>
      <p:sp>
        <p:nvSpPr>
          <p:cNvPr id="21" name="Shape 18"/>
          <p:cNvSpPr/>
          <p:nvPr/>
        </p:nvSpPr>
        <p:spPr>
          <a:xfrm>
            <a:off x="11364397" y="4485799"/>
            <a:ext cx="22860" cy="638651"/>
          </a:xfrm>
          <a:prstGeom prst="roundRect">
            <a:avLst>
              <a:gd name="adj" fmla="val 119751"/>
            </a:avLst>
          </a:prstGeom>
          <a:solidFill>
            <a:srgbClr val="6569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Shape 19"/>
          <p:cNvSpPr/>
          <p:nvPr/>
        </p:nvSpPr>
        <p:spPr>
          <a:xfrm>
            <a:off x="11170563" y="4280535"/>
            <a:ext cx="410528" cy="410527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20"/>
          <p:cNvSpPr/>
          <p:nvPr/>
        </p:nvSpPr>
        <p:spPr>
          <a:xfrm>
            <a:off x="11290816" y="4348877"/>
            <a:ext cx="170021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4</a:t>
            </a:r>
            <a:endParaRPr lang="en-US" sz="2150" dirty="0"/>
          </a:p>
        </p:txBody>
      </p:sp>
      <p:sp>
        <p:nvSpPr>
          <p:cNvPr id="24" name="Text 21"/>
          <p:cNvSpPr/>
          <p:nvPr/>
        </p:nvSpPr>
        <p:spPr>
          <a:xfrm>
            <a:off x="10235208" y="5306973"/>
            <a:ext cx="2281238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Post-Event Analytics</a:t>
            </a:r>
            <a:endParaRPr lang="en-US" sz="1750" dirty="0"/>
          </a:p>
        </p:txBody>
      </p:sp>
      <p:sp>
        <p:nvSpPr>
          <p:cNvPr id="25" name="Text 22"/>
          <p:cNvSpPr/>
          <p:nvPr/>
        </p:nvSpPr>
        <p:spPr>
          <a:xfrm>
            <a:off x="8942308" y="5701546"/>
            <a:ext cx="4867037" cy="5838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Gain insights into event performance with detailed analytics and reports.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EFFAA8-58B5-5C39-FDE4-8D0F67A65C25}"/>
              </a:ext>
            </a:extLst>
          </p:cNvPr>
          <p:cNvSpPr/>
          <p:nvPr/>
        </p:nvSpPr>
        <p:spPr>
          <a:xfrm>
            <a:off x="12549703" y="7263051"/>
            <a:ext cx="1938458" cy="901858"/>
          </a:xfrm>
          <a:prstGeom prst="rect">
            <a:avLst/>
          </a:prstGeom>
          <a:solidFill>
            <a:srgbClr val="2D31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6549"/>
            <a:ext cx="79971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User Roles and Functionalities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289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platform caters to various user needs, offering tailored functionalities for each role.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9738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Administrators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55496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Oversee the platform, manage user accounts, and ensure smooth operations.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156692" y="4847749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and manage user roles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56692" y="5289947"/>
            <a:ext cx="36152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 platform activity and security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156692" y="6095048"/>
            <a:ext cx="36152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Configure settings and system updates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29738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Organizers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32928" y="355496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Plan and execute events, manage participants, and provide event details.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695831" y="4847749"/>
            <a:ext cx="36152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events with customizable settings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695831" y="5652849"/>
            <a:ext cx="36152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Invite participants and manage access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695831" y="6457950"/>
            <a:ext cx="36152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Host live sessions and manage interactions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72067" y="29738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Attendees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872067" y="355496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Participate in events, access content, and interact with other attendees.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10234970" y="4847749"/>
            <a:ext cx="36152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Register for events and access event information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0234970" y="5652849"/>
            <a:ext cx="36152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Engage with live sessions and ask questions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10234970" y="6457950"/>
            <a:ext cx="36152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Network with other attendees and participate in discussions</a:t>
            </a:r>
            <a:endParaRPr lang="en-US" sz="17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58224D-733A-8F44-52C4-6C134C8723BF}"/>
              </a:ext>
            </a:extLst>
          </p:cNvPr>
          <p:cNvSpPr/>
          <p:nvPr/>
        </p:nvSpPr>
        <p:spPr>
          <a:xfrm>
            <a:off x="12549703" y="7263051"/>
            <a:ext cx="1938458" cy="901858"/>
          </a:xfrm>
          <a:prstGeom prst="rect">
            <a:avLst/>
          </a:prstGeom>
          <a:solidFill>
            <a:srgbClr val="2D31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483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99" y="920472"/>
            <a:ext cx="4972883" cy="63937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05299" y="564833"/>
            <a:ext cx="5135285" cy="6418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0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Technologies Used</a:t>
            </a:r>
            <a:endParaRPr lang="en-US" sz="4000" dirty="0"/>
          </a:p>
        </p:txBody>
      </p:sp>
      <p:sp>
        <p:nvSpPr>
          <p:cNvPr id="5" name="Text 1"/>
          <p:cNvSpPr/>
          <p:nvPr/>
        </p:nvSpPr>
        <p:spPr>
          <a:xfrm>
            <a:off x="6205299" y="1514713"/>
            <a:ext cx="7706201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platform leverages a combination of modern technologies to deliver a robust and scalable solution.</a:t>
            </a:r>
            <a:endParaRPr lang="en-US" sz="1600" dirty="0"/>
          </a:p>
        </p:txBody>
      </p:sp>
      <p:sp>
        <p:nvSpPr>
          <p:cNvPr id="6" name="Shape 2"/>
          <p:cNvSpPr/>
          <p:nvPr/>
        </p:nvSpPr>
        <p:spPr>
          <a:xfrm>
            <a:off x="6205299" y="2402919"/>
            <a:ext cx="7706201" cy="5267087"/>
          </a:xfrm>
          <a:prstGeom prst="roundRect">
            <a:avLst>
              <a:gd name="adj" fmla="val 58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Shape 3"/>
          <p:cNvSpPr/>
          <p:nvPr/>
        </p:nvSpPr>
        <p:spPr>
          <a:xfrm>
            <a:off x="6212919" y="2410539"/>
            <a:ext cx="7690961" cy="59031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6418302" y="2541389"/>
            <a:ext cx="3430905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Technology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10267593" y="2541389"/>
            <a:ext cx="3430905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Description</a:t>
            </a:r>
            <a:endParaRPr lang="en-US" sz="1600" dirty="0"/>
          </a:p>
        </p:txBody>
      </p:sp>
      <p:sp>
        <p:nvSpPr>
          <p:cNvPr id="10" name="Shape 6"/>
          <p:cNvSpPr/>
          <p:nvPr/>
        </p:nvSpPr>
        <p:spPr>
          <a:xfrm>
            <a:off x="6212919" y="3000851"/>
            <a:ext cx="7690961" cy="9189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6418302" y="3131701"/>
            <a:ext cx="3430905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HTML, CSS, JavaScript</a:t>
            </a:r>
            <a:endParaRPr lang="en-US" sz="1600" dirty="0"/>
          </a:p>
        </p:txBody>
      </p:sp>
      <p:sp>
        <p:nvSpPr>
          <p:cNvPr id="12" name="Text 8"/>
          <p:cNvSpPr/>
          <p:nvPr/>
        </p:nvSpPr>
        <p:spPr>
          <a:xfrm>
            <a:off x="10267593" y="3131701"/>
            <a:ext cx="3430905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Front-end development for user interface and interactive elements</a:t>
            </a:r>
            <a:endParaRPr lang="en-US" sz="1600" dirty="0"/>
          </a:p>
        </p:txBody>
      </p:sp>
      <p:sp>
        <p:nvSpPr>
          <p:cNvPr id="13" name="Shape 9"/>
          <p:cNvSpPr/>
          <p:nvPr/>
        </p:nvSpPr>
        <p:spPr>
          <a:xfrm>
            <a:off x="6212919" y="3919776"/>
            <a:ext cx="7690961" cy="124753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0"/>
          <p:cNvSpPr/>
          <p:nvPr/>
        </p:nvSpPr>
        <p:spPr>
          <a:xfrm>
            <a:off x="6418302" y="4050625"/>
            <a:ext cx="3430905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Express.js</a:t>
            </a:r>
            <a:endParaRPr lang="en-US" sz="1600" dirty="0"/>
          </a:p>
        </p:txBody>
      </p:sp>
      <p:sp>
        <p:nvSpPr>
          <p:cNvPr id="15" name="Text 11"/>
          <p:cNvSpPr/>
          <p:nvPr/>
        </p:nvSpPr>
        <p:spPr>
          <a:xfrm>
            <a:off x="10267593" y="4050625"/>
            <a:ext cx="3430905" cy="9858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Node.js web application framework for backend logic and API development</a:t>
            </a:r>
            <a:endParaRPr lang="en-US" sz="1600" dirty="0"/>
          </a:p>
        </p:txBody>
      </p:sp>
      <p:sp>
        <p:nvSpPr>
          <p:cNvPr id="16" name="Shape 12"/>
          <p:cNvSpPr/>
          <p:nvPr/>
        </p:nvSpPr>
        <p:spPr>
          <a:xfrm>
            <a:off x="6212919" y="5167313"/>
            <a:ext cx="7690961" cy="124753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3"/>
          <p:cNvSpPr/>
          <p:nvPr/>
        </p:nvSpPr>
        <p:spPr>
          <a:xfrm>
            <a:off x="6418302" y="5298162"/>
            <a:ext cx="3430905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MongoDB</a:t>
            </a:r>
            <a:endParaRPr lang="en-US" sz="1600" dirty="0"/>
          </a:p>
        </p:txBody>
      </p:sp>
      <p:sp>
        <p:nvSpPr>
          <p:cNvPr id="18" name="Text 14"/>
          <p:cNvSpPr/>
          <p:nvPr/>
        </p:nvSpPr>
        <p:spPr>
          <a:xfrm>
            <a:off x="10267593" y="5298162"/>
            <a:ext cx="3430905" cy="9858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NoSQL database for storing user data, event details, and other platform information</a:t>
            </a:r>
            <a:endParaRPr lang="en-US" sz="1600" dirty="0"/>
          </a:p>
        </p:txBody>
      </p:sp>
      <p:sp>
        <p:nvSpPr>
          <p:cNvPr id="19" name="Shape 15"/>
          <p:cNvSpPr/>
          <p:nvPr/>
        </p:nvSpPr>
        <p:spPr>
          <a:xfrm>
            <a:off x="6212919" y="6414849"/>
            <a:ext cx="7690961" cy="124753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6"/>
          <p:cNvSpPr/>
          <p:nvPr/>
        </p:nvSpPr>
        <p:spPr>
          <a:xfrm>
            <a:off x="6418302" y="6545699"/>
            <a:ext cx="3430905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React</a:t>
            </a:r>
            <a:endParaRPr lang="en-US" sz="1600" dirty="0"/>
          </a:p>
        </p:txBody>
      </p:sp>
      <p:sp>
        <p:nvSpPr>
          <p:cNvPr id="21" name="Text 17"/>
          <p:cNvSpPr/>
          <p:nvPr/>
        </p:nvSpPr>
        <p:spPr>
          <a:xfrm>
            <a:off x="10267593" y="6545699"/>
            <a:ext cx="3430905" cy="9858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JavaScript library for building dynamic and responsive user interfaces</a:t>
            </a:r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CF2E7B-9A51-83AA-594D-A3A7F142EA6C}"/>
              </a:ext>
            </a:extLst>
          </p:cNvPr>
          <p:cNvSpPr/>
          <p:nvPr/>
        </p:nvSpPr>
        <p:spPr>
          <a:xfrm>
            <a:off x="12549703" y="7793235"/>
            <a:ext cx="1938458" cy="371674"/>
          </a:xfrm>
          <a:prstGeom prst="rect">
            <a:avLst/>
          </a:prstGeom>
          <a:solidFill>
            <a:srgbClr val="2D31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A70F4A-AA90-8DA4-E805-6F548A6DE36E}"/>
              </a:ext>
            </a:extLst>
          </p:cNvPr>
          <p:cNvSpPr/>
          <p:nvPr/>
        </p:nvSpPr>
        <p:spPr>
          <a:xfrm>
            <a:off x="12549703" y="7263051"/>
            <a:ext cx="1938458" cy="901858"/>
          </a:xfrm>
          <a:prstGeom prst="rect">
            <a:avLst/>
          </a:prstGeom>
          <a:solidFill>
            <a:srgbClr val="2D31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8880A5A1-600F-3CD9-F0D0-995A33FE8DF3}"/>
              </a:ext>
            </a:extLst>
          </p:cNvPr>
          <p:cNvSpPr/>
          <p:nvPr/>
        </p:nvSpPr>
        <p:spPr>
          <a:xfrm>
            <a:off x="793790" y="966549"/>
            <a:ext cx="23825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Progress</a:t>
            </a:r>
            <a:endParaRPr lang="en-US" sz="44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7A8A8C59-9A99-1E1B-264C-B8BFD94023DA}"/>
              </a:ext>
            </a:extLst>
          </p:cNvPr>
          <p:cNvSpPr/>
          <p:nvPr/>
        </p:nvSpPr>
        <p:spPr>
          <a:xfrm>
            <a:off x="793789" y="2973823"/>
            <a:ext cx="5967958" cy="539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-- Completed with Figma design :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43345-3821-F57C-A2D1-6A0B9572ED06}"/>
              </a:ext>
            </a:extLst>
          </p:cNvPr>
          <p:cNvSpPr txBox="1"/>
          <p:nvPr/>
        </p:nvSpPr>
        <p:spPr>
          <a:xfrm>
            <a:off x="6472990" y="2681435"/>
            <a:ext cx="483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"/>
                <a:cs typeface="Biome" panose="020B05030302040208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Event Platform</a:t>
            </a:r>
            <a:endParaRPr lang="en-US" sz="3200" dirty="0">
              <a:solidFill>
                <a:srgbClr val="00B0F0"/>
              </a:solidFill>
              <a:latin typeface=""/>
              <a:cs typeface="Biome" panose="020B0503030204020804" pitchFamily="34" charset="0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8F1F42E2-3F3D-EADC-8E35-6147AA568062}"/>
              </a:ext>
            </a:extLst>
          </p:cNvPr>
          <p:cNvSpPr/>
          <p:nvPr/>
        </p:nvSpPr>
        <p:spPr>
          <a:xfrm>
            <a:off x="793789" y="4178796"/>
            <a:ext cx="8542716" cy="58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-- Will start with Frontend using React Framework</a:t>
            </a:r>
            <a:endParaRPr lang="en-US" sz="28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2976B7-D2DC-22A4-B03A-F77BFDD54B4B}"/>
              </a:ext>
            </a:extLst>
          </p:cNvPr>
          <p:cNvSpPr/>
          <p:nvPr/>
        </p:nvSpPr>
        <p:spPr>
          <a:xfrm>
            <a:off x="469998" y="5676157"/>
            <a:ext cx="13690405" cy="8903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AF439-DFDB-B73C-0DB1-35095B2BAAE0}"/>
              </a:ext>
            </a:extLst>
          </p:cNvPr>
          <p:cNvSpPr txBox="1"/>
          <p:nvPr/>
        </p:nvSpPr>
        <p:spPr>
          <a:xfrm>
            <a:off x="469998" y="6741842"/>
            <a:ext cx="1382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0%                                               25%                                                            50%                                                                 75%                                                 100%                    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B1DE688-97C5-D140-40C8-DBCFF8F95D75}"/>
              </a:ext>
            </a:extLst>
          </p:cNvPr>
          <p:cNvSpPr/>
          <p:nvPr/>
        </p:nvSpPr>
        <p:spPr>
          <a:xfrm>
            <a:off x="469997" y="5676157"/>
            <a:ext cx="2995097" cy="8903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13ACF8-D1BC-0053-644C-3856EC8E8BF2}"/>
              </a:ext>
            </a:extLst>
          </p:cNvPr>
          <p:cNvSpPr txBox="1"/>
          <p:nvPr/>
        </p:nvSpPr>
        <p:spPr>
          <a:xfrm>
            <a:off x="275509" y="7144329"/>
            <a:ext cx="1435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Didn’t start                       Demo using Figma                                            Frontend                                                         Backend                                          Complete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B1F8A0-79BD-4CED-EADB-A478056EB890}"/>
              </a:ext>
            </a:extLst>
          </p:cNvPr>
          <p:cNvCxnSpPr>
            <a:cxnSpLocks/>
          </p:cNvCxnSpPr>
          <p:nvPr/>
        </p:nvCxnSpPr>
        <p:spPr>
          <a:xfrm>
            <a:off x="3465096" y="6229610"/>
            <a:ext cx="0" cy="336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AC8D73-D0BE-9918-E5BC-BBDC7CAEDD87}"/>
              </a:ext>
            </a:extLst>
          </p:cNvPr>
          <p:cNvCxnSpPr>
            <a:cxnSpLocks/>
          </p:cNvCxnSpPr>
          <p:nvPr/>
        </p:nvCxnSpPr>
        <p:spPr>
          <a:xfrm>
            <a:off x="6938212" y="6229610"/>
            <a:ext cx="0" cy="336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CE79E1-D2F8-17A5-677A-DCC52920B92E}"/>
              </a:ext>
            </a:extLst>
          </p:cNvPr>
          <p:cNvCxnSpPr>
            <a:cxnSpLocks/>
          </p:cNvCxnSpPr>
          <p:nvPr/>
        </p:nvCxnSpPr>
        <p:spPr>
          <a:xfrm>
            <a:off x="10788317" y="6229610"/>
            <a:ext cx="0" cy="336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31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5657" y="729258"/>
            <a:ext cx="5137785" cy="64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00" dirty="0">
                <a:solidFill>
                  <a:srgbClr val="F7F7F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Conclusion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6205657" y="1679615"/>
            <a:ext cx="7705487" cy="657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Virtual Event Platform empowers you to host engaging and successful online events, connecting people and ideas in the digital realm.</a:t>
            </a:r>
            <a:endParaRPr lang="en-US" sz="1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657" y="2568178"/>
            <a:ext cx="1027509" cy="164401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41419" y="2773680"/>
            <a:ext cx="3857982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Streamlined Event Management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7541419" y="3218021"/>
            <a:ext cx="6369725" cy="3287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Simplify event planning, execution, and attendee engagement.</a:t>
            </a:r>
            <a:endParaRPr lang="en-US" sz="16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657" y="4212193"/>
            <a:ext cx="1027509" cy="164401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541419" y="4417695"/>
            <a:ext cx="3236476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Enhanced User Experience</a:t>
            </a:r>
            <a:endParaRPr lang="en-US" sz="2000" dirty="0"/>
          </a:p>
        </p:txBody>
      </p:sp>
      <p:sp>
        <p:nvSpPr>
          <p:cNvPr id="10" name="Text 5"/>
          <p:cNvSpPr/>
          <p:nvPr/>
        </p:nvSpPr>
        <p:spPr>
          <a:xfrm>
            <a:off x="7541419" y="4862036"/>
            <a:ext cx="6369725" cy="3287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a user-friendly and intuitive platform for all participants.</a:t>
            </a:r>
            <a:endParaRPr lang="en-US" sz="16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5657" y="5856208"/>
            <a:ext cx="1027509" cy="164401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41419" y="6061710"/>
            <a:ext cx="256889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D9D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Scalable and Secure</a:t>
            </a:r>
            <a:endParaRPr lang="en-US" sz="2000" dirty="0"/>
          </a:p>
        </p:txBody>
      </p:sp>
      <p:sp>
        <p:nvSpPr>
          <p:cNvPr id="13" name="Text 7"/>
          <p:cNvSpPr/>
          <p:nvPr/>
        </p:nvSpPr>
        <p:spPr>
          <a:xfrm>
            <a:off x="7541419" y="6506051"/>
            <a:ext cx="6369725" cy="657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Host large-scale events with reliable performance and robust security measures.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6D1CC1-B4E6-09F2-7CEC-13EFDA59A7DD}"/>
              </a:ext>
            </a:extLst>
          </p:cNvPr>
          <p:cNvSpPr/>
          <p:nvPr/>
        </p:nvSpPr>
        <p:spPr>
          <a:xfrm>
            <a:off x="12549703" y="7263051"/>
            <a:ext cx="1938458" cy="901858"/>
          </a:xfrm>
          <a:prstGeom prst="rect">
            <a:avLst/>
          </a:prstGeom>
          <a:solidFill>
            <a:srgbClr val="2D31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516</Words>
  <Application>Microsoft Macintosh PowerPoint</Application>
  <PresentationFormat>Custom</PresentationFormat>
  <Paragraphs>89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Rounded MT Bold</vt:lpstr>
      <vt:lpstr>Inter</vt:lpstr>
      <vt:lpstr>DM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Kunaal B</cp:lastModifiedBy>
  <cp:revision>3</cp:revision>
  <dcterms:created xsi:type="dcterms:W3CDTF">2024-09-04T06:12:04Z</dcterms:created>
  <dcterms:modified xsi:type="dcterms:W3CDTF">2024-09-04T07:06:28Z</dcterms:modified>
</cp:coreProperties>
</file>