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4E04-26A8-BC94-3DD6-F14BCB70E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AD8FB-64A2-5DCB-B25E-FDCB8A364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3F64-F725-4EED-F2B2-4770F00D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80AC-1005-4932-4246-05BFE8C1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35BD-BA3B-4064-521E-37F6C48B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182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BD12-FD16-5C86-9215-7946EC93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CF155-78CF-75E7-56AF-A34E21ECC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F2B9-CDF3-8856-690A-2A8DDB59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7CC6-7BF5-9A05-A69D-09BE8A86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FBBD-FCE0-5691-49B9-26FBB0C9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149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71298-E376-983E-A812-A669C4E80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78E01-8229-4F02-E40E-5E18ECEE0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8CBD-C9E2-3BD0-7CE7-F999B8D2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A981-4C7B-A68E-97F8-3FD08064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13AA-DF7A-6D2D-55DE-BD63D96C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9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BD6C-E6C9-8562-AA05-17AB3E65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28CF-C959-C0C6-1E67-3BAE86AF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1A43-B6F0-E48F-F0FD-DD86750C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2A8C3-432A-5688-1E7A-6DBD09EF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96F1-FE07-33F5-29D3-330DAEE9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1113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10D5-C81E-AC33-C5D2-05A97848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68B5C-E399-03C7-80B2-00BCF7F9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0FC3-ED89-9076-4D67-B1BE3F3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20E3-0EFB-2184-5067-67F05BBF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539A-01DA-BA4D-85E2-FE257DA0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15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1573-737F-51E1-7474-3C2CE11F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1FA2-B869-6905-B7A4-8A7210C3A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3C78C-829C-77B6-C235-934E9310F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A11B5-91DC-1A2E-2890-84DAC709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FAFB-6EE9-A7EE-6952-6E2FA6C8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AF0A7-6CAC-B3FE-4C85-4D803F78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960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0729-C495-0CC6-2075-0888474D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62C1-EC6F-75FC-C06F-CE6404FE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F2F0-7F07-8196-B0BB-677F0721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75E2-39A3-0B12-C9A2-F011435A8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7DF77-9C24-04DE-0131-32C4A90F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09864-51C7-F251-762C-95257DC7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C8330-EB36-E572-91B5-C8AC01E5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90579-B95A-FE4C-32D7-894486EF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6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6AB4-F7F2-13A9-49D8-15C9F9C9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47294-F3B6-BEE8-1033-D28B0BCD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952D4-851C-1414-E596-842F7BC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A53B1-1881-5FDA-D1DC-BDFFFD25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995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43AFE-78D4-4F1A-D56C-E54BB3A6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0011B-C77B-6E9F-6EFD-564918C0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5DC34-DA14-EE38-C250-745AB0D5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200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FDDD-35FF-FC81-71EB-FCC7D693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022C-72A2-45A6-58FF-A6498D9E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2DBFE-75BF-86F6-2C36-453AD01D8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DFE6-523E-001D-162C-3502588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810B6-A7EF-4BEA-538E-DED1E75C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FF3B2-F2C9-0AB3-98E8-A2295BB3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088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3EB1-A884-C03F-3793-59B30083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41804-A275-0ED9-4439-F16DAE39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D9663-F77B-5D9E-DD7D-90C644583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6692-BB1E-604A-8168-73A587E3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BC16-F07B-F80B-5F87-44D4F72B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162C-FFF4-EE87-5006-155E7E46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84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1DE4B-1EC0-1A75-0BBD-C6591DF3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DCEE-FCE9-6DF6-647A-0CE0BC14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9DDE-1772-84A1-22A8-A0CC4A2CF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1C65E-C655-491F-BF2A-8866AA90A9C7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5D3D-503E-1867-41FC-0B69CB7E9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C923-9896-C8D3-3CB5-D43D6FCD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3AEB3-EFB3-4389-9141-BE2DE154AE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3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p card with a white background&#10;&#10;Description automatically generated">
            <a:extLst>
              <a:ext uri="{FF2B5EF4-FFF2-40B4-BE49-F238E27FC236}">
                <a16:creationId xmlns:a16="http://schemas.microsoft.com/office/drawing/2014/main" id="{7C6FA7E0-79C9-D78C-4C60-505B1561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38" y="2082731"/>
            <a:ext cx="4330923" cy="2692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9ABE8-FF74-796E-AB02-1C0F26E7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69" y="2275027"/>
            <a:ext cx="769007" cy="608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B7CE9D-2E52-95E0-069B-FC9BE6D1054F}"/>
              </a:ext>
            </a:extLst>
          </p:cNvPr>
          <p:cNvSpPr txBox="1"/>
          <p:nvPr/>
        </p:nvSpPr>
        <p:spPr>
          <a:xfrm>
            <a:off x="7162486" y="3974468"/>
            <a:ext cx="12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 THRU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382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9A7DA8-6676-48BE-80C9-AF57F16221F6}"/>
              </a:ext>
            </a:extLst>
          </p:cNvPr>
          <p:cNvSpPr txBox="1"/>
          <p:nvPr/>
        </p:nvSpPr>
        <p:spPr>
          <a:xfrm>
            <a:off x="6806545" y="3839454"/>
            <a:ext cx="120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VALID THRU</a:t>
            </a:r>
            <a:endParaRPr lang="en-IL" sz="12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399D26-7CD1-7548-CC0B-368BB71B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86" y="2384809"/>
            <a:ext cx="3682581" cy="22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4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דהן</dc:creator>
  <cp:lastModifiedBy>יובל דהן</cp:lastModifiedBy>
  <cp:revision>5</cp:revision>
  <dcterms:created xsi:type="dcterms:W3CDTF">2025-01-08T17:21:30Z</dcterms:created>
  <dcterms:modified xsi:type="dcterms:W3CDTF">2025-01-09T10:19:21Z</dcterms:modified>
</cp:coreProperties>
</file>