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19ED-ABC5-C05C-DE4C-4E4A7ED4C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A3522-B64E-B4FC-47D1-51A58C167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A2C5-523C-A789-CF9D-921E1F4EB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2ABA4-3DB6-3259-8B34-16D79FAD8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3072-8C78-6C47-CE17-6EDFA3DF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049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48EB-A025-8601-F940-00243AAD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2F06D-6097-2366-28B0-27E359F39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CEC3B-8D8A-5392-732C-CB484B0F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A345-DF9A-13E3-37B2-4D165A5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ED966-91BF-02E3-492D-DEEDC51B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3354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88CAD-CA4A-B64F-BD7C-69841AAA3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5D22-FCD1-AFD9-9529-F7ADAC3DD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8F4A5-89CA-F0AD-2A93-7A31C1D3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6F21-9814-3D76-08C0-57728878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49909-7B80-AFCA-8458-E9A4C079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6831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C689-8A71-F27A-78D0-060E63CD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1B3C-CED0-38F5-2F63-CD8787FC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B27C-999B-1A62-2FDF-B20665F9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69649-F0F2-D957-365D-1EF03132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675FF-477A-EA8F-1B35-5A606843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178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FD89C-25CB-596B-64ED-2F66F4257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6A092-2C92-7B43-890A-3148CDEF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B875-A054-B734-BB21-914A9CA1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B14D8-A4B8-B9BB-E823-A56269CC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E59B-77B9-00F7-82B5-4E8D9678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691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69A38-2570-8023-C6D4-31AE955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53B4-8664-30E9-D5D6-A0527F86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EABFF-D85D-5350-AF77-932BAF3F3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0A8BD-71D9-03D5-958F-C7709AA6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A5D5F-41D0-BE49-DDED-7E247770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8747-50DF-CC6F-1569-89F5A81A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0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72F7-6BC6-FB32-3E11-E7F48BAB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B36D2-04FE-CA80-48E7-DB2E0B12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06A49-5D73-E2D9-DC6A-4E5EEFCFB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8F15B-4250-BB22-37A8-5ABE98D164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65F7-39A5-0802-7863-3F7474E53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B218A-9891-8233-A4D4-032AE0E5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9AAA4-B762-E135-1C31-0EA9F12F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5ECAA-6ED3-92F4-C6D0-21CCEB23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02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C9A0-0229-E8D2-B990-5D2EDF1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D9B06-01B4-F0E7-E1C7-8906C5EB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AEDD9-3D9A-363A-664A-2EB73470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5809A-56CE-EEC4-57EA-62A7633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04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855A6-C2C2-3D94-DACC-64FC3A16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533EC-0754-5B5B-B827-98FC2222A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AA723-AB59-6FDA-6A92-F1ECFAAB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872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5C973-052E-62C9-7D7C-2FE2AD41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398C-CE1C-4404-3F7E-B3969A26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B9A7-5174-CE14-95D8-9364CD883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D9033-3507-84FE-BA53-159A1A52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849B2-494D-78BD-6F30-6C500C9B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928AC-EB35-4458-EA86-A65159FC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60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080-ACE6-0CD4-9302-80ACF29D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9D1F4-7BA0-00D5-8364-0C0A665C6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96008-EDDD-2208-2692-91492B3D5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F9523-465C-CF78-A519-B76B1CE1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7CBF3-6394-B4AB-6C06-65DA01B6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986B-1D8E-18F3-4845-96426525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44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53B5E-186B-4739-5A1B-1D4E689B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44FE7-D20D-5026-EDEE-62191B28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E39C-72AC-63C8-C443-64D0D2211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23754-DBFC-45CB-ADE8-EAD232D77BA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F779D-688F-2971-F4A8-AD22C8F77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7785-EDAF-B9EF-970A-9939CE85D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4730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1)SSN - No real change, still weak at 0.500.</a:t>
            </a:r>
          </a:p>
          <a:p>
            <a:pPr algn="l"/>
            <a:r>
              <a:rPr lang="en-US" dirty="0"/>
              <a:t>2)PERSONAL_ID 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but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Anal</a:t>
            </a:r>
            <a:r>
              <a:rPr lang="en-GB" b="1" u="sng" dirty="0" err="1"/>
              <a:t>ysis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the Qwen2.5 vision-language model using Low-Rank Adaptation (</a:t>
            </a:r>
            <a:r>
              <a:rPr lang="en-US" dirty="0" err="1"/>
              <a:t>LoRA</a:t>
            </a:r>
            <a:r>
              <a:rPr lang="en-US" dirty="0"/>
              <a:t>) for efficient training on our dataset.</a:t>
            </a:r>
          </a:p>
          <a:p>
            <a:pPr algn="l"/>
            <a:r>
              <a:rPr lang="en-IL" dirty="0"/>
              <a:t>4️⃣</a:t>
            </a:r>
            <a:r>
              <a:rPr lang="en-US" dirty="0"/>
              <a:t>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to evaluate learning progress and sensitivity awareness.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dirty="0"/>
              <a:t>url</a:t>
            </a:r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24 Hours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the 7B parameters of the base model (Qwen 2.5-VL)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faster,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err="1"/>
              <a:t>Classifiaction</a:t>
            </a:r>
            <a:r>
              <a:rPr lang="en-US" b="1" dirty="0"/>
              <a:t>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Intermediate 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 err="1"/>
              <a:t>Classifiaction</a:t>
            </a:r>
            <a:r>
              <a:rPr lang="en-US" b="1" dirty="0"/>
              <a:t>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925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Wingdings</vt:lpstr>
      <vt:lpstr>Office Theme</vt:lpstr>
      <vt:lpstr>Sensitive Data Leakage Detection Based on Vision-Language Models</vt:lpstr>
      <vt:lpstr>Project Goals &amp; Main Challenge</vt:lpstr>
      <vt:lpstr>Methodology Overview</vt:lpstr>
      <vt:lpstr>Dataset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  <vt:lpstr>Intermediate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יובל דהן</cp:lastModifiedBy>
  <cp:revision>197</cp:revision>
  <dcterms:created xsi:type="dcterms:W3CDTF">2025-04-19T09:48:17Z</dcterms:created>
  <dcterms:modified xsi:type="dcterms:W3CDTF">2025-09-10T17:18:55Z</dcterms:modified>
</cp:coreProperties>
</file>