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5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7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8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646C6-469B-43F0-AE1D-7019B71A1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FEFDA-D66D-480A-9C48-E3F45B664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1883664"/>
            <a:ext cx="3403426" cy="20299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Halved NN Function Prediction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7698-A4B3-4FFC-B4F8-AD4E7C82F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2020</a:t>
            </a:r>
          </a:p>
          <a:p>
            <a:r>
              <a:rPr lang="en-US" dirty="0">
                <a:solidFill>
                  <a:schemeClr val="bg1"/>
                </a:solidFill>
              </a:rPr>
              <a:t>Yuval alfassi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4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function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FC5-095B-4EDF-AC55-E729DC72D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C1FC5-095B-4EDF-AC55-E729DC72D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 Structure</a:t>
            </a:r>
            <a:endParaRPr lang="en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206555-070D-4146-AB67-72CEBD18E336}"/>
              </a:ext>
            </a:extLst>
          </p:cNvPr>
          <p:cNvGrpSpPr/>
          <p:nvPr/>
        </p:nvGrpSpPr>
        <p:grpSpPr>
          <a:xfrm>
            <a:off x="2329856" y="2098975"/>
            <a:ext cx="360000" cy="1221744"/>
            <a:chOff x="2935224" y="2291760"/>
            <a:chExt cx="360000" cy="1221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9A3E364-D8CA-4905-832B-A07BB8E3569F}"/>
                    </a:ext>
                  </a:extLst>
                </p:cNvPr>
                <p:cNvSpPr/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L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9A3E364-D8CA-4905-832B-A07BB8E356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5F657F8-B83E-41D8-B7D0-313FB3C7680F}"/>
                    </a:ext>
                  </a:extLst>
                </p:cNvPr>
                <p:cNvSpPr/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5F657F8-B83E-41D8-B7D0-313FB3C7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9C565D1-A4BE-4A3B-A442-4E05F265CA35}"/>
                    </a:ext>
                  </a:extLst>
                </p:cNvPr>
                <p:cNvSpPr/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9C565D1-A4BE-4A3B-A442-4E05F265C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931D530-997C-4298-A0B7-0309279D43D8}"/>
              </a:ext>
            </a:extLst>
          </p:cNvPr>
          <p:cNvSpPr/>
          <p:nvPr/>
        </p:nvSpPr>
        <p:spPr>
          <a:xfrm>
            <a:off x="10133252" y="3878496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7C4C64-BE29-469E-BFF0-0A300813417F}"/>
              </a:ext>
            </a:extLst>
          </p:cNvPr>
          <p:cNvGrpSpPr/>
          <p:nvPr/>
        </p:nvGrpSpPr>
        <p:grpSpPr>
          <a:xfrm>
            <a:off x="3308949" y="1909261"/>
            <a:ext cx="360000" cy="1666501"/>
            <a:chOff x="2935224" y="2291760"/>
            <a:chExt cx="360000" cy="16665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2721B2-CE55-4D24-AAC1-4200B7909CB3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BED904-3517-4924-B57B-2AE652BC31C9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E0257B-5BCE-489E-936F-2309F33D2EA4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AD400D-4704-4D91-B036-130C3BACD77D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DE3C8C-9AB2-4598-AF67-74566F015502}"/>
              </a:ext>
            </a:extLst>
          </p:cNvPr>
          <p:cNvCxnSpPr>
            <a:stCxn id="4" idx="6"/>
            <a:endCxn id="15" idx="2"/>
          </p:cNvCxnSpPr>
          <p:nvPr/>
        </p:nvCxnSpPr>
        <p:spPr>
          <a:xfrm flipV="1">
            <a:off x="2689856" y="2089261"/>
            <a:ext cx="619093" cy="1897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2B307E-B10A-4615-9DA4-F29D2F0F906A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2689856" y="2089261"/>
            <a:ext cx="619093" cy="6176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A8875E-600C-4B95-B2D0-F408A009455F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689856" y="2089261"/>
            <a:ext cx="619093" cy="10514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98D61B-8030-429D-B554-93363F357E80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 flipV="1">
            <a:off x="2689856" y="2517241"/>
            <a:ext cx="619093" cy="62347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43F223-7570-436B-8954-F29115D37E72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2689856" y="2517241"/>
            <a:ext cx="619093" cy="1897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D1CF6B-222E-4438-A631-89010688FB9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689856" y="3140719"/>
            <a:ext cx="619093" cy="2550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0A38C7-F148-4D2E-93B9-6EDB4FE2A5A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689856" y="2951005"/>
            <a:ext cx="619093" cy="1897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39B2B3-3B16-496D-AEC4-CF44344C4977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2689856" y="2706955"/>
            <a:ext cx="619093" cy="2440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CF241E-C11D-4AF2-9AA7-544EA290508A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2689856" y="2706955"/>
            <a:ext cx="619093" cy="6888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4BF0229-919B-4A56-AD2A-7641FC8C7917}"/>
              </a:ext>
            </a:extLst>
          </p:cNvPr>
          <p:cNvGrpSpPr/>
          <p:nvPr/>
        </p:nvGrpSpPr>
        <p:grpSpPr>
          <a:xfrm>
            <a:off x="8175066" y="3236489"/>
            <a:ext cx="360000" cy="1666501"/>
            <a:chOff x="2935224" y="2291760"/>
            <a:chExt cx="360000" cy="166650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B9540D3-55C5-40D2-B101-671417ABBDA8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1CC4C64-397A-401C-A4D5-7DD689D1A7E4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C03F224-4ED8-420B-9952-A519AFC1C5FC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BC3B1E7-0379-4F5B-9D66-DE4E93990E4F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767D06-E1F7-448E-B7A8-86568816CFDE}"/>
              </a:ext>
            </a:extLst>
          </p:cNvPr>
          <p:cNvGrpSpPr/>
          <p:nvPr/>
        </p:nvGrpSpPr>
        <p:grpSpPr>
          <a:xfrm>
            <a:off x="9154159" y="3230779"/>
            <a:ext cx="360000" cy="1666501"/>
            <a:chOff x="2935224" y="2291760"/>
            <a:chExt cx="360000" cy="1666501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B43A350-D02E-442B-BBD7-5EBDD25327EC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B7C85A-EA74-4856-895F-3079A33535BA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8D10112-8ABA-4280-B73A-94CDE3809D6A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389F0-3608-40DC-BD63-7EBB5A567F8A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218E179-A6C6-459D-B2CE-6DA23181EA3A}"/>
              </a:ext>
            </a:extLst>
          </p:cNvPr>
          <p:cNvCxnSpPr>
            <a:stCxn id="91" idx="6"/>
            <a:endCxn id="96" idx="2"/>
          </p:cNvCxnSpPr>
          <p:nvPr/>
        </p:nvCxnSpPr>
        <p:spPr>
          <a:xfrm flipV="1">
            <a:off x="8535066" y="3410779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F9E24B9-E552-4D49-A45D-46DBEE0CDF90}"/>
              </a:ext>
            </a:extLst>
          </p:cNvPr>
          <p:cNvCxnSpPr>
            <a:cxnSpLocks/>
            <a:stCxn id="92" idx="6"/>
            <a:endCxn id="96" idx="2"/>
          </p:cNvCxnSpPr>
          <p:nvPr/>
        </p:nvCxnSpPr>
        <p:spPr>
          <a:xfrm flipV="1">
            <a:off x="8535066" y="3410779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498145-59E0-42F1-8E96-B57FBE0322F1}"/>
              </a:ext>
            </a:extLst>
          </p:cNvPr>
          <p:cNvCxnSpPr>
            <a:cxnSpLocks/>
            <a:stCxn id="93" idx="6"/>
            <a:endCxn id="96" idx="2"/>
          </p:cNvCxnSpPr>
          <p:nvPr/>
        </p:nvCxnSpPr>
        <p:spPr>
          <a:xfrm flipV="1">
            <a:off x="8535066" y="3410779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ADB9F5-E181-454E-9847-2DD5BCAB4A46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 flipV="1">
            <a:off x="8535066" y="3410779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0DF4D8-3879-4DC0-BCEB-59369F741321}"/>
              </a:ext>
            </a:extLst>
          </p:cNvPr>
          <p:cNvCxnSpPr>
            <a:cxnSpLocks/>
            <a:stCxn id="93" idx="6"/>
            <a:endCxn id="97" idx="2"/>
          </p:cNvCxnSpPr>
          <p:nvPr/>
        </p:nvCxnSpPr>
        <p:spPr>
          <a:xfrm flipV="1">
            <a:off x="8535066" y="3838759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D1BBFE-5595-4E52-9F73-90578B93D9C5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 flipV="1">
            <a:off x="8535066" y="3838759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CCDEBC-0AD9-474C-B6F2-CBD10B170204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8535066" y="3838759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DB0A5E-30AA-4C57-894C-DB2B862C9659}"/>
              </a:ext>
            </a:extLst>
          </p:cNvPr>
          <p:cNvCxnSpPr>
            <a:cxnSpLocks/>
            <a:stCxn id="93" idx="6"/>
            <a:endCxn id="99" idx="2"/>
          </p:cNvCxnSpPr>
          <p:nvPr/>
        </p:nvCxnSpPr>
        <p:spPr>
          <a:xfrm>
            <a:off x="8535066" y="4278233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DCDBCFA-6B2F-451B-B7C6-A1C7BB1ADF65}"/>
              </a:ext>
            </a:extLst>
          </p:cNvPr>
          <p:cNvCxnSpPr>
            <a:cxnSpLocks/>
            <a:stCxn id="93" idx="6"/>
            <a:endCxn id="98" idx="2"/>
          </p:cNvCxnSpPr>
          <p:nvPr/>
        </p:nvCxnSpPr>
        <p:spPr>
          <a:xfrm flipV="1">
            <a:off x="8535066" y="4272523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28AD0E-3623-4823-AE8E-39ED9B34D394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 flipV="1">
            <a:off x="8535066" y="4272523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36D860-117C-4DCC-ABD5-5D415DF42C15}"/>
              </a:ext>
            </a:extLst>
          </p:cNvPr>
          <p:cNvCxnSpPr>
            <a:cxnSpLocks/>
            <a:stCxn id="94" idx="6"/>
            <a:endCxn id="99" idx="2"/>
          </p:cNvCxnSpPr>
          <p:nvPr/>
        </p:nvCxnSpPr>
        <p:spPr>
          <a:xfrm flipV="1">
            <a:off x="8535066" y="4717280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631C1E8-12FB-4C31-A7D3-F5CF3E56C741}"/>
              </a:ext>
            </a:extLst>
          </p:cNvPr>
          <p:cNvCxnSpPr>
            <a:cxnSpLocks/>
            <a:stCxn id="92" idx="6"/>
            <a:endCxn id="98" idx="2"/>
          </p:cNvCxnSpPr>
          <p:nvPr/>
        </p:nvCxnSpPr>
        <p:spPr>
          <a:xfrm>
            <a:off x="8535066" y="3844469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CAF611F-6100-441F-A692-9D6593D5F941}"/>
              </a:ext>
            </a:extLst>
          </p:cNvPr>
          <p:cNvCxnSpPr>
            <a:cxnSpLocks/>
            <a:stCxn id="92" idx="6"/>
            <a:endCxn id="99" idx="2"/>
          </p:cNvCxnSpPr>
          <p:nvPr/>
        </p:nvCxnSpPr>
        <p:spPr>
          <a:xfrm>
            <a:off x="8535066" y="3844469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1D3892-183F-45BC-B1FB-93CC813CAAB7}"/>
              </a:ext>
            </a:extLst>
          </p:cNvPr>
          <p:cNvCxnSpPr>
            <a:cxnSpLocks/>
            <a:stCxn id="96" idx="6"/>
            <a:endCxn id="8" idx="2"/>
          </p:cNvCxnSpPr>
          <p:nvPr/>
        </p:nvCxnSpPr>
        <p:spPr>
          <a:xfrm>
            <a:off x="9514159" y="3410779"/>
            <a:ext cx="619093" cy="64771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B15B4C-9596-4C02-AB1C-1F71F770D033}"/>
              </a:ext>
            </a:extLst>
          </p:cNvPr>
          <p:cNvCxnSpPr>
            <a:cxnSpLocks/>
            <a:stCxn id="97" idx="6"/>
            <a:endCxn id="8" idx="2"/>
          </p:cNvCxnSpPr>
          <p:nvPr/>
        </p:nvCxnSpPr>
        <p:spPr>
          <a:xfrm>
            <a:off x="9514159" y="3838759"/>
            <a:ext cx="619093" cy="2197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9DC61FA-5A7E-4B68-B9D3-3CF59D5D092A}"/>
              </a:ext>
            </a:extLst>
          </p:cNvPr>
          <p:cNvCxnSpPr>
            <a:cxnSpLocks/>
            <a:stCxn id="98" idx="6"/>
            <a:endCxn id="8" idx="2"/>
          </p:cNvCxnSpPr>
          <p:nvPr/>
        </p:nvCxnSpPr>
        <p:spPr>
          <a:xfrm flipV="1">
            <a:off x="9514159" y="4058496"/>
            <a:ext cx="619093" cy="2140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047BBF-426C-4B00-B51D-FE64CD63B6F5}"/>
              </a:ext>
            </a:extLst>
          </p:cNvPr>
          <p:cNvCxnSpPr>
            <a:cxnSpLocks/>
            <a:stCxn id="99" idx="6"/>
            <a:endCxn id="8" idx="2"/>
          </p:cNvCxnSpPr>
          <p:nvPr/>
        </p:nvCxnSpPr>
        <p:spPr>
          <a:xfrm flipV="1">
            <a:off x="9514159" y="4058496"/>
            <a:ext cx="619093" cy="6587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B40CEB0-EFA3-4CD4-9FFE-9E213B4C1B4C}"/>
              </a:ext>
            </a:extLst>
          </p:cNvPr>
          <p:cNvSpPr/>
          <p:nvPr/>
        </p:nvSpPr>
        <p:spPr>
          <a:xfrm>
            <a:off x="6991771" y="3112444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3D9542A-B6E7-407C-8C5B-F7CC95116F5C}"/>
              </a:ext>
            </a:extLst>
          </p:cNvPr>
          <p:cNvCxnSpPr>
            <a:cxnSpLocks/>
            <a:stCxn id="18" idx="6"/>
            <a:endCxn id="121" idx="2"/>
          </p:cNvCxnSpPr>
          <p:nvPr/>
        </p:nvCxnSpPr>
        <p:spPr>
          <a:xfrm flipV="1">
            <a:off x="3668949" y="3370168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CC67D567-C4DE-4D84-B54A-74D9A2A56F1E}"/>
              </a:ext>
            </a:extLst>
          </p:cNvPr>
          <p:cNvSpPr/>
          <p:nvPr/>
        </p:nvSpPr>
        <p:spPr>
          <a:xfrm>
            <a:off x="6914140" y="4723276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333A91E-6EB4-4561-AE1E-FA88523D8EE4}"/>
              </a:ext>
            </a:extLst>
          </p:cNvPr>
          <p:cNvCxnSpPr>
            <a:cxnSpLocks/>
            <a:stCxn id="132" idx="6"/>
            <a:endCxn id="92" idx="2"/>
          </p:cNvCxnSpPr>
          <p:nvPr/>
        </p:nvCxnSpPr>
        <p:spPr>
          <a:xfrm flipV="1">
            <a:off x="7274140" y="3844469"/>
            <a:ext cx="900926" cy="10588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6F1C29A-4B93-4C91-8A77-2AFDF02E048B}"/>
              </a:ext>
            </a:extLst>
          </p:cNvPr>
          <p:cNvCxnSpPr>
            <a:cxnSpLocks/>
            <a:stCxn id="127" idx="6"/>
            <a:endCxn id="91" idx="2"/>
          </p:cNvCxnSpPr>
          <p:nvPr/>
        </p:nvCxnSpPr>
        <p:spPr>
          <a:xfrm>
            <a:off x="7351771" y="3292444"/>
            <a:ext cx="823295" cy="1240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A12C0FD-0F3D-418C-85C0-3FFF10FC089E}"/>
              </a:ext>
            </a:extLst>
          </p:cNvPr>
          <p:cNvCxnSpPr>
            <a:cxnSpLocks/>
            <a:stCxn id="127" idx="6"/>
            <a:endCxn id="94" idx="2"/>
          </p:cNvCxnSpPr>
          <p:nvPr/>
        </p:nvCxnSpPr>
        <p:spPr>
          <a:xfrm>
            <a:off x="7351771" y="3292444"/>
            <a:ext cx="823295" cy="143054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F5F767-4752-454C-8CAB-7A8E49EB0087}"/>
              </a:ext>
            </a:extLst>
          </p:cNvPr>
          <p:cNvCxnSpPr>
            <a:cxnSpLocks/>
            <a:stCxn id="132" idx="6"/>
            <a:endCxn id="91" idx="2"/>
          </p:cNvCxnSpPr>
          <p:nvPr/>
        </p:nvCxnSpPr>
        <p:spPr>
          <a:xfrm flipV="1">
            <a:off x="7274140" y="3416489"/>
            <a:ext cx="900926" cy="148678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4A77C2D-2D81-426C-85EE-F645A7A8380C}"/>
              </a:ext>
            </a:extLst>
          </p:cNvPr>
          <p:cNvCxnSpPr>
            <a:cxnSpLocks/>
            <a:stCxn id="132" idx="6"/>
            <a:endCxn id="94" idx="2"/>
          </p:cNvCxnSpPr>
          <p:nvPr/>
        </p:nvCxnSpPr>
        <p:spPr>
          <a:xfrm flipV="1">
            <a:off x="7274140" y="4722990"/>
            <a:ext cx="900926" cy="1802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7A6E600-253F-4EC1-A289-C819D9DE8608}"/>
              </a:ext>
            </a:extLst>
          </p:cNvPr>
          <p:cNvCxnSpPr>
            <a:cxnSpLocks/>
            <a:stCxn id="132" idx="6"/>
            <a:endCxn id="93" idx="2"/>
          </p:cNvCxnSpPr>
          <p:nvPr/>
        </p:nvCxnSpPr>
        <p:spPr>
          <a:xfrm flipV="1">
            <a:off x="7274140" y="4278233"/>
            <a:ext cx="900926" cy="6250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9010DA4-249E-4B81-9527-221EB1A12EED}"/>
              </a:ext>
            </a:extLst>
          </p:cNvPr>
          <p:cNvCxnSpPr>
            <a:cxnSpLocks/>
            <a:stCxn id="127" idx="6"/>
            <a:endCxn id="93" idx="2"/>
          </p:cNvCxnSpPr>
          <p:nvPr/>
        </p:nvCxnSpPr>
        <p:spPr>
          <a:xfrm>
            <a:off x="7351771" y="3292444"/>
            <a:ext cx="823295" cy="985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FBD1FE6-7E51-43C1-B773-8368DDEE7F7C}"/>
              </a:ext>
            </a:extLst>
          </p:cNvPr>
          <p:cNvCxnSpPr>
            <a:cxnSpLocks/>
            <a:stCxn id="127" idx="6"/>
            <a:endCxn id="92" idx="2"/>
          </p:cNvCxnSpPr>
          <p:nvPr/>
        </p:nvCxnSpPr>
        <p:spPr>
          <a:xfrm>
            <a:off x="7351771" y="3292444"/>
            <a:ext cx="823295" cy="5520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BC505FD-596B-4F3D-9D76-5090419A7D75}"/>
              </a:ext>
            </a:extLst>
          </p:cNvPr>
          <p:cNvSpPr/>
          <p:nvPr/>
        </p:nvSpPr>
        <p:spPr>
          <a:xfrm>
            <a:off x="1429185" y="2524819"/>
            <a:ext cx="75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NN1</a:t>
            </a:r>
            <a:endParaRPr lang="en-IL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BDB1036-F034-4E7C-B157-4ED6988EA7F2}"/>
              </a:ext>
            </a:extLst>
          </p:cNvPr>
          <p:cNvSpPr/>
          <p:nvPr/>
        </p:nvSpPr>
        <p:spPr>
          <a:xfrm>
            <a:off x="1429185" y="5083276"/>
            <a:ext cx="754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NN2</a:t>
            </a:r>
            <a:endParaRPr lang="en-IL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5744C55-9CAA-487D-A4C5-939405E99B2A}"/>
              </a:ext>
            </a:extLst>
          </p:cNvPr>
          <p:cNvGrpSpPr/>
          <p:nvPr/>
        </p:nvGrpSpPr>
        <p:grpSpPr>
          <a:xfrm>
            <a:off x="4432648" y="1883667"/>
            <a:ext cx="360000" cy="1666501"/>
            <a:chOff x="2935224" y="2291760"/>
            <a:chExt cx="360000" cy="1666501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F4B8310-1580-46E7-8846-38622B5F470A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227B424-C2C7-4AEE-951A-D1399DB4204E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B3D9C39-A8E6-4F8A-AF5E-C849CA81B642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8E789B0-9007-4B4B-8B33-3A2ADB64B087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97401E4-2FF4-4161-BE72-4996AC337E80}"/>
              </a:ext>
            </a:extLst>
          </p:cNvPr>
          <p:cNvGrpSpPr/>
          <p:nvPr/>
        </p:nvGrpSpPr>
        <p:grpSpPr>
          <a:xfrm>
            <a:off x="5471337" y="1888075"/>
            <a:ext cx="360000" cy="1666501"/>
            <a:chOff x="2935224" y="2291760"/>
            <a:chExt cx="360000" cy="1666501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FA2550A-0F57-487F-9115-B9FD011217E0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9FA79A1-7F1A-4C3E-B41B-FABA0A326C3B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E0EDA68-CC82-4FE7-A1FC-D37F7BA109C2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73E1C6F-A768-4086-9540-0A55FBF23EC5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21D8F7-4123-4282-9BF0-F1FCE971AA6F}"/>
              </a:ext>
            </a:extLst>
          </p:cNvPr>
          <p:cNvCxnSpPr>
            <a:cxnSpLocks/>
            <a:stCxn id="18" idx="6"/>
            <a:endCxn id="118" idx="2"/>
          </p:cNvCxnSpPr>
          <p:nvPr/>
        </p:nvCxnSpPr>
        <p:spPr>
          <a:xfrm flipV="1">
            <a:off x="3668949" y="2925411"/>
            <a:ext cx="763699" cy="47035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550EAE0-0827-4769-857A-149A4D75F470}"/>
              </a:ext>
            </a:extLst>
          </p:cNvPr>
          <p:cNvCxnSpPr>
            <a:cxnSpLocks/>
            <a:stCxn id="18" idx="6"/>
            <a:endCxn id="116" idx="2"/>
          </p:cNvCxnSpPr>
          <p:nvPr/>
        </p:nvCxnSpPr>
        <p:spPr>
          <a:xfrm flipV="1">
            <a:off x="3668949" y="2491647"/>
            <a:ext cx="763699" cy="9041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9FF8819-C1F1-45A5-9F4B-F424779C6366}"/>
              </a:ext>
            </a:extLst>
          </p:cNvPr>
          <p:cNvCxnSpPr>
            <a:cxnSpLocks/>
            <a:stCxn id="121" idx="6"/>
            <a:endCxn id="123" idx="2"/>
          </p:cNvCxnSpPr>
          <p:nvPr/>
        </p:nvCxnSpPr>
        <p:spPr>
          <a:xfrm flipV="1">
            <a:off x="4792648" y="2068075"/>
            <a:ext cx="678689" cy="13020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CE6D89C-A6F4-445A-AF61-57F8624662D8}"/>
              </a:ext>
            </a:extLst>
          </p:cNvPr>
          <p:cNvCxnSpPr>
            <a:cxnSpLocks/>
            <a:stCxn id="121" idx="6"/>
            <a:endCxn id="126" idx="2"/>
          </p:cNvCxnSpPr>
          <p:nvPr/>
        </p:nvCxnSpPr>
        <p:spPr>
          <a:xfrm>
            <a:off x="4792648" y="3370168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2CB549E-E269-4791-95DE-92BEED8DE82D}"/>
              </a:ext>
            </a:extLst>
          </p:cNvPr>
          <p:cNvCxnSpPr>
            <a:cxnSpLocks/>
            <a:stCxn id="121" idx="6"/>
            <a:endCxn id="125" idx="2"/>
          </p:cNvCxnSpPr>
          <p:nvPr/>
        </p:nvCxnSpPr>
        <p:spPr>
          <a:xfrm flipV="1">
            <a:off x="4792648" y="2929819"/>
            <a:ext cx="678689" cy="4403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C684148-218C-48CE-B227-0C5A22219B23}"/>
              </a:ext>
            </a:extLst>
          </p:cNvPr>
          <p:cNvCxnSpPr>
            <a:cxnSpLocks/>
            <a:stCxn id="121" idx="6"/>
            <a:endCxn id="124" idx="2"/>
          </p:cNvCxnSpPr>
          <p:nvPr/>
        </p:nvCxnSpPr>
        <p:spPr>
          <a:xfrm flipV="1">
            <a:off x="4792648" y="2496055"/>
            <a:ext cx="678689" cy="87411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DF383C0-02EE-4DFF-835E-58F8C44ED166}"/>
              </a:ext>
            </a:extLst>
          </p:cNvPr>
          <p:cNvCxnSpPr>
            <a:cxnSpLocks/>
            <a:stCxn id="123" idx="6"/>
            <a:endCxn id="127" idx="2"/>
          </p:cNvCxnSpPr>
          <p:nvPr/>
        </p:nvCxnSpPr>
        <p:spPr>
          <a:xfrm>
            <a:off x="5831337" y="2068075"/>
            <a:ext cx="1160434" cy="12243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14EA0CE-4D80-4B5C-AD67-F85065193161}"/>
              </a:ext>
            </a:extLst>
          </p:cNvPr>
          <p:cNvCxnSpPr>
            <a:cxnSpLocks/>
            <a:stCxn id="125" idx="6"/>
            <a:endCxn id="127" idx="2"/>
          </p:cNvCxnSpPr>
          <p:nvPr/>
        </p:nvCxnSpPr>
        <p:spPr>
          <a:xfrm>
            <a:off x="5831337" y="2929819"/>
            <a:ext cx="1160434" cy="3626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4042AB1-841D-49E3-BB28-7F01EB9B1595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>
            <a:off x="5831337" y="2496055"/>
            <a:ext cx="1160434" cy="7963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AAF680F-429A-481A-BFCB-CC063A3B14A1}"/>
              </a:ext>
            </a:extLst>
          </p:cNvPr>
          <p:cNvCxnSpPr>
            <a:cxnSpLocks/>
            <a:stCxn id="126" idx="6"/>
            <a:endCxn id="127" idx="2"/>
          </p:cNvCxnSpPr>
          <p:nvPr/>
        </p:nvCxnSpPr>
        <p:spPr>
          <a:xfrm flipV="1">
            <a:off x="5831337" y="3292444"/>
            <a:ext cx="1160434" cy="8213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32ADA0C-C3E7-44D5-8F7A-B4E6F50A02AB}"/>
              </a:ext>
            </a:extLst>
          </p:cNvPr>
          <p:cNvCxnSpPr>
            <a:cxnSpLocks/>
            <a:stCxn id="118" idx="6"/>
            <a:endCxn id="125" idx="2"/>
          </p:cNvCxnSpPr>
          <p:nvPr/>
        </p:nvCxnSpPr>
        <p:spPr>
          <a:xfrm>
            <a:off x="4792648" y="2925411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ED35AB1-7542-47CB-B9C2-076B2D39046B}"/>
              </a:ext>
            </a:extLst>
          </p:cNvPr>
          <p:cNvCxnSpPr>
            <a:cxnSpLocks/>
            <a:stCxn id="118" idx="6"/>
            <a:endCxn id="126" idx="2"/>
          </p:cNvCxnSpPr>
          <p:nvPr/>
        </p:nvCxnSpPr>
        <p:spPr>
          <a:xfrm>
            <a:off x="4792648" y="2925411"/>
            <a:ext cx="678689" cy="4491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F9B26F0-3082-4CB0-A716-85174B2B8536}"/>
              </a:ext>
            </a:extLst>
          </p:cNvPr>
          <p:cNvCxnSpPr>
            <a:cxnSpLocks/>
            <a:stCxn id="116" idx="6"/>
            <a:endCxn id="126" idx="2"/>
          </p:cNvCxnSpPr>
          <p:nvPr/>
        </p:nvCxnSpPr>
        <p:spPr>
          <a:xfrm>
            <a:off x="4792648" y="2491647"/>
            <a:ext cx="678689" cy="88292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9C7B291-7A96-49FF-A4A7-DC8E50600F58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4792648" y="2063667"/>
            <a:ext cx="678689" cy="13109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A95B8F7-30C7-4567-A349-15036E0A456C}"/>
              </a:ext>
            </a:extLst>
          </p:cNvPr>
          <p:cNvCxnSpPr>
            <a:cxnSpLocks/>
            <a:stCxn id="116" idx="6"/>
            <a:endCxn id="124" idx="2"/>
          </p:cNvCxnSpPr>
          <p:nvPr/>
        </p:nvCxnSpPr>
        <p:spPr>
          <a:xfrm>
            <a:off x="4792648" y="2491647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5FC2CB4-EED0-4728-A8DB-39D1870A88AA}"/>
              </a:ext>
            </a:extLst>
          </p:cNvPr>
          <p:cNvCxnSpPr>
            <a:cxnSpLocks/>
            <a:stCxn id="115" idx="6"/>
            <a:endCxn id="123" idx="2"/>
          </p:cNvCxnSpPr>
          <p:nvPr/>
        </p:nvCxnSpPr>
        <p:spPr>
          <a:xfrm>
            <a:off x="4792648" y="2063667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EDE43C6-0419-4FC3-85F8-20E8A965CA19}"/>
              </a:ext>
            </a:extLst>
          </p:cNvPr>
          <p:cNvCxnSpPr>
            <a:cxnSpLocks/>
            <a:stCxn id="115" idx="6"/>
            <a:endCxn id="124" idx="2"/>
          </p:cNvCxnSpPr>
          <p:nvPr/>
        </p:nvCxnSpPr>
        <p:spPr>
          <a:xfrm>
            <a:off x="4792648" y="2063667"/>
            <a:ext cx="678689" cy="4323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EE1587A-700E-4665-A81A-3CD13B910C48}"/>
              </a:ext>
            </a:extLst>
          </p:cNvPr>
          <p:cNvCxnSpPr>
            <a:cxnSpLocks/>
            <a:stCxn id="115" idx="6"/>
            <a:endCxn id="125" idx="2"/>
          </p:cNvCxnSpPr>
          <p:nvPr/>
        </p:nvCxnSpPr>
        <p:spPr>
          <a:xfrm>
            <a:off x="4792648" y="2063667"/>
            <a:ext cx="678689" cy="86615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DB43E07-FE5D-4721-BED8-BBE17E584B09}"/>
              </a:ext>
            </a:extLst>
          </p:cNvPr>
          <p:cNvCxnSpPr>
            <a:cxnSpLocks/>
            <a:stCxn id="116" idx="6"/>
            <a:endCxn id="123" idx="2"/>
          </p:cNvCxnSpPr>
          <p:nvPr/>
        </p:nvCxnSpPr>
        <p:spPr>
          <a:xfrm flipV="1">
            <a:off x="4792648" y="2068075"/>
            <a:ext cx="678689" cy="4235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2380C0A-2FCC-4E1E-B891-6D62CB027F0A}"/>
              </a:ext>
            </a:extLst>
          </p:cNvPr>
          <p:cNvCxnSpPr>
            <a:cxnSpLocks/>
            <a:stCxn id="16" idx="6"/>
            <a:endCxn id="118" idx="2"/>
          </p:cNvCxnSpPr>
          <p:nvPr/>
        </p:nvCxnSpPr>
        <p:spPr>
          <a:xfrm>
            <a:off x="3668949" y="2517241"/>
            <a:ext cx="763699" cy="4081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7F9A5C8-5BA0-4D0C-924A-620F4D04C09E}"/>
              </a:ext>
            </a:extLst>
          </p:cNvPr>
          <p:cNvCxnSpPr>
            <a:cxnSpLocks/>
            <a:stCxn id="17" idx="6"/>
            <a:endCxn id="116" idx="2"/>
          </p:cNvCxnSpPr>
          <p:nvPr/>
        </p:nvCxnSpPr>
        <p:spPr>
          <a:xfrm flipV="1">
            <a:off x="3668949" y="2491647"/>
            <a:ext cx="763699" cy="459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1C070F1-16DA-43A4-A28E-2BCA70968F8B}"/>
              </a:ext>
            </a:extLst>
          </p:cNvPr>
          <p:cNvCxnSpPr>
            <a:cxnSpLocks/>
            <a:stCxn id="16" idx="6"/>
            <a:endCxn id="116" idx="2"/>
          </p:cNvCxnSpPr>
          <p:nvPr/>
        </p:nvCxnSpPr>
        <p:spPr>
          <a:xfrm flipV="1">
            <a:off x="3668949" y="2491647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2BD857E-1F5C-4593-93AD-43C288AE43D5}"/>
              </a:ext>
            </a:extLst>
          </p:cNvPr>
          <p:cNvCxnSpPr>
            <a:cxnSpLocks/>
            <a:stCxn id="18" idx="6"/>
            <a:endCxn id="115" idx="2"/>
          </p:cNvCxnSpPr>
          <p:nvPr/>
        </p:nvCxnSpPr>
        <p:spPr>
          <a:xfrm flipV="1">
            <a:off x="3668949" y="2063667"/>
            <a:ext cx="763699" cy="133209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431A2B0-DAED-434E-95A8-C32044F531D6}"/>
              </a:ext>
            </a:extLst>
          </p:cNvPr>
          <p:cNvCxnSpPr>
            <a:cxnSpLocks/>
            <a:stCxn id="15" idx="6"/>
            <a:endCxn id="115" idx="2"/>
          </p:cNvCxnSpPr>
          <p:nvPr/>
        </p:nvCxnSpPr>
        <p:spPr>
          <a:xfrm flipV="1">
            <a:off x="3668949" y="2063667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2FEF658-0323-4680-98EC-7B5F12AC69DB}"/>
              </a:ext>
            </a:extLst>
          </p:cNvPr>
          <p:cNvCxnSpPr>
            <a:cxnSpLocks/>
            <a:stCxn id="17" idx="6"/>
            <a:endCxn id="115" idx="2"/>
          </p:cNvCxnSpPr>
          <p:nvPr/>
        </p:nvCxnSpPr>
        <p:spPr>
          <a:xfrm flipV="1">
            <a:off x="3668949" y="2063667"/>
            <a:ext cx="763699" cy="8873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7BD6D13-A940-4BF6-AD9A-1C2BB2B8AB58}"/>
              </a:ext>
            </a:extLst>
          </p:cNvPr>
          <p:cNvCxnSpPr>
            <a:cxnSpLocks/>
            <a:stCxn id="15" idx="6"/>
            <a:endCxn id="121" idx="2"/>
          </p:cNvCxnSpPr>
          <p:nvPr/>
        </p:nvCxnSpPr>
        <p:spPr>
          <a:xfrm>
            <a:off x="3668949" y="2089261"/>
            <a:ext cx="763699" cy="12809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1DD90A2-92FC-4F9B-8E5B-76B5AAF7B3BC}"/>
              </a:ext>
            </a:extLst>
          </p:cNvPr>
          <p:cNvCxnSpPr>
            <a:cxnSpLocks/>
            <a:stCxn id="17" idx="6"/>
            <a:endCxn id="118" idx="2"/>
          </p:cNvCxnSpPr>
          <p:nvPr/>
        </p:nvCxnSpPr>
        <p:spPr>
          <a:xfrm flipV="1">
            <a:off x="3668949" y="2925411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3EE631A-6398-40D3-8CE9-17A21EC074B0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4083344" y="2945627"/>
            <a:ext cx="349304" cy="42454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3D0A883-193C-411C-82C2-4E38FF3A2948}"/>
              </a:ext>
            </a:extLst>
          </p:cNvPr>
          <p:cNvCxnSpPr>
            <a:cxnSpLocks/>
            <a:stCxn id="16" idx="6"/>
            <a:endCxn id="115" idx="2"/>
          </p:cNvCxnSpPr>
          <p:nvPr/>
        </p:nvCxnSpPr>
        <p:spPr>
          <a:xfrm flipV="1">
            <a:off x="3668949" y="2063667"/>
            <a:ext cx="763699" cy="4535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C67E9E4-B6D2-49A7-B756-D9FF86A19661}"/>
              </a:ext>
            </a:extLst>
          </p:cNvPr>
          <p:cNvGrpSpPr/>
          <p:nvPr/>
        </p:nvGrpSpPr>
        <p:grpSpPr>
          <a:xfrm>
            <a:off x="2285718" y="4613036"/>
            <a:ext cx="360000" cy="1221744"/>
            <a:chOff x="2935224" y="2291760"/>
            <a:chExt cx="360000" cy="12217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DA451CAB-8E31-4EBC-991C-7E3CC768FBA8}"/>
                    </a:ext>
                  </a:extLst>
                </p:cNvPr>
                <p:cNvSpPr/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L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DA451CAB-8E31-4EBC-991C-7E3CC768FB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291760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B6540F5-CE0B-47E3-A5E1-2E758ED05F80}"/>
                    </a:ext>
                  </a:extLst>
                </p:cNvPr>
                <p:cNvSpPr/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B6540F5-CE0B-47E3-A5E1-2E758ED05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271974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1493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59AA39F1-F884-40AC-B2A1-7ED9217D7C94}"/>
                    </a:ext>
                  </a:extLst>
                </p:cNvPr>
                <p:cNvSpPr/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33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L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59AA39F1-F884-40AC-B2A1-7ED9217D7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224" y="3153504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1493"/>
                  </a:stretch>
                </a:blip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2A40956-9C0F-4857-BF84-B7533C075BA1}"/>
              </a:ext>
            </a:extLst>
          </p:cNvPr>
          <p:cNvGrpSpPr/>
          <p:nvPr/>
        </p:nvGrpSpPr>
        <p:grpSpPr>
          <a:xfrm>
            <a:off x="3264811" y="4423322"/>
            <a:ext cx="360000" cy="1666501"/>
            <a:chOff x="2935224" y="2291760"/>
            <a:chExt cx="360000" cy="1666501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D2A6AB3-F317-462D-897F-EA26DACF0A65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EFCE607-0656-47F0-9773-9F4FD5D1E8F8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700F209-CD51-42FF-B3ED-598706FBCF93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39C6A57-4C8B-4EED-8D1F-96F0E5E0A6B9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399DAA4-0D2B-496F-8608-2B05495CF0C7}"/>
              </a:ext>
            </a:extLst>
          </p:cNvPr>
          <p:cNvCxnSpPr>
            <a:stCxn id="207" idx="6"/>
            <a:endCxn id="211" idx="2"/>
          </p:cNvCxnSpPr>
          <p:nvPr/>
        </p:nvCxnSpPr>
        <p:spPr>
          <a:xfrm flipV="1">
            <a:off x="2645718" y="4603322"/>
            <a:ext cx="619093" cy="1897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7E08050-E006-49B3-B671-48ABD5AFEF25}"/>
              </a:ext>
            </a:extLst>
          </p:cNvPr>
          <p:cNvCxnSpPr>
            <a:cxnSpLocks/>
            <a:stCxn id="208" idx="6"/>
            <a:endCxn id="211" idx="2"/>
          </p:cNvCxnSpPr>
          <p:nvPr/>
        </p:nvCxnSpPr>
        <p:spPr>
          <a:xfrm flipV="1">
            <a:off x="2645718" y="4603322"/>
            <a:ext cx="619093" cy="6176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05D4272-A44D-4966-8131-BC71114B9047}"/>
              </a:ext>
            </a:extLst>
          </p:cNvPr>
          <p:cNvCxnSpPr>
            <a:cxnSpLocks/>
            <a:stCxn id="209" idx="6"/>
            <a:endCxn id="211" idx="2"/>
          </p:cNvCxnSpPr>
          <p:nvPr/>
        </p:nvCxnSpPr>
        <p:spPr>
          <a:xfrm flipV="1">
            <a:off x="2645718" y="4603322"/>
            <a:ext cx="619093" cy="10514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F0715E1-0912-4352-A30E-9E416EF46EF5}"/>
              </a:ext>
            </a:extLst>
          </p:cNvPr>
          <p:cNvCxnSpPr>
            <a:cxnSpLocks/>
            <a:stCxn id="209" idx="6"/>
            <a:endCxn id="212" idx="2"/>
          </p:cNvCxnSpPr>
          <p:nvPr/>
        </p:nvCxnSpPr>
        <p:spPr>
          <a:xfrm flipV="1">
            <a:off x="2645718" y="5031302"/>
            <a:ext cx="619093" cy="62347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29DB78B-10AF-49A4-B477-386C680097B7}"/>
              </a:ext>
            </a:extLst>
          </p:cNvPr>
          <p:cNvCxnSpPr>
            <a:cxnSpLocks/>
            <a:stCxn id="208" idx="6"/>
            <a:endCxn id="212" idx="2"/>
          </p:cNvCxnSpPr>
          <p:nvPr/>
        </p:nvCxnSpPr>
        <p:spPr>
          <a:xfrm flipV="1">
            <a:off x="2645718" y="5031302"/>
            <a:ext cx="619093" cy="1897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A1DA014-B910-40AD-9F8C-FC7535BB79AD}"/>
              </a:ext>
            </a:extLst>
          </p:cNvPr>
          <p:cNvCxnSpPr>
            <a:cxnSpLocks/>
            <a:stCxn id="209" idx="6"/>
            <a:endCxn id="214" idx="2"/>
          </p:cNvCxnSpPr>
          <p:nvPr/>
        </p:nvCxnSpPr>
        <p:spPr>
          <a:xfrm>
            <a:off x="2645718" y="5654780"/>
            <a:ext cx="619093" cy="2550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FDA1ED7-EDC6-4AB8-AF86-A609BB814BCF}"/>
              </a:ext>
            </a:extLst>
          </p:cNvPr>
          <p:cNvCxnSpPr>
            <a:cxnSpLocks/>
            <a:stCxn id="209" idx="6"/>
            <a:endCxn id="213" idx="2"/>
          </p:cNvCxnSpPr>
          <p:nvPr/>
        </p:nvCxnSpPr>
        <p:spPr>
          <a:xfrm flipV="1">
            <a:off x="2645718" y="5465066"/>
            <a:ext cx="619093" cy="1897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715330-B802-44D4-A930-327420F3926B}"/>
              </a:ext>
            </a:extLst>
          </p:cNvPr>
          <p:cNvCxnSpPr>
            <a:cxnSpLocks/>
            <a:stCxn id="208" idx="6"/>
            <a:endCxn id="213" idx="2"/>
          </p:cNvCxnSpPr>
          <p:nvPr/>
        </p:nvCxnSpPr>
        <p:spPr>
          <a:xfrm>
            <a:off x="2645718" y="5221016"/>
            <a:ext cx="619093" cy="2440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420C99F-0CC6-4FD2-BAF6-00C8474656E6}"/>
              </a:ext>
            </a:extLst>
          </p:cNvPr>
          <p:cNvCxnSpPr>
            <a:cxnSpLocks/>
            <a:stCxn id="208" idx="6"/>
            <a:endCxn id="214" idx="2"/>
          </p:cNvCxnSpPr>
          <p:nvPr/>
        </p:nvCxnSpPr>
        <p:spPr>
          <a:xfrm>
            <a:off x="2645718" y="5221016"/>
            <a:ext cx="619093" cy="6888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58F092-3CBD-4D23-AAB5-0A02AF667289}"/>
              </a:ext>
            </a:extLst>
          </p:cNvPr>
          <p:cNvCxnSpPr>
            <a:cxnSpLocks/>
            <a:stCxn id="214" idx="6"/>
            <a:endCxn id="229" idx="2"/>
          </p:cNvCxnSpPr>
          <p:nvPr/>
        </p:nvCxnSpPr>
        <p:spPr>
          <a:xfrm flipV="1">
            <a:off x="3624811" y="5884229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1C2324B-EA4D-43AE-A605-E1BF1CF23260}"/>
              </a:ext>
            </a:extLst>
          </p:cNvPr>
          <p:cNvGrpSpPr/>
          <p:nvPr/>
        </p:nvGrpSpPr>
        <p:grpSpPr>
          <a:xfrm>
            <a:off x="4388510" y="4397728"/>
            <a:ext cx="360000" cy="1666501"/>
            <a:chOff x="2935224" y="2291760"/>
            <a:chExt cx="360000" cy="1666501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70B020D-D410-48FF-ADE3-5CB4BCA900EA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20DEB74-9BEF-4917-B5F5-54C31370F75B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F90A0AC-37B6-4763-ABC3-E8471CE4567D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2E2989E-2E7A-4F43-B9C7-E03BB21453CA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1D1B7CB-AA96-46CD-9DDA-74AC1671EF6F}"/>
              </a:ext>
            </a:extLst>
          </p:cNvPr>
          <p:cNvGrpSpPr/>
          <p:nvPr/>
        </p:nvGrpSpPr>
        <p:grpSpPr>
          <a:xfrm>
            <a:off x="5427199" y="4402136"/>
            <a:ext cx="360000" cy="1666501"/>
            <a:chOff x="2935224" y="2291760"/>
            <a:chExt cx="360000" cy="1666501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16DBA19-8A1D-42F2-99FF-BB0DEDEF03C6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279E309-E459-4F93-A02D-7483D1DE56A7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B039585-FE3C-4E5C-9C10-B80957A75FD1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38BAC0C-675A-46AE-818E-6FCA342F8790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B973596-7C40-492A-A9C8-67487DADBD83}"/>
              </a:ext>
            </a:extLst>
          </p:cNvPr>
          <p:cNvCxnSpPr>
            <a:cxnSpLocks/>
            <a:stCxn id="214" idx="6"/>
            <a:endCxn id="228" idx="2"/>
          </p:cNvCxnSpPr>
          <p:nvPr/>
        </p:nvCxnSpPr>
        <p:spPr>
          <a:xfrm flipV="1">
            <a:off x="3624811" y="5439472"/>
            <a:ext cx="763699" cy="47035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42E69FB-0AA9-4BA7-9049-5410BB072C79}"/>
              </a:ext>
            </a:extLst>
          </p:cNvPr>
          <p:cNvCxnSpPr>
            <a:cxnSpLocks/>
            <a:stCxn id="214" idx="6"/>
            <a:endCxn id="227" idx="2"/>
          </p:cNvCxnSpPr>
          <p:nvPr/>
        </p:nvCxnSpPr>
        <p:spPr>
          <a:xfrm flipV="1">
            <a:off x="3624811" y="5005708"/>
            <a:ext cx="763699" cy="9041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DDBD04A-7108-4A95-920B-0F206418012B}"/>
              </a:ext>
            </a:extLst>
          </p:cNvPr>
          <p:cNvCxnSpPr>
            <a:cxnSpLocks/>
            <a:stCxn id="229" idx="6"/>
            <a:endCxn id="231" idx="2"/>
          </p:cNvCxnSpPr>
          <p:nvPr/>
        </p:nvCxnSpPr>
        <p:spPr>
          <a:xfrm flipV="1">
            <a:off x="4748510" y="4582136"/>
            <a:ext cx="678689" cy="13020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266B0F2-8B66-4A77-8F11-DEB0DD05AF3E}"/>
              </a:ext>
            </a:extLst>
          </p:cNvPr>
          <p:cNvCxnSpPr>
            <a:cxnSpLocks/>
            <a:stCxn id="229" idx="6"/>
            <a:endCxn id="234" idx="2"/>
          </p:cNvCxnSpPr>
          <p:nvPr/>
        </p:nvCxnSpPr>
        <p:spPr>
          <a:xfrm>
            <a:off x="4748510" y="5884229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77A2944-6306-404D-A7FB-6FA5CA05C4F6}"/>
              </a:ext>
            </a:extLst>
          </p:cNvPr>
          <p:cNvCxnSpPr>
            <a:cxnSpLocks/>
            <a:stCxn id="229" idx="6"/>
            <a:endCxn id="233" idx="2"/>
          </p:cNvCxnSpPr>
          <p:nvPr/>
        </p:nvCxnSpPr>
        <p:spPr>
          <a:xfrm flipV="1">
            <a:off x="4748510" y="5443880"/>
            <a:ext cx="678689" cy="4403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9A773C0-6AF0-47F4-B81B-BB99D4E1EC98}"/>
              </a:ext>
            </a:extLst>
          </p:cNvPr>
          <p:cNvCxnSpPr>
            <a:cxnSpLocks/>
            <a:stCxn id="229" idx="6"/>
            <a:endCxn id="232" idx="2"/>
          </p:cNvCxnSpPr>
          <p:nvPr/>
        </p:nvCxnSpPr>
        <p:spPr>
          <a:xfrm flipV="1">
            <a:off x="4748510" y="5010116"/>
            <a:ext cx="678689" cy="87411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5883B09-F92E-4EDB-A614-93ED4D8F5218}"/>
              </a:ext>
            </a:extLst>
          </p:cNvPr>
          <p:cNvCxnSpPr>
            <a:cxnSpLocks/>
            <a:stCxn id="228" idx="6"/>
            <a:endCxn id="233" idx="2"/>
          </p:cNvCxnSpPr>
          <p:nvPr/>
        </p:nvCxnSpPr>
        <p:spPr>
          <a:xfrm>
            <a:off x="4748510" y="5439472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3BF3C54-BAB6-49EE-8952-BDC70140D8FE}"/>
              </a:ext>
            </a:extLst>
          </p:cNvPr>
          <p:cNvCxnSpPr>
            <a:cxnSpLocks/>
            <a:stCxn id="228" idx="6"/>
            <a:endCxn id="234" idx="2"/>
          </p:cNvCxnSpPr>
          <p:nvPr/>
        </p:nvCxnSpPr>
        <p:spPr>
          <a:xfrm>
            <a:off x="4748510" y="5439472"/>
            <a:ext cx="678689" cy="4491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A2582EA-142A-4042-8F97-54835C4E511E}"/>
              </a:ext>
            </a:extLst>
          </p:cNvPr>
          <p:cNvCxnSpPr>
            <a:cxnSpLocks/>
            <a:stCxn id="227" idx="6"/>
            <a:endCxn id="234" idx="2"/>
          </p:cNvCxnSpPr>
          <p:nvPr/>
        </p:nvCxnSpPr>
        <p:spPr>
          <a:xfrm>
            <a:off x="4748510" y="5005708"/>
            <a:ext cx="678689" cy="88292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3317438-0AC0-4C90-A749-E56A628A9E3D}"/>
              </a:ext>
            </a:extLst>
          </p:cNvPr>
          <p:cNvCxnSpPr>
            <a:cxnSpLocks/>
            <a:stCxn id="226" idx="6"/>
            <a:endCxn id="234" idx="2"/>
          </p:cNvCxnSpPr>
          <p:nvPr/>
        </p:nvCxnSpPr>
        <p:spPr>
          <a:xfrm>
            <a:off x="4748510" y="4577728"/>
            <a:ext cx="678689" cy="13109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5C334CF-AFF9-4384-8ECE-C7DAFE6C6BB2}"/>
              </a:ext>
            </a:extLst>
          </p:cNvPr>
          <p:cNvCxnSpPr>
            <a:cxnSpLocks/>
            <a:stCxn id="227" idx="6"/>
            <a:endCxn id="232" idx="2"/>
          </p:cNvCxnSpPr>
          <p:nvPr/>
        </p:nvCxnSpPr>
        <p:spPr>
          <a:xfrm>
            <a:off x="4748510" y="5005708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3B575B9-A35E-46F9-9208-100393B59A38}"/>
              </a:ext>
            </a:extLst>
          </p:cNvPr>
          <p:cNvCxnSpPr>
            <a:cxnSpLocks/>
            <a:stCxn id="226" idx="6"/>
            <a:endCxn id="231" idx="2"/>
          </p:cNvCxnSpPr>
          <p:nvPr/>
        </p:nvCxnSpPr>
        <p:spPr>
          <a:xfrm>
            <a:off x="4748510" y="4577728"/>
            <a:ext cx="678689" cy="44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D3E6A63-1092-44CD-909A-0E27BC0DA243}"/>
              </a:ext>
            </a:extLst>
          </p:cNvPr>
          <p:cNvCxnSpPr>
            <a:cxnSpLocks/>
            <a:stCxn id="226" idx="6"/>
            <a:endCxn id="232" idx="2"/>
          </p:cNvCxnSpPr>
          <p:nvPr/>
        </p:nvCxnSpPr>
        <p:spPr>
          <a:xfrm>
            <a:off x="4748510" y="4577728"/>
            <a:ext cx="678689" cy="4323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8F78171-3D0A-450C-925A-90C9C8984462}"/>
              </a:ext>
            </a:extLst>
          </p:cNvPr>
          <p:cNvCxnSpPr>
            <a:cxnSpLocks/>
            <a:stCxn id="226" idx="6"/>
            <a:endCxn id="233" idx="2"/>
          </p:cNvCxnSpPr>
          <p:nvPr/>
        </p:nvCxnSpPr>
        <p:spPr>
          <a:xfrm>
            <a:off x="4748510" y="4577728"/>
            <a:ext cx="678689" cy="86615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1CFF48D4-4FB2-40D2-B02E-FD5CFFA2A71E}"/>
              </a:ext>
            </a:extLst>
          </p:cNvPr>
          <p:cNvCxnSpPr>
            <a:cxnSpLocks/>
            <a:stCxn id="227" idx="6"/>
            <a:endCxn id="231" idx="2"/>
          </p:cNvCxnSpPr>
          <p:nvPr/>
        </p:nvCxnSpPr>
        <p:spPr>
          <a:xfrm flipV="1">
            <a:off x="4748510" y="4582136"/>
            <a:ext cx="678689" cy="4235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2DB9DE6-A733-442A-8851-B84B628B6CC2}"/>
              </a:ext>
            </a:extLst>
          </p:cNvPr>
          <p:cNvCxnSpPr>
            <a:cxnSpLocks/>
            <a:stCxn id="212" idx="6"/>
            <a:endCxn id="228" idx="2"/>
          </p:cNvCxnSpPr>
          <p:nvPr/>
        </p:nvCxnSpPr>
        <p:spPr>
          <a:xfrm>
            <a:off x="3624811" y="5031302"/>
            <a:ext cx="763699" cy="4081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B8C034C-F23A-493E-8A01-FDD23BC584BC}"/>
              </a:ext>
            </a:extLst>
          </p:cNvPr>
          <p:cNvCxnSpPr>
            <a:cxnSpLocks/>
            <a:stCxn id="213" idx="6"/>
            <a:endCxn id="227" idx="2"/>
          </p:cNvCxnSpPr>
          <p:nvPr/>
        </p:nvCxnSpPr>
        <p:spPr>
          <a:xfrm flipV="1">
            <a:off x="3624811" y="5005708"/>
            <a:ext cx="763699" cy="459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38153E3-074E-44B5-8A5B-D42C459D9445}"/>
              </a:ext>
            </a:extLst>
          </p:cNvPr>
          <p:cNvCxnSpPr>
            <a:cxnSpLocks/>
            <a:stCxn id="212" idx="6"/>
            <a:endCxn id="227" idx="2"/>
          </p:cNvCxnSpPr>
          <p:nvPr/>
        </p:nvCxnSpPr>
        <p:spPr>
          <a:xfrm flipV="1">
            <a:off x="3624811" y="5005708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D6C72CF-AD6D-4ECD-BC29-26368290E8EA}"/>
              </a:ext>
            </a:extLst>
          </p:cNvPr>
          <p:cNvCxnSpPr>
            <a:cxnSpLocks/>
            <a:stCxn id="214" idx="6"/>
            <a:endCxn id="226" idx="2"/>
          </p:cNvCxnSpPr>
          <p:nvPr/>
        </p:nvCxnSpPr>
        <p:spPr>
          <a:xfrm flipV="1">
            <a:off x="3624811" y="4577728"/>
            <a:ext cx="763699" cy="133209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6F98E88-70F5-4ACB-81F9-15A16DF2D6DD}"/>
              </a:ext>
            </a:extLst>
          </p:cNvPr>
          <p:cNvCxnSpPr>
            <a:cxnSpLocks/>
            <a:stCxn id="211" idx="6"/>
            <a:endCxn id="226" idx="2"/>
          </p:cNvCxnSpPr>
          <p:nvPr/>
        </p:nvCxnSpPr>
        <p:spPr>
          <a:xfrm flipV="1">
            <a:off x="3624811" y="4577728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3318AFF-E2F9-47F7-8D33-55DD757113A2}"/>
              </a:ext>
            </a:extLst>
          </p:cNvPr>
          <p:cNvCxnSpPr>
            <a:cxnSpLocks/>
            <a:stCxn id="213" idx="6"/>
            <a:endCxn id="226" idx="2"/>
          </p:cNvCxnSpPr>
          <p:nvPr/>
        </p:nvCxnSpPr>
        <p:spPr>
          <a:xfrm flipV="1">
            <a:off x="3624811" y="4577728"/>
            <a:ext cx="763699" cy="8873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479C2E9-F87C-449B-8A56-15E331FFD934}"/>
              </a:ext>
            </a:extLst>
          </p:cNvPr>
          <p:cNvCxnSpPr>
            <a:cxnSpLocks/>
            <a:stCxn id="211" idx="6"/>
            <a:endCxn id="229" idx="2"/>
          </p:cNvCxnSpPr>
          <p:nvPr/>
        </p:nvCxnSpPr>
        <p:spPr>
          <a:xfrm>
            <a:off x="3624811" y="4603322"/>
            <a:ext cx="763699" cy="12809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846D5020-7BF7-4F8E-B334-7C5F6C476237}"/>
              </a:ext>
            </a:extLst>
          </p:cNvPr>
          <p:cNvCxnSpPr>
            <a:cxnSpLocks/>
            <a:stCxn id="213" idx="6"/>
            <a:endCxn id="228" idx="2"/>
          </p:cNvCxnSpPr>
          <p:nvPr/>
        </p:nvCxnSpPr>
        <p:spPr>
          <a:xfrm flipV="1">
            <a:off x="3624811" y="5439472"/>
            <a:ext cx="763699" cy="255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169D9D3-F521-4003-90EB-FD989C031EF9}"/>
              </a:ext>
            </a:extLst>
          </p:cNvPr>
          <p:cNvCxnSpPr>
            <a:cxnSpLocks/>
            <a:endCxn id="229" idx="2"/>
          </p:cNvCxnSpPr>
          <p:nvPr/>
        </p:nvCxnSpPr>
        <p:spPr>
          <a:xfrm>
            <a:off x="4039206" y="5459688"/>
            <a:ext cx="349304" cy="42454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19CC00A-71C3-4694-BD36-1D32145BBF20}"/>
              </a:ext>
            </a:extLst>
          </p:cNvPr>
          <p:cNvCxnSpPr>
            <a:cxnSpLocks/>
            <a:stCxn id="212" idx="6"/>
            <a:endCxn id="226" idx="2"/>
          </p:cNvCxnSpPr>
          <p:nvPr/>
        </p:nvCxnSpPr>
        <p:spPr>
          <a:xfrm flipV="1">
            <a:off x="3624811" y="4577728"/>
            <a:ext cx="763699" cy="4535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E6EF63E-3E23-44C8-B001-29DB62F29449}"/>
              </a:ext>
            </a:extLst>
          </p:cNvPr>
          <p:cNvCxnSpPr>
            <a:cxnSpLocks/>
            <a:stCxn id="231" idx="6"/>
            <a:endCxn id="132" idx="2"/>
          </p:cNvCxnSpPr>
          <p:nvPr/>
        </p:nvCxnSpPr>
        <p:spPr>
          <a:xfrm>
            <a:off x="5787199" y="4582136"/>
            <a:ext cx="1126941" cy="32114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F4DAEE9-D33D-4767-9C6C-6921637AC364}"/>
              </a:ext>
            </a:extLst>
          </p:cNvPr>
          <p:cNvCxnSpPr>
            <a:cxnSpLocks/>
            <a:stCxn id="233" idx="6"/>
            <a:endCxn id="132" idx="2"/>
          </p:cNvCxnSpPr>
          <p:nvPr/>
        </p:nvCxnSpPr>
        <p:spPr>
          <a:xfrm flipV="1">
            <a:off x="5787199" y="4903276"/>
            <a:ext cx="1126941" cy="54060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8005469-2533-4D97-AE7F-9CCDEA3A5866}"/>
              </a:ext>
            </a:extLst>
          </p:cNvPr>
          <p:cNvCxnSpPr>
            <a:cxnSpLocks/>
            <a:stCxn id="232" idx="6"/>
            <a:endCxn id="132" idx="2"/>
          </p:cNvCxnSpPr>
          <p:nvPr/>
        </p:nvCxnSpPr>
        <p:spPr>
          <a:xfrm flipV="1">
            <a:off x="5787199" y="4903276"/>
            <a:ext cx="1126941" cy="10684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AA72BBF-29A0-4203-A9BB-6FE586DB66DA}"/>
              </a:ext>
            </a:extLst>
          </p:cNvPr>
          <p:cNvCxnSpPr>
            <a:cxnSpLocks/>
            <a:stCxn id="234" idx="6"/>
            <a:endCxn id="132" idx="2"/>
          </p:cNvCxnSpPr>
          <p:nvPr/>
        </p:nvCxnSpPr>
        <p:spPr>
          <a:xfrm flipV="1">
            <a:off x="5787199" y="4903276"/>
            <a:ext cx="1126941" cy="98536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MSE = 0.5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4960-BC2F-40D4-8188-F82C2659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012469"/>
            <a:ext cx="4276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1CA9-0D96-4381-BFEE-1D6254A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Nn1 &amp; NN2 Predictions</a:t>
            </a:r>
            <a:endParaRPr lang="en-I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47D1EA-19B9-42C4-80EF-BA52392F43C2}"/>
              </a:ext>
            </a:extLst>
          </p:cNvPr>
          <p:cNvGrpSpPr/>
          <p:nvPr/>
        </p:nvGrpSpPr>
        <p:grpSpPr>
          <a:xfrm>
            <a:off x="383065" y="2356160"/>
            <a:ext cx="11425871" cy="3960000"/>
            <a:chOff x="384238" y="2356160"/>
            <a:chExt cx="11425871" cy="396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0407F4-E2CE-4BD0-92D2-F9A4B535F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238" y="2356160"/>
              <a:ext cx="5731101" cy="396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E6432A-9761-4DA4-B872-2598B5E07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339" y="2356160"/>
              <a:ext cx="569477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84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FF5-451D-4C3B-87EB-F085EC9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Halving NN1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9C5BA7A-C93F-4A26-B43D-2A628F82EFA6}"/>
                  </a:ext>
                </a:extLst>
              </p:cNvPr>
              <p:cNvSpPr/>
              <p:nvPr/>
            </p:nvSpPr>
            <p:spPr>
              <a:xfrm>
                <a:off x="2652921" y="2450015"/>
                <a:ext cx="360000" cy="36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L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9C5BA7A-C93F-4A26-B43D-2A628F82E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21" y="2450015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5F0D72-DC31-42F8-8124-A65E70D1EFE5}"/>
                  </a:ext>
                </a:extLst>
              </p:cNvPr>
              <p:cNvSpPr/>
              <p:nvPr/>
            </p:nvSpPr>
            <p:spPr>
              <a:xfrm>
                <a:off x="2652921" y="2877995"/>
                <a:ext cx="360000" cy="36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L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5F0D72-DC31-42F8-8124-A65E70D1E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21" y="2877995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 l="-3030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B3CD36C-7CA6-4A8C-B6A9-8368FFB29290}"/>
                  </a:ext>
                </a:extLst>
              </p:cNvPr>
              <p:cNvSpPr/>
              <p:nvPr/>
            </p:nvSpPr>
            <p:spPr>
              <a:xfrm>
                <a:off x="2839116" y="5173772"/>
                <a:ext cx="360000" cy="36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L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B3CD36C-7CA6-4A8C-B6A9-8368FFB29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16" y="5173772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1515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15F0C49-6D02-4F88-93B5-A0DF55A4EF26}"/>
              </a:ext>
            </a:extLst>
          </p:cNvPr>
          <p:cNvSpPr/>
          <p:nvPr/>
        </p:nvSpPr>
        <p:spPr>
          <a:xfrm>
            <a:off x="1661404" y="2673371"/>
            <a:ext cx="89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NN1_1</a:t>
            </a:r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50468F-05EB-44EA-8658-22B15293454B}"/>
              </a:ext>
            </a:extLst>
          </p:cNvPr>
          <p:cNvSpPr/>
          <p:nvPr/>
        </p:nvSpPr>
        <p:spPr>
          <a:xfrm>
            <a:off x="6592902" y="2978312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AEE896-445C-4810-80DF-EF56C1C5ADC6}"/>
              </a:ext>
            </a:extLst>
          </p:cNvPr>
          <p:cNvSpPr/>
          <p:nvPr/>
        </p:nvSpPr>
        <p:spPr>
          <a:xfrm>
            <a:off x="6592902" y="4655361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08486C-D867-4CA9-8251-CAE4B3929053}"/>
              </a:ext>
            </a:extLst>
          </p:cNvPr>
          <p:cNvCxnSpPr>
            <a:cxnSpLocks/>
            <a:stCxn id="247" idx="6"/>
            <a:endCxn id="33" idx="2"/>
          </p:cNvCxnSpPr>
          <p:nvPr/>
        </p:nvCxnSpPr>
        <p:spPr>
          <a:xfrm flipV="1">
            <a:off x="5589200" y="4835361"/>
            <a:ext cx="1003702" cy="9337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C8BA5-4F80-4ABB-9C98-07481177B935}"/>
              </a:ext>
            </a:extLst>
          </p:cNvPr>
          <p:cNvCxnSpPr>
            <a:cxnSpLocks/>
            <a:stCxn id="33" idx="6"/>
            <a:endCxn id="173" idx="2"/>
          </p:cNvCxnSpPr>
          <p:nvPr/>
        </p:nvCxnSpPr>
        <p:spPr>
          <a:xfrm flipV="1">
            <a:off x="6952902" y="3837822"/>
            <a:ext cx="903714" cy="99753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2BA5A8-01DF-4357-B062-D2AEFDA8A2C6}"/>
              </a:ext>
            </a:extLst>
          </p:cNvPr>
          <p:cNvCxnSpPr>
            <a:cxnSpLocks/>
            <a:stCxn id="244" idx="6"/>
            <a:endCxn id="33" idx="2"/>
          </p:cNvCxnSpPr>
          <p:nvPr/>
        </p:nvCxnSpPr>
        <p:spPr>
          <a:xfrm>
            <a:off x="5589200" y="4462653"/>
            <a:ext cx="1003702" cy="3727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4ED2E0-339E-4D28-9C59-7BDBEB72C6FE}"/>
              </a:ext>
            </a:extLst>
          </p:cNvPr>
          <p:cNvCxnSpPr>
            <a:cxnSpLocks/>
            <a:stCxn id="224" idx="6"/>
            <a:endCxn id="32" idx="2"/>
          </p:cNvCxnSpPr>
          <p:nvPr/>
        </p:nvCxnSpPr>
        <p:spPr>
          <a:xfrm flipV="1">
            <a:off x="5594113" y="3158312"/>
            <a:ext cx="998789" cy="39952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BAF640-B55E-40C8-9EC4-C6DF0F5CE47F}"/>
              </a:ext>
            </a:extLst>
          </p:cNvPr>
          <p:cNvCxnSpPr>
            <a:cxnSpLocks/>
            <a:stCxn id="221" idx="6"/>
            <a:endCxn id="32" idx="2"/>
          </p:cNvCxnSpPr>
          <p:nvPr/>
        </p:nvCxnSpPr>
        <p:spPr>
          <a:xfrm>
            <a:off x="5594113" y="2251335"/>
            <a:ext cx="998789" cy="9069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BD24E68-31D3-47F8-B264-9E14945A4097}"/>
              </a:ext>
            </a:extLst>
          </p:cNvPr>
          <p:cNvSpPr/>
          <p:nvPr/>
        </p:nvSpPr>
        <p:spPr>
          <a:xfrm>
            <a:off x="1744335" y="4861878"/>
            <a:ext cx="89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NN1_2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C084DE9-25D4-4B99-A9CA-C636266E5944}"/>
                  </a:ext>
                </a:extLst>
              </p:cNvPr>
              <p:cNvSpPr/>
              <p:nvPr/>
            </p:nvSpPr>
            <p:spPr>
              <a:xfrm>
                <a:off x="2844464" y="4655357"/>
                <a:ext cx="360000" cy="36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3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L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C084DE9-25D4-4B99-A9CA-C636266E5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64" y="4655357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030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1115BFEB-B0A3-4D10-BF60-553E169718BA}"/>
              </a:ext>
            </a:extLst>
          </p:cNvPr>
          <p:cNvSpPr/>
          <p:nvPr/>
        </p:nvSpPr>
        <p:spPr>
          <a:xfrm>
            <a:off x="10254282" y="3805874"/>
            <a:ext cx="89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NN1</a:t>
            </a:r>
            <a:endParaRPr lang="en-IL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30A090-D534-4872-A716-CCDFB1E1A1CC}"/>
              </a:ext>
            </a:extLst>
          </p:cNvPr>
          <p:cNvCxnSpPr>
            <a:cxnSpLocks/>
            <a:stCxn id="33" idx="6"/>
            <a:endCxn id="172" idx="2"/>
          </p:cNvCxnSpPr>
          <p:nvPr/>
        </p:nvCxnSpPr>
        <p:spPr>
          <a:xfrm flipV="1">
            <a:off x="6952902" y="3409842"/>
            <a:ext cx="903714" cy="142551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A49043D-4C8D-4B31-966F-468447651918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6952902" y="3158312"/>
            <a:ext cx="903714" cy="6795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186FCD4-631F-4E74-89A1-77E6D7F552B7}"/>
              </a:ext>
            </a:extLst>
          </p:cNvPr>
          <p:cNvCxnSpPr>
            <a:cxnSpLocks/>
            <a:stCxn id="32" idx="6"/>
            <a:endCxn id="172" idx="2"/>
          </p:cNvCxnSpPr>
          <p:nvPr/>
        </p:nvCxnSpPr>
        <p:spPr>
          <a:xfrm>
            <a:off x="6952902" y="3158312"/>
            <a:ext cx="903714" cy="25153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3294BE48-069A-4FA4-97D6-014AE2ECDAE0}"/>
              </a:ext>
            </a:extLst>
          </p:cNvPr>
          <p:cNvSpPr/>
          <p:nvPr/>
        </p:nvSpPr>
        <p:spPr>
          <a:xfrm>
            <a:off x="9814802" y="3871849"/>
            <a:ext cx="360000" cy="36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1839D8B-924B-4BEF-B99E-AE93ACCACE2D}"/>
              </a:ext>
            </a:extLst>
          </p:cNvPr>
          <p:cNvGrpSpPr/>
          <p:nvPr/>
        </p:nvGrpSpPr>
        <p:grpSpPr>
          <a:xfrm>
            <a:off x="7856616" y="3229842"/>
            <a:ext cx="360000" cy="1666501"/>
            <a:chOff x="2935224" y="2291760"/>
            <a:chExt cx="360000" cy="1666501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84FC8B5-AF45-4E4E-8D51-F0199264672B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763E87E-74EC-4410-AB1B-A322D49F12EE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BDC6D6C-8362-43A0-B5F3-930CB45D87D7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5B38A76-3234-4DA3-B5F5-2E4119775DDC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3A25539-1D6A-44F5-9482-CE93F4009D20}"/>
              </a:ext>
            </a:extLst>
          </p:cNvPr>
          <p:cNvGrpSpPr/>
          <p:nvPr/>
        </p:nvGrpSpPr>
        <p:grpSpPr>
          <a:xfrm>
            <a:off x="8835709" y="3224132"/>
            <a:ext cx="360000" cy="1666501"/>
            <a:chOff x="2935224" y="2291760"/>
            <a:chExt cx="360000" cy="1666501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A430588-6347-4C95-BC22-5932E1CF6BA3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26135E4-0DC1-4085-9788-E10308BA9CB2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3055625-E60E-41B7-B827-0651CBBB50DD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DFE8669-6757-41DC-AD59-B257581F3C1F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830A1C2-8E51-4211-BC20-383CF18F0650}"/>
              </a:ext>
            </a:extLst>
          </p:cNvPr>
          <p:cNvCxnSpPr>
            <a:stCxn id="172" idx="6"/>
            <a:endCxn id="177" idx="2"/>
          </p:cNvCxnSpPr>
          <p:nvPr/>
        </p:nvCxnSpPr>
        <p:spPr>
          <a:xfrm flipV="1">
            <a:off x="8216616" y="3404132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70A9CD2-3702-4A78-8794-81A9644C6FBE}"/>
              </a:ext>
            </a:extLst>
          </p:cNvPr>
          <p:cNvCxnSpPr>
            <a:cxnSpLocks/>
            <a:stCxn id="173" idx="6"/>
            <a:endCxn id="177" idx="2"/>
          </p:cNvCxnSpPr>
          <p:nvPr/>
        </p:nvCxnSpPr>
        <p:spPr>
          <a:xfrm flipV="1">
            <a:off x="8216616" y="3404132"/>
            <a:ext cx="619093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14468432-60AB-4092-AA52-9AAABE48DAEA}"/>
              </a:ext>
            </a:extLst>
          </p:cNvPr>
          <p:cNvCxnSpPr>
            <a:cxnSpLocks/>
            <a:stCxn id="174" idx="6"/>
            <a:endCxn id="177" idx="2"/>
          </p:cNvCxnSpPr>
          <p:nvPr/>
        </p:nvCxnSpPr>
        <p:spPr>
          <a:xfrm flipV="1">
            <a:off x="8216616" y="3404132"/>
            <a:ext cx="619093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B4691DF-AAF9-4753-AEA4-EA17ADC5C590}"/>
              </a:ext>
            </a:extLst>
          </p:cNvPr>
          <p:cNvCxnSpPr>
            <a:cxnSpLocks/>
            <a:stCxn id="175" idx="6"/>
            <a:endCxn id="177" idx="2"/>
          </p:cNvCxnSpPr>
          <p:nvPr/>
        </p:nvCxnSpPr>
        <p:spPr>
          <a:xfrm flipV="1">
            <a:off x="8216616" y="3404132"/>
            <a:ext cx="619093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20F77F5-48CE-400E-8ABB-4E8B2A99A03F}"/>
              </a:ext>
            </a:extLst>
          </p:cNvPr>
          <p:cNvCxnSpPr>
            <a:cxnSpLocks/>
            <a:stCxn id="174" idx="6"/>
            <a:endCxn id="178" idx="2"/>
          </p:cNvCxnSpPr>
          <p:nvPr/>
        </p:nvCxnSpPr>
        <p:spPr>
          <a:xfrm flipV="1">
            <a:off x="8216616" y="3832112"/>
            <a:ext cx="619093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DF3B2AA-966E-4189-A620-D63084AC6B90}"/>
              </a:ext>
            </a:extLst>
          </p:cNvPr>
          <p:cNvCxnSpPr>
            <a:cxnSpLocks/>
            <a:stCxn id="173" idx="6"/>
            <a:endCxn id="178" idx="2"/>
          </p:cNvCxnSpPr>
          <p:nvPr/>
        </p:nvCxnSpPr>
        <p:spPr>
          <a:xfrm flipV="1">
            <a:off x="8216616" y="3832112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BA6B063-AAA7-445A-99AC-801AFC3D3FBF}"/>
              </a:ext>
            </a:extLst>
          </p:cNvPr>
          <p:cNvCxnSpPr>
            <a:cxnSpLocks/>
            <a:stCxn id="175" idx="6"/>
            <a:endCxn id="178" idx="2"/>
          </p:cNvCxnSpPr>
          <p:nvPr/>
        </p:nvCxnSpPr>
        <p:spPr>
          <a:xfrm flipV="1">
            <a:off x="8216616" y="3832112"/>
            <a:ext cx="619093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C9DCBF2-351C-49B3-9B39-50A5832FEEA3}"/>
              </a:ext>
            </a:extLst>
          </p:cNvPr>
          <p:cNvCxnSpPr>
            <a:cxnSpLocks/>
            <a:stCxn id="174" idx="6"/>
            <a:endCxn id="180" idx="2"/>
          </p:cNvCxnSpPr>
          <p:nvPr/>
        </p:nvCxnSpPr>
        <p:spPr>
          <a:xfrm>
            <a:off x="8216616" y="4271586"/>
            <a:ext cx="619093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1F3AA46-9ED2-46AE-A15C-A1EC9AE1952D}"/>
              </a:ext>
            </a:extLst>
          </p:cNvPr>
          <p:cNvCxnSpPr>
            <a:cxnSpLocks/>
            <a:stCxn id="174" idx="6"/>
            <a:endCxn id="179" idx="2"/>
          </p:cNvCxnSpPr>
          <p:nvPr/>
        </p:nvCxnSpPr>
        <p:spPr>
          <a:xfrm flipV="1">
            <a:off x="8216616" y="4265876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858B8B9-5D54-4B51-AC95-AD0A6B7EB8AE}"/>
              </a:ext>
            </a:extLst>
          </p:cNvPr>
          <p:cNvCxnSpPr>
            <a:cxnSpLocks/>
            <a:stCxn id="175" idx="6"/>
            <a:endCxn id="179" idx="2"/>
          </p:cNvCxnSpPr>
          <p:nvPr/>
        </p:nvCxnSpPr>
        <p:spPr>
          <a:xfrm flipV="1">
            <a:off x="8216616" y="4265876"/>
            <a:ext cx="619093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70911F-06E9-41FC-ACCC-34316846E90C}"/>
              </a:ext>
            </a:extLst>
          </p:cNvPr>
          <p:cNvCxnSpPr>
            <a:cxnSpLocks/>
            <a:stCxn id="175" idx="6"/>
            <a:endCxn id="180" idx="2"/>
          </p:cNvCxnSpPr>
          <p:nvPr/>
        </p:nvCxnSpPr>
        <p:spPr>
          <a:xfrm flipV="1">
            <a:off x="8216616" y="4710633"/>
            <a:ext cx="619093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B2CF392-5D2E-471E-9B56-2EF33A6049BE}"/>
              </a:ext>
            </a:extLst>
          </p:cNvPr>
          <p:cNvCxnSpPr>
            <a:cxnSpLocks/>
            <a:stCxn id="173" idx="6"/>
            <a:endCxn id="179" idx="2"/>
          </p:cNvCxnSpPr>
          <p:nvPr/>
        </p:nvCxnSpPr>
        <p:spPr>
          <a:xfrm>
            <a:off x="8216616" y="3837822"/>
            <a:ext cx="619093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EE78DC9-F706-4C3B-93B0-1F0A3A77C58A}"/>
              </a:ext>
            </a:extLst>
          </p:cNvPr>
          <p:cNvCxnSpPr>
            <a:cxnSpLocks/>
            <a:stCxn id="173" idx="6"/>
            <a:endCxn id="180" idx="2"/>
          </p:cNvCxnSpPr>
          <p:nvPr/>
        </p:nvCxnSpPr>
        <p:spPr>
          <a:xfrm>
            <a:off x="8216616" y="3837822"/>
            <a:ext cx="619093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3D2A224-B114-40B2-AC7E-8D1F264F6DEC}"/>
              </a:ext>
            </a:extLst>
          </p:cNvPr>
          <p:cNvCxnSpPr>
            <a:cxnSpLocks/>
            <a:stCxn id="177" idx="6"/>
            <a:endCxn id="170" idx="2"/>
          </p:cNvCxnSpPr>
          <p:nvPr/>
        </p:nvCxnSpPr>
        <p:spPr>
          <a:xfrm>
            <a:off x="9195709" y="3404132"/>
            <a:ext cx="619093" cy="64771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717BD95-B6E6-406D-9F1A-34B4C6A34507}"/>
              </a:ext>
            </a:extLst>
          </p:cNvPr>
          <p:cNvCxnSpPr>
            <a:cxnSpLocks/>
            <a:stCxn id="178" idx="6"/>
            <a:endCxn id="170" idx="2"/>
          </p:cNvCxnSpPr>
          <p:nvPr/>
        </p:nvCxnSpPr>
        <p:spPr>
          <a:xfrm>
            <a:off x="9195709" y="3832112"/>
            <a:ext cx="619093" cy="21973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6D5B1E0-E806-4309-B80C-033972CBDF9A}"/>
              </a:ext>
            </a:extLst>
          </p:cNvPr>
          <p:cNvCxnSpPr>
            <a:cxnSpLocks/>
            <a:stCxn id="179" idx="6"/>
            <a:endCxn id="170" idx="2"/>
          </p:cNvCxnSpPr>
          <p:nvPr/>
        </p:nvCxnSpPr>
        <p:spPr>
          <a:xfrm flipV="1">
            <a:off x="9195709" y="4051849"/>
            <a:ext cx="619093" cy="2140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610B674-9466-4082-A731-0612092097E0}"/>
              </a:ext>
            </a:extLst>
          </p:cNvPr>
          <p:cNvCxnSpPr>
            <a:cxnSpLocks/>
            <a:stCxn id="180" idx="6"/>
            <a:endCxn id="170" idx="2"/>
          </p:cNvCxnSpPr>
          <p:nvPr/>
        </p:nvCxnSpPr>
        <p:spPr>
          <a:xfrm flipV="1">
            <a:off x="9195709" y="4051849"/>
            <a:ext cx="619093" cy="6587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C5B070C-52C2-406D-A543-B56E5BF00513}"/>
              </a:ext>
            </a:extLst>
          </p:cNvPr>
          <p:cNvCxnSpPr>
            <a:cxnSpLocks/>
            <a:stCxn id="32" idx="6"/>
            <a:endCxn id="174" idx="2"/>
          </p:cNvCxnSpPr>
          <p:nvPr/>
        </p:nvCxnSpPr>
        <p:spPr>
          <a:xfrm>
            <a:off x="6952902" y="3158312"/>
            <a:ext cx="903714" cy="11132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90FCAF4-0BBF-4034-A2E3-E0D5D1355B78}"/>
              </a:ext>
            </a:extLst>
          </p:cNvPr>
          <p:cNvCxnSpPr>
            <a:cxnSpLocks/>
            <a:stCxn id="33" idx="6"/>
            <a:endCxn id="175" idx="2"/>
          </p:cNvCxnSpPr>
          <p:nvPr/>
        </p:nvCxnSpPr>
        <p:spPr>
          <a:xfrm flipV="1">
            <a:off x="6952902" y="4716343"/>
            <a:ext cx="903714" cy="1190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FDB5944-1EF1-4F5D-88F1-D95EECFF21C5}"/>
              </a:ext>
            </a:extLst>
          </p:cNvPr>
          <p:cNvCxnSpPr>
            <a:cxnSpLocks/>
            <a:stCxn id="32" idx="6"/>
            <a:endCxn id="175" idx="2"/>
          </p:cNvCxnSpPr>
          <p:nvPr/>
        </p:nvCxnSpPr>
        <p:spPr>
          <a:xfrm>
            <a:off x="6952902" y="3158312"/>
            <a:ext cx="903714" cy="15580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E734571-D965-43AA-AF29-E5CCD19E6AC9}"/>
              </a:ext>
            </a:extLst>
          </p:cNvPr>
          <p:cNvCxnSpPr>
            <a:cxnSpLocks/>
            <a:stCxn id="33" idx="6"/>
            <a:endCxn id="174" idx="2"/>
          </p:cNvCxnSpPr>
          <p:nvPr/>
        </p:nvCxnSpPr>
        <p:spPr>
          <a:xfrm flipV="1">
            <a:off x="6952902" y="4271586"/>
            <a:ext cx="903714" cy="56377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50CC449-2DFD-4246-BAD5-458538B288E1}"/>
              </a:ext>
            </a:extLst>
          </p:cNvPr>
          <p:cNvGrpSpPr/>
          <p:nvPr/>
        </p:nvGrpSpPr>
        <p:grpSpPr>
          <a:xfrm>
            <a:off x="3970399" y="2077045"/>
            <a:ext cx="360000" cy="1666501"/>
            <a:chOff x="2935224" y="2291760"/>
            <a:chExt cx="360000" cy="1666501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D64FCE4-F52B-4E85-B0E6-F2A1E2A37CF9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A7DEB94-4063-4DC7-9283-47ED7298E98C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15C6AF6-E753-4079-9A91-3BE78E6A0B90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02C630B-3F03-4D37-A897-40E184A964DC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6024152-1A74-439D-A8F7-1E935A0C303C}"/>
              </a:ext>
            </a:extLst>
          </p:cNvPr>
          <p:cNvGrpSpPr/>
          <p:nvPr/>
        </p:nvGrpSpPr>
        <p:grpSpPr>
          <a:xfrm>
            <a:off x="5234113" y="2071335"/>
            <a:ext cx="360000" cy="1666501"/>
            <a:chOff x="2935224" y="2291760"/>
            <a:chExt cx="360000" cy="166650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2ADAD864-77B1-4185-99FC-7DE209891550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C8F29C6-B7E6-4910-9A10-45D62D6F3DC9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3C45921-6AD9-47EE-ADFE-D5C7C03B5B45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16CDCC4-DA59-4149-ABAD-00599023D9E4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B9F4604-1F87-4F2F-956A-1E522266ED63}"/>
              </a:ext>
            </a:extLst>
          </p:cNvPr>
          <p:cNvCxnSpPr>
            <a:stCxn id="216" idx="6"/>
            <a:endCxn id="221" idx="2"/>
          </p:cNvCxnSpPr>
          <p:nvPr/>
        </p:nvCxnSpPr>
        <p:spPr>
          <a:xfrm flipV="1">
            <a:off x="4330399" y="2251335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8A15FF0-F1A9-40B5-89B7-F5E7E055FBCD}"/>
              </a:ext>
            </a:extLst>
          </p:cNvPr>
          <p:cNvCxnSpPr>
            <a:cxnSpLocks/>
            <a:stCxn id="217" idx="6"/>
            <a:endCxn id="221" idx="2"/>
          </p:cNvCxnSpPr>
          <p:nvPr/>
        </p:nvCxnSpPr>
        <p:spPr>
          <a:xfrm flipV="1">
            <a:off x="4330399" y="2251335"/>
            <a:ext cx="903714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77DA0BA-BC2E-47F3-B2A7-841A99C4458B}"/>
              </a:ext>
            </a:extLst>
          </p:cNvPr>
          <p:cNvCxnSpPr>
            <a:cxnSpLocks/>
            <a:stCxn id="218" idx="6"/>
            <a:endCxn id="221" idx="2"/>
          </p:cNvCxnSpPr>
          <p:nvPr/>
        </p:nvCxnSpPr>
        <p:spPr>
          <a:xfrm flipV="1">
            <a:off x="4330399" y="2251335"/>
            <a:ext cx="903714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1C1B827-CF82-4AB2-AB55-D7C2866D1F48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4330399" y="2251335"/>
            <a:ext cx="903714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596FEAE-990F-4812-85EF-B897823266E3}"/>
              </a:ext>
            </a:extLst>
          </p:cNvPr>
          <p:cNvCxnSpPr>
            <a:cxnSpLocks/>
            <a:stCxn id="218" idx="6"/>
            <a:endCxn id="222" idx="2"/>
          </p:cNvCxnSpPr>
          <p:nvPr/>
        </p:nvCxnSpPr>
        <p:spPr>
          <a:xfrm flipV="1">
            <a:off x="4330399" y="2679315"/>
            <a:ext cx="903714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22370FF-F173-4100-902A-5AD04C57B373}"/>
              </a:ext>
            </a:extLst>
          </p:cNvPr>
          <p:cNvCxnSpPr>
            <a:cxnSpLocks/>
            <a:stCxn id="217" idx="6"/>
            <a:endCxn id="222" idx="2"/>
          </p:cNvCxnSpPr>
          <p:nvPr/>
        </p:nvCxnSpPr>
        <p:spPr>
          <a:xfrm flipV="1">
            <a:off x="4330399" y="2679315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8DA5CEB-97D3-4C18-B9D3-474E4C0276BD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 flipV="1">
            <a:off x="4330399" y="2679315"/>
            <a:ext cx="903714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B704593F-DFC3-48EB-9C73-16427D763085}"/>
              </a:ext>
            </a:extLst>
          </p:cNvPr>
          <p:cNvCxnSpPr>
            <a:cxnSpLocks/>
            <a:stCxn id="218" idx="6"/>
            <a:endCxn id="224" idx="2"/>
          </p:cNvCxnSpPr>
          <p:nvPr/>
        </p:nvCxnSpPr>
        <p:spPr>
          <a:xfrm>
            <a:off x="4330399" y="3118789"/>
            <a:ext cx="903714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8BCE7D0-5E16-4A15-91FE-372F262C08AF}"/>
              </a:ext>
            </a:extLst>
          </p:cNvPr>
          <p:cNvCxnSpPr>
            <a:cxnSpLocks/>
            <a:stCxn id="218" idx="6"/>
            <a:endCxn id="223" idx="2"/>
          </p:cNvCxnSpPr>
          <p:nvPr/>
        </p:nvCxnSpPr>
        <p:spPr>
          <a:xfrm flipV="1">
            <a:off x="4330399" y="3113079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F98A1B5-CD2B-460C-AAFF-E65C4F383A9E}"/>
              </a:ext>
            </a:extLst>
          </p:cNvPr>
          <p:cNvCxnSpPr>
            <a:cxnSpLocks/>
            <a:stCxn id="219" idx="6"/>
            <a:endCxn id="223" idx="2"/>
          </p:cNvCxnSpPr>
          <p:nvPr/>
        </p:nvCxnSpPr>
        <p:spPr>
          <a:xfrm flipV="1">
            <a:off x="4330399" y="3113079"/>
            <a:ext cx="903714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5B164F7-C327-4B16-BEF0-DE85D265B16A}"/>
              </a:ext>
            </a:extLst>
          </p:cNvPr>
          <p:cNvCxnSpPr>
            <a:cxnSpLocks/>
            <a:stCxn id="219" idx="6"/>
            <a:endCxn id="224" idx="2"/>
          </p:cNvCxnSpPr>
          <p:nvPr/>
        </p:nvCxnSpPr>
        <p:spPr>
          <a:xfrm flipV="1">
            <a:off x="4330399" y="3557836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1E16E04-712E-4F2D-B534-B92A8C4EDBFA}"/>
              </a:ext>
            </a:extLst>
          </p:cNvPr>
          <p:cNvCxnSpPr>
            <a:cxnSpLocks/>
            <a:stCxn id="217" idx="6"/>
            <a:endCxn id="223" idx="2"/>
          </p:cNvCxnSpPr>
          <p:nvPr/>
        </p:nvCxnSpPr>
        <p:spPr>
          <a:xfrm>
            <a:off x="4330399" y="2685025"/>
            <a:ext cx="903714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9C161C9-F8F2-4A05-9970-C80AB97C5678}"/>
              </a:ext>
            </a:extLst>
          </p:cNvPr>
          <p:cNvCxnSpPr>
            <a:cxnSpLocks/>
            <a:stCxn id="217" idx="6"/>
            <a:endCxn id="224" idx="2"/>
          </p:cNvCxnSpPr>
          <p:nvPr/>
        </p:nvCxnSpPr>
        <p:spPr>
          <a:xfrm>
            <a:off x="4330399" y="2685025"/>
            <a:ext cx="903714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384277C-9819-471C-B45C-DEFA47DC5C91}"/>
              </a:ext>
            </a:extLst>
          </p:cNvPr>
          <p:cNvGrpSpPr/>
          <p:nvPr/>
        </p:nvGrpSpPr>
        <p:grpSpPr>
          <a:xfrm>
            <a:off x="3965486" y="4288363"/>
            <a:ext cx="360000" cy="1666501"/>
            <a:chOff x="2935224" y="2291760"/>
            <a:chExt cx="360000" cy="1666501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0A1BC8D-6284-433F-9622-9D2F7756CB23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8D41203-FB47-4B5C-A563-023F15CF0D5B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5D070FE-2354-4FC2-A8B1-1863A576B77D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3FA74D7-7EDD-45A4-9A37-182E6A9F9B97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073197A-4C8E-464D-BAB2-282111BF17A8}"/>
              </a:ext>
            </a:extLst>
          </p:cNvPr>
          <p:cNvGrpSpPr/>
          <p:nvPr/>
        </p:nvGrpSpPr>
        <p:grpSpPr>
          <a:xfrm>
            <a:off x="5229200" y="4282653"/>
            <a:ext cx="360000" cy="1666501"/>
            <a:chOff x="2935224" y="2291760"/>
            <a:chExt cx="360000" cy="1666501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660DEEE-980B-4C50-80F1-76645743C5E7}"/>
                </a:ext>
              </a:extLst>
            </p:cNvPr>
            <p:cNvSpPr/>
            <p:nvPr/>
          </p:nvSpPr>
          <p:spPr>
            <a:xfrm>
              <a:off x="2935224" y="229176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52BA7BE-70A8-423F-AAE4-5668CE1BC326}"/>
                </a:ext>
              </a:extLst>
            </p:cNvPr>
            <p:cNvSpPr/>
            <p:nvPr/>
          </p:nvSpPr>
          <p:spPr>
            <a:xfrm>
              <a:off x="2935224" y="2719740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F3B4545-6B2F-414F-BCB1-4F9C74F851BD}"/>
                </a:ext>
              </a:extLst>
            </p:cNvPr>
            <p:cNvSpPr/>
            <p:nvPr/>
          </p:nvSpPr>
          <p:spPr>
            <a:xfrm>
              <a:off x="2935224" y="315350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F517288-E118-437A-9B4D-5E336CE678A3}"/>
                </a:ext>
              </a:extLst>
            </p:cNvPr>
            <p:cNvSpPr/>
            <p:nvPr/>
          </p:nvSpPr>
          <p:spPr>
            <a:xfrm>
              <a:off x="2935224" y="359826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6C7ADE5-E2D3-4C11-B6E3-78A5FDCDE9E1}"/>
              </a:ext>
            </a:extLst>
          </p:cNvPr>
          <p:cNvCxnSpPr>
            <a:stCxn id="239" idx="6"/>
            <a:endCxn id="244" idx="2"/>
          </p:cNvCxnSpPr>
          <p:nvPr/>
        </p:nvCxnSpPr>
        <p:spPr>
          <a:xfrm flipV="1">
            <a:off x="4325486" y="4462653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673A278F-ABE4-423C-B7CE-A1CAE5917906}"/>
              </a:ext>
            </a:extLst>
          </p:cNvPr>
          <p:cNvCxnSpPr>
            <a:cxnSpLocks/>
            <a:stCxn id="240" idx="6"/>
            <a:endCxn id="244" idx="2"/>
          </p:cNvCxnSpPr>
          <p:nvPr/>
        </p:nvCxnSpPr>
        <p:spPr>
          <a:xfrm flipV="1">
            <a:off x="4325486" y="4462653"/>
            <a:ext cx="903714" cy="433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CE6D6F8-27FB-49B7-A1F4-E325987D2722}"/>
              </a:ext>
            </a:extLst>
          </p:cNvPr>
          <p:cNvCxnSpPr>
            <a:cxnSpLocks/>
            <a:stCxn id="241" idx="6"/>
            <a:endCxn id="244" idx="2"/>
          </p:cNvCxnSpPr>
          <p:nvPr/>
        </p:nvCxnSpPr>
        <p:spPr>
          <a:xfrm flipV="1">
            <a:off x="4325486" y="4462653"/>
            <a:ext cx="903714" cy="8674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3E96AF0-A2E0-4045-9326-299727E827C6}"/>
              </a:ext>
            </a:extLst>
          </p:cNvPr>
          <p:cNvCxnSpPr>
            <a:cxnSpLocks/>
            <a:stCxn id="242" idx="6"/>
            <a:endCxn id="244" idx="2"/>
          </p:cNvCxnSpPr>
          <p:nvPr/>
        </p:nvCxnSpPr>
        <p:spPr>
          <a:xfrm flipV="1">
            <a:off x="4325486" y="4462653"/>
            <a:ext cx="903714" cy="13122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635F17E-4A92-4006-924D-2501D95953BF}"/>
              </a:ext>
            </a:extLst>
          </p:cNvPr>
          <p:cNvCxnSpPr>
            <a:cxnSpLocks/>
            <a:stCxn id="241" idx="6"/>
            <a:endCxn id="245" idx="2"/>
          </p:cNvCxnSpPr>
          <p:nvPr/>
        </p:nvCxnSpPr>
        <p:spPr>
          <a:xfrm flipV="1">
            <a:off x="4325486" y="4890633"/>
            <a:ext cx="903714" cy="4394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C8F883F-36DD-4581-B1A5-4B9D2D3E047D}"/>
              </a:ext>
            </a:extLst>
          </p:cNvPr>
          <p:cNvCxnSpPr>
            <a:cxnSpLocks/>
            <a:stCxn id="240" idx="6"/>
            <a:endCxn id="245" idx="2"/>
          </p:cNvCxnSpPr>
          <p:nvPr/>
        </p:nvCxnSpPr>
        <p:spPr>
          <a:xfrm flipV="1">
            <a:off x="4325486" y="4890633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09E6DA2-2430-474A-B0D2-8794AFCCAFEC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4325486" y="4890633"/>
            <a:ext cx="903714" cy="8842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3A17AC3-B7FA-4394-9531-0CA48ABDA7B1}"/>
              </a:ext>
            </a:extLst>
          </p:cNvPr>
          <p:cNvCxnSpPr>
            <a:cxnSpLocks/>
            <a:stCxn id="241" idx="6"/>
            <a:endCxn id="247" idx="2"/>
          </p:cNvCxnSpPr>
          <p:nvPr/>
        </p:nvCxnSpPr>
        <p:spPr>
          <a:xfrm>
            <a:off x="4325486" y="5330107"/>
            <a:ext cx="903714" cy="4390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6BFCD71-D637-4976-80F5-B5E46C81458E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 flipV="1">
            <a:off x="4325486" y="5324397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6535E39-3167-4BCF-83DF-655476F652B1}"/>
              </a:ext>
            </a:extLst>
          </p:cNvPr>
          <p:cNvCxnSpPr>
            <a:cxnSpLocks/>
            <a:stCxn id="242" idx="6"/>
            <a:endCxn id="246" idx="2"/>
          </p:cNvCxnSpPr>
          <p:nvPr/>
        </p:nvCxnSpPr>
        <p:spPr>
          <a:xfrm flipV="1">
            <a:off x="4325486" y="5324397"/>
            <a:ext cx="903714" cy="450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71752C1-EE0B-4B66-AF3D-0C8974816A3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 flipV="1">
            <a:off x="4325486" y="5769154"/>
            <a:ext cx="903714" cy="5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9C5BB2C-808D-4785-8DCA-EFD29A7D849D}"/>
              </a:ext>
            </a:extLst>
          </p:cNvPr>
          <p:cNvCxnSpPr>
            <a:cxnSpLocks/>
            <a:stCxn id="240" idx="6"/>
            <a:endCxn id="246" idx="2"/>
          </p:cNvCxnSpPr>
          <p:nvPr/>
        </p:nvCxnSpPr>
        <p:spPr>
          <a:xfrm>
            <a:off x="4325486" y="4896343"/>
            <a:ext cx="903714" cy="42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4B7F8B1-17DB-452C-A419-96A730D1372F}"/>
              </a:ext>
            </a:extLst>
          </p:cNvPr>
          <p:cNvCxnSpPr>
            <a:cxnSpLocks/>
            <a:stCxn id="240" idx="6"/>
            <a:endCxn id="247" idx="2"/>
          </p:cNvCxnSpPr>
          <p:nvPr/>
        </p:nvCxnSpPr>
        <p:spPr>
          <a:xfrm>
            <a:off x="4325486" y="4896343"/>
            <a:ext cx="903714" cy="8728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E22417A-3E7C-4D3E-B246-EC21A2851383}"/>
              </a:ext>
            </a:extLst>
          </p:cNvPr>
          <p:cNvCxnSpPr>
            <a:cxnSpLocks/>
            <a:stCxn id="6" idx="6"/>
            <a:endCxn id="219" idx="2"/>
          </p:cNvCxnSpPr>
          <p:nvPr/>
        </p:nvCxnSpPr>
        <p:spPr>
          <a:xfrm>
            <a:off x="3012921" y="3057995"/>
            <a:ext cx="957478" cy="50555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5C777B7-ED10-4561-9772-336E53110DEF}"/>
              </a:ext>
            </a:extLst>
          </p:cNvPr>
          <p:cNvCxnSpPr>
            <a:cxnSpLocks/>
            <a:stCxn id="222" idx="6"/>
            <a:endCxn id="32" idx="2"/>
          </p:cNvCxnSpPr>
          <p:nvPr/>
        </p:nvCxnSpPr>
        <p:spPr>
          <a:xfrm>
            <a:off x="5594113" y="2679315"/>
            <a:ext cx="998789" cy="47899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8C93349A-05CF-4A14-B387-BA58B68F3385}"/>
              </a:ext>
            </a:extLst>
          </p:cNvPr>
          <p:cNvCxnSpPr>
            <a:cxnSpLocks/>
            <a:stCxn id="245" idx="6"/>
            <a:endCxn id="33" idx="2"/>
          </p:cNvCxnSpPr>
          <p:nvPr/>
        </p:nvCxnSpPr>
        <p:spPr>
          <a:xfrm flipV="1">
            <a:off x="5589200" y="4835361"/>
            <a:ext cx="1003702" cy="552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455EEE9-F572-44B7-AC05-FADAD85B8BB9}"/>
              </a:ext>
            </a:extLst>
          </p:cNvPr>
          <p:cNvCxnSpPr>
            <a:cxnSpLocks/>
            <a:stCxn id="223" idx="6"/>
            <a:endCxn id="32" idx="2"/>
          </p:cNvCxnSpPr>
          <p:nvPr/>
        </p:nvCxnSpPr>
        <p:spPr>
          <a:xfrm>
            <a:off x="5594113" y="3113079"/>
            <a:ext cx="998789" cy="452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AC5E3DF-3859-45EC-BD28-753577EE4E73}"/>
              </a:ext>
            </a:extLst>
          </p:cNvPr>
          <p:cNvCxnSpPr>
            <a:cxnSpLocks/>
            <a:stCxn id="246" idx="6"/>
            <a:endCxn id="33" idx="2"/>
          </p:cNvCxnSpPr>
          <p:nvPr/>
        </p:nvCxnSpPr>
        <p:spPr>
          <a:xfrm flipV="1">
            <a:off x="5589200" y="4835361"/>
            <a:ext cx="1003702" cy="48903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5716CAF9-D767-4DC1-A26B-99D00B29E1EF}"/>
              </a:ext>
            </a:extLst>
          </p:cNvPr>
          <p:cNvCxnSpPr>
            <a:cxnSpLocks/>
            <a:stCxn id="5" idx="6"/>
            <a:endCxn id="218" idx="2"/>
          </p:cNvCxnSpPr>
          <p:nvPr/>
        </p:nvCxnSpPr>
        <p:spPr>
          <a:xfrm>
            <a:off x="3012921" y="2630015"/>
            <a:ext cx="957478" cy="4887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597288C-1711-4488-8894-9870A7287085}"/>
              </a:ext>
            </a:extLst>
          </p:cNvPr>
          <p:cNvCxnSpPr>
            <a:cxnSpLocks/>
            <a:stCxn id="7" idx="6"/>
            <a:endCxn id="239" idx="2"/>
          </p:cNvCxnSpPr>
          <p:nvPr/>
        </p:nvCxnSpPr>
        <p:spPr>
          <a:xfrm flipV="1">
            <a:off x="3199116" y="4468363"/>
            <a:ext cx="766370" cy="8854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DBE5552-F80E-4C73-8CE9-A6C7A4E1A2E5}"/>
              </a:ext>
            </a:extLst>
          </p:cNvPr>
          <p:cNvCxnSpPr>
            <a:cxnSpLocks/>
            <a:stCxn id="7" idx="6"/>
            <a:endCxn id="240" idx="2"/>
          </p:cNvCxnSpPr>
          <p:nvPr/>
        </p:nvCxnSpPr>
        <p:spPr>
          <a:xfrm flipV="1">
            <a:off x="3199116" y="4896343"/>
            <a:ext cx="766370" cy="45742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C5809-4C89-45C3-BC77-0005AB71A6AA}"/>
              </a:ext>
            </a:extLst>
          </p:cNvPr>
          <p:cNvCxnSpPr>
            <a:cxnSpLocks/>
            <a:stCxn id="74" idx="6"/>
            <a:endCxn id="241" idx="2"/>
          </p:cNvCxnSpPr>
          <p:nvPr/>
        </p:nvCxnSpPr>
        <p:spPr>
          <a:xfrm>
            <a:off x="3204464" y="4835357"/>
            <a:ext cx="761022" cy="4947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F0A35171-14F9-4E34-8574-2E5C5F187E73}"/>
              </a:ext>
            </a:extLst>
          </p:cNvPr>
          <p:cNvCxnSpPr>
            <a:cxnSpLocks/>
            <a:stCxn id="7" idx="6"/>
            <a:endCxn id="242" idx="2"/>
          </p:cNvCxnSpPr>
          <p:nvPr/>
        </p:nvCxnSpPr>
        <p:spPr>
          <a:xfrm>
            <a:off x="3199116" y="5353772"/>
            <a:ext cx="766370" cy="4210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B9E5F08-FE23-40BF-A9C0-524AF650AE04}"/>
              </a:ext>
            </a:extLst>
          </p:cNvPr>
          <p:cNvCxnSpPr>
            <a:cxnSpLocks/>
            <a:stCxn id="74" idx="6"/>
            <a:endCxn id="239" idx="2"/>
          </p:cNvCxnSpPr>
          <p:nvPr/>
        </p:nvCxnSpPr>
        <p:spPr>
          <a:xfrm flipV="1">
            <a:off x="3204464" y="4468363"/>
            <a:ext cx="761022" cy="3669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4FC0F0A-A703-4B7A-AC90-E526314DBBAE}"/>
              </a:ext>
            </a:extLst>
          </p:cNvPr>
          <p:cNvCxnSpPr>
            <a:cxnSpLocks/>
            <a:stCxn id="5" idx="6"/>
            <a:endCxn id="216" idx="2"/>
          </p:cNvCxnSpPr>
          <p:nvPr/>
        </p:nvCxnSpPr>
        <p:spPr>
          <a:xfrm flipV="1">
            <a:off x="3012921" y="2257045"/>
            <a:ext cx="957478" cy="3729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B4EE7F7-FEF7-4CAE-80AF-49D13108B31A}"/>
              </a:ext>
            </a:extLst>
          </p:cNvPr>
          <p:cNvCxnSpPr>
            <a:cxnSpLocks/>
            <a:stCxn id="5" idx="6"/>
            <a:endCxn id="219" idx="2"/>
          </p:cNvCxnSpPr>
          <p:nvPr/>
        </p:nvCxnSpPr>
        <p:spPr>
          <a:xfrm>
            <a:off x="3012921" y="2630015"/>
            <a:ext cx="957478" cy="93353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069221B-D16D-4413-8045-A91F723AE6F5}"/>
              </a:ext>
            </a:extLst>
          </p:cNvPr>
          <p:cNvCxnSpPr>
            <a:cxnSpLocks/>
            <a:stCxn id="6" idx="6"/>
            <a:endCxn id="216" idx="2"/>
          </p:cNvCxnSpPr>
          <p:nvPr/>
        </p:nvCxnSpPr>
        <p:spPr>
          <a:xfrm flipV="1">
            <a:off x="3012921" y="2257045"/>
            <a:ext cx="957478" cy="8009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2A8F9A6-00CF-424B-B390-FFC7D684B505}"/>
              </a:ext>
            </a:extLst>
          </p:cNvPr>
          <p:cNvCxnSpPr>
            <a:cxnSpLocks/>
            <a:stCxn id="6" idx="6"/>
            <a:endCxn id="217" idx="2"/>
          </p:cNvCxnSpPr>
          <p:nvPr/>
        </p:nvCxnSpPr>
        <p:spPr>
          <a:xfrm flipV="1">
            <a:off x="3012921" y="2685025"/>
            <a:ext cx="957478" cy="37297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9605584-44F2-4391-96D4-569DB659A682}"/>
              </a:ext>
            </a:extLst>
          </p:cNvPr>
          <p:cNvCxnSpPr>
            <a:cxnSpLocks/>
            <a:stCxn id="6" idx="6"/>
            <a:endCxn id="218" idx="2"/>
          </p:cNvCxnSpPr>
          <p:nvPr/>
        </p:nvCxnSpPr>
        <p:spPr>
          <a:xfrm>
            <a:off x="3012921" y="3057995"/>
            <a:ext cx="957478" cy="6079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19E878E-1614-460F-8A0A-40F3D8C8DD14}"/>
              </a:ext>
            </a:extLst>
          </p:cNvPr>
          <p:cNvCxnSpPr>
            <a:cxnSpLocks/>
            <a:stCxn id="5" idx="6"/>
            <a:endCxn id="217" idx="2"/>
          </p:cNvCxnSpPr>
          <p:nvPr/>
        </p:nvCxnSpPr>
        <p:spPr>
          <a:xfrm>
            <a:off x="3012921" y="2630015"/>
            <a:ext cx="957478" cy="550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29BFA501-FF4D-4671-83F0-106DE0A06B23}"/>
              </a:ext>
            </a:extLst>
          </p:cNvPr>
          <p:cNvCxnSpPr>
            <a:cxnSpLocks/>
            <a:stCxn id="74" idx="6"/>
            <a:endCxn id="242" idx="2"/>
          </p:cNvCxnSpPr>
          <p:nvPr/>
        </p:nvCxnSpPr>
        <p:spPr>
          <a:xfrm>
            <a:off x="3204464" y="4835357"/>
            <a:ext cx="761022" cy="9395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938240A-DA58-4278-A1F1-B6DDA340E494}"/>
              </a:ext>
            </a:extLst>
          </p:cNvPr>
          <p:cNvCxnSpPr>
            <a:cxnSpLocks/>
            <a:stCxn id="7" idx="6"/>
            <a:endCxn id="241" idx="2"/>
          </p:cNvCxnSpPr>
          <p:nvPr/>
        </p:nvCxnSpPr>
        <p:spPr>
          <a:xfrm flipV="1">
            <a:off x="3199116" y="5330107"/>
            <a:ext cx="766370" cy="236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613A1FEB-9367-4762-9D17-A8F1E41E41DC}"/>
              </a:ext>
            </a:extLst>
          </p:cNvPr>
          <p:cNvCxnSpPr>
            <a:cxnSpLocks/>
            <a:stCxn id="74" idx="6"/>
            <a:endCxn id="240" idx="2"/>
          </p:cNvCxnSpPr>
          <p:nvPr/>
        </p:nvCxnSpPr>
        <p:spPr>
          <a:xfrm>
            <a:off x="3204464" y="4835357"/>
            <a:ext cx="761022" cy="609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01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FF5-451D-4C3B-87EB-F085EC9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NN1: Does not converge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3F64F-13F0-4D05-B128-926F9106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979225"/>
            <a:ext cx="3105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7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DFF5-451D-4C3B-87EB-F085EC9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NN2: Does not converge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D15CC-29FB-4C41-A575-76E447CA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79" y="2026729"/>
            <a:ext cx="3752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 Math</vt:lpstr>
      <vt:lpstr>Tw Cen MT</vt:lpstr>
      <vt:lpstr>Wingdings 2</vt:lpstr>
      <vt:lpstr>DividendVTI</vt:lpstr>
      <vt:lpstr>Halved NN Function Prediction</vt:lpstr>
      <vt:lpstr>Predicted function</vt:lpstr>
      <vt:lpstr>NN Structure</vt:lpstr>
      <vt:lpstr>MSE = 0.5</vt:lpstr>
      <vt:lpstr>Nn1 &amp; NN2 Predictions</vt:lpstr>
      <vt:lpstr>Halving NN1</vt:lpstr>
      <vt:lpstr>NN1: Does not converge</vt:lpstr>
      <vt:lpstr>NN2: Does not converge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Halved NN function</dc:title>
  <dc:creator>Yuval</dc:creator>
  <cp:lastModifiedBy>Yuval</cp:lastModifiedBy>
  <cp:revision>16</cp:revision>
  <dcterms:created xsi:type="dcterms:W3CDTF">2020-04-03T14:25:31Z</dcterms:created>
  <dcterms:modified xsi:type="dcterms:W3CDTF">2020-04-10T15:09:00Z</dcterms:modified>
</cp:coreProperties>
</file>