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D6E5-B325-4798-A8EF-9FCAA8A6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301EA-7663-431A-A0C1-9B4561E2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9EC3-FA31-4877-901F-8E0FF0BF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DC87-8B9E-4631-BBCA-12754CD4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C5CB-11EA-442F-BD7C-0CEB29D3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13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EDE-5EF0-4A27-8097-3CC5490F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52448-1F5B-4391-BC5E-A65BD3BE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1F14-B280-47F3-B131-28628041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5B56-34AA-4729-A91F-C891CDE8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4BB3-D502-41E3-83BA-9DC4C94A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02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982B6-D433-4D91-BE20-C27BB935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12468-D321-49D6-A35E-F854C1302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5A6B-7730-44E6-BC35-A3883274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BF9EF-2EC8-47A1-A897-6DAD01C0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9E7F-ADD6-4A9B-B327-6CBF0097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52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8B61-E92C-4391-8C20-35D72632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087C-F707-41B0-8340-6815DB19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B38B-BE24-4611-A242-990DF289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D69B-CDA1-49D6-A5B5-F2E9B1E5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DA7F-2E05-4B03-A928-A94F9F9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136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D329-ABC4-41D0-A005-4E41CAB1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B3403-95D5-426A-B5E0-D8190E75E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B877C-535F-418D-8042-8590A83E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DC1A0-8350-45E7-84B8-E141CD71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390E-4BC1-46B5-93BF-EF0F504A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47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20F8-3C20-4EBA-894E-51465EFF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8930-B740-420A-9601-7FBE023E5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75C36-D5CA-4777-A034-982D6340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E6FB7-E436-4F80-A933-1C344AEF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E3B5E-06A1-491D-BD18-1FCFEFF8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E37C-C0EE-468F-82F3-E89B020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054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CBCF-A8D0-4047-A899-D2ADC7DA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5DBBF-7BEE-4F09-8C24-0528A2256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4E42A-C284-4E6B-A739-94AEA2551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B6484-F694-4939-A6E3-3091AAC84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11629-961C-40C0-9ED0-DC278B08A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EC641-DD2F-4107-8BE9-29E733C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13B92-5D1A-4781-9C11-9F2A5EE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D6A5C-DDC1-4AB2-B54A-7530FF11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800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0296-DFCE-4D09-860F-741A0260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23574-8BB8-4D01-B6A4-CC1330F6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3F385-87AF-4EB5-A061-F69448D2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D6193-1559-4FDD-BE4D-52F1C98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41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87F15-00B0-46CD-9974-02D055A6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E718-EB4C-4FFC-BB25-0BCBCBB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769D5-A5AF-4132-A80A-7BDA3AF0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19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5E90-F28F-4620-8403-51A132E0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12DD-2C31-4C8B-BDFE-6CDAF537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4529-E519-4771-AA4E-C66975C01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91FDF-0D64-491D-BAAE-01DFF49C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E394-8ECB-49A5-AE07-4AF0ABFE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B50E-9A04-4468-8B5B-A65FE325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172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56D4-2B1F-4329-933D-ECD27FB8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D59B0-F07B-4AF0-A901-2708C50E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6C578-F402-47D6-B5B5-117E2C955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8829C-3D5D-4E9A-B39D-706887B9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E994D-FE5B-417D-9185-7C96BE58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F20B-00EC-4E88-87EC-02903887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8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A15D5-8CCD-484C-8B35-3D4B93C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7AA6F-31AE-4449-B8C0-B6988E18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F431-7811-4465-A519-8EF3495BE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BD1A-8858-4CA8-9319-8998E1B9BB81}" type="datetimeFigureOut">
              <a:rPr lang="en-IL" smtClean="0"/>
              <a:t>20/03/2020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1763-1353-4458-B2C3-9174308AD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4DAC-17E0-4AB6-A4E9-B6DA7459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6BBC-E980-42A5-80D1-CE11ABA85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5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0E4C23-ACBA-4075-8E1E-9BE79E8029A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Hessian of</a:t>
                </a:r>
                <a:br>
                  <a:rPr lang="en-US" sz="32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𝑵𝑵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L" sz="32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0E4C23-ACBA-4075-8E1E-9BE79E802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16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8247E2-A62A-423A-8374-CAACB88F6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FB80E8-1515-4E7C-8402-F5DC3996A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9CDF0-CD40-40B5-B1CB-9DBBD59FB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676061-51E5-40B3-95C4-CA5C4891C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502730-7B1D-44D1-94FB-D6F4939FF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1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285FB-74D3-424C-8745-B5F04B3B4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75F096-E234-4BBC-8E49-00345F16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6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9F837B-7FD8-4F02-B7ED-BCC0813F7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96F3A-B065-40AE-A535-A30FF4BAC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84FA9B-33A6-4CF9-9CCA-24A5B3EC4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70810E-24CC-4AAF-BC83-4BA341D3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661" y="1825625"/>
            <a:ext cx="648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0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Hessian of NN(f(x_1,x_2,x_3,x_4 ))=(x_1+x_2 )^2+(x_3+x_4 )^2</vt:lpstr>
      <vt:lpstr>(∂NN^2)/(∂x_1 ∂x_1 )</vt:lpstr>
      <vt:lpstr>(∂NN^2)/(∂x_1 ∂x_2 )</vt:lpstr>
      <vt:lpstr>(∂NN^2)/(∂x_1 ∂x_3 )</vt:lpstr>
      <vt:lpstr>(∂NN^2)/(∂x_1 ∂x_4 )</vt:lpstr>
      <vt:lpstr>(∂NN^2)/(∂x_2 ∂x_2 )</vt:lpstr>
      <vt:lpstr>(∂NN^2)/(∂x_2 ∂x_3 )</vt:lpstr>
      <vt:lpstr>(∂NN^2)/(∂x_2 ∂x_4 )</vt:lpstr>
      <vt:lpstr>(∂NN^2)/(∂x_3 ∂x_3 )</vt:lpstr>
      <vt:lpstr>(∂NN^2)/(∂x_3 ∂x_4 )</vt:lpstr>
      <vt:lpstr>(∂NN^2)/(∂x_4 ∂x_4 )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 of NN(f(x_1,x_2,x_3,x_4 ))=(x_1+x_2 )^2+(x_3+x_4 )^2</dc:title>
  <dc:creator>Yuval</dc:creator>
  <cp:lastModifiedBy>Yuval</cp:lastModifiedBy>
  <cp:revision>3</cp:revision>
  <dcterms:created xsi:type="dcterms:W3CDTF">2020-03-20T15:10:58Z</dcterms:created>
  <dcterms:modified xsi:type="dcterms:W3CDTF">2020-03-20T15:17:48Z</dcterms:modified>
</cp:coreProperties>
</file>