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3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4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4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5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7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88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646C6-469B-43F0-AE1D-7019B71A1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FEFDA-D66D-480A-9C48-E3F45B664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1883664"/>
            <a:ext cx="3403426" cy="20299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Halved NN Function Prediction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7698-A4B3-4FFC-B4F8-AD4E7C82F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April 2020</a:t>
            </a:r>
          </a:p>
          <a:p>
            <a:r>
              <a:rPr lang="en-US" dirty="0">
                <a:solidFill>
                  <a:schemeClr val="bg1"/>
                </a:solidFill>
              </a:rPr>
              <a:t>Yuval alfassi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4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Jupiter notebook link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1FC5-095B-4EDF-AC55-E729DC72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14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Predicted function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FC5-095B-4EDF-AC55-E729DC72D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FC5-095B-4EDF-AC55-E729DC72D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 Structure</a:t>
            </a:r>
            <a:endParaRPr lang="en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206555-070D-4146-AB67-72CEBD18E336}"/>
              </a:ext>
            </a:extLst>
          </p:cNvPr>
          <p:cNvGrpSpPr/>
          <p:nvPr/>
        </p:nvGrpSpPr>
        <p:grpSpPr>
          <a:xfrm>
            <a:off x="2973151" y="1896586"/>
            <a:ext cx="360000" cy="1666501"/>
            <a:chOff x="2935224" y="2291760"/>
            <a:chExt cx="360000" cy="16665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9A3E364-D8CA-4905-832B-A07BB8E3569F}"/>
                    </a:ext>
                  </a:extLst>
                </p:cNvPr>
                <p:cNvSpPr/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L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9A3E364-D8CA-4905-832B-A07BB8E356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5F657F8-B83E-41D8-B7D0-313FB3C7680F}"/>
                    </a:ext>
                  </a:extLst>
                </p:cNvPr>
                <p:cNvSpPr/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5F657F8-B83E-41D8-B7D0-313FB3C7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9C565D1-A4BE-4A3B-A442-4E05F265CA35}"/>
                    </a:ext>
                  </a:extLst>
                </p:cNvPr>
                <p:cNvSpPr/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9C565D1-A4BE-4A3B-A442-4E05F265C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1DB3FC2-E459-423C-9ECC-1A13E8A206BE}"/>
                    </a:ext>
                  </a:extLst>
                </p:cNvPr>
                <p:cNvSpPr/>
                <p:nvPr/>
              </p:nvSpPr>
              <p:spPr>
                <a:xfrm>
                  <a:off x="2935224" y="3598261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1DB3FC2-E459-423C-9ECC-1A13E8A20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598261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l="-1515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931D530-997C-4298-A0B7-0309279D43D8}"/>
              </a:ext>
            </a:extLst>
          </p:cNvPr>
          <p:cNvSpPr/>
          <p:nvPr/>
        </p:nvSpPr>
        <p:spPr>
          <a:xfrm>
            <a:off x="8277020" y="3836990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7C4C64-BE29-469E-BFF0-0A300813417F}"/>
              </a:ext>
            </a:extLst>
          </p:cNvPr>
          <p:cNvGrpSpPr/>
          <p:nvPr/>
        </p:nvGrpSpPr>
        <p:grpSpPr>
          <a:xfrm>
            <a:off x="3952244" y="1890876"/>
            <a:ext cx="360000" cy="1666501"/>
            <a:chOff x="2935224" y="2291760"/>
            <a:chExt cx="360000" cy="16665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2721B2-CE55-4D24-AAC1-4200B7909CB3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BED904-3517-4924-B57B-2AE652BC31C9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E0257B-5BCE-489E-936F-2309F33D2EA4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AD400D-4704-4D91-B036-130C3BACD77D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DE3C8C-9AB2-4598-AF67-74566F015502}"/>
              </a:ext>
            </a:extLst>
          </p:cNvPr>
          <p:cNvCxnSpPr>
            <a:stCxn id="4" idx="6"/>
            <a:endCxn id="15" idx="2"/>
          </p:cNvCxnSpPr>
          <p:nvPr/>
        </p:nvCxnSpPr>
        <p:spPr>
          <a:xfrm flipV="1">
            <a:off x="3333151" y="2070876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2B307E-B10A-4615-9DA4-F29D2F0F906A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3333151" y="2070876"/>
            <a:ext cx="619093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A8875E-600C-4B95-B2D0-F408A009455F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3333151" y="2070876"/>
            <a:ext cx="619093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A29EE5-D161-45A3-91F3-47A7A5523C1A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3333151" y="2070876"/>
            <a:ext cx="619093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98D61B-8030-429D-B554-93363F357E80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 flipV="1">
            <a:off x="3333151" y="2498856"/>
            <a:ext cx="619093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43F223-7570-436B-8954-F29115D37E72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3333151" y="2498856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712900-4813-4093-B280-9B6D1BC55265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3333151" y="2498856"/>
            <a:ext cx="619093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D1CF6B-222E-4438-A631-89010688FB9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333151" y="2938330"/>
            <a:ext cx="619093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0A38C7-F148-4D2E-93B9-6EDB4FE2A5A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3333151" y="2932620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DD2DFE-BE2B-48E1-94C2-F051DE91EF8E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3333151" y="2932620"/>
            <a:ext cx="619093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E6EF58-8B71-4120-AAC0-A7FDCB7F32B7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3333151" y="3377377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39B2B3-3B16-496D-AEC4-CF44344C4977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3333151" y="2504566"/>
            <a:ext cx="619093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CF241E-C11D-4AF2-9AA7-544EA290508A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3333151" y="2504566"/>
            <a:ext cx="619093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14ACF3-62AE-43A1-B953-147EB5F07E1A}"/>
              </a:ext>
            </a:extLst>
          </p:cNvPr>
          <p:cNvGrpSpPr/>
          <p:nvPr/>
        </p:nvGrpSpPr>
        <p:grpSpPr>
          <a:xfrm>
            <a:off x="3032936" y="4544101"/>
            <a:ext cx="360000" cy="1666501"/>
            <a:chOff x="2935224" y="2291760"/>
            <a:chExt cx="360000" cy="16665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D222C0A-C34E-4D09-9C5F-D2DCC8E72A83}"/>
                    </a:ext>
                  </a:extLst>
                </p:cNvPr>
                <p:cNvSpPr/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D222C0A-C34E-4D09-9C5F-D2DCC8E72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 l="-3030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B5EA1E3E-0333-4A53-8564-0FE1CB15C9FB}"/>
                    </a:ext>
                  </a:extLst>
                </p:cNvPr>
                <p:cNvSpPr/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B5EA1E3E-0333-4A53-8564-0FE1CB15C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l="-3030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995E554-15BD-406E-BC15-FC39A0063C95}"/>
                    </a:ext>
                  </a:extLst>
                </p:cNvPr>
                <p:cNvSpPr/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995E554-15BD-406E-BC15-FC39A0063C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 l="-3030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84E421F-50DA-47BE-BF41-E7190392C17C}"/>
                    </a:ext>
                  </a:extLst>
                </p:cNvPr>
                <p:cNvSpPr/>
                <p:nvPr/>
              </p:nvSpPr>
              <p:spPr>
                <a:xfrm>
                  <a:off x="2935224" y="3598261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84E421F-50DA-47BE-BF41-E7190392C1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598261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030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49BF7C-C166-4229-8E30-6A12A9E0C5B6}"/>
              </a:ext>
            </a:extLst>
          </p:cNvPr>
          <p:cNvGrpSpPr/>
          <p:nvPr/>
        </p:nvGrpSpPr>
        <p:grpSpPr>
          <a:xfrm>
            <a:off x="4012029" y="4538391"/>
            <a:ext cx="360000" cy="1666501"/>
            <a:chOff x="2935224" y="2291760"/>
            <a:chExt cx="360000" cy="166650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FEF5073-ED48-4F0F-AAA0-FA7FC7833BD6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9AE86F9-4488-4609-B81B-E2FC8FF66F77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336844E-B7F4-465B-81AD-0D0966D3DB59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B6F26E6-3B3F-4E96-8F08-12AE570FCA11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71512F-478B-4BF9-83B5-AA801F198F62}"/>
              </a:ext>
            </a:extLst>
          </p:cNvPr>
          <p:cNvCxnSpPr>
            <a:stCxn id="68" idx="6"/>
            <a:endCxn id="73" idx="2"/>
          </p:cNvCxnSpPr>
          <p:nvPr/>
        </p:nvCxnSpPr>
        <p:spPr>
          <a:xfrm flipV="1">
            <a:off x="3392936" y="4718391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1B8BE6-C0FA-4803-A8CF-88307D7522E4}"/>
              </a:ext>
            </a:extLst>
          </p:cNvPr>
          <p:cNvCxnSpPr>
            <a:cxnSpLocks/>
            <a:stCxn id="69" idx="6"/>
            <a:endCxn id="73" idx="2"/>
          </p:cNvCxnSpPr>
          <p:nvPr/>
        </p:nvCxnSpPr>
        <p:spPr>
          <a:xfrm flipV="1">
            <a:off x="3392936" y="4718391"/>
            <a:ext cx="619093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6C5FC7-D3F3-4E97-8BE8-2EFC662DF0A7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 flipV="1">
            <a:off x="3392936" y="4718391"/>
            <a:ext cx="619093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16851-5D8A-494F-9A31-47BF70C84B14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 flipV="1">
            <a:off x="3392936" y="4718391"/>
            <a:ext cx="619093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E1B023-89C0-4C27-864D-B5509815CDDF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 flipV="1">
            <a:off x="3392936" y="5146371"/>
            <a:ext cx="619093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6C4C12C-F1BA-4DFD-BDBA-699FB82B3FBE}"/>
              </a:ext>
            </a:extLst>
          </p:cNvPr>
          <p:cNvCxnSpPr>
            <a:cxnSpLocks/>
            <a:stCxn id="69" idx="6"/>
            <a:endCxn id="74" idx="2"/>
          </p:cNvCxnSpPr>
          <p:nvPr/>
        </p:nvCxnSpPr>
        <p:spPr>
          <a:xfrm flipV="1">
            <a:off x="3392936" y="5146371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6011DA-5C97-4DAA-BF35-0F81601DCEFA}"/>
              </a:ext>
            </a:extLst>
          </p:cNvPr>
          <p:cNvCxnSpPr>
            <a:cxnSpLocks/>
            <a:stCxn id="71" idx="6"/>
            <a:endCxn id="74" idx="2"/>
          </p:cNvCxnSpPr>
          <p:nvPr/>
        </p:nvCxnSpPr>
        <p:spPr>
          <a:xfrm flipV="1">
            <a:off x="3392936" y="5146371"/>
            <a:ext cx="619093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6408F6-A3A9-4776-9735-FDE39D122BED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3392936" y="5585845"/>
            <a:ext cx="619093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A1C867-B6E1-443B-AA42-B94E66D31E60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 flipV="1">
            <a:off x="3392936" y="5580135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C99F4E-B6B9-4270-BF99-6FC22885906C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 flipV="1">
            <a:off x="3392936" y="5580135"/>
            <a:ext cx="619093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5887D2-DD98-49A8-B702-ADA287AC60A2}"/>
              </a:ext>
            </a:extLst>
          </p:cNvPr>
          <p:cNvCxnSpPr>
            <a:cxnSpLocks/>
            <a:stCxn id="71" idx="6"/>
            <a:endCxn id="76" idx="2"/>
          </p:cNvCxnSpPr>
          <p:nvPr/>
        </p:nvCxnSpPr>
        <p:spPr>
          <a:xfrm flipV="1">
            <a:off x="3392936" y="6024892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55CCE8-74A4-4561-83AD-B312A0426646}"/>
              </a:ext>
            </a:extLst>
          </p:cNvPr>
          <p:cNvCxnSpPr>
            <a:cxnSpLocks/>
            <a:stCxn id="69" idx="6"/>
            <a:endCxn id="75" idx="2"/>
          </p:cNvCxnSpPr>
          <p:nvPr/>
        </p:nvCxnSpPr>
        <p:spPr>
          <a:xfrm>
            <a:off x="3392936" y="5152081"/>
            <a:ext cx="619093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7EC6D5-5F10-41B8-A6F2-B7D9DD12693C}"/>
              </a:ext>
            </a:extLst>
          </p:cNvPr>
          <p:cNvCxnSpPr>
            <a:cxnSpLocks/>
            <a:stCxn id="69" idx="6"/>
            <a:endCxn id="76" idx="2"/>
          </p:cNvCxnSpPr>
          <p:nvPr/>
        </p:nvCxnSpPr>
        <p:spPr>
          <a:xfrm>
            <a:off x="3392936" y="5152081"/>
            <a:ext cx="619093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4BF0229-919B-4A56-AD2A-7641FC8C7917}"/>
              </a:ext>
            </a:extLst>
          </p:cNvPr>
          <p:cNvGrpSpPr/>
          <p:nvPr/>
        </p:nvGrpSpPr>
        <p:grpSpPr>
          <a:xfrm>
            <a:off x="6318834" y="3194983"/>
            <a:ext cx="360000" cy="1666501"/>
            <a:chOff x="2935224" y="2291760"/>
            <a:chExt cx="360000" cy="166650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B9540D3-55C5-40D2-B101-671417ABBDA8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1CC4C64-397A-401C-A4D5-7DD689D1A7E4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C03F224-4ED8-420B-9952-A519AFC1C5FC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BC3B1E7-0379-4F5B-9D66-DE4E93990E4F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767D06-E1F7-448E-B7A8-86568816CFDE}"/>
              </a:ext>
            </a:extLst>
          </p:cNvPr>
          <p:cNvGrpSpPr/>
          <p:nvPr/>
        </p:nvGrpSpPr>
        <p:grpSpPr>
          <a:xfrm>
            <a:off x="7297927" y="3189273"/>
            <a:ext cx="360000" cy="1666501"/>
            <a:chOff x="2935224" y="2291760"/>
            <a:chExt cx="360000" cy="1666501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B43A350-D02E-442B-BBD7-5EBDD25327EC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B7C85A-EA74-4856-895F-3079A33535BA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8D10112-8ABA-4280-B73A-94CDE3809D6A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D389F0-3608-40DC-BD63-7EBB5A567F8A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218E179-A6C6-459D-B2CE-6DA23181EA3A}"/>
              </a:ext>
            </a:extLst>
          </p:cNvPr>
          <p:cNvCxnSpPr>
            <a:stCxn id="91" idx="6"/>
            <a:endCxn id="96" idx="2"/>
          </p:cNvCxnSpPr>
          <p:nvPr/>
        </p:nvCxnSpPr>
        <p:spPr>
          <a:xfrm flipV="1">
            <a:off x="6678834" y="3369273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F9E24B9-E552-4D49-A45D-46DBEE0CDF90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 flipV="1">
            <a:off x="6678834" y="3369273"/>
            <a:ext cx="619093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498145-59E0-42F1-8E96-B57FBE0322F1}"/>
              </a:ext>
            </a:extLst>
          </p:cNvPr>
          <p:cNvCxnSpPr>
            <a:cxnSpLocks/>
            <a:stCxn id="93" idx="6"/>
            <a:endCxn id="96" idx="2"/>
          </p:cNvCxnSpPr>
          <p:nvPr/>
        </p:nvCxnSpPr>
        <p:spPr>
          <a:xfrm flipV="1">
            <a:off x="6678834" y="3369273"/>
            <a:ext cx="619093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ADB9F5-E181-454E-9847-2DD5BCAB4A46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 flipV="1">
            <a:off x="6678834" y="3369273"/>
            <a:ext cx="619093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C0DF4D8-3879-4DC0-BCEB-59369F741321}"/>
              </a:ext>
            </a:extLst>
          </p:cNvPr>
          <p:cNvCxnSpPr>
            <a:cxnSpLocks/>
            <a:stCxn id="93" idx="6"/>
            <a:endCxn id="97" idx="2"/>
          </p:cNvCxnSpPr>
          <p:nvPr/>
        </p:nvCxnSpPr>
        <p:spPr>
          <a:xfrm flipV="1">
            <a:off x="6678834" y="3797253"/>
            <a:ext cx="619093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0D1BBFE-5595-4E52-9F73-90578B93D9C5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 flipV="1">
            <a:off x="6678834" y="3797253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ACCDEBC-0AD9-474C-B6F2-CBD10B170204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6678834" y="3797253"/>
            <a:ext cx="619093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DB0A5E-30AA-4C57-894C-DB2B862C9659}"/>
              </a:ext>
            </a:extLst>
          </p:cNvPr>
          <p:cNvCxnSpPr>
            <a:cxnSpLocks/>
            <a:stCxn id="93" idx="6"/>
            <a:endCxn id="99" idx="2"/>
          </p:cNvCxnSpPr>
          <p:nvPr/>
        </p:nvCxnSpPr>
        <p:spPr>
          <a:xfrm>
            <a:off x="6678834" y="4236727"/>
            <a:ext cx="619093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DCDBCFA-6B2F-451B-B7C6-A1C7BB1ADF65}"/>
              </a:ext>
            </a:extLst>
          </p:cNvPr>
          <p:cNvCxnSpPr>
            <a:cxnSpLocks/>
            <a:stCxn id="93" idx="6"/>
            <a:endCxn id="98" idx="2"/>
          </p:cNvCxnSpPr>
          <p:nvPr/>
        </p:nvCxnSpPr>
        <p:spPr>
          <a:xfrm flipV="1">
            <a:off x="6678834" y="4231017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28AD0E-3623-4823-AE8E-39ED9B34D394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 flipV="1">
            <a:off x="6678834" y="4231017"/>
            <a:ext cx="619093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36D860-117C-4DCC-ABD5-5D415DF42C15}"/>
              </a:ext>
            </a:extLst>
          </p:cNvPr>
          <p:cNvCxnSpPr>
            <a:cxnSpLocks/>
            <a:stCxn id="94" idx="6"/>
            <a:endCxn id="99" idx="2"/>
          </p:cNvCxnSpPr>
          <p:nvPr/>
        </p:nvCxnSpPr>
        <p:spPr>
          <a:xfrm flipV="1">
            <a:off x="6678834" y="4675774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631C1E8-12FB-4C31-A7D3-F5CF3E56C741}"/>
              </a:ext>
            </a:extLst>
          </p:cNvPr>
          <p:cNvCxnSpPr>
            <a:cxnSpLocks/>
            <a:stCxn id="92" idx="6"/>
            <a:endCxn id="98" idx="2"/>
          </p:cNvCxnSpPr>
          <p:nvPr/>
        </p:nvCxnSpPr>
        <p:spPr>
          <a:xfrm>
            <a:off x="6678834" y="3802963"/>
            <a:ext cx="619093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CAF611F-6100-441F-A692-9D6593D5F941}"/>
              </a:ext>
            </a:extLst>
          </p:cNvPr>
          <p:cNvCxnSpPr>
            <a:cxnSpLocks/>
            <a:stCxn id="92" idx="6"/>
            <a:endCxn id="99" idx="2"/>
          </p:cNvCxnSpPr>
          <p:nvPr/>
        </p:nvCxnSpPr>
        <p:spPr>
          <a:xfrm>
            <a:off x="6678834" y="3802963"/>
            <a:ext cx="619093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F1D3892-183F-45BC-B1FB-93CC813CAAB7}"/>
              </a:ext>
            </a:extLst>
          </p:cNvPr>
          <p:cNvCxnSpPr>
            <a:cxnSpLocks/>
            <a:stCxn id="96" idx="6"/>
            <a:endCxn id="8" idx="2"/>
          </p:cNvCxnSpPr>
          <p:nvPr/>
        </p:nvCxnSpPr>
        <p:spPr>
          <a:xfrm>
            <a:off x="7657927" y="3369273"/>
            <a:ext cx="619093" cy="64771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B15B4C-9596-4C02-AB1C-1F71F770D033}"/>
              </a:ext>
            </a:extLst>
          </p:cNvPr>
          <p:cNvCxnSpPr>
            <a:cxnSpLocks/>
            <a:stCxn id="97" idx="6"/>
            <a:endCxn id="8" idx="2"/>
          </p:cNvCxnSpPr>
          <p:nvPr/>
        </p:nvCxnSpPr>
        <p:spPr>
          <a:xfrm>
            <a:off x="7657927" y="3797253"/>
            <a:ext cx="619093" cy="21973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9DC61FA-5A7E-4B68-B9D3-3CF59D5D092A}"/>
              </a:ext>
            </a:extLst>
          </p:cNvPr>
          <p:cNvCxnSpPr>
            <a:cxnSpLocks/>
            <a:stCxn id="98" idx="6"/>
            <a:endCxn id="8" idx="2"/>
          </p:cNvCxnSpPr>
          <p:nvPr/>
        </p:nvCxnSpPr>
        <p:spPr>
          <a:xfrm flipV="1">
            <a:off x="7657927" y="4016990"/>
            <a:ext cx="619093" cy="2140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A047BBF-426C-4B00-B51D-FE64CD63B6F5}"/>
              </a:ext>
            </a:extLst>
          </p:cNvPr>
          <p:cNvCxnSpPr>
            <a:cxnSpLocks/>
            <a:stCxn id="99" idx="6"/>
            <a:endCxn id="8" idx="2"/>
          </p:cNvCxnSpPr>
          <p:nvPr/>
        </p:nvCxnSpPr>
        <p:spPr>
          <a:xfrm flipV="1">
            <a:off x="7657927" y="4016990"/>
            <a:ext cx="619093" cy="6587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0B40CEB0-EFA3-4CD4-9FFE-9E213B4C1B4C}"/>
              </a:ext>
            </a:extLst>
          </p:cNvPr>
          <p:cNvSpPr/>
          <p:nvPr/>
        </p:nvSpPr>
        <p:spPr>
          <a:xfrm>
            <a:off x="5135539" y="3070938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61CFB8-C581-4C22-AF65-1446139A8074}"/>
              </a:ext>
            </a:extLst>
          </p:cNvPr>
          <p:cNvCxnSpPr>
            <a:cxnSpLocks/>
            <a:stCxn id="16" idx="6"/>
            <a:endCxn id="127" idx="2"/>
          </p:cNvCxnSpPr>
          <p:nvPr/>
        </p:nvCxnSpPr>
        <p:spPr>
          <a:xfrm>
            <a:off x="4312244" y="2498856"/>
            <a:ext cx="823295" cy="7520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7492B55-4071-4D88-B48F-6DA0647BF5CE}"/>
              </a:ext>
            </a:extLst>
          </p:cNvPr>
          <p:cNvCxnSpPr>
            <a:cxnSpLocks/>
            <a:stCxn id="17" idx="6"/>
            <a:endCxn id="127" idx="2"/>
          </p:cNvCxnSpPr>
          <p:nvPr/>
        </p:nvCxnSpPr>
        <p:spPr>
          <a:xfrm>
            <a:off x="4312244" y="2932620"/>
            <a:ext cx="823295" cy="31831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3D9542A-B6E7-407C-8C5B-F7CC95116F5C}"/>
              </a:ext>
            </a:extLst>
          </p:cNvPr>
          <p:cNvCxnSpPr>
            <a:cxnSpLocks/>
            <a:stCxn id="18" idx="6"/>
            <a:endCxn id="127" idx="2"/>
          </p:cNvCxnSpPr>
          <p:nvPr/>
        </p:nvCxnSpPr>
        <p:spPr>
          <a:xfrm flipV="1">
            <a:off x="4312244" y="3250938"/>
            <a:ext cx="823295" cy="12643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CC67D567-C4DE-4D84-B54A-74D9A2A56F1E}"/>
              </a:ext>
            </a:extLst>
          </p:cNvPr>
          <p:cNvSpPr/>
          <p:nvPr/>
        </p:nvSpPr>
        <p:spPr>
          <a:xfrm>
            <a:off x="5057908" y="4681770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B3F95E2-DF8C-46A8-898C-54184E914BD8}"/>
              </a:ext>
            </a:extLst>
          </p:cNvPr>
          <p:cNvCxnSpPr>
            <a:cxnSpLocks/>
            <a:stCxn id="73" idx="6"/>
            <a:endCxn id="132" idx="2"/>
          </p:cNvCxnSpPr>
          <p:nvPr/>
        </p:nvCxnSpPr>
        <p:spPr>
          <a:xfrm>
            <a:off x="4372029" y="4718391"/>
            <a:ext cx="685879" cy="14337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EBE5E9E-DAA5-4489-8E48-3D7751C3552E}"/>
              </a:ext>
            </a:extLst>
          </p:cNvPr>
          <p:cNvCxnSpPr>
            <a:cxnSpLocks/>
            <a:stCxn id="74" idx="6"/>
            <a:endCxn id="132" idx="2"/>
          </p:cNvCxnSpPr>
          <p:nvPr/>
        </p:nvCxnSpPr>
        <p:spPr>
          <a:xfrm flipV="1">
            <a:off x="4372029" y="4861770"/>
            <a:ext cx="685879" cy="2846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548261-6107-46A5-937C-071141D0B061}"/>
              </a:ext>
            </a:extLst>
          </p:cNvPr>
          <p:cNvCxnSpPr>
            <a:cxnSpLocks/>
            <a:stCxn id="75" idx="6"/>
            <a:endCxn id="132" idx="2"/>
          </p:cNvCxnSpPr>
          <p:nvPr/>
        </p:nvCxnSpPr>
        <p:spPr>
          <a:xfrm flipV="1">
            <a:off x="4372029" y="4861770"/>
            <a:ext cx="685879" cy="7183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997C64D-D1D6-4AFD-ABF4-2A2522E44BD5}"/>
              </a:ext>
            </a:extLst>
          </p:cNvPr>
          <p:cNvCxnSpPr>
            <a:cxnSpLocks/>
            <a:stCxn id="76" idx="6"/>
            <a:endCxn id="132" idx="2"/>
          </p:cNvCxnSpPr>
          <p:nvPr/>
        </p:nvCxnSpPr>
        <p:spPr>
          <a:xfrm flipV="1">
            <a:off x="4372029" y="4861770"/>
            <a:ext cx="685879" cy="11631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BBC6AD-BD8C-412E-A01C-08CB0F9DD949}"/>
              </a:ext>
            </a:extLst>
          </p:cNvPr>
          <p:cNvCxnSpPr>
            <a:cxnSpLocks/>
            <a:stCxn id="15" idx="6"/>
            <a:endCxn id="127" idx="2"/>
          </p:cNvCxnSpPr>
          <p:nvPr/>
        </p:nvCxnSpPr>
        <p:spPr>
          <a:xfrm>
            <a:off x="4312244" y="2070876"/>
            <a:ext cx="823295" cy="118006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333A91E-6EB4-4561-AE1E-FA88523D8EE4}"/>
              </a:ext>
            </a:extLst>
          </p:cNvPr>
          <p:cNvCxnSpPr>
            <a:cxnSpLocks/>
            <a:stCxn id="132" idx="6"/>
            <a:endCxn id="92" idx="2"/>
          </p:cNvCxnSpPr>
          <p:nvPr/>
        </p:nvCxnSpPr>
        <p:spPr>
          <a:xfrm flipV="1">
            <a:off x="5417908" y="3802963"/>
            <a:ext cx="900926" cy="10588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F1C29A-4B93-4C91-8A77-2AFDF02E048B}"/>
              </a:ext>
            </a:extLst>
          </p:cNvPr>
          <p:cNvCxnSpPr>
            <a:cxnSpLocks/>
            <a:stCxn id="127" idx="6"/>
            <a:endCxn id="91" idx="2"/>
          </p:cNvCxnSpPr>
          <p:nvPr/>
        </p:nvCxnSpPr>
        <p:spPr>
          <a:xfrm>
            <a:off x="5495539" y="3250938"/>
            <a:ext cx="823295" cy="1240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A12C0FD-0F3D-418C-85C0-3FFF10FC089E}"/>
              </a:ext>
            </a:extLst>
          </p:cNvPr>
          <p:cNvCxnSpPr>
            <a:cxnSpLocks/>
            <a:stCxn id="127" idx="6"/>
            <a:endCxn id="94" idx="2"/>
          </p:cNvCxnSpPr>
          <p:nvPr/>
        </p:nvCxnSpPr>
        <p:spPr>
          <a:xfrm>
            <a:off x="5495539" y="3250938"/>
            <a:ext cx="823295" cy="143054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EF5F767-4752-454C-8CAB-7A8E49EB0087}"/>
              </a:ext>
            </a:extLst>
          </p:cNvPr>
          <p:cNvCxnSpPr>
            <a:cxnSpLocks/>
            <a:stCxn id="132" idx="6"/>
            <a:endCxn id="91" idx="2"/>
          </p:cNvCxnSpPr>
          <p:nvPr/>
        </p:nvCxnSpPr>
        <p:spPr>
          <a:xfrm flipV="1">
            <a:off x="5417908" y="3374983"/>
            <a:ext cx="900926" cy="148678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4A77C2D-2D81-426C-85EE-F645A7A8380C}"/>
              </a:ext>
            </a:extLst>
          </p:cNvPr>
          <p:cNvCxnSpPr>
            <a:cxnSpLocks/>
            <a:stCxn id="132" idx="6"/>
            <a:endCxn id="94" idx="2"/>
          </p:cNvCxnSpPr>
          <p:nvPr/>
        </p:nvCxnSpPr>
        <p:spPr>
          <a:xfrm flipV="1">
            <a:off x="5417908" y="4681484"/>
            <a:ext cx="900926" cy="1802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7A6E600-253F-4EC1-A289-C819D9DE8608}"/>
              </a:ext>
            </a:extLst>
          </p:cNvPr>
          <p:cNvCxnSpPr>
            <a:cxnSpLocks/>
            <a:stCxn id="132" idx="6"/>
            <a:endCxn id="93" idx="2"/>
          </p:cNvCxnSpPr>
          <p:nvPr/>
        </p:nvCxnSpPr>
        <p:spPr>
          <a:xfrm flipV="1">
            <a:off x="5417908" y="4236727"/>
            <a:ext cx="900926" cy="6250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9010DA4-249E-4B81-9527-221EB1A12EED}"/>
              </a:ext>
            </a:extLst>
          </p:cNvPr>
          <p:cNvCxnSpPr>
            <a:cxnSpLocks/>
            <a:stCxn id="127" idx="6"/>
            <a:endCxn id="93" idx="2"/>
          </p:cNvCxnSpPr>
          <p:nvPr/>
        </p:nvCxnSpPr>
        <p:spPr>
          <a:xfrm>
            <a:off x="5495539" y="3250938"/>
            <a:ext cx="823295" cy="9857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FBD1FE6-7E51-43C1-B773-8368DDEE7F7C}"/>
              </a:ext>
            </a:extLst>
          </p:cNvPr>
          <p:cNvCxnSpPr>
            <a:cxnSpLocks/>
            <a:stCxn id="127" idx="6"/>
            <a:endCxn id="92" idx="2"/>
          </p:cNvCxnSpPr>
          <p:nvPr/>
        </p:nvCxnSpPr>
        <p:spPr>
          <a:xfrm>
            <a:off x="5495539" y="3250938"/>
            <a:ext cx="823295" cy="5520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BC505FD-596B-4F3D-9D76-5090419A7D75}"/>
              </a:ext>
            </a:extLst>
          </p:cNvPr>
          <p:cNvSpPr/>
          <p:nvPr/>
        </p:nvSpPr>
        <p:spPr>
          <a:xfrm>
            <a:off x="2149856" y="2533927"/>
            <a:ext cx="754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NN1</a:t>
            </a:r>
            <a:endParaRPr lang="en-IL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BDB1036-F034-4E7C-B157-4ED6988EA7F2}"/>
              </a:ext>
            </a:extLst>
          </p:cNvPr>
          <p:cNvSpPr/>
          <p:nvPr/>
        </p:nvSpPr>
        <p:spPr>
          <a:xfrm>
            <a:off x="2218987" y="5146371"/>
            <a:ext cx="754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NN2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1742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 MSE, Predictions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6A9E7-CB31-4D1D-B738-DADE0F83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47" y="2012469"/>
            <a:ext cx="6375724" cy="43200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1DDB8819-7E7B-445E-B88A-B2E9BFFB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04" y="2012469"/>
            <a:ext cx="40915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Nn1 PREDICTIONS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D0EEB-C1DE-45D9-8E6A-D84160A5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2401589"/>
            <a:ext cx="5313104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C5337-F116-431F-91FA-3B38CFE2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05" y="2401589"/>
            <a:ext cx="530091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Nn2 PREDICTIONS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F4834-CD30-4BD7-99B9-CA4ACB4B1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4" y="2383225"/>
            <a:ext cx="5188966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1ABFB-64D9-42EE-8975-BE8F7DB2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44" y="2383225"/>
            <a:ext cx="517706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837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 Math</vt:lpstr>
      <vt:lpstr>Tw Cen MT</vt:lpstr>
      <vt:lpstr>Wingdings 2</vt:lpstr>
      <vt:lpstr>DividendVTI</vt:lpstr>
      <vt:lpstr>Halved NN Function Prediction</vt:lpstr>
      <vt:lpstr>Jupiter notebook link</vt:lpstr>
      <vt:lpstr>Predicted function</vt:lpstr>
      <vt:lpstr>NN Structure</vt:lpstr>
      <vt:lpstr>TRAIN MSE, Predictions</vt:lpstr>
      <vt:lpstr>Nn1 PREDICTIONS</vt:lpstr>
      <vt:lpstr>Nn2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Halved NN function</dc:title>
  <dc:creator>Yuval</dc:creator>
  <cp:lastModifiedBy>Yuval</cp:lastModifiedBy>
  <cp:revision>4</cp:revision>
  <dcterms:created xsi:type="dcterms:W3CDTF">2020-04-03T14:25:31Z</dcterms:created>
  <dcterms:modified xsi:type="dcterms:W3CDTF">2020-04-03T14:53:37Z</dcterms:modified>
</cp:coreProperties>
</file>