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62" r:id="rId3"/>
    <p:sldId id="464" r:id="rId4"/>
    <p:sldId id="463" r:id="rId5"/>
    <p:sldId id="465" r:id="rId6"/>
    <p:sldId id="461" r:id="rId7"/>
    <p:sldId id="263" r:id="rId8"/>
    <p:sldId id="440" r:id="rId9"/>
    <p:sldId id="467" r:id="rId10"/>
    <p:sldId id="468" r:id="rId11"/>
    <p:sldId id="469" r:id="rId12"/>
    <p:sldId id="396" r:id="rId13"/>
    <p:sldId id="470" r:id="rId14"/>
    <p:sldId id="483" r:id="rId15"/>
    <p:sldId id="476" r:id="rId16"/>
    <p:sldId id="486" r:id="rId17"/>
    <p:sldId id="487" r:id="rId18"/>
    <p:sldId id="490" r:id="rId19"/>
    <p:sldId id="491" r:id="rId20"/>
    <p:sldId id="466" r:id="rId21"/>
    <p:sldId id="471" r:id="rId22"/>
    <p:sldId id="397" r:id="rId23"/>
    <p:sldId id="457" r:id="rId24"/>
    <p:sldId id="398" r:id="rId25"/>
    <p:sldId id="458" r:id="rId2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5FC"/>
    <a:srgbClr val="BBEDFD"/>
    <a:srgbClr val="C7F0FD"/>
    <a:srgbClr val="03E5FD"/>
    <a:srgbClr val="C5F9FF"/>
    <a:srgbClr val="DCF7F8"/>
    <a:srgbClr val="AFEDEF"/>
    <a:srgbClr val="3DEBFD"/>
    <a:srgbClr val="86F3F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40_Height_41_Window_1_Nodes_10_Epsilon_0.9_Round_Robi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40_Height_41_Window_100_Nodes_10_Epsilon_0.9_Uneven_hashing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30_Height_31_Window_100_Nodes_10_Epsilon_0.9_Round_Robi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30_Height_31_Window_100_Nodes_10_Epsilon_0.9_Round_Robi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30_Height_31_Window_100_Nodes_10_Epsilon_0.9_Uneven_hashing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30_Height_31_Window_100_Nodes_10_Epsilon_0.9_Uneven_hashing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F2_Width_40_Height_41_Window_1_!$J$1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F2_Width_40_Height_41_Window_1_!$J$2:$J$8923</c:f>
              <c:numCache>
                <c:formatCode>General</c:formatCode>
                <c:ptCount val="1487"/>
                <c:pt idx="0">
                  <c:v>4541.2</c:v>
                </c:pt>
                <c:pt idx="1">
                  <c:v>2408.5</c:v>
                </c:pt>
                <c:pt idx="2">
                  <c:v>1364.3</c:v>
                </c:pt>
                <c:pt idx="3">
                  <c:v>793.4</c:v>
                </c:pt>
                <c:pt idx="4">
                  <c:v>934.2</c:v>
                </c:pt>
                <c:pt idx="5">
                  <c:v>1362.3</c:v>
                </c:pt>
                <c:pt idx="6">
                  <c:v>5683.8</c:v>
                </c:pt>
                <c:pt idx="7">
                  <c:v>14029.1</c:v>
                </c:pt>
                <c:pt idx="8">
                  <c:v>177314.2</c:v>
                </c:pt>
                <c:pt idx="9">
                  <c:v>644809.19999999995</c:v>
                </c:pt>
                <c:pt idx="10">
                  <c:v>731126.6</c:v>
                </c:pt>
                <c:pt idx="11">
                  <c:v>758927.8</c:v>
                </c:pt>
                <c:pt idx="12">
                  <c:v>647237.6</c:v>
                </c:pt>
                <c:pt idx="13">
                  <c:v>681128.7</c:v>
                </c:pt>
                <c:pt idx="14">
                  <c:v>897353.5</c:v>
                </c:pt>
                <c:pt idx="15">
                  <c:v>743081.5</c:v>
                </c:pt>
                <c:pt idx="16">
                  <c:v>618543</c:v>
                </c:pt>
                <c:pt idx="17">
                  <c:v>527711.6</c:v>
                </c:pt>
                <c:pt idx="18">
                  <c:v>368345</c:v>
                </c:pt>
                <c:pt idx="19">
                  <c:v>324137.59999999998</c:v>
                </c:pt>
                <c:pt idx="20">
                  <c:v>278082.09999999998</c:v>
                </c:pt>
                <c:pt idx="21">
                  <c:v>82466.8</c:v>
                </c:pt>
                <c:pt idx="22">
                  <c:v>40170.1</c:v>
                </c:pt>
                <c:pt idx="23">
                  <c:v>7070.1</c:v>
                </c:pt>
                <c:pt idx="24">
                  <c:v>6649</c:v>
                </c:pt>
                <c:pt idx="25">
                  <c:v>4477.8</c:v>
                </c:pt>
                <c:pt idx="26">
                  <c:v>1474</c:v>
                </c:pt>
                <c:pt idx="27">
                  <c:v>1074.5</c:v>
                </c:pt>
                <c:pt idx="28">
                  <c:v>1677.5</c:v>
                </c:pt>
                <c:pt idx="29">
                  <c:v>1289.2</c:v>
                </c:pt>
                <c:pt idx="30">
                  <c:v>3830.7</c:v>
                </c:pt>
                <c:pt idx="31">
                  <c:v>19300.8</c:v>
                </c:pt>
                <c:pt idx="32">
                  <c:v>213487</c:v>
                </c:pt>
                <c:pt idx="33">
                  <c:v>720077.4</c:v>
                </c:pt>
                <c:pt idx="34">
                  <c:v>723812.4</c:v>
                </c:pt>
                <c:pt idx="35">
                  <c:v>819997.1</c:v>
                </c:pt>
                <c:pt idx="36">
                  <c:v>605215.4</c:v>
                </c:pt>
                <c:pt idx="37">
                  <c:v>777763.4</c:v>
                </c:pt>
                <c:pt idx="38">
                  <c:v>775077.3</c:v>
                </c:pt>
                <c:pt idx="39">
                  <c:v>610888.80000000005</c:v>
                </c:pt>
                <c:pt idx="40">
                  <c:v>628626.19999999995</c:v>
                </c:pt>
                <c:pt idx="41">
                  <c:v>583055.1</c:v>
                </c:pt>
                <c:pt idx="42">
                  <c:v>418286.6</c:v>
                </c:pt>
                <c:pt idx="43">
                  <c:v>299069.8</c:v>
                </c:pt>
                <c:pt idx="44">
                  <c:v>175025.4</c:v>
                </c:pt>
                <c:pt idx="45">
                  <c:v>96497.600000000006</c:v>
                </c:pt>
                <c:pt idx="46">
                  <c:v>20030.3</c:v>
                </c:pt>
                <c:pt idx="47">
                  <c:v>7643.7</c:v>
                </c:pt>
                <c:pt idx="48">
                  <c:v>4105.2</c:v>
                </c:pt>
                <c:pt idx="49">
                  <c:v>1772.9</c:v>
                </c:pt>
                <c:pt idx="50">
                  <c:v>1037.8</c:v>
                </c:pt>
                <c:pt idx="51">
                  <c:v>950.6</c:v>
                </c:pt>
                <c:pt idx="52">
                  <c:v>2109.5</c:v>
                </c:pt>
                <c:pt idx="53">
                  <c:v>732.8</c:v>
                </c:pt>
                <c:pt idx="54">
                  <c:v>3049.9</c:v>
                </c:pt>
                <c:pt idx="55">
                  <c:v>11301.4</c:v>
                </c:pt>
                <c:pt idx="56">
                  <c:v>159461.9</c:v>
                </c:pt>
                <c:pt idx="57">
                  <c:v>846714.7</c:v>
                </c:pt>
                <c:pt idx="58">
                  <c:v>640073</c:v>
                </c:pt>
                <c:pt idx="59">
                  <c:v>729760.7</c:v>
                </c:pt>
                <c:pt idx="60">
                  <c:v>570449</c:v>
                </c:pt>
                <c:pt idx="61">
                  <c:v>555061.6</c:v>
                </c:pt>
                <c:pt idx="62">
                  <c:v>612107.19999999995</c:v>
                </c:pt>
                <c:pt idx="63">
                  <c:v>610471.19999999995</c:v>
                </c:pt>
                <c:pt idx="64">
                  <c:v>516961.6</c:v>
                </c:pt>
                <c:pt idx="65">
                  <c:v>481133.2</c:v>
                </c:pt>
                <c:pt idx="66">
                  <c:v>348066</c:v>
                </c:pt>
                <c:pt idx="67">
                  <c:v>333407.8</c:v>
                </c:pt>
                <c:pt idx="68">
                  <c:v>179126.5</c:v>
                </c:pt>
                <c:pt idx="69">
                  <c:v>60850.9</c:v>
                </c:pt>
                <c:pt idx="70">
                  <c:v>26614.400000000001</c:v>
                </c:pt>
                <c:pt idx="71">
                  <c:v>5247</c:v>
                </c:pt>
                <c:pt idx="72">
                  <c:v>3362.6</c:v>
                </c:pt>
                <c:pt idx="73">
                  <c:v>2518.1999999999998</c:v>
                </c:pt>
                <c:pt idx="74">
                  <c:v>1238.4000000000001</c:v>
                </c:pt>
                <c:pt idx="75">
                  <c:v>550.70000000000005</c:v>
                </c:pt>
                <c:pt idx="76">
                  <c:v>818.2</c:v>
                </c:pt>
                <c:pt idx="77">
                  <c:v>663.8</c:v>
                </c:pt>
                <c:pt idx="78">
                  <c:v>2126.8000000000002</c:v>
                </c:pt>
                <c:pt idx="79">
                  <c:v>5947.8</c:v>
                </c:pt>
                <c:pt idx="80">
                  <c:v>30014.400000000001</c:v>
                </c:pt>
                <c:pt idx="81">
                  <c:v>129367.7</c:v>
                </c:pt>
                <c:pt idx="82">
                  <c:v>170781.8</c:v>
                </c:pt>
                <c:pt idx="83">
                  <c:v>260860.1</c:v>
                </c:pt>
                <c:pt idx="84">
                  <c:v>271990.40000000002</c:v>
                </c:pt>
                <c:pt idx="85">
                  <c:v>332317.2</c:v>
                </c:pt>
                <c:pt idx="86">
                  <c:v>253621.4</c:v>
                </c:pt>
                <c:pt idx="87">
                  <c:v>207381.2</c:v>
                </c:pt>
                <c:pt idx="88">
                  <c:v>191364.2</c:v>
                </c:pt>
                <c:pt idx="89">
                  <c:v>92466.7</c:v>
                </c:pt>
                <c:pt idx="90">
                  <c:v>86951.6</c:v>
                </c:pt>
                <c:pt idx="91">
                  <c:v>101439.4</c:v>
                </c:pt>
                <c:pt idx="92">
                  <c:v>104277.6</c:v>
                </c:pt>
                <c:pt idx="93">
                  <c:v>57030.8</c:v>
                </c:pt>
                <c:pt idx="94">
                  <c:v>16367.2</c:v>
                </c:pt>
                <c:pt idx="95">
                  <c:v>8361.7999999999993</c:v>
                </c:pt>
                <c:pt idx="96">
                  <c:v>3570.2</c:v>
                </c:pt>
                <c:pt idx="97">
                  <c:v>1515.8</c:v>
                </c:pt>
                <c:pt idx="98">
                  <c:v>2256.8000000000002</c:v>
                </c:pt>
                <c:pt idx="99">
                  <c:v>1073</c:v>
                </c:pt>
                <c:pt idx="100">
                  <c:v>1112.5</c:v>
                </c:pt>
                <c:pt idx="101">
                  <c:v>1159.8</c:v>
                </c:pt>
                <c:pt idx="102">
                  <c:v>2120.6</c:v>
                </c:pt>
                <c:pt idx="103">
                  <c:v>7307</c:v>
                </c:pt>
                <c:pt idx="104">
                  <c:v>18000.7</c:v>
                </c:pt>
                <c:pt idx="105">
                  <c:v>95686.1</c:v>
                </c:pt>
                <c:pt idx="106">
                  <c:v>107880.3</c:v>
                </c:pt>
                <c:pt idx="107">
                  <c:v>120416.8</c:v>
                </c:pt>
                <c:pt idx="108">
                  <c:v>108100.7</c:v>
                </c:pt>
                <c:pt idx="109">
                  <c:v>113438.5</c:v>
                </c:pt>
                <c:pt idx="110">
                  <c:v>137862.1</c:v>
                </c:pt>
                <c:pt idx="111">
                  <c:v>151304</c:v>
                </c:pt>
                <c:pt idx="112">
                  <c:v>134529.20000000001</c:v>
                </c:pt>
                <c:pt idx="113">
                  <c:v>131849.79999999999</c:v>
                </c:pt>
                <c:pt idx="114">
                  <c:v>129406.9</c:v>
                </c:pt>
                <c:pt idx="115">
                  <c:v>101062.3</c:v>
                </c:pt>
                <c:pt idx="116">
                  <c:v>79814.600000000006</c:v>
                </c:pt>
                <c:pt idx="117">
                  <c:v>34474.199999999997</c:v>
                </c:pt>
                <c:pt idx="118">
                  <c:v>23531.4</c:v>
                </c:pt>
                <c:pt idx="119">
                  <c:v>4625.3999999999996</c:v>
                </c:pt>
                <c:pt idx="120">
                  <c:v>951.6</c:v>
                </c:pt>
                <c:pt idx="121">
                  <c:v>1560.8</c:v>
                </c:pt>
                <c:pt idx="122">
                  <c:v>877.8</c:v>
                </c:pt>
                <c:pt idx="123">
                  <c:v>645.6</c:v>
                </c:pt>
                <c:pt idx="124">
                  <c:v>1073.5</c:v>
                </c:pt>
                <c:pt idx="125">
                  <c:v>963.6</c:v>
                </c:pt>
                <c:pt idx="126">
                  <c:v>4623.6000000000004</c:v>
                </c:pt>
                <c:pt idx="127">
                  <c:v>10248.6</c:v>
                </c:pt>
                <c:pt idx="128">
                  <c:v>167025</c:v>
                </c:pt>
                <c:pt idx="129">
                  <c:v>798416.6</c:v>
                </c:pt>
                <c:pt idx="130">
                  <c:v>845980.6</c:v>
                </c:pt>
                <c:pt idx="131">
                  <c:v>565092.4</c:v>
                </c:pt>
                <c:pt idx="132">
                  <c:v>633684.9</c:v>
                </c:pt>
                <c:pt idx="133">
                  <c:v>676359.5</c:v>
                </c:pt>
                <c:pt idx="134">
                  <c:v>669140.80000000005</c:v>
                </c:pt>
                <c:pt idx="135">
                  <c:v>627134</c:v>
                </c:pt>
                <c:pt idx="136">
                  <c:v>640810.80000000005</c:v>
                </c:pt>
                <c:pt idx="137">
                  <c:v>509667.5</c:v>
                </c:pt>
                <c:pt idx="138">
                  <c:v>460445.8</c:v>
                </c:pt>
                <c:pt idx="139">
                  <c:v>354847.3</c:v>
                </c:pt>
                <c:pt idx="140">
                  <c:v>233237</c:v>
                </c:pt>
                <c:pt idx="141">
                  <c:v>74336</c:v>
                </c:pt>
                <c:pt idx="142">
                  <c:v>23591.4</c:v>
                </c:pt>
                <c:pt idx="143">
                  <c:v>10904.4</c:v>
                </c:pt>
                <c:pt idx="144">
                  <c:v>5285.6</c:v>
                </c:pt>
                <c:pt idx="145">
                  <c:v>1424.2</c:v>
                </c:pt>
                <c:pt idx="146">
                  <c:v>858</c:v>
                </c:pt>
                <c:pt idx="147">
                  <c:v>767.4</c:v>
                </c:pt>
                <c:pt idx="148">
                  <c:v>829.4</c:v>
                </c:pt>
                <c:pt idx="149">
                  <c:v>1445</c:v>
                </c:pt>
                <c:pt idx="150">
                  <c:v>3113.3</c:v>
                </c:pt>
                <c:pt idx="151">
                  <c:v>6136.2</c:v>
                </c:pt>
                <c:pt idx="152">
                  <c:v>222900.9</c:v>
                </c:pt>
                <c:pt idx="153">
                  <c:v>645336.6</c:v>
                </c:pt>
                <c:pt idx="154">
                  <c:v>576041</c:v>
                </c:pt>
                <c:pt idx="155">
                  <c:v>537315.1</c:v>
                </c:pt>
                <c:pt idx="156">
                  <c:v>567133</c:v>
                </c:pt>
                <c:pt idx="157">
                  <c:v>566169.30000000005</c:v>
                </c:pt>
                <c:pt idx="158">
                  <c:v>756648.7</c:v>
                </c:pt>
                <c:pt idx="159">
                  <c:v>652809.4</c:v>
                </c:pt>
                <c:pt idx="160">
                  <c:v>554150.6</c:v>
                </c:pt>
                <c:pt idx="161">
                  <c:v>517457.6</c:v>
                </c:pt>
                <c:pt idx="162">
                  <c:v>152217</c:v>
                </c:pt>
                <c:pt idx="163">
                  <c:v>246788.9</c:v>
                </c:pt>
                <c:pt idx="164">
                  <c:v>193984</c:v>
                </c:pt>
                <c:pt idx="165">
                  <c:v>52948.800000000003</c:v>
                </c:pt>
                <c:pt idx="166">
                  <c:v>28517</c:v>
                </c:pt>
                <c:pt idx="167">
                  <c:v>10280.200000000001</c:v>
                </c:pt>
                <c:pt idx="168">
                  <c:v>2061.8000000000002</c:v>
                </c:pt>
                <c:pt idx="169">
                  <c:v>1810.4</c:v>
                </c:pt>
                <c:pt idx="170">
                  <c:v>1753.2</c:v>
                </c:pt>
                <c:pt idx="171">
                  <c:v>845.2</c:v>
                </c:pt>
                <c:pt idx="172">
                  <c:v>1057.3</c:v>
                </c:pt>
                <c:pt idx="173">
                  <c:v>964.8</c:v>
                </c:pt>
                <c:pt idx="174">
                  <c:v>3239.9</c:v>
                </c:pt>
                <c:pt idx="175">
                  <c:v>11014</c:v>
                </c:pt>
                <c:pt idx="176">
                  <c:v>130042.2</c:v>
                </c:pt>
                <c:pt idx="177">
                  <c:v>450135.3</c:v>
                </c:pt>
                <c:pt idx="178">
                  <c:v>654037.19999999995</c:v>
                </c:pt>
                <c:pt idx="179">
                  <c:v>599215.6</c:v>
                </c:pt>
                <c:pt idx="180">
                  <c:v>527005.6</c:v>
                </c:pt>
                <c:pt idx="181">
                  <c:v>573011</c:v>
                </c:pt>
                <c:pt idx="182">
                  <c:v>717167.1</c:v>
                </c:pt>
                <c:pt idx="183">
                  <c:v>765423.4</c:v>
                </c:pt>
                <c:pt idx="184">
                  <c:v>470396.8</c:v>
                </c:pt>
                <c:pt idx="185">
                  <c:v>518331.6</c:v>
                </c:pt>
                <c:pt idx="186">
                  <c:v>332104.7</c:v>
                </c:pt>
                <c:pt idx="187">
                  <c:v>251438.8</c:v>
                </c:pt>
                <c:pt idx="188">
                  <c:v>250218.9</c:v>
                </c:pt>
                <c:pt idx="189">
                  <c:v>95305.8</c:v>
                </c:pt>
                <c:pt idx="190">
                  <c:v>25604</c:v>
                </c:pt>
                <c:pt idx="191">
                  <c:v>7113</c:v>
                </c:pt>
                <c:pt idx="192">
                  <c:v>2783.1</c:v>
                </c:pt>
                <c:pt idx="193">
                  <c:v>799.4</c:v>
                </c:pt>
                <c:pt idx="194">
                  <c:v>695.6</c:v>
                </c:pt>
                <c:pt idx="195">
                  <c:v>1336.2</c:v>
                </c:pt>
                <c:pt idx="196">
                  <c:v>1278.4000000000001</c:v>
                </c:pt>
                <c:pt idx="197">
                  <c:v>1465.4</c:v>
                </c:pt>
                <c:pt idx="198">
                  <c:v>2938.2</c:v>
                </c:pt>
                <c:pt idx="199">
                  <c:v>15559.2</c:v>
                </c:pt>
                <c:pt idx="200">
                  <c:v>163709.79999999999</c:v>
                </c:pt>
                <c:pt idx="201">
                  <c:v>655474.80000000005</c:v>
                </c:pt>
                <c:pt idx="202">
                  <c:v>774461.8</c:v>
                </c:pt>
                <c:pt idx="203">
                  <c:v>669755.1</c:v>
                </c:pt>
                <c:pt idx="204">
                  <c:v>572109.30000000005</c:v>
                </c:pt>
                <c:pt idx="205">
                  <c:v>582480</c:v>
                </c:pt>
                <c:pt idx="206">
                  <c:v>767421</c:v>
                </c:pt>
                <c:pt idx="207">
                  <c:v>618117.19999999995</c:v>
                </c:pt>
                <c:pt idx="208">
                  <c:v>571575.19999999995</c:v>
                </c:pt>
                <c:pt idx="209">
                  <c:v>484050.9</c:v>
                </c:pt>
                <c:pt idx="210">
                  <c:v>337679.6</c:v>
                </c:pt>
                <c:pt idx="211">
                  <c:v>321641.8</c:v>
                </c:pt>
                <c:pt idx="212">
                  <c:v>236004.4</c:v>
                </c:pt>
                <c:pt idx="213">
                  <c:v>49822.2</c:v>
                </c:pt>
                <c:pt idx="214">
                  <c:v>28006</c:v>
                </c:pt>
                <c:pt idx="215">
                  <c:v>8880</c:v>
                </c:pt>
                <c:pt idx="216">
                  <c:v>3331.6</c:v>
                </c:pt>
                <c:pt idx="217">
                  <c:v>1073.9000000000001</c:v>
                </c:pt>
                <c:pt idx="218">
                  <c:v>822.4</c:v>
                </c:pt>
                <c:pt idx="219">
                  <c:v>1002.7</c:v>
                </c:pt>
                <c:pt idx="220">
                  <c:v>671.8</c:v>
                </c:pt>
                <c:pt idx="221">
                  <c:v>1031.7</c:v>
                </c:pt>
                <c:pt idx="222">
                  <c:v>3026.4</c:v>
                </c:pt>
                <c:pt idx="223">
                  <c:v>15045</c:v>
                </c:pt>
                <c:pt idx="224">
                  <c:v>154902</c:v>
                </c:pt>
                <c:pt idx="225">
                  <c:v>648318.19999999995</c:v>
                </c:pt>
                <c:pt idx="226">
                  <c:v>750098</c:v>
                </c:pt>
                <c:pt idx="227">
                  <c:v>761819.8</c:v>
                </c:pt>
                <c:pt idx="228">
                  <c:v>549640.80000000005</c:v>
                </c:pt>
                <c:pt idx="229">
                  <c:v>471767</c:v>
                </c:pt>
                <c:pt idx="230">
                  <c:v>555076</c:v>
                </c:pt>
                <c:pt idx="231">
                  <c:v>673178</c:v>
                </c:pt>
                <c:pt idx="232">
                  <c:v>522038.5</c:v>
                </c:pt>
                <c:pt idx="233">
                  <c:v>462837</c:v>
                </c:pt>
                <c:pt idx="234">
                  <c:v>414416.2</c:v>
                </c:pt>
                <c:pt idx="235">
                  <c:v>226749.2</c:v>
                </c:pt>
                <c:pt idx="236">
                  <c:v>209228.79999999999</c:v>
                </c:pt>
                <c:pt idx="237">
                  <c:v>54093.5</c:v>
                </c:pt>
                <c:pt idx="238">
                  <c:v>25107.200000000001</c:v>
                </c:pt>
                <c:pt idx="239">
                  <c:v>7750.7</c:v>
                </c:pt>
                <c:pt idx="240">
                  <c:v>3000.6</c:v>
                </c:pt>
                <c:pt idx="241">
                  <c:v>1809</c:v>
                </c:pt>
                <c:pt idx="242">
                  <c:v>769.9</c:v>
                </c:pt>
                <c:pt idx="243">
                  <c:v>582.9</c:v>
                </c:pt>
                <c:pt idx="244">
                  <c:v>895.4</c:v>
                </c:pt>
                <c:pt idx="245">
                  <c:v>1891.9</c:v>
                </c:pt>
                <c:pt idx="246">
                  <c:v>1917.8</c:v>
                </c:pt>
                <c:pt idx="247">
                  <c:v>9040.4</c:v>
                </c:pt>
                <c:pt idx="248">
                  <c:v>58990.400000000001</c:v>
                </c:pt>
                <c:pt idx="249">
                  <c:v>260426.6</c:v>
                </c:pt>
                <c:pt idx="250">
                  <c:v>244292</c:v>
                </c:pt>
                <c:pt idx="251">
                  <c:v>196365.8</c:v>
                </c:pt>
                <c:pt idx="252">
                  <c:v>215265.6</c:v>
                </c:pt>
                <c:pt idx="253">
                  <c:v>185132.6</c:v>
                </c:pt>
                <c:pt idx="254">
                  <c:v>207830</c:v>
                </c:pt>
                <c:pt idx="255">
                  <c:v>198081.2</c:v>
                </c:pt>
                <c:pt idx="256">
                  <c:v>207992.8</c:v>
                </c:pt>
                <c:pt idx="257">
                  <c:v>149997.79999999999</c:v>
                </c:pt>
                <c:pt idx="258">
                  <c:v>148503.70000000001</c:v>
                </c:pt>
                <c:pt idx="259">
                  <c:v>156750</c:v>
                </c:pt>
                <c:pt idx="260">
                  <c:v>107454.6</c:v>
                </c:pt>
                <c:pt idx="261">
                  <c:v>25604.6</c:v>
                </c:pt>
                <c:pt idx="262">
                  <c:v>17796.5</c:v>
                </c:pt>
                <c:pt idx="263">
                  <c:v>1885</c:v>
                </c:pt>
                <c:pt idx="264">
                  <c:v>1195.2</c:v>
                </c:pt>
                <c:pt idx="265">
                  <c:v>1906.2</c:v>
                </c:pt>
                <c:pt idx="266">
                  <c:v>922.2</c:v>
                </c:pt>
                <c:pt idx="267">
                  <c:v>1539.2</c:v>
                </c:pt>
                <c:pt idx="268">
                  <c:v>1028.9000000000001</c:v>
                </c:pt>
                <c:pt idx="269">
                  <c:v>633.6</c:v>
                </c:pt>
                <c:pt idx="270">
                  <c:v>1914</c:v>
                </c:pt>
                <c:pt idx="271">
                  <c:v>5292.4</c:v>
                </c:pt>
                <c:pt idx="272">
                  <c:v>19524.599999999999</c:v>
                </c:pt>
                <c:pt idx="273">
                  <c:v>101600</c:v>
                </c:pt>
                <c:pt idx="274">
                  <c:v>126366</c:v>
                </c:pt>
                <c:pt idx="275">
                  <c:v>151835.20000000001</c:v>
                </c:pt>
                <c:pt idx="276">
                  <c:v>101113</c:v>
                </c:pt>
                <c:pt idx="277">
                  <c:v>126183.8</c:v>
                </c:pt>
                <c:pt idx="278">
                  <c:v>103871.2</c:v>
                </c:pt>
                <c:pt idx="279">
                  <c:v>146301.4</c:v>
                </c:pt>
                <c:pt idx="280">
                  <c:v>149091</c:v>
                </c:pt>
                <c:pt idx="281">
                  <c:v>140566</c:v>
                </c:pt>
                <c:pt idx="282">
                  <c:v>130460.2</c:v>
                </c:pt>
                <c:pt idx="283">
                  <c:v>74700.600000000006</c:v>
                </c:pt>
                <c:pt idx="284">
                  <c:v>75884.399999999994</c:v>
                </c:pt>
                <c:pt idx="285">
                  <c:v>49657.5</c:v>
                </c:pt>
                <c:pt idx="286">
                  <c:v>19591</c:v>
                </c:pt>
                <c:pt idx="287">
                  <c:v>6779.4</c:v>
                </c:pt>
                <c:pt idx="288">
                  <c:v>3757.8</c:v>
                </c:pt>
                <c:pt idx="289">
                  <c:v>1991.8</c:v>
                </c:pt>
                <c:pt idx="290">
                  <c:v>813.3</c:v>
                </c:pt>
                <c:pt idx="291">
                  <c:v>974.2</c:v>
                </c:pt>
                <c:pt idx="292">
                  <c:v>818.6</c:v>
                </c:pt>
                <c:pt idx="293">
                  <c:v>1099.7</c:v>
                </c:pt>
                <c:pt idx="294">
                  <c:v>4745.8</c:v>
                </c:pt>
                <c:pt idx="295">
                  <c:v>9277.7999999999993</c:v>
                </c:pt>
                <c:pt idx="296">
                  <c:v>192809.5</c:v>
                </c:pt>
                <c:pt idx="297">
                  <c:v>732179.9</c:v>
                </c:pt>
                <c:pt idx="298">
                  <c:v>906501.5</c:v>
                </c:pt>
                <c:pt idx="299">
                  <c:v>710550.6</c:v>
                </c:pt>
                <c:pt idx="300">
                  <c:v>569447.9</c:v>
                </c:pt>
                <c:pt idx="301">
                  <c:v>621398</c:v>
                </c:pt>
                <c:pt idx="302">
                  <c:v>692797</c:v>
                </c:pt>
                <c:pt idx="303">
                  <c:v>584433.80000000005</c:v>
                </c:pt>
                <c:pt idx="304">
                  <c:v>750683.2</c:v>
                </c:pt>
                <c:pt idx="305">
                  <c:v>473310.2</c:v>
                </c:pt>
                <c:pt idx="306">
                  <c:v>392212.9</c:v>
                </c:pt>
                <c:pt idx="307">
                  <c:v>276843.59999999998</c:v>
                </c:pt>
                <c:pt idx="308">
                  <c:v>232353.3</c:v>
                </c:pt>
                <c:pt idx="309">
                  <c:v>76311.399999999994</c:v>
                </c:pt>
                <c:pt idx="310">
                  <c:v>30385.599999999999</c:v>
                </c:pt>
                <c:pt idx="311">
                  <c:v>7114</c:v>
                </c:pt>
                <c:pt idx="312">
                  <c:v>3431.6</c:v>
                </c:pt>
                <c:pt idx="313">
                  <c:v>1501.9</c:v>
                </c:pt>
                <c:pt idx="314">
                  <c:v>1161.2</c:v>
                </c:pt>
                <c:pt idx="315">
                  <c:v>1142.5999999999999</c:v>
                </c:pt>
                <c:pt idx="316">
                  <c:v>1017.2</c:v>
                </c:pt>
                <c:pt idx="317">
                  <c:v>1200.5</c:v>
                </c:pt>
                <c:pt idx="318">
                  <c:v>4703.8</c:v>
                </c:pt>
                <c:pt idx="319">
                  <c:v>11887.2</c:v>
                </c:pt>
                <c:pt idx="320">
                  <c:v>208949.8</c:v>
                </c:pt>
                <c:pt idx="321">
                  <c:v>642640.6</c:v>
                </c:pt>
                <c:pt idx="322">
                  <c:v>779996.5</c:v>
                </c:pt>
                <c:pt idx="323">
                  <c:v>760708.5</c:v>
                </c:pt>
                <c:pt idx="324">
                  <c:v>584126.19999999995</c:v>
                </c:pt>
                <c:pt idx="325">
                  <c:v>552510.1</c:v>
                </c:pt>
                <c:pt idx="326">
                  <c:v>749615.8</c:v>
                </c:pt>
                <c:pt idx="327">
                  <c:v>755586</c:v>
                </c:pt>
                <c:pt idx="328">
                  <c:v>596358.5</c:v>
                </c:pt>
                <c:pt idx="329">
                  <c:v>508811.5</c:v>
                </c:pt>
                <c:pt idx="330">
                  <c:v>367155.8</c:v>
                </c:pt>
                <c:pt idx="331">
                  <c:v>286864.2</c:v>
                </c:pt>
                <c:pt idx="332">
                  <c:v>217945.7</c:v>
                </c:pt>
                <c:pt idx="333">
                  <c:v>51026</c:v>
                </c:pt>
                <c:pt idx="334">
                  <c:v>22798.7</c:v>
                </c:pt>
                <c:pt idx="335">
                  <c:v>1799.5</c:v>
                </c:pt>
                <c:pt idx="336">
                  <c:v>1721.6</c:v>
                </c:pt>
                <c:pt idx="337">
                  <c:v>1038.2</c:v>
                </c:pt>
                <c:pt idx="338">
                  <c:v>1020</c:v>
                </c:pt>
                <c:pt idx="339">
                  <c:v>536.20000000000005</c:v>
                </c:pt>
                <c:pt idx="340">
                  <c:v>954.4</c:v>
                </c:pt>
                <c:pt idx="341">
                  <c:v>1364.4</c:v>
                </c:pt>
                <c:pt idx="342">
                  <c:v>4486.7</c:v>
                </c:pt>
                <c:pt idx="343">
                  <c:v>11877.2</c:v>
                </c:pt>
                <c:pt idx="344">
                  <c:v>161752.70000000001</c:v>
                </c:pt>
                <c:pt idx="345">
                  <c:v>748204</c:v>
                </c:pt>
                <c:pt idx="346">
                  <c:v>852378.3</c:v>
                </c:pt>
                <c:pt idx="347">
                  <c:v>668922</c:v>
                </c:pt>
                <c:pt idx="348">
                  <c:v>710899.8</c:v>
                </c:pt>
                <c:pt idx="349">
                  <c:v>670614</c:v>
                </c:pt>
                <c:pt idx="350">
                  <c:v>872986.4</c:v>
                </c:pt>
                <c:pt idx="351">
                  <c:v>847889</c:v>
                </c:pt>
                <c:pt idx="352">
                  <c:v>700819.8</c:v>
                </c:pt>
                <c:pt idx="353">
                  <c:v>561784.6</c:v>
                </c:pt>
                <c:pt idx="354">
                  <c:v>387525.4</c:v>
                </c:pt>
                <c:pt idx="355">
                  <c:v>244391.6</c:v>
                </c:pt>
                <c:pt idx="356">
                  <c:v>253681.1</c:v>
                </c:pt>
                <c:pt idx="357">
                  <c:v>62118.5</c:v>
                </c:pt>
                <c:pt idx="358">
                  <c:v>24910.799999999999</c:v>
                </c:pt>
                <c:pt idx="359">
                  <c:v>8213.5</c:v>
                </c:pt>
                <c:pt idx="360">
                  <c:v>4700.8</c:v>
                </c:pt>
                <c:pt idx="361">
                  <c:v>1699.6</c:v>
                </c:pt>
                <c:pt idx="362">
                  <c:v>849</c:v>
                </c:pt>
                <c:pt idx="363">
                  <c:v>554.70000000000005</c:v>
                </c:pt>
                <c:pt idx="364">
                  <c:v>691.8</c:v>
                </c:pt>
                <c:pt idx="365">
                  <c:v>1072</c:v>
                </c:pt>
                <c:pt idx="366">
                  <c:v>3188.6</c:v>
                </c:pt>
                <c:pt idx="367">
                  <c:v>17490.599999999999</c:v>
                </c:pt>
                <c:pt idx="368">
                  <c:v>187613.6</c:v>
                </c:pt>
                <c:pt idx="369">
                  <c:v>809654.6</c:v>
                </c:pt>
                <c:pt idx="370">
                  <c:v>746723</c:v>
                </c:pt>
                <c:pt idx="371">
                  <c:v>700571.7</c:v>
                </c:pt>
                <c:pt idx="372">
                  <c:v>617141.6</c:v>
                </c:pt>
                <c:pt idx="373">
                  <c:v>670624.19999999995</c:v>
                </c:pt>
                <c:pt idx="374">
                  <c:v>531398.6</c:v>
                </c:pt>
                <c:pt idx="375">
                  <c:v>633550</c:v>
                </c:pt>
                <c:pt idx="376">
                  <c:v>583139.19999999995</c:v>
                </c:pt>
                <c:pt idx="377">
                  <c:v>575287.6</c:v>
                </c:pt>
                <c:pt idx="378">
                  <c:v>428318.7</c:v>
                </c:pt>
                <c:pt idx="379">
                  <c:v>270347.40000000002</c:v>
                </c:pt>
                <c:pt idx="380">
                  <c:v>181096.5</c:v>
                </c:pt>
                <c:pt idx="381">
                  <c:v>39682</c:v>
                </c:pt>
                <c:pt idx="382">
                  <c:v>24082.400000000001</c:v>
                </c:pt>
                <c:pt idx="383">
                  <c:v>5823.3</c:v>
                </c:pt>
                <c:pt idx="384">
                  <c:v>3742.6</c:v>
                </c:pt>
                <c:pt idx="385">
                  <c:v>1300.5999999999999</c:v>
                </c:pt>
                <c:pt idx="386">
                  <c:v>1044.8</c:v>
                </c:pt>
                <c:pt idx="387">
                  <c:v>617</c:v>
                </c:pt>
                <c:pt idx="388">
                  <c:v>1498.8</c:v>
                </c:pt>
                <c:pt idx="389">
                  <c:v>978.2</c:v>
                </c:pt>
                <c:pt idx="390">
                  <c:v>2112.6</c:v>
                </c:pt>
                <c:pt idx="391">
                  <c:v>8982.2000000000007</c:v>
                </c:pt>
                <c:pt idx="392">
                  <c:v>168587.3</c:v>
                </c:pt>
                <c:pt idx="393">
                  <c:v>587184.4</c:v>
                </c:pt>
                <c:pt idx="394">
                  <c:v>607967.69999999995</c:v>
                </c:pt>
                <c:pt idx="395">
                  <c:v>681633.4</c:v>
                </c:pt>
                <c:pt idx="396">
                  <c:v>550456</c:v>
                </c:pt>
                <c:pt idx="397">
                  <c:v>485972.8</c:v>
                </c:pt>
                <c:pt idx="398">
                  <c:v>716672.3</c:v>
                </c:pt>
                <c:pt idx="399">
                  <c:v>733560.9</c:v>
                </c:pt>
                <c:pt idx="400">
                  <c:v>746543.1</c:v>
                </c:pt>
                <c:pt idx="401">
                  <c:v>413399.2</c:v>
                </c:pt>
                <c:pt idx="402">
                  <c:v>235814.6</c:v>
                </c:pt>
                <c:pt idx="403">
                  <c:v>230768.4</c:v>
                </c:pt>
                <c:pt idx="404">
                  <c:v>174406.8</c:v>
                </c:pt>
                <c:pt idx="405">
                  <c:v>55858.8</c:v>
                </c:pt>
                <c:pt idx="406">
                  <c:v>41430.1</c:v>
                </c:pt>
                <c:pt idx="407">
                  <c:v>4678.2</c:v>
                </c:pt>
                <c:pt idx="408">
                  <c:v>4218.2</c:v>
                </c:pt>
                <c:pt idx="409">
                  <c:v>1302.7</c:v>
                </c:pt>
                <c:pt idx="410">
                  <c:v>1013.6</c:v>
                </c:pt>
                <c:pt idx="411">
                  <c:v>941.5</c:v>
                </c:pt>
                <c:pt idx="412">
                  <c:v>986.4</c:v>
                </c:pt>
                <c:pt idx="413">
                  <c:v>1129.2</c:v>
                </c:pt>
                <c:pt idx="414">
                  <c:v>3044.2</c:v>
                </c:pt>
                <c:pt idx="415">
                  <c:v>6630.7</c:v>
                </c:pt>
                <c:pt idx="416">
                  <c:v>52508.3</c:v>
                </c:pt>
                <c:pt idx="417">
                  <c:v>136630.6</c:v>
                </c:pt>
                <c:pt idx="418">
                  <c:v>306452.8</c:v>
                </c:pt>
                <c:pt idx="419">
                  <c:v>323103.90000000002</c:v>
                </c:pt>
                <c:pt idx="420">
                  <c:v>236632.5</c:v>
                </c:pt>
                <c:pt idx="421">
                  <c:v>251912.8</c:v>
                </c:pt>
                <c:pt idx="422">
                  <c:v>239663</c:v>
                </c:pt>
                <c:pt idx="423">
                  <c:v>239340.79999999999</c:v>
                </c:pt>
                <c:pt idx="424">
                  <c:v>260507.8</c:v>
                </c:pt>
                <c:pt idx="425">
                  <c:v>195155</c:v>
                </c:pt>
                <c:pt idx="426">
                  <c:v>161454.20000000001</c:v>
                </c:pt>
                <c:pt idx="427">
                  <c:v>147694.6</c:v>
                </c:pt>
                <c:pt idx="428">
                  <c:v>120180.6</c:v>
                </c:pt>
                <c:pt idx="429">
                  <c:v>34651.800000000003</c:v>
                </c:pt>
                <c:pt idx="430">
                  <c:v>14719.4</c:v>
                </c:pt>
                <c:pt idx="431">
                  <c:v>2763.6</c:v>
                </c:pt>
                <c:pt idx="432">
                  <c:v>4357.3</c:v>
                </c:pt>
                <c:pt idx="433">
                  <c:v>2408.6</c:v>
                </c:pt>
                <c:pt idx="434">
                  <c:v>642.5</c:v>
                </c:pt>
                <c:pt idx="435">
                  <c:v>1245.8</c:v>
                </c:pt>
                <c:pt idx="436">
                  <c:v>1122</c:v>
                </c:pt>
                <c:pt idx="437">
                  <c:v>1509</c:v>
                </c:pt>
                <c:pt idx="438">
                  <c:v>1596.3</c:v>
                </c:pt>
                <c:pt idx="439">
                  <c:v>4466.7</c:v>
                </c:pt>
                <c:pt idx="440">
                  <c:v>30212.2</c:v>
                </c:pt>
                <c:pt idx="441">
                  <c:v>77788.800000000003</c:v>
                </c:pt>
                <c:pt idx="442">
                  <c:v>140395.6</c:v>
                </c:pt>
                <c:pt idx="443">
                  <c:v>73212.600000000006</c:v>
                </c:pt>
                <c:pt idx="444">
                  <c:v>80940.399999999994</c:v>
                </c:pt>
                <c:pt idx="445">
                  <c:v>109938.6</c:v>
                </c:pt>
                <c:pt idx="446">
                  <c:v>169761.2</c:v>
                </c:pt>
                <c:pt idx="447">
                  <c:v>178412.2</c:v>
                </c:pt>
                <c:pt idx="448">
                  <c:v>131881.4</c:v>
                </c:pt>
                <c:pt idx="449">
                  <c:v>116336</c:v>
                </c:pt>
                <c:pt idx="450">
                  <c:v>87989.2</c:v>
                </c:pt>
                <c:pt idx="451">
                  <c:v>99465.3</c:v>
                </c:pt>
                <c:pt idx="452">
                  <c:v>72690.2</c:v>
                </c:pt>
                <c:pt idx="453">
                  <c:v>42491.4</c:v>
                </c:pt>
                <c:pt idx="454">
                  <c:v>18156.3</c:v>
                </c:pt>
                <c:pt idx="455">
                  <c:v>4337.1000000000004</c:v>
                </c:pt>
                <c:pt idx="456">
                  <c:v>4043</c:v>
                </c:pt>
                <c:pt idx="457">
                  <c:v>2411.4</c:v>
                </c:pt>
                <c:pt idx="458">
                  <c:v>1020.2</c:v>
                </c:pt>
                <c:pt idx="459">
                  <c:v>574.6</c:v>
                </c:pt>
                <c:pt idx="460">
                  <c:v>699.2</c:v>
                </c:pt>
                <c:pt idx="461">
                  <c:v>745.2</c:v>
                </c:pt>
                <c:pt idx="462">
                  <c:v>3526.4</c:v>
                </c:pt>
                <c:pt idx="463">
                  <c:v>11977.2</c:v>
                </c:pt>
                <c:pt idx="464">
                  <c:v>142391.1</c:v>
                </c:pt>
                <c:pt idx="465">
                  <c:v>591698.1</c:v>
                </c:pt>
                <c:pt idx="466">
                  <c:v>743036.4</c:v>
                </c:pt>
                <c:pt idx="467">
                  <c:v>728907.4</c:v>
                </c:pt>
                <c:pt idx="468">
                  <c:v>460397.1</c:v>
                </c:pt>
                <c:pt idx="469">
                  <c:v>572957.4</c:v>
                </c:pt>
                <c:pt idx="470">
                  <c:v>728782.8</c:v>
                </c:pt>
                <c:pt idx="471">
                  <c:v>858028.9</c:v>
                </c:pt>
                <c:pt idx="472">
                  <c:v>635431.69999999995</c:v>
                </c:pt>
                <c:pt idx="473">
                  <c:v>496193.2</c:v>
                </c:pt>
                <c:pt idx="474">
                  <c:v>344898.4</c:v>
                </c:pt>
                <c:pt idx="475">
                  <c:v>324683.5</c:v>
                </c:pt>
                <c:pt idx="476">
                  <c:v>233204.3</c:v>
                </c:pt>
                <c:pt idx="477">
                  <c:v>88603.4</c:v>
                </c:pt>
                <c:pt idx="478">
                  <c:v>41868.800000000003</c:v>
                </c:pt>
                <c:pt idx="479">
                  <c:v>9086.2000000000007</c:v>
                </c:pt>
                <c:pt idx="480">
                  <c:v>4839.3999999999996</c:v>
                </c:pt>
                <c:pt idx="481">
                  <c:v>919.2</c:v>
                </c:pt>
                <c:pt idx="482">
                  <c:v>1057.2</c:v>
                </c:pt>
                <c:pt idx="483">
                  <c:v>995.4</c:v>
                </c:pt>
                <c:pt idx="484">
                  <c:v>935.2</c:v>
                </c:pt>
                <c:pt idx="485">
                  <c:v>1088</c:v>
                </c:pt>
                <c:pt idx="486">
                  <c:v>2608.8000000000002</c:v>
                </c:pt>
                <c:pt idx="487">
                  <c:v>21261.4</c:v>
                </c:pt>
                <c:pt idx="488">
                  <c:v>165072.20000000001</c:v>
                </c:pt>
                <c:pt idx="489">
                  <c:v>715092.2</c:v>
                </c:pt>
                <c:pt idx="490">
                  <c:v>690468.4</c:v>
                </c:pt>
                <c:pt idx="491">
                  <c:v>565725.1</c:v>
                </c:pt>
                <c:pt idx="492">
                  <c:v>581002.4</c:v>
                </c:pt>
                <c:pt idx="493">
                  <c:v>595403.80000000005</c:v>
                </c:pt>
                <c:pt idx="494">
                  <c:v>836150.4</c:v>
                </c:pt>
                <c:pt idx="495">
                  <c:v>923367.9</c:v>
                </c:pt>
                <c:pt idx="496">
                  <c:v>733535.2</c:v>
                </c:pt>
                <c:pt idx="497">
                  <c:v>507073.2</c:v>
                </c:pt>
                <c:pt idx="498">
                  <c:v>307209</c:v>
                </c:pt>
                <c:pt idx="499">
                  <c:v>303792</c:v>
                </c:pt>
                <c:pt idx="500">
                  <c:v>215335.8</c:v>
                </c:pt>
                <c:pt idx="501">
                  <c:v>58934.6</c:v>
                </c:pt>
                <c:pt idx="502">
                  <c:v>36999.300000000003</c:v>
                </c:pt>
                <c:pt idx="503">
                  <c:v>3840.6</c:v>
                </c:pt>
                <c:pt idx="504">
                  <c:v>2978</c:v>
                </c:pt>
                <c:pt idx="505">
                  <c:v>4144.6000000000004</c:v>
                </c:pt>
                <c:pt idx="506">
                  <c:v>839.6</c:v>
                </c:pt>
                <c:pt idx="507">
                  <c:v>837.8</c:v>
                </c:pt>
                <c:pt idx="508">
                  <c:v>814</c:v>
                </c:pt>
                <c:pt idx="509">
                  <c:v>1173.3</c:v>
                </c:pt>
                <c:pt idx="510">
                  <c:v>2428.6</c:v>
                </c:pt>
                <c:pt idx="511">
                  <c:v>13227</c:v>
                </c:pt>
                <c:pt idx="512">
                  <c:v>187842.6</c:v>
                </c:pt>
                <c:pt idx="513">
                  <c:v>666223</c:v>
                </c:pt>
                <c:pt idx="514">
                  <c:v>899902.2</c:v>
                </c:pt>
                <c:pt idx="515">
                  <c:v>868637.2</c:v>
                </c:pt>
                <c:pt idx="516">
                  <c:v>755534</c:v>
                </c:pt>
                <c:pt idx="517">
                  <c:v>552856.6</c:v>
                </c:pt>
                <c:pt idx="518">
                  <c:v>833063.2</c:v>
                </c:pt>
                <c:pt idx="519">
                  <c:v>822005.4</c:v>
                </c:pt>
                <c:pt idx="520">
                  <c:v>729239.6</c:v>
                </c:pt>
                <c:pt idx="521">
                  <c:v>407779.2</c:v>
                </c:pt>
                <c:pt idx="522">
                  <c:v>372865</c:v>
                </c:pt>
                <c:pt idx="523">
                  <c:v>281556.2</c:v>
                </c:pt>
                <c:pt idx="524">
                  <c:v>204879.8</c:v>
                </c:pt>
                <c:pt idx="525">
                  <c:v>69127.5</c:v>
                </c:pt>
                <c:pt idx="526">
                  <c:v>34455.800000000003</c:v>
                </c:pt>
                <c:pt idx="527">
                  <c:v>5530</c:v>
                </c:pt>
                <c:pt idx="528">
                  <c:v>7029.4</c:v>
                </c:pt>
                <c:pt idx="529">
                  <c:v>1852.5</c:v>
                </c:pt>
                <c:pt idx="530">
                  <c:v>1183.8</c:v>
                </c:pt>
                <c:pt idx="531">
                  <c:v>817.3</c:v>
                </c:pt>
                <c:pt idx="532">
                  <c:v>1144</c:v>
                </c:pt>
                <c:pt idx="533">
                  <c:v>1298.5</c:v>
                </c:pt>
                <c:pt idx="534">
                  <c:v>4922.2</c:v>
                </c:pt>
                <c:pt idx="535">
                  <c:v>17418.8</c:v>
                </c:pt>
                <c:pt idx="536">
                  <c:v>154992.4</c:v>
                </c:pt>
                <c:pt idx="537">
                  <c:v>642039</c:v>
                </c:pt>
                <c:pt idx="538">
                  <c:v>689288.3</c:v>
                </c:pt>
                <c:pt idx="539">
                  <c:v>550976.6</c:v>
                </c:pt>
                <c:pt idx="540">
                  <c:v>455893.7</c:v>
                </c:pt>
                <c:pt idx="541">
                  <c:v>546383.19999999995</c:v>
                </c:pt>
                <c:pt idx="542">
                  <c:v>686915.3</c:v>
                </c:pt>
                <c:pt idx="543">
                  <c:v>633478.19999999995</c:v>
                </c:pt>
                <c:pt idx="544">
                  <c:v>524672.19999999995</c:v>
                </c:pt>
                <c:pt idx="545">
                  <c:v>385307</c:v>
                </c:pt>
                <c:pt idx="546">
                  <c:v>290749.59999999998</c:v>
                </c:pt>
                <c:pt idx="547">
                  <c:v>206663.2</c:v>
                </c:pt>
                <c:pt idx="548">
                  <c:v>212649.4</c:v>
                </c:pt>
                <c:pt idx="549">
                  <c:v>68957.2</c:v>
                </c:pt>
                <c:pt idx="550">
                  <c:v>25236.6</c:v>
                </c:pt>
                <c:pt idx="551">
                  <c:v>6515</c:v>
                </c:pt>
                <c:pt idx="552">
                  <c:v>3035.1</c:v>
                </c:pt>
                <c:pt idx="553">
                  <c:v>1614.4</c:v>
                </c:pt>
                <c:pt idx="554">
                  <c:v>1123.8</c:v>
                </c:pt>
                <c:pt idx="555">
                  <c:v>506</c:v>
                </c:pt>
                <c:pt idx="556">
                  <c:v>1167</c:v>
                </c:pt>
                <c:pt idx="557">
                  <c:v>621.20000000000005</c:v>
                </c:pt>
                <c:pt idx="558">
                  <c:v>4991.2</c:v>
                </c:pt>
                <c:pt idx="559">
                  <c:v>18694.8</c:v>
                </c:pt>
                <c:pt idx="560">
                  <c:v>166172.70000000001</c:v>
                </c:pt>
                <c:pt idx="561">
                  <c:v>505195.1</c:v>
                </c:pt>
                <c:pt idx="562">
                  <c:v>607722.4</c:v>
                </c:pt>
                <c:pt idx="563">
                  <c:v>645109.80000000005</c:v>
                </c:pt>
                <c:pt idx="564">
                  <c:v>511039.2</c:v>
                </c:pt>
                <c:pt idx="565">
                  <c:v>523804.9</c:v>
                </c:pt>
                <c:pt idx="566">
                  <c:v>569167.6</c:v>
                </c:pt>
                <c:pt idx="567">
                  <c:v>527155.6</c:v>
                </c:pt>
                <c:pt idx="568">
                  <c:v>577785.80000000005</c:v>
                </c:pt>
                <c:pt idx="569">
                  <c:v>427378.8</c:v>
                </c:pt>
                <c:pt idx="570">
                  <c:v>370440.1</c:v>
                </c:pt>
                <c:pt idx="571">
                  <c:v>216042.8</c:v>
                </c:pt>
                <c:pt idx="572">
                  <c:v>178402.6</c:v>
                </c:pt>
                <c:pt idx="573">
                  <c:v>77886.899999999994</c:v>
                </c:pt>
                <c:pt idx="574">
                  <c:v>20185.5</c:v>
                </c:pt>
                <c:pt idx="575">
                  <c:v>5195.6000000000004</c:v>
                </c:pt>
                <c:pt idx="576">
                  <c:v>3375.6</c:v>
                </c:pt>
                <c:pt idx="577">
                  <c:v>1623.2</c:v>
                </c:pt>
                <c:pt idx="578">
                  <c:v>1435.3</c:v>
                </c:pt>
                <c:pt idx="579">
                  <c:v>935</c:v>
                </c:pt>
                <c:pt idx="580">
                  <c:v>955.4</c:v>
                </c:pt>
                <c:pt idx="581">
                  <c:v>1157.5999999999999</c:v>
                </c:pt>
                <c:pt idx="582">
                  <c:v>2968.9</c:v>
                </c:pt>
                <c:pt idx="583">
                  <c:v>5887.4</c:v>
                </c:pt>
                <c:pt idx="584">
                  <c:v>53484</c:v>
                </c:pt>
                <c:pt idx="585">
                  <c:v>267278.8</c:v>
                </c:pt>
                <c:pt idx="586">
                  <c:v>321345</c:v>
                </c:pt>
                <c:pt idx="587">
                  <c:v>261974</c:v>
                </c:pt>
                <c:pt idx="588">
                  <c:v>202677.6</c:v>
                </c:pt>
                <c:pt idx="589">
                  <c:v>228941.5</c:v>
                </c:pt>
                <c:pt idx="590">
                  <c:v>229782.6</c:v>
                </c:pt>
                <c:pt idx="591">
                  <c:v>283312.5</c:v>
                </c:pt>
                <c:pt idx="592">
                  <c:v>203870.8</c:v>
                </c:pt>
                <c:pt idx="593">
                  <c:v>193347.1</c:v>
                </c:pt>
                <c:pt idx="594">
                  <c:v>192089.4</c:v>
                </c:pt>
                <c:pt idx="595">
                  <c:v>108578.4</c:v>
                </c:pt>
                <c:pt idx="596">
                  <c:v>84602</c:v>
                </c:pt>
                <c:pt idx="597">
                  <c:v>47151.199999999997</c:v>
                </c:pt>
                <c:pt idx="598">
                  <c:v>14277.5</c:v>
                </c:pt>
                <c:pt idx="599">
                  <c:v>3994</c:v>
                </c:pt>
                <c:pt idx="600">
                  <c:v>3783.4</c:v>
                </c:pt>
                <c:pt idx="601">
                  <c:v>1209.0999999999999</c:v>
                </c:pt>
                <c:pt idx="602">
                  <c:v>1180</c:v>
                </c:pt>
                <c:pt idx="603">
                  <c:v>936.2</c:v>
                </c:pt>
                <c:pt idx="604">
                  <c:v>510.1</c:v>
                </c:pt>
                <c:pt idx="605">
                  <c:v>592.79999999999995</c:v>
                </c:pt>
                <c:pt idx="606">
                  <c:v>2557.4</c:v>
                </c:pt>
                <c:pt idx="607">
                  <c:v>3283.4</c:v>
                </c:pt>
                <c:pt idx="608">
                  <c:v>20478.2</c:v>
                </c:pt>
                <c:pt idx="609">
                  <c:v>92592.7</c:v>
                </c:pt>
                <c:pt idx="610">
                  <c:v>104766.1</c:v>
                </c:pt>
                <c:pt idx="611">
                  <c:v>112022</c:v>
                </c:pt>
                <c:pt idx="612">
                  <c:v>176059.9</c:v>
                </c:pt>
                <c:pt idx="613">
                  <c:v>159794.4</c:v>
                </c:pt>
                <c:pt idx="614">
                  <c:v>208423.6</c:v>
                </c:pt>
                <c:pt idx="615">
                  <c:v>175409.8</c:v>
                </c:pt>
                <c:pt idx="616">
                  <c:v>181261.8</c:v>
                </c:pt>
                <c:pt idx="617">
                  <c:v>183993.8</c:v>
                </c:pt>
                <c:pt idx="618">
                  <c:v>140648.20000000001</c:v>
                </c:pt>
                <c:pt idx="619">
                  <c:v>101608.2</c:v>
                </c:pt>
                <c:pt idx="620">
                  <c:v>114228.5</c:v>
                </c:pt>
                <c:pt idx="621">
                  <c:v>43647.199999999997</c:v>
                </c:pt>
                <c:pt idx="622">
                  <c:v>20839.400000000001</c:v>
                </c:pt>
                <c:pt idx="623">
                  <c:v>6656.6</c:v>
                </c:pt>
                <c:pt idx="624">
                  <c:v>4290</c:v>
                </c:pt>
                <c:pt idx="625">
                  <c:v>1315.6</c:v>
                </c:pt>
                <c:pt idx="626">
                  <c:v>713.5</c:v>
                </c:pt>
                <c:pt idx="627">
                  <c:v>776.2</c:v>
                </c:pt>
                <c:pt idx="628">
                  <c:v>676.6</c:v>
                </c:pt>
                <c:pt idx="629">
                  <c:v>972.8</c:v>
                </c:pt>
                <c:pt idx="630">
                  <c:v>3814.6</c:v>
                </c:pt>
                <c:pt idx="631">
                  <c:v>10999.6</c:v>
                </c:pt>
                <c:pt idx="632">
                  <c:v>165291.20000000001</c:v>
                </c:pt>
                <c:pt idx="633">
                  <c:v>598618</c:v>
                </c:pt>
                <c:pt idx="634">
                  <c:v>702888.7</c:v>
                </c:pt>
                <c:pt idx="635">
                  <c:v>630378.5</c:v>
                </c:pt>
                <c:pt idx="636">
                  <c:v>428328.5</c:v>
                </c:pt>
                <c:pt idx="637">
                  <c:v>586292.80000000005</c:v>
                </c:pt>
                <c:pt idx="638">
                  <c:v>700584.8</c:v>
                </c:pt>
                <c:pt idx="639">
                  <c:v>688878.2</c:v>
                </c:pt>
                <c:pt idx="640">
                  <c:v>624814.19999999995</c:v>
                </c:pt>
                <c:pt idx="641">
                  <c:v>504217</c:v>
                </c:pt>
                <c:pt idx="642">
                  <c:v>411781.4</c:v>
                </c:pt>
                <c:pt idx="643">
                  <c:v>309051.8</c:v>
                </c:pt>
                <c:pt idx="644">
                  <c:v>271766.90000000002</c:v>
                </c:pt>
                <c:pt idx="645">
                  <c:v>91244.5</c:v>
                </c:pt>
                <c:pt idx="646">
                  <c:v>26731.4</c:v>
                </c:pt>
                <c:pt idx="647">
                  <c:v>7668</c:v>
                </c:pt>
                <c:pt idx="648">
                  <c:v>5046.5</c:v>
                </c:pt>
                <c:pt idx="649">
                  <c:v>1838.5</c:v>
                </c:pt>
                <c:pt idx="650">
                  <c:v>701.6</c:v>
                </c:pt>
                <c:pt idx="651">
                  <c:v>582.4</c:v>
                </c:pt>
                <c:pt idx="652">
                  <c:v>894.3</c:v>
                </c:pt>
                <c:pt idx="653">
                  <c:v>1977.4</c:v>
                </c:pt>
                <c:pt idx="654">
                  <c:v>4415.1000000000004</c:v>
                </c:pt>
                <c:pt idx="655">
                  <c:v>23270.9</c:v>
                </c:pt>
                <c:pt idx="656">
                  <c:v>207932</c:v>
                </c:pt>
                <c:pt idx="657">
                  <c:v>589487.80000000005</c:v>
                </c:pt>
                <c:pt idx="658">
                  <c:v>735199</c:v>
                </c:pt>
                <c:pt idx="659">
                  <c:v>591424.69999999995</c:v>
                </c:pt>
                <c:pt idx="660">
                  <c:v>608421.80000000005</c:v>
                </c:pt>
                <c:pt idx="661">
                  <c:v>633962.4</c:v>
                </c:pt>
                <c:pt idx="662">
                  <c:v>659976.4</c:v>
                </c:pt>
                <c:pt idx="663">
                  <c:v>953117.4</c:v>
                </c:pt>
                <c:pt idx="664">
                  <c:v>722684.8</c:v>
                </c:pt>
                <c:pt idx="665">
                  <c:v>448999.9</c:v>
                </c:pt>
                <c:pt idx="666">
                  <c:v>401351.6</c:v>
                </c:pt>
                <c:pt idx="667">
                  <c:v>189655.8</c:v>
                </c:pt>
                <c:pt idx="668">
                  <c:v>160508.20000000001</c:v>
                </c:pt>
                <c:pt idx="669">
                  <c:v>60037.2</c:v>
                </c:pt>
                <c:pt idx="670">
                  <c:v>31179.3</c:v>
                </c:pt>
                <c:pt idx="671">
                  <c:v>6459.2</c:v>
                </c:pt>
                <c:pt idx="672">
                  <c:v>4380.6000000000004</c:v>
                </c:pt>
                <c:pt idx="673">
                  <c:v>1382</c:v>
                </c:pt>
                <c:pt idx="674">
                  <c:v>842.1</c:v>
                </c:pt>
                <c:pt idx="675">
                  <c:v>584.9</c:v>
                </c:pt>
                <c:pt idx="676">
                  <c:v>652.6</c:v>
                </c:pt>
                <c:pt idx="677">
                  <c:v>989.6</c:v>
                </c:pt>
                <c:pt idx="678">
                  <c:v>3048.8</c:v>
                </c:pt>
                <c:pt idx="679">
                  <c:v>10354.200000000001</c:v>
                </c:pt>
                <c:pt idx="680">
                  <c:v>156200.4</c:v>
                </c:pt>
                <c:pt idx="681">
                  <c:v>643342.19999999995</c:v>
                </c:pt>
                <c:pt idx="682">
                  <c:v>650229</c:v>
                </c:pt>
                <c:pt idx="683">
                  <c:v>660533.19999999995</c:v>
                </c:pt>
                <c:pt idx="684">
                  <c:v>636890.1</c:v>
                </c:pt>
                <c:pt idx="685">
                  <c:v>738489.4</c:v>
                </c:pt>
                <c:pt idx="686">
                  <c:v>826680.1</c:v>
                </c:pt>
                <c:pt idx="687">
                  <c:v>710614.4</c:v>
                </c:pt>
                <c:pt idx="688">
                  <c:v>778545.8</c:v>
                </c:pt>
                <c:pt idx="689">
                  <c:v>665006.1</c:v>
                </c:pt>
                <c:pt idx="690">
                  <c:v>387526.9</c:v>
                </c:pt>
                <c:pt idx="691">
                  <c:v>308.60000000000002</c:v>
                </c:pt>
                <c:pt idx="692">
                  <c:v>384605</c:v>
                </c:pt>
                <c:pt idx="693">
                  <c:v>107173.8</c:v>
                </c:pt>
                <c:pt idx="694">
                  <c:v>30530.9</c:v>
                </c:pt>
                <c:pt idx="695">
                  <c:v>3261.3</c:v>
                </c:pt>
                <c:pt idx="696">
                  <c:v>6152.4</c:v>
                </c:pt>
                <c:pt idx="697">
                  <c:v>2442.5</c:v>
                </c:pt>
                <c:pt idx="698">
                  <c:v>941.8</c:v>
                </c:pt>
                <c:pt idx="699">
                  <c:v>584.79999999999995</c:v>
                </c:pt>
                <c:pt idx="700">
                  <c:v>1046.0999999999999</c:v>
                </c:pt>
                <c:pt idx="701">
                  <c:v>801.1</c:v>
                </c:pt>
                <c:pt idx="702">
                  <c:v>3083.8</c:v>
                </c:pt>
                <c:pt idx="703">
                  <c:v>10279.4</c:v>
                </c:pt>
                <c:pt idx="704">
                  <c:v>183021.5</c:v>
                </c:pt>
                <c:pt idx="705">
                  <c:v>536110.4</c:v>
                </c:pt>
                <c:pt idx="706">
                  <c:v>568099.6</c:v>
                </c:pt>
                <c:pt idx="707">
                  <c:v>646431.6</c:v>
                </c:pt>
                <c:pt idx="708">
                  <c:v>749817.5</c:v>
                </c:pt>
                <c:pt idx="709">
                  <c:v>748505.5</c:v>
                </c:pt>
                <c:pt idx="710">
                  <c:v>718993.6</c:v>
                </c:pt>
                <c:pt idx="711">
                  <c:v>809812</c:v>
                </c:pt>
                <c:pt idx="712">
                  <c:v>674049.8</c:v>
                </c:pt>
                <c:pt idx="713">
                  <c:v>497003.6</c:v>
                </c:pt>
                <c:pt idx="714">
                  <c:v>320834.8</c:v>
                </c:pt>
                <c:pt idx="715">
                  <c:v>246262.7</c:v>
                </c:pt>
                <c:pt idx="716">
                  <c:v>206389</c:v>
                </c:pt>
                <c:pt idx="717">
                  <c:v>65472</c:v>
                </c:pt>
                <c:pt idx="718">
                  <c:v>24243.4</c:v>
                </c:pt>
                <c:pt idx="719">
                  <c:v>6037.9</c:v>
                </c:pt>
                <c:pt idx="720">
                  <c:v>6295.3</c:v>
                </c:pt>
                <c:pt idx="721">
                  <c:v>3332.4</c:v>
                </c:pt>
                <c:pt idx="722">
                  <c:v>1000.6</c:v>
                </c:pt>
                <c:pt idx="723">
                  <c:v>872.9</c:v>
                </c:pt>
                <c:pt idx="724">
                  <c:v>1149.4000000000001</c:v>
                </c:pt>
                <c:pt idx="725">
                  <c:v>1525.6</c:v>
                </c:pt>
                <c:pt idx="726">
                  <c:v>3996</c:v>
                </c:pt>
                <c:pt idx="727">
                  <c:v>14062.2</c:v>
                </c:pt>
                <c:pt idx="728">
                  <c:v>140085</c:v>
                </c:pt>
                <c:pt idx="729">
                  <c:v>728521.4</c:v>
                </c:pt>
                <c:pt idx="730">
                  <c:v>691659.5</c:v>
                </c:pt>
                <c:pt idx="731">
                  <c:v>728521.8</c:v>
                </c:pt>
                <c:pt idx="732">
                  <c:v>648903.4</c:v>
                </c:pt>
                <c:pt idx="733">
                  <c:v>525716.19999999995</c:v>
                </c:pt>
                <c:pt idx="734">
                  <c:v>725685.4</c:v>
                </c:pt>
                <c:pt idx="735">
                  <c:v>739460.2</c:v>
                </c:pt>
                <c:pt idx="736">
                  <c:v>559529.9</c:v>
                </c:pt>
                <c:pt idx="737">
                  <c:v>567816.6</c:v>
                </c:pt>
                <c:pt idx="738">
                  <c:v>387151.2</c:v>
                </c:pt>
                <c:pt idx="739">
                  <c:v>233642.4</c:v>
                </c:pt>
                <c:pt idx="740">
                  <c:v>221765.1</c:v>
                </c:pt>
                <c:pt idx="741">
                  <c:v>58619.8</c:v>
                </c:pt>
                <c:pt idx="742">
                  <c:v>23992.6</c:v>
                </c:pt>
                <c:pt idx="743">
                  <c:v>5334.8</c:v>
                </c:pt>
                <c:pt idx="744">
                  <c:v>5010.1000000000004</c:v>
                </c:pt>
                <c:pt idx="745">
                  <c:v>2087.6</c:v>
                </c:pt>
                <c:pt idx="746">
                  <c:v>2626.5</c:v>
                </c:pt>
                <c:pt idx="747">
                  <c:v>1329.3</c:v>
                </c:pt>
                <c:pt idx="748">
                  <c:v>1258.4000000000001</c:v>
                </c:pt>
                <c:pt idx="749">
                  <c:v>1101.5999999999999</c:v>
                </c:pt>
                <c:pt idx="750">
                  <c:v>3075.8</c:v>
                </c:pt>
                <c:pt idx="751">
                  <c:v>6123</c:v>
                </c:pt>
                <c:pt idx="752">
                  <c:v>40810.199999999997</c:v>
                </c:pt>
                <c:pt idx="753">
                  <c:v>147412.5</c:v>
                </c:pt>
                <c:pt idx="754">
                  <c:v>199176</c:v>
                </c:pt>
                <c:pt idx="755">
                  <c:v>269415.2</c:v>
                </c:pt>
                <c:pt idx="756">
                  <c:v>136857.4</c:v>
                </c:pt>
                <c:pt idx="757">
                  <c:v>194241.2</c:v>
                </c:pt>
                <c:pt idx="758">
                  <c:v>237845.6</c:v>
                </c:pt>
                <c:pt idx="759">
                  <c:v>190099.6</c:v>
                </c:pt>
                <c:pt idx="760">
                  <c:v>192571.3</c:v>
                </c:pt>
                <c:pt idx="761">
                  <c:v>173365</c:v>
                </c:pt>
                <c:pt idx="762">
                  <c:v>126700</c:v>
                </c:pt>
                <c:pt idx="763">
                  <c:v>146537.4</c:v>
                </c:pt>
                <c:pt idx="764">
                  <c:v>80044.2</c:v>
                </c:pt>
                <c:pt idx="765">
                  <c:v>43926.400000000001</c:v>
                </c:pt>
                <c:pt idx="766">
                  <c:v>14690</c:v>
                </c:pt>
                <c:pt idx="767">
                  <c:v>5327.6</c:v>
                </c:pt>
                <c:pt idx="768">
                  <c:v>4660.2</c:v>
                </c:pt>
                <c:pt idx="769">
                  <c:v>2363.3000000000002</c:v>
                </c:pt>
                <c:pt idx="770">
                  <c:v>1223.4000000000001</c:v>
                </c:pt>
                <c:pt idx="771">
                  <c:v>983.4</c:v>
                </c:pt>
                <c:pt idx="772">
                  <c:v>1249.0999999999999</c:v>
                </c:pt>
                <c:pt idx="773">
                  <c:v>972</c:v>
                </c:pt>
                <c:pt idx="774">
                  <c:v>2455.4</c:v>
                </c:pt>
                <c:pt idx="775">
                  <c:v>4778.2</c:v>
                </c:pt>
                <c:pt idx="776">
                  <c:v>35642</c:v>
                </c:pt>
                <c:pt idx="777">
                  <c:v>94728.2</c:v>
                </c:pt>
                <c:pt idx="778">
                  <c:v>100348.2</c:v>
                </c:pt>
                <c:pt idx="779">
                  <c:v>181170</c:v>
                </c:pt>
                <c:pt idx="780">
                  <c:v>102695.4</c:v>
                </c:pt>
                <c:pt idx="781">
                  <c:v>205625.7</c:v>
                </c:pt>
                <c:pt idx="782">
                  <c:v>149423.6</c:v>
                </c:pt>
                <c:pt idx="783">
                  <c:v>175751.3</c:v>
                </c:pt>
                <c:pt idx="784">
                  <c:v>163896.4</c:v>
                </c:pt>
                <c:pt idx="785">
                  <c:v>140031.70000000001</c:v>
                </c:pt>
                <c:pt idx="786">
                  <c:v>128667.6</c:v>
                </c:pt>
                <c:pt idx="787">
                  <c:v>107932.2</c:v>
                </c:pt>
                <c:pt idx="788">
                  <c:v>55616.4</c:v>
                </c:pt>
                <c:pt idx="789">
                  <c:v>53444.4</c:v>
                </c:pt>
                <c:pt idx="790">
                  <c:v>18306.2</c:v>
                </c:pt>
                <c:pt idx="791">
                  <c:v>6240.8</c:v>
                </c:pt>
                <c:pt idx="792">
                  <c:v>5158.6000000000004</c:v>
                </c:pt>
                <c:pt idx="793">
                  <c:v>2682</c:v>
                </c:pt>
                <c:pt idx="794">
                  <c:v>756</c:v>
                </c:pt>
                <c:pt idx="795">
                  <c:v>956.7</c:v>
                </c:pt>
                <c:pt idx="796">
                  <c:v>1098.3</c:v>
                </c:pt>
                <c:pt idx="797">
                  <c:v>921.6</c:v>
                </c:pt>
                <c:pt idx="798">
                  <c:v>4091.4</c:v>
                </c:pt>
                <c:pt idx="799">
                  <c:v>8776.4</c:v>
                </c:pt>
                <c:pt idx="800">
                  <c:v>219750.7</c:v>
                </c:pt>
                <c:pt idx="801">
                  <c:v>668631.1</c:v>
                </c:pt>
                <c:pt idx="802">
                  <c:v>636037.30000000005</c:v>
                </c:pt>
                <c:pt idx="803">
                  <c:v>585559.80000000005</c:v>
                </c:pt>
                <c:pt idx="804">
                  <c:v>561527.19999999995</c:v>
                </c:pt>
                <c:pt idx="805">
                  <c:v>673106.6</c:v>
                </c:pt>
                <c:pt idx="806">
                  <c:v>721269.2</c:v>
                </c:pt>
                <c:pt idx="807">
                  <c:v>760796.2</c:v>
                </c:pt>
                <c:pt idx="808">
                  <c:v>547453.1</c:v>
                </c:pt>
                <c:pt idx="809">
                  <c:v>473558.6</c:v>
                </c:pt>
                <c:pt idx="810">
                  <c:v>438248.6</c:v>
                </c:pt>
                <c:pt idx="811">
                  <c:v>239470.1</c:v>
                </c:pt>
                <c:pt idx="812">
                  <c:v>231763.4</c:v>
                </c:pt>
                <c:pt idx="813">
                  <c:v>103327.1</c:v>
                </c:pt>
                <c:pt idx="814">
                  <c:v>30319.200000000001</c:v>
                </c:pt>
                <c:pt idx="815">
                  <c:v>8761.1</c:v>
                </c:pt>
                <c:pt idx="816">
                  <c:v>4612.6000000000004</c:v>
                </c:pt>
                <c:pt idx="817">
                  <c:v>1435.2</c:v>
                </c:pt>
                <c:pt idx="818">
                  <c:v>1052.5</c:v>
                </c:pt>
                <c:pt idx="819">
                  <c:v>1024.8</c:v>
                </c:pt>
                <c:pt idx="820">
                  <c:v>1031.5999999999999</c:v>
                </c:pt>
                <c:pt idx="821">
                  <c:v>1003.6</c:v>
                </c:pt>
                <c:pt idx="822">
                  <c:v>2633.4</c:v>
                </c:pt>
                <c:pt idx="823">
                  <c:v>16468</c:v>
                </c:pt>
                <c:pt idx="824">
                  <c:v>191614.6</c:v>
                </c:pt>
                <c:pt idx="825">
                  <c:v>573958.80000000005</c:v>
                </c:pt>
                <c:pt idx="826">
                  <c:v>791951.4</c:v>
                </c:pt>
                <c:pt idx="827">
                  <c:v>668316.5</c:v>
                </c:pt>
                <c:pt idx="828">
                  <c:v>480386.2</c:v>
                </c:pt>
                <c:pt idx="829">
                  <c:v>306286.2</c:v>
                </c:pt>
                <c:pt idx="830">
                  <c:v>548370.80000000005</c:v>
                </c:pt>
                <c:pt idx="831">
                  <c:v>658020.6</c:v>
                </c:pt>
                <c:pt idx="832">
                  <c:v>565719.9</c:v>
                </c:pt>
                <c:pt idx="833">
                  <c:v>421160.4</c:v>
                </c:pt>
                <c:pt idx="834">
                  <c:v>369786.2</c:v>
                </c:pt>
                <c:pt idx="835">
                  <c:v>203125.1</c:v>
                </c:pt>
                <c:pt idx="836">
                  <c:v>212263.8</c:v>
                </c:pt>
                <c:pt idx="837">
                  <c:v>85075.4</c:v>
                </c:pt>
                <c:pt idx="838">
                  <c:v>29347.4</c:v>
                </c:pt>
                <c:pt idx="839">
                  <c:v>10755.6</c:v>
                </c:pt>
                <c:pt idx="840">
                  <c:v>3601.6</c:v>
                </c:pt>
                <c:pt idx="841">
                  <c:v>2139.8000000000002</c:v>
                </c:pt>
                <c:pt idx="842">
                  <c:v>1081.4000000000001</c:v>
                </c:pt>
                <c:pt idx="843">
                  <c:v>1664.3</c:v>
                </c:pt>
                <c:pt idx="844">
                  <c:v>1396</c:v>
                </c:pt>
                <c:pt idx="845">
                  <c:v>1097.3</c:v>
                </c:pt>
                <c:pt idx="846">
                  <c:v>2446.1999999999998</c:v>
                </c:pt>
                <c:pt idx="847">
                  <c:v>12705</c:v>
                </c:pt>
                <c:pt idx="848">
                  <c:v>137644.6</c:v>
                </c:pt>
                <c:pt idx="849">
                  <c:v>516503.2</c:v>
                </c:pt>
                <c:pt idx="850">
                  <c:v>887787.2</c:v>
                </c:pt>
                <c:pt idx="851">
                  <c:v>552437.4</c:v>
                </c:pt>
                <c:pt idx="852">
                  <c:v>507689.2</c:v>
                </c:pt>
                <c:pt idx="853">
                  <c:v>500265.2</c:v>
                </c:pt>
                <c:pt idx="854">
                  <c:v>705378.4</c:v>
                </c:pt>
                <c:pt idx="855">
                  <c:v>579841.19999999995</c:v>
                </c:pt>
                <c:pt idx="856">
                  <c:v>562222.19999999995</c:v>
                </c:pt>
                <c:pt idx="857">
                  <c:v>453396.6</c:v>
                </c:pt>
                <c:pt idx="858">
                  <c:v>336934.6</c:v>
                </c:pt>
                <c:pt idx="859">
                  <c:v>241578.1</c:v>
                </c:pt>
                <c:pt idx="860">
                  <c:v>223291.4</c:v>
                </c:pt>
                <c:pt idx="861">
                  <c:v>74850.399999999994</c:v>
                </c:pt>
                <c:pt idx="862">
                  <c:v>33060.199999999997</c:v>
                </c:pt>
                <c:pt idx="863">
                  <c:v>7923.4</c:v>
                </c:pt>
                <c:pt idx="864">
                  <c:v>4192.7</c:v>
                </c:pt>
                <c:pt idx="865">
                  <c:v>2111.3000000000002</c:v>
                </c:pt>
                <c:pt idx="866">
                  <c:v>1552.2</c:v>
                </c:pt>
                <c:pt idx="867">
                  <c:v>1106</c:v>
                </c:pt>
                <c:pt idx="868">
                  <c:v>1264.0999999999999</c:v>
                </c:pt>
                <c:pt idx="869">
                  <c:v>1547.3</c:v>
                </c:pt>
                <c:pt idx="870">
                  <c:v>3558.4</c:v>
                </c:pt>
                <c:pt idx="871">
                  <c:v>14259.8</c:v>
                </c:pt>
                <c:pt idx="872">
                  <c:v>133289.79999999999</c:v>
                </c:pt>
                <c:pt idx="873">
                  <c:v>571408.19999999995</c:v>
                </c:pt>
                <c:pt idx="874">
                  <c:v>611997.6</c:v>
                </c:pt>
                <c:pt idx="875">
                  <c:v>676359</c:v>
                </c:pt>
                <c:pt idx="876">
                  <c:v>381644</c:v>
                </c:pt>
                <c:pt idx="877">
                  <c:v>388375.2</c:v>
                </c:pt>
                <c:pt idx="878">
                  <c:v>664185.59999999998</c:v>
                </c:pt>
                <c:pt idx="879">
                  <c:v>674426.2</c:v>
                </c:pt>
                <c:pt idx="880">
                  <c:v>542780.69999999995</c:v>
                </c:pt>
                <c:pt idx="881">
                  <c:v>354597.8</c:v>
                </c:pt>
                <c:pt idx="882">
                  <c:v>341998.6</c:v>
                </c:pt>
                <c:pt idx="883">
                  <c:v>235391.1</c:v>
                </c:pt>
                <c:pt idx="884">
                  <c:v>206293.1</c:v>
                </c:pt>
                <c:pt idx="885">
                  <c:v>92026.3</c:v>
                </c:pt>
                <c:pt idx="886">
                  <c:v>29924.400000000001</c:v>
                </c:pt>
                <c:pt idx="887">
                  <c:v>9993.6</c:v>
                </c:pt>
                <c:pt idx="888">
                  <c:v>4048.9</c:v>
                </c:pt>
                <c:pt idx="889">
                  <c:v>1228.2</c:v>
                </c:pt>
                <c:pt idx="890">
                  <c:v>1320</c:v>
                </c:pt>
                <c:pt idx="891">
                  <c:v>1155</c:v>
                </c:pt>
                <c:pt idx="892">
                  <c:v>995.1</c:v>
                </c:pt>
                <c:pt idx="893">
                  <c:v>1232.3</c:v>
                </c:pt>
                <c:pt idx="894">
                  <c:v>1822.7</c:v>
                </c:pt>
                <c:pt idx="895">
                  <c:v>22189.7</c:v>
                </c:pt>
                <c:pt idx="896">
                  <c:v>172665.60000000001</c:v>
                </c:pt>
                <c:pt idx="897">
                  <c:v>502806.6</c:v>
                </c:pt>
                <c:pt idx="898">
                  <c:v>709783</c:v>
                </c:pt>
                <c:pt idx="899">
                  <c:v>658299.4</c:v>
                </c:pt>
                <c:pt idx="900">
                  <c:v>523454.6</c:v>
                </c:pt>
                <c:pt idx="901">
                  <c:v>552514.6</c:v>
                </c:pt>
                <c:pt idx="902">
                  <c:v>647464.9</c:v>
                </c:pt>
                <c:pt idx="903">
                  <c:v>653741</c:v>
                </c:pt>
                <c:pt idx="904">
                  <c:v>520255.2</c:v>
                </c:pt>
                <c:pt idx="905">
                  <c:v>359946.3</c:v>
                </c:pt>
                <c:pt idx="906">
                  <c:v>330032.2</c:v>
                </c:pt>
                <c:pt idx="907">
                  <c:v>209168</c:v>
                </c:pt>
                <c:pt idx="908">
                  <c:v>157836.5</c:v>
                </c:pt>
                <c:pt idx="909">
                  <c:v>43926.3</c:v>
                </c:pt>
                <c:pt idx="910">
                  <c:v>27761.200000000001</c:v>
                </c:pt>
                <c:pt idx="911">
                  <c:v>4856.3999999999996</c:v>
                </c:pt>
                <c:pt idx="912">
                  <c:v>2469.5</c:v>
                </c:pt>
                <c:pt idx="913">
                  <c:v>1044.5999999999999</c:v>
                </c:pt>
                <c:pt idx="914">
                  <c:v>1109.5999999999999</c:v>
                </c:pt>
                <c:pt idx="915">
                  <c:v>1065.8</c:v>
                </c:pt>
                <c:pt idx="916">
                  <c:v>1427.2</c:v>
                </c:pt>
                <c:pt idx="917">
                  <c:v>794.6</c:v>
                </c:pt>
                <c:pt idx="918">
                  <c:v>2060.5</c:v>
                </c:pt>
                <c:pt idx="919">
                  <c:v>6462.7</c:v>
                </c:pt>
                <c:pt idx="920">
                  <c:v>44800.6</c:v>
                </c:pt>
                <c:pt idx="921">
                  <c:v>131907.6</c:v>
                </c:pt>
                <c:pt idx="922">
                  <c:v>256007.5</c:v>
                </c:pt>
                <c:pt idx="923">
                  <c:v>337315</c:v>
                </c:pt>
                <c:pt idx="924">
                  <c:v>282831.40000000002</c:v>
                </c:pt>
                <c:pt idx="925">
                  <c:v>224903.8</c:v>
                </c:pt>
                <c:pt idx="926">
                  <c:v>278738.40000000002</c:v>
                </c:pt>
                <c:pt idx="927">
                  <c:v>216587.4</c:v>
                </c:pt>
                <c:pt idx="928">
                  <c:v>165348.9</c:v>
                </c:pt>
                <c:pt idx="929">
                  <c:v>155066.79999999999</c:v>
                </c:pt>
                <c:pt idx="930">
                  <c:v>121317.8</c:v>
                </c:pt>
                <c:pt idx="931">
                  <c:v>126319.7</c:v>
                </c:pt>
                <c:pt idx="932">
                  <c:v>71200.600000000006</c:v>
                </c:pt>
                <c:pt idx="933">
                  <c:v>45783</c:v>
                </c:pt>
                <c:pt idx="934">
                  <c:v>19619.400000000001</c:v>
                </c:pt>
                <c:pt idx="935">
                  <c:v>3967.4</c:v>
                </c:pt>
                <c:pt idx="936">
                  <c:v>2322.9</c:v>
                </c:pt>
                <c:pt idx="937">
                  <c:v>1145.2</c:v>
                </c:pt>
                <c:pt idx="938">
                  <c:v>971</c:v>
                </c:pt>
                <c:pt idx="939">
                  <c:v>798.9</c:v>
                </c:pt>
                <c:pt idx="940">
                  <c:v>789.6</c:v>
                </c:pt>
                <c:pt idx="941">
                  <c:v>1596.4</c:v>
                </c:pt>
                <c:pt idx="942">
                  <c:v>1805</c:v>
                </c:pt>
                <c:pt idx="943">
                  <c:v>6622.7</c:v>
                </c:pt>
                <c:pt idx="944">
                  <c:v>26210</c:v>
                </c:pt>
                <c:pt idx="945">
                  <c:v>92007</c:v>
                </c:pt>
                <c:pt idx="946">
                  <c:v>95870.399999999994</c:v>
                </c:pt>
                <c:pt idx="947">
                  <c:v>128446.8</c:v>
                </c:pt>
                <c:pt idx="948">
                  <c:v>115654.3</c:v>
                </c:pt>
                <c:pt idx="949">
                  <c:v>152646.6</c:v>
                </c:pt>
                <c:pt idx="950">
                  <c:v>154069.9</c:v>
                </c:pt>
                <c:pt idx="951">
                  <c:v>144713.20000000001</c:v>
                </c:pt>
                <c:pt idx="952">
                  <c:v>160644.9</c:v>
                </c:pt>
                <c:pt idx="953">
                  <c:v>109217.8</c:v>
                </c:pt>
                <c:pt idx="954">
                  <c:v>95295</c:v>
                </c:pt>
                <c:pt idx="955">
                  <c:v>93506.6</c:v>
                </c:pt>
                <c:pt idx="956">
                  <c:v>63444.800000000003</c:v>
                </c:pt>
                <c:pt idx="957">
                  <c:v>33181</c:v>
                </c:pt>
                <c:pt idx="958">
                  <c:v>20185.599999999999</c:v>
                </c:pt>
                <c:pt idx="959">
                  <c:v>6294</c:v>
                </c:pt>
                <c:pt idx="960">
                  <c:v>3911.4</c:v>
                </c:pt>
                <c:pt idx="961">
                  <c:v>1254.0999999999999</c:v>
                </c:pt>
                <c:pt idx="962">
                  <c:v>1170</c:v>
                </c:pt>
                <c:pt idx="963">
                  <c:v>828.4</c:v>
                </c:pt>
                <c:pt idx="964">
                  <c:v>990.2</c:v>
                </c:pt>
                <c:pt idx="965">
                  <c:v>1437.6</c:v>
                </c:pt>
                <c:pt idx="966">
                  <c:v>1636.8</c:v>
                </c:pt>
                <c:pt idx="967">
                  <c:v>13522.2</c:v>
                </c:pt>
                <c:pt idx="968">
                  <c:v>178313.3</c:v>
                </c:pt>
                <c:pt idx="969">
                  <c:v>555808.80000000005</c:v>
                </c:pt>
                <c:pt idx="970">
                  <c:v>649386</c:v>
                </c:pt>
                <c:pt idx="971">
                  <c:v>706443.2</c:v>
                </c:pt>
                <c:pt idx="972">
                  <c:v>506426.3</c:v>
                </c:pt>
                <c:pt idx="973">
                  <c:v>433242.1</c:v>
                </c:pt>
                <c:pt idx="974">
                  <c:v>690692.6</c:v>
                </c:pt>
                <c:pt idx="975">
                  <c:v>593439</c:v>
                </c:pt>
                <c:pt idx="976">
                  <c:v>546706.4</c:v>
                </c:pt>
                <c:pt idx="977">
                  <c:v>457673.1</c:v>
                </c:pt>
                <c:pt idx="978">
                  <c:v>328382.8</c:v>
                </c:pt>
                <c:pt idx="979">
                  <c:v>247201.6</c:v>
                </c:pt>
                <c:pt idx="980">
                  <c:v>167434</c:v>
                </c:pt>
                <c:pt idx="981">
                  <c:v>99791.2</c:v>
                </c:pt>
                <c:pt idx="982">
                  <c:v>34474</c:v>
                </c:pt>
                <c:pt idx="983">
                  <c:v>10117.200000000001</c:v>
                </c:pt>
                <c:pt idx="984">
                  <c:v>4710.7</c:v>
                </c:pt>
                <c:pt idx="985">
                  <c:v>2433.4</c:v>
                </c:pt>
                <c:pt idx="986">
                  <c:v>1365.3</c:v>
                </c:pt>
                <c:pt idx="987">
                  <c:v>1527.7</c:v>
                </c:pt>
                <c:pt idx="988">
                  <c:v>919</c:v>
                </c:pt>
                <c:pt idx="989">
                  <c:v>1619</c:v>
                </c:pt>
                <c:pt idx="990">
                  <c:v>3870.9</c:v>
                </c:pt>
                <c:pt idx="991">
                  <c:v>24527.4</c:v>
                </c:pt>
                <c:pt idx="992">
                  <c:v>166521.4</c:v>
                </c:pt>
                <c:pt idx="993">
                  <c:v>574109.6</c:v>
                </c:pt>
                <c:pt idx="994">
                  <c:v>500953.3</c:v>
                </c:pt>
                <c:pt idx="995">
                  <c:v>588482.1</c:v>
                </c:pt>
                <c:pt idx="996">
                  <c:v>501801.7</c:v>
                </c:pt>
                <c:pt idx="997">
                  <c:v>534671.4</c:v>
                </c:pt>
                <c:pt idx="998">
                  <c:v>672347.7</c:v>
                </c:pt>
                <c:pt idx="999">
                  <c:v>531421.30000000005</c:v>
                </c:pt>
                <c:pt idx="1000">
                  <c:v>630998.6</c:v>
                </c:pt>
                <c:pt idx="1001">
                  <c:v>477123.9</c:v>
                </c:pt>
                <c:pt idx="1002">
                  <c:v>233625.5</c:v>
                </c:pt>
                <c:pt idx="1003">
                  <c:v>280873.8</c:v>
                </c:pt>
                <c:pt idx="1004">
                  <c:v>175017.9</c:v>
                </c:pt>
                <c:pt idx="1005">
                  <c:v>77446.600000000006</c:v>
                </c:pt>
                <c:pt idx="1006">
                  <c:v>18386.8</c:v>
                </c:pt>
                <c:pt idx="1007">
                  <c:v>6109.2</c:v>
                </c:pt>
                <c:pt idx="1008">
                  <c:v>4904.3999999999996</c:v>
                </c:pt>
                <c:pt idx="1009">
                  <c:v>2111.1</c:v>
                </c:pt>
                <c:pt idx="1010">
                  <c:v>1025.3</c:v>
                </c:pt>
                <c:pt idx="1011">
                  <c:v>1005.6</c:v>
                </c:pt>
                <c:pt idx="1012">
                  <c:v>1553.1</c:v>
                </c:pt>
                <c:pt idx="1013">
                  <c:v>2192.4</c:v>
                </c:pt>
                <c:pt idx="1014">
                  <c:v>2928.6</c:v>
                </c:pt>
                <c:pt idx="1015">
                  <c:v>10739.6</c:v>
                </c:pt>
                <c:pt idx="1016">
                  <c:v>117968.4</c:v>
                </c:pt>
                <c:pt idx="1017">
                  <c:v>432588.1</c:v>
                </c:pt>
                <c:pt idx="1018">
                  <c:v>441606.8</c:v>
                </c:pt>
                <c:pt idx="1019">
                  <c:v>510979</c:v>
                </c:pt>
                <c:pt idx="1020">
                  <c:v>408439.4</c:v>
                </c:pt>
                <c:pt idx="1021">
                  <c:v>592949.80000000005</c:v>
                </c:pt>
                <c:pt idx="1022">
                  <c:v>706547.4</c:v>
                </c:pt>
                <c:pt idx="1023">
                  <c:v>966248</c:v>
                </c:pt>
                <c:pt idx="1024">
                  <c:v>656236</c:v>
                </c:pt>
                <c:pt idx="1025">
                  <c:v>344525.4</c:v>
                </c:pt>
                <c:pt idx="1026">
                  <c:v>256292.8</c:v>
                </c:pt>
                <c:pt idx="1027">
                  <c:v>266034.5</c:v>
                </c:pt>
                <c:pt idx="1028">
                  <c:v>203462.2</c:v>
                </c:pt>
                <c:pt idx="1029">
                  <c:v>38263</c:v>
                </c:pt>
                <c:pt idx="1030">
                  <c:v>15738.6</c:v>
                </c:pt>
                <c:pt idx="1031">
                  <c:v>6732.8</c:v>
                </c:pt>
                <c:pt idx="1032">
                  <c:v>3101.2</c:v>
                </c:pt>
                <c:pt idx="1033">
                  <c:v>1730.2</c:v>
                </c:pt>
                <c:pt idx="1034">
                  <c:v>1771.2</c:v>
                </c:pt>
                <c:pt idx="1035">
                  <c:v>1083.0999999999999</c:v>
                </c:pt>
                <c:pt idx="1036">
                  <c:v>950.9</c:v>
                </c:pt>
                <c:pt idx="1037">
                  <c:v>1570.4</c:v>
                </c:pt>
                <c:pt idx="1038">
                  <c:v>2181.1</c:v>
                </c:pt>
                <c:pt idx="1039">
                  <c:v>16935.2</c:v>
                </c:pt>
                <c:pt idx="1040">
                  <c:v>117246.7</c:v>
                </c:pt>
                <c:pt idx="1041">
                  <c:v>475210.3</c:v>
                </c:pt>
                <c:pt idx="1042">
                  <c:v>354326.1</c:v>
                </c:pt>
                <c:pt idx="1043">
                  <c:v>506237.4</c:v>
                </c:pt>
                <c:pt idx="1044">
                  <c:v>574433.4</c:v>
                </c:pt>
                <c:pt idx="1045">
                  <c:v>451738.2</c:v>
                </c:pt>
                <c:pt idx="1046">
                  <c:v>536768.4</c:v>
                </c:pt>
                <c:pt idx="1047">
                  <c:v>642505</c:v>
                </c:pt>
                <c:pt idx="1048">
                  <c:v>531346.4</c:v>
                </c:pt>
                <c:pt idx="1049">
                  <c:v>527960.6</c:v>
                </c:pt>
                <c:pt idx="1050">
                  <c:v>320907.3</c:v>
                </c:pt>
                <c:pt idx="1051">
                  <c:v>191063</c:v>
                </c:pt>
                <c:pt idx="1052">
                  <c:v>150538.70000000001</c:v>
                </c:pt>
                <c:pt idx="1053">
                  <c:v>59537.4</c:v>
                </c:pt>
                <c:pt idx="1054">
                  <c:v>19458.400000000001</c:v>
                </c:pt>
                <c:pt idx="1055">
                  <c:v>5453</c:v>
                </c:pt>
                <c:pt idx="1056">
                  <c:v>3374.2</c:v>
                </c:pt>
                <c:pt idx="1057">
                  <c:v>1930.4</c:v>
                </c:pt>
                <c:pt idx="1058">
                  <c:v>2580.6999999999998</c:v>
                </c:pt>
                <c:pt idx="1059">
                  <c:v>1460.4</c:v>
                </c:pt>
                <c:pt idx="1060">
                  <c:v>1303.9000000000001</c:v>
                </c:pt>
                <c:pt idx="1061">
                  <c:v>1179.5</c:v>
                </c:pt>
                <c:pt idx="1062">
                  <c:v>2408.8000000000002</c:v>
                </c:pt>
                <c:pt idx="1063">
                  <c:v>13018.2</c:v>
                </c:pt>
                <c:pt idx="1064">
                  <c:v>133972</c:v>
                </c:pt>
                <c:pt idx="1065">
                  <c:v>529482.6</c:v>
                </c:pt>
                <c:pt idx="1066">
                  <c:v>453055.4</c:v>
                </c:pt>
                <c:pt idx="1067">
                  <c:v>582459.69999999995</c:v>
                </c:pt>
                <c:pt idx="1068">
                  <c:v>435142.7</c:v>
                </c:pt>
                <c:pt idx="1069">
                  <c:v>475610</c:v>
                </c:pt>
                <c:pt idx="1070">
                  <c:v>626356.4</c:v>
                </c:pt>
                <c:pt idx="1071">
                  <c:v>630086.40000000002</c:v>
                </c:pt>
                <c:pt idx="1072">
                  <c:v>390247.9</c:v>
                </c:pt>
                <c:pt idx="1073">
                  <c:v>391354.2</c:v>
                </c:pt>
                <c:pt idx="1074">
                  <c:v>278799.59999999998</c:v>
                </c:pt>
                <c:pt idx="1075">
                  <c:v>210063.5</c:v>
                </c:pt>
                <c:pt idx="1076">
                  <c:v>138802.20000000001</c:v>
                </c:pt>
                <c:pt idx="1077">
                  <c:v>48390.8</c:v>
                </c:pt>
                <c:pt idx="1078">
                  <c:v>17868.400000000001</c:v>
                </c:pt>
                <c:pt idx="1079">
                  <c:v>4201.8</c:v>
                </c:pt>
                <c:pt idx="1080">
                  <c:v>2383.8000000000002</c:v>
                </c:pt>
                <c:pt idx="1081">
                  <c:v>1354.3</c:v>
                </c:pt>
                <c:pt idx="1082">
                  <c:v>1248.8</c:v>
                </c:pt>
                <c:pt idx="1083">
                  <c:v>847</c:v>
                </c:pt>
                <c:pt idx="1084">
                  <c:v>655.7</c:v>
                </c:pt>
                <c:pt idx="1085">
                  <c:v>939.3</c:v>
                </c:pt>
                <c:pt idx="1086">
                  <c:v>1522.2</c:v>
                </c:pt>
                <c:pt idx="1087">
                  <c:v>4506.8</c:v>
                </c:pt>
                <c:pt idx="1088">
                  <c:v>35654.800000000003</c:v>
                </c:pt>
                <c:pt idx="1089">
                  <c:v>105418.4</c:v>
                </c:pt>
                <c:pt idx="1090">
                  <c:v>150242.4</c:v>
                </c:pt>
                <c:pt idx="1091">
                  <c:v>189969</c:v>
                </c:pt>
                <c:pt idx="1092">
                  <c:v>116959.8</c:v>
                </c:pt>
                <c:pt idx="1093">
                  <c:v>121147.2</c:v>
                </c:pt>
                <c:pt idx="1094">
                  <c:v>150458</c:v>
                </c:pt>
                <c:pt idx="1095">
                  <c:v>140484.9</c:v>
                </c:pt>
                <c:pt idx="1096">
                  <c:v>176495</c:v>
                </c:pt>
                <c:pt idx="1097">
                  <c:v>111670.8</c:v>
                </c:pt>
                <c:pt idx="1098">
                  <c:v>94457.1</c:v>
                </c:pt>
                <c:pt idx="1099">
                  <c:v>69308.899999999994</c:v>
                </c:pt>
                <c:pt idx="1100">
                  <c:v>88985.4</c:v>
                </c:pt>
                <c:pt idx="1101">
                  <c:v>27188.2</c:v>
                </c:pt>
                <c:pt idx="1102">
                  <c:v>12437.4</c:v>
                </c:pt>
                <c:pt idx="1103">
                  <c:v>3552.2</c:v>
                </c:pt>
                <c:pt idx="1104">
                  <c:v>2733.2</c:v>
                </c:pt>
                <c:pt idx="1105">
                  <c:v>2201.1999999999998</c:v>
                </c:pt>
                <c:pt idx="1106">
                  <c:v>999.2</c:v>
                </c:pt>
                <c:pt idx="1107">
                  <c:v>961.4</c:v>
                </c:pt>
                <c:pt idx="1108">
                  <c:v>589.20000000000005</c:v>
                </c:pt>
                <c:pt idx="1109">
                  <c:v>968</c:v>
                </c:pt>
                <c:pt idx="1110">
                  <c:v>1699.8</c:v>
                </c:pt>
                <c:pt idx="1111">
                  <c:v>4339</c:v>
                </c:pt>
                <c:pt idx="1112">
                  <c:v>28385.5</c:v>
                </c:pt>
                <c:pt idx="1113">
                  <c:v>88350</c:v>
                </c:pt>
                <c:pt idx="1114">
                  <c:v>105672.4</c:v>
                </c:pt>
                <c:pt idx="1115">
                  <c:v>146832</c:v>
                </c:pt>
                <c:pt idx="1116">
                  <c:v>121319.7</c:v>
                </c:pt>
                <c:pt idx="1117">
                  <c:v>112264.6</c:v>
                </c:pt>
                <c:pt idx="1118">
                  <c:v>158861.20000000001</c:v>
                </c:pt>
                <c:pt idx="1119">
                  <c:v>150884.4</c:v>
                </c:pt>
                <c:pt idx="1120">
                  <c:v>107835</c:v>
                </c:pt>
                <c:pt idx="1121">
                  <c:v>140051.20000000001</c:v>
                </c:pt>
                <c:pt idx="1122">
                  <c:v>102891.4</c:v>
                </c:pt>
                <c:pt idx="1123">
                  <c:v>84147.199999999997</c:v>
                </c:pt>
                <c:pt idx="1124">
                  <c:v>59444.800000000003</c:v>
                </c:pt>
                <c:pt idx="1125">
                  <c:v>29868.6</c:v>
                </c:pt>
                <c:pt idx="1126">
                  <c:v>8186.3</c:v>
                </c:pt>
                <c:pt idx="1127">
                  <c:v>6805</c:v>
                </c:pt>
                <c:pt idx="1128">
                  <c:v>2245.1999999999998</c:v>
                </c:pt>
                <c:pt idx="1129">
                  <c:v>2106.4</c:v>
                </c:pt>
                <c:pt idx="1130">
                  <c:v>1061</c:v>
                </c:pt>
                <c:pt idx="1131">
                  <c:v>552.79999999999995</c:v>
                </c:pt>
                <c:pt idx="1132">
                  <c:v>1051.8</c:v>
                </c:pt>
                <c:pt idx="1133">
                  <c:v>935.7</c:v>
                </c:pt>
                <c:pt idx="1134">
                  <c:v>1634.7</c:v>
                </c:pt>
                <c:pt idx="1135">
                  <c:v>7166.4</c:v>
                </c:pt>
                <c:pt idx="1136">
                  <c:v>131523.29999999999</c:v>
                </c:pt>
                <c:pt idx="1137">
                  <c:v>567720.6</c:v>
                </c:pt>
                <c:pt idx="1138">
                  <c:v>467046.8</c:v>
                </c:pt>
                <c:pt idx="1139">
                  <c:v>534130</c:v>
                </c:pt>
                <c:pt idx="1140">
                  <c:v>507476.4</c:v>
                </c:pt>
                <c:pt idx="1141">
                  <c:v>427622.1</c:v>
                </c:pt>
                <c:pt idx="1142">
                  <c:v>520508.4</c:v>
                </c:pt>
                <c:pt idx="1143">
                  <c:v>556650.80000000005</c:v>
                </c:pt>
                <c:pt idx="1144">
                  <c:v>407655.4</c:v>
                </c:pt>
                <c:pt idx="1145">
                  <c:v>398809.8</c:v>
                </c:pt>
                <c:pt idx="1146">
                  <c:v>278382</c:v>
                </c:pt>
                <c:pt idx="1147">
                  <c:v>265092.40000000002</c:v>
                </c:pt>
                <c:pt idx="1148">
                  <c:v>219271.1</c:v>
                </c:pt>
                <c:pt idx="1149">
                  <c:v>62307.4</c:v>
                </c:pt>
                <c:pt idx="1150">
                  <c:v>24752.6</c:v>
                </c:pt>
                <c:pt idx="1151">
                  <c:v>5018.2</c:v>
                </c:pt>
                <c:pt idx="1152">
                  <c:v>5184.8</c:v>
                </c:pt>
                <c:pt idx="1153">
                  <c:v>1691.5</c:v>
                </c:pt>
                <c:pt idx="1154">
                  <c:v>942.2</c:v>
                </c:pt>
                <c:pt idx="1155">
                  <c:v>1131.4000000000001</c:v>
                </c:pt>
                <c:pt idx="1156">
                  <c:v>1229.3</c:v>
                </c:pt>
                <c:pt idx="1157">
                  <c:v>702.9</c:v>
                </c:pt>
                <c:pt idx="1158">
                  <c:v>3098.2</c:v>
                </c:pt>
                <c:pt idx="1159">
                  <c:v>14472.6</c:v>
                </c:pt>
                <c:pt idx="1160">
                  <c:v>176961.6</c:v>
                </c:pt>
                <c:pt idx="1161">
                  <c:v>546681</c:v>
                </c:pt>
                <c:pt idx="1162">
                  <c:v>607010.4</c:v>
                </c:pt>
                <c:pt idx="1163">
                  <c:v>530174.4</c:v>
                </c:pt>
                <c:pt idx="1164">
                  <c:v>568366</c:v>
                </c:pt>
                <c:pt idx="1165">
                  <c:v>475661.5</c:v>
                </c:pt>
                <c:pt idx="1166">
                  <c:v>818658.3</c:v>
                </c:pt>
                <c:pt idx="1167">
                  <c:v>976372.5</c:v>
                </c:pt>
                <c:pt idx="1168">
                  <c:v>662193.6</c:v>
                </c:pt>
                <c:pt idx="1169">
                  <c:v>455350.6</c:v>
                </c:pt>
                <c:pt idx="1170">
                  <c:v>280425.7</c:v>
                </c:pt>
                <c:pt idx="1171">
                  <c:v>256190.8</c:v>
                </c:pt>
                <c:pt idx="1172">
                  <c:v>272529.59999999998</c:v>
                </c:pt>
                <c:pt idx="1173">
                  <c:v>82912</c:v>
                </c:pt>
                <c:pt idx="1174">
                  <c:v>29966.6</c:v>
                </c:pt>
                <c:pt idx="1175">
                  <c:v>6716.9</c:v>
                </c:pt>
                <c:pt idx="1176">
                  <c:v>3900.1</c:v>
                </c:pt>
                <c:pt idx="1177">
                  <c:v>1827.4</c:v>
                </c:pt>
                <c:pt idx="1178">
                  <c:v>1731</c:v>
                </c:pt>
                <c:pt idx="1179">
                  <c:v>931.8</c:v>
                </c:pt>
                <c:pt idx="1180">
                  <c:v>1077.8</c:v>
                </c:pt>
                <c:pt idx="1181">
                  <c:v>1282.2</c:v>
                </c:pt>
                <c:pt idx="1182">
                  <c:v>1646</c:v>
                </c:pt>
                <c:pt idx="1183">
                  <c:v>12110.1</c:v>
                </c:pt>
                <c:pt idx="1184">
                  <c:v>140646</c:v>
                </c:pt>
                <c:pt idx="1185">
                  <c:v>585850.4</c:v>
                </c:pt>
                <c:pt idx="1186">
                  <c:v>564442.4</c:v>
                </c:pt>
                <c:pt idx="1187">
                  <c:v>576883.19999999995</c:v>
                </c:pt>
                <c:pt idx="1188">
                  <c:v>523386.8</c:v>
                </c:pt>
                <c:pt idx="1189">
                  <c:v>601387.80000000005</c:v>
                </c:pt>
                <c:pt idx="1190">
                  <c:v>673787.7</c:v>
                </c:pt>
                <c:pt idx="1191">
                  <c:v>912606.8</c:v>
                </c:pt>
                <c:pt idx="1192">
                  <c:v>598032.6</c:v>
                </c:pt>
                <c:pt idx="1193">
                  <c:v>599197.4</c:v>
                </c:pt>
                <c:pt idx="1194">
                  <c:v>460289.4</c:v>
                </c:pt>
                <c:pt idx="1195">
                  <c:v>271619.8</c:v>
                </c:pt>
                <c:pt idx="1196">
                  <c:v>268470.40000000002</c:v>
                </c:pt>
                <c:pt idx="1197">
                  <c:v>60074.5</c:v>
                </c:pt>
                <c:pt idx="1198">
                  <c:v>26895.200000000001</c:v>
                </c:pt>
                <c:pt idx="1199">
                  <c:v>6504.6</c:v>
                </c:pt>
                <c:pt idx="1200">
                  <c:v>3681.4</c:v>
                </c:pt>
                <c:pt idx="1201">
                  <c:v>1047</c:v>
                </c:pt>
                <c:pt idx="1202">
                  <c:v>677.8</c:v>
                </c:pt>
                <c:pt idx="1203">
                  <c:v>901</c:v>
                </c:pt>
                <c:pt idx="1204">
                  <c:v>802.4</c:v>
                </c:pt>
                <c:pt idx="1205">
                  <c:v>1221.2</c:v>
                </c:pt>
                <c:pt idx="1206">
                  <c:v>1503.2</c:v>
                </c:pt>
                <c:pt idx="1207">
                  <c:v>16352.6</c:v>
                </c:pt>
                <c:pt idx="1208">
                  <c:v>171263</c:v>
                </c:pt>
                <c:pt idx="1209">
                  <c:v>595993.59999999998</c:v>
                </c:pt>
                <c:pt idx="1210">
                  <c:v>764151.2</c:v>
                </c:pt>
                <c:pt idx="1211">
                  <c:v>540145.4</c:v>
                </c:pt>
                <c:pt idx="1212">
                  <c:v>472076.6</c:v>
                </c:pt>
                <c:pt idx="1213">
                  <c:v>455759</c:v>
                </c:pt>
                <c:pt idx="1214">
                  <c:v>623285.4</c:v>
                </c:pt>
                <c:pt idx="1215">
                  <c:v>816793.8</c:v>
                </c:pt>
                <c:pt idx="1216">
                  <c:v>583440.80000000005</c:v>
                </c:pt>
                <c:pt idx="1217">
                  <c:v>506883.4</c:v>
                </c:pt>
                <c:pt idx="1218">
                  <c:v>318938.8</c:v>
                </c:pt>
                <c:pt idx="1219">
                  <c:v>202728.4</c:v>
                </c:pt>
                <c:pt idx="1220">
                  <c:v>172581.8</c:v>
                </c:pt>
                <c:pt idx="1221">
                  <c:v>51713.7</c:v>
                </c:pt>
                <c:pt idx="1222">
                  <c:v>29397.200000000001</c:v>
                </c:pt>
                <c:pt idx="1223">
                  <c:v>10949.8</c:v>
                </c:pt>
                <c:pt idx="1224">
                  <c:v>3657</c:v>
                </c:pt>
                <c:pt idx="1225">
                  <c:v>2043.6</c:v>
                </c:pt>
                <c:pt idx="1226">
                  <c:v>1199.0999999999999</c:v>
                </c:pt>
                <c:pt idx="1227">
                  <c:v>1655.1</c:v>
                </c:pt>
                <c:pt idx="1228">
                  <c:v>646.70000000000005</c:v>
                </c:pt>
                <c:pt idx="1229">
                  <c:v>1120.9000000000001</c:v>
                </c:pt>
                <c:pt idx="1230">
                  <c:v>1996.2</c:v>
                </c:pt>
                <c:pt idx="1231">
                  <c:v>8381.2999999999993</c:v>
                </c:pt>
                <c:pt idx="1232">
                  <c:v>114813.1</c:v>
                </c:pt>
                <c:pt idx="1233">
                  <c:v>688443.7</c:v>
                </c:pt>
                <c:pt idx="1234">
                  <c:v>600188</c:v>
                </c:pt>
                <c:pt idx="1235">
                  <c:v>605251.4</c:v>
                </c:pt>
                <c:pt idx="1236">
                  <c:v>494075.3</c:v>
                </c:pt>
                <c:pt idx="1237">
                  <c:v>487873.1</c:v>
                </c:pt>
                <c:pt idx="1238">
                  <c:v>581305.30000000005</c:v>
                </c:pt>
                <c:pt idx="1239">
                  <c:v>789507.4</c:v>
                </c:pt>
                <c:pt idx="1240">
                  <c:v>515902.2</c:v>
                </c:pt>
                <c:pt idx="1241">
                  <c:v>376140</c:v>
                </c:pt>
                <c:pt idx="1242">
                  <c:v>386248.9</c:v>
                </c:pt>
                <c:pt idx="1243">
                  <c:v>297166.59999999998</c:v>
                </c:pt>
                <c:pt idx="1244">
                  <c:v>170622.6</c:v>
                </c:pt>
                <c:pt idx="1245">
                  <c:v>36138.9</c:v>
                </c:pt>
                <c:pt idx="1246">
                  <c:v>23675.3</c:v>
                </c:pt>
                <c:pt idx="1247">
                  <c:v>5624.8</c:v>
                </c:pt>
                <c:pt idx="1248">
                  <c:v>4548.2</c:v>
                </c:pt>
                <c:pt idx="1249">
                  <c:v>3418</c:v>
                </c:pt>
                <c:pt idx="1250">
                  <c:v>1556.4</c:v>
                </c:pt>
                <c:pt idx="1251">
                  <c:v>1223.4000000000001</c:v>
                </c:pt>
                <c:pt idx="1252">
                  <c:v>665.6</c:v>
                </c:pt>
                <c:pt idx="1253">
                  <c:v>1257.2</c:v>
                </c:pt>
                <c:pt idx="1254">
                  <c:v>2329.3000000000002</c:v>
                </c:pt>
                <c:pt idx="1255">
                  <c:v>8036.2</c:v>
                </c:pt>
                <c:pt idx="1256">
                  <c:v>60224.800000000003</c:v>
                </c:pt>
                <c:pt idx="1257">
                  <c:v>223099.2</c:v>
                </c:pt>
                <c:pt idx="1258">
                  <c:v>248942</c:v>
                </c:pt>
                <c:pt idx="1259">
                  <c:v>244781</c:v>
                </c:pt>
                <c:pt idx="1260">
                  <c:v>261055.6</c:v>
                </c:pt>
                <c:pt idx="1261">
                  <c:v>262656.09999999998</c:v>
                </c:pt>
                <c:pt idx="1262">
                  <c:v>231325.9</c:v>
                </c:pt>
                <c:pt idx="1263">
                  <c:v>195821.8</c:v>
                </c:pt>
                <c:pt idx="1264">
                  <c:v>202944.5</c:v>
                </c:pt>
                <c:pt idx="1265">
                  <c:v>161752</c:v>
                </c:pt>
                <c:pt idx="1266">
                  <c:v>124805.5</c:v>
                </c:pt>
                <c:pt idx="1267">
                  <c:v>132052.4</c:v>
                </c:pt>
                <c:pt idx="1268">
                  <c:v>68453.2</c:v>
                </c:pt>
                <c:pt idx="1269">
                  <c:v>30714.2</c:v>
                </c:pt>
                <c:pt idx="1270">
                  <c:v>25657</c:v>
                </c:pt>
                <c:pt idx="1271">
                  <c:v>5007.6000000000004</c:v>
                </c:pt>
                <c:pt idx="1272">
                  <c:v>3743.9</c:v>
                </c:pt>
                <c:pt idx="1273">
                  <c:v>2592.6</c:v>
                </c:pt>
                <c:pt idx="1274">
                  <c:v>1092.8</c:v>
                </c:pt>
                <c:pt idx="1275">
                  <c:v>683.6</c:v>
                </c:pt>
                <c:pt idx="1276">
                  <c:v>675.4</c:v>
                </c:pt>
                <c:pt idx="1277">
                  <c:v>583.1</c:v>
                </c:pt>
                <c:pt idx="1278">
                  <c:v>1618.8</c:v>
                </c:pt>
                <c:pt idx="1279">
                  <c:v>6381.6</c:v>
                </c:pt>
                <c:pt idx="1280">
                  <c:v>21907.599999999999</c:v>
                </c:pt>
                <c:pt idx="1281">
                  <c:v>99751.3</c:v>
                </c:pt>
                <c:pt idx="1282">
                  <c:v>121436.5</c:v>
                </c:pt>
                <c:pt idx="1283">
                  <c:v>127445.4</c:v>
                </c:pt>
                <c:pt idx="1284">
                  <c:v>149162.79999999999</c:v>
                </c:pt>
                <c:pt idx="1285">
                  <c:v>162225</c:v>
                </c:pt>
                <c:pt idx="1286">
                  <c:v>216790.3</c:v>
                </c:pt>
                <c:pt idx="1287">
                  <c:v>124315.9</c:v>
                </c:pt>
                <c:pt idx="1288">
                  <c:v>193194</c:v>
                </c:pt>
                <c:pt idx="1289">
                  <c:v>151037.79999999999</c:v>
                </c:pt>
                <c:pt idx="1290">
                  <c:v>96557.2</c:v>
                </c:pt>
                <c:pt idx="1291">
                  <c:v>49600.3</c:v>
                </c:pt>
                <c:pt idx="1292">
                  <c:v>79089.399999999994</c:v>
                </c:pt>
                <c:pt idx="1293">
                  <c:v>40401.800000000003</c:v>
                </c:pt>
                <c:pt idx="1294">
                  <c:v>18349</c:v>
                </c:pt>
                <c:pt idx="1295">
                  <c:v>7002</c:v>
                </c:pt>
                <c:pt idx="1296">
                  <c:v>3127.2</c:v>
                </c:pt>
                <c:pt idx="1297">
                  <c:v>3117.1</c:v>
                </c:pt>
                <c:pt idx="1298">
                  <c:v>1148.3</c:v>
                </c:pt>
                <c:pt idx="1299">
                  <c:v>1323.8</c:v>
                </c:pt>
                <c:pt idx="1300">
                  <c:v>831.7</c:v>
                </c:pt>
                <c:pt idx="1301">
                  <c:v>1173.9000000000001</c:v>
                </c:pt>
                <c:pt idx="1302">
                  <c:v>2522.1999999999998</c:v>
                </c:pt>
                <c:pt idx="1303">
                  <c:v>18797.8</c:v>
                </c:pt>
                <c:pt idx="1304">
                  <c:v>171782.39999999999</c:v>
                </c:pt>
                <c:pt idx="1305">
                  <c:v>584637.80000000005</c:v>
                </c:pt>
                <c:pt idx="1306">
                  <c:v>530166.30000000005</c:v>
                </c:pt>
                <c:pt idx="1307">
                  <c:v>596548</c:v>
                </c:pt>
                <c:pt idx="1308">
                  <c:v>316511</c:v>
                </c:pt>
                <c:pt idx="1309">
                  <c:v>563972.1</c:v>
                </c:pt>
                <c:pt idx="1310">
                  <c:v>821850.8</c:v>
                </c:pt>
                <c:pt idx="1311">
                  <c:v>998767.6</c:v>
                </c:pt>
                <c:pt idx="1312">
                  <c:v>574727.69999999995</c:v>
                </c:pt>
                <c:pt idx="1313">
                  <c:v>508129.2</c:v>
                </c:pt>
                <c:pt idx="1314">
                  <c:v>392391.9</c:v>
                </c:pt>
                <c:pt idx="1315">
                  <c:v>279155.8</c:v>
                </c:pt>
                <c:pt idx="1316">
                  <c:v>206810.6</c:v>
                </c:pt>
                <c:pt idx="1317">
                  <c:v>80255.5</c:v>
                </c:pt>
                <c:pt idx="1318">
                  <c:v>18168.599999999999</c:v>
                </c:pt>
                <c:pt idx="1319">
                  <c:v>7614.4</c:v>
                </c:pt>
                <c:pt idx="1320">
                  <c:v>3582.8</c:v>
                </c:pt>
                <c:pt idx="1321">
                  <c:v>2574.8000000000002</c:v>
                </c:pt>
                <c:pt idx="1322">
                  <c:v>1103.5999999999999</c:v>
                </c:pt>
                <c:pt idx="1323">
                  <c:v>1001.6</c:v>
                </c:pt>
                <c:pt idx="1324">
                  <c:v>1011</c:v>
                </c:pt>
                <c:pt idx="1325">
                  <c:v>896.2</c:v>
                </c:pt>
                <c:pt idx="1326">
                  <c:v>3672</c:v>
                </c:pt>
                <c:pt idx="1327">
                  <c:v>12262.4</c:v>
                </c:pt>
                <c:pt idx="1328">
                  <c:v>158401.29999999999</c:v>
                </c:pt>
                <c:pt idx="1329">
                  <c:v>625465.30000000005</c:v>
                </c:pt>
                <c:pt idx="1330">
                  <c:v>730431.8</c:v>
                </c:pt>
                <c:pt idx="1331">
                  <c:v>594228.1</c:v>
                </c:pt>
                <c:pt idx="1332">
                  <c:v>697547.4</c:v>
                </c:pt>
                <c:pt idx="1333">
                  <c:v>609830.80000000005</c:v>
                </c:pt>
                <c:pt idx="1334">
                  <c:v>862258</c:v>
                </c:pt>
                <c:pt idx="1335">
                  <c:v>946381.5</c:v>
                </c:pt>
                <c:pt idx="1336">
                  <c:v>456421.8</c:v>
                </c:pt>
                <c:pt idx="1337">
                  <c:v>467760.8</c:v>
                </c:pt>
                <c:pt idx="1338">
                  <c:v>355390.3</c:v>
                </c:pt>
                <c:pt idx="1339">
                  <c:v>312563.20000000001</c:v>
                </c:pt>
                <c:pt idx="1340">
                  <c:v>198526.7</c:v>
                </c:pt>
                <c:pt idx="1341">
                  <c:v>60400.800000000003</c:v>
                </c:pt>
                <c:pt idx="1342">
                  <c:v>30324.400000000001</c:v>
                </c:pt>
                <c:pt idx="1343">
                  <c:v>6449.4</c:v>
                </c:pt>
                <c:pt idx="1344">
                  <c:v>4853.6000000000004</c:v>
                </c:pt>
                <c:pt idx="1345">
                  <c:v>1969</c:v>
                </c:pt>
                <c:pt idx="1346">
                  <c:v>1881.6</c:v>
                </c:pt>
                <c:pt idx="1347">
                  <c:v>1334</c:v>
                </c:pt>
                <c:pt idx="1348">
                  <c:v>988.2</c:v>
                </c:pt>
                <c:pt idx="1349">
                  <c:v>1733.4</c:v>
                </c:pt>
                <c:pt idx="1350">
                  <c:v>3184.8</c:v>
                </c:pt>
                <c:pt idx="1351">
                  <c:v>16032.4</c:v>
                </c:pt>
                <c:pt idx="1352">
                  <c:v>116447.2</c:v>
                </c:pt>
                <c:pt idx="1353">
                  <c:v>603322</c:v>
                </c:pt>
                <c:pt idx="1354">
                  <c:v>664489.80000000005</c:v>
                </c:pt>
                <c:pt idx="1355">
                  <c:v>759760.4</c:v>
                </c:pt>
                <c:pt idx="1356">
                  <c:v>616691.30000000005</c:v>
                </c:pt>
                <c:pt idx="1357">
                  <c:v>544207</c:v>
                </c:pt>
                <c:pt idx="1358">
                  <c:v>800088.4</c:v>
                </c:pt>
                <c:pt idx="1359">
                  <c:v>805708.1</c:v>
                </c:pt>
                <c:pt idx="1360">
                  <c:v>668006.19999999995</c:v>
                </c:pt>
                <c:pt idx="1361">
                  <c:v>491992</c:v>
                </c:pt>
                <c:pt idx="1362">
                  <c:v>401302.1</c:v>
                </c:pt>
                <c:pt idx="1363">
                  <c:v>350085.6</c:v>
                </c:pt>
                <c:pt idx="1364">
                  <c:v>225785.8</c:v>
                </c:pt>
                <c:pt idx="1365">
                  <c:v>53421.2</c:v>
                </c:pt>
                <c:pt idx="1366">
                  <c:v>19827.8</c:v>
                </c:pt>
                <c:pt idx="1367">
                  <c:v>6547.2</c:v>
                </c:pt>
                <c:pt idx="1368">
                  <c:v>1789.2</c:v>
                </c:pt>
                <c:pt idx="1369">
                  <c:v>650</c:v>
                </c:pt>
                <c:pt idx="1370">
                  <c:v>434.3</c:v>
                </c:pt>
                <c:pt idx="1371">
                  <c:v>560.20000000000005</c:v>
                </c:pt>
                <c:pt idx="1372">
                  <c:v>871.7</c:v>
                </c:pt>
                <c:pt idx="1373">
                  <c:v>1385.6</c:v>
                </c:pt>
                <c:pt idx="1374">
                  <c:v>3232.2</c:v>
                </c:pt>
                <c:pt idx="1375">
                  <c:v>7707.2</c:v>
                </c:pt>
                <c:pt idx="1376">
                  <c:v>139239.1</c:v>
                </c:pt>
                <c:pt idx="1377">
                  <c:v>630316.19999999995</c:v>
                </c:pt>
                <c:pt idx="1378">
                  <c:v>628770.6</c:v>
                </c:pt>
                <c:pt idx="1379">
                  <c:v>599134</c:v>
                </c:pt>
                <c:pt idx="1380">
                  <c:v>567242</c:v>
                </c:pt>
                <c:pt idx="1381">
                  <c:v>641432.19999999995</c:v>
                </c:pt>
                <c:pt idx="1382">
                  <c:v>822564.4</c:v>
                </c:pt>
                <c:pt idx="1383">
                  <c:v>814889.2</c:v>
                </c:pt>
                <c:pt idx="1384">
                  <c:v>585428</c:v>
                </c:pt>
                <c:pt idx="1385">
                  <c:v>506917.2</c:v>
                </c:pt>
                <c:pt idx="1386">
                  <c:v>349790.2</c:v>
                </c:pt>
                <c:pt idx="1387">
                  <c:v>268226.7</c:v>
                </c:pt>
                <c:pt idx="1388">
                  <c:v>209130</c:v>
                </c:pt>
                <c:pt idx="1389">
                  <c:v>77116.2</c:v>
                </c:pt>
                <c:pt idx="1390">
                  <c:v>19734.2</c:v>
                </c:pt>
                <c:pt idx="1391">
                  <c:v>7015.6</c:v>
                </c:pt>
                <c:pt idx="1392">
                  <c:v>6263.2</c:v>
                </c:pt>
                <c:pt idx="1393">
                  <c:v>2478</c:v>
                </c:pt>
                <c:pt idx="1394">
                  <c:v>1723</c:v>
                </c:pt>
                <c:pt idx="1395">
                  <c:v>1420.4</c:v>
                </c:pt>
                <c:pt idx="1396">
                  <c:v>1789.2</c:v>
                </c:pt>
                <c:pt idx="1397">
                  <c:v>1445.7</c:v>
                </c:pt>
                <c:pt idx="1398">
                  <c:v>3151.4</c:v>
                </c:pt>
                <c:pt idx="1399">
                  <c:v>13627.9</c:v>
                </c:pt>
                <c:pt idx="1400">
                  <c:v>147554.70000000001</c:v>
                </c:pt>
                <c:pt idx="1401">
                  <c:v>624117.19999999995</c:v>
                </c:pt>
                <c:pt idx="1402">
                  <c:v>719978.4</c:v>
                </c:pt>
                <c:pt idx="1403">
                  <c:v>672488.3</c:v>
                </c:pt>
                <c:pt idx="1404">
                  <c:v>584350</c:v>
                </c:pt>
                <c:pt idx="1405">
                  <c:v>628229.80000000005</c:v>
                </c:pt>
                <c:pt idx="1406">
                  <c:v>728990.7</c:v>
                </c:pt>
                <c:pt idx="1407">
                  <c:v>790627.2</c:v>
                </c:pt>
                <c:pt idx="1408">
                  <c:v>587697.19999999995</c:v>
                </c:pt>
                <c:pt idx="1409">
                  <c:v>505709.2</c:v>
                </c:pt>
                <c:pt idx="1410">
                  <c:v>362537.8</c:v>
                </c:pt>
                <c:pt idx="1411">
                  <c:v>276796.3</c:v>
                </c:pt>
                <c:pt idx="1412">
                  <c:v>253908.2</c:v>
                </c:pt>
                <c:pt idx="1413">
                  <c:v>53526.8</c:v>
                </c:pt>
                <c:pt idx="1414">
                  <c:v>21309</c:v>
                </c:pt>
                <c:pt idx="1415">
                  <c:v>10306.5</c:v>
                </c:pt>
                <c:pt idx="1416">
                  <c:v>4184</c:v>
                </c:pt>
                <c:pt idx="1417">
                  <c:v>1253.5999999999999</c:v>
                </c:pt>
                <c:pt idx="1418">
                  <c:v>1079</c:v>
                </c:pt>
                <c:pt idx="1419">
                  <c:v>1169</c:v>
                </c:pt>
                <c:pt idx="1420">
                  <c:v>812.8</c:v>
                </c:pt>
                <c:pt idx="1421">
                  <c:v>1085.9000000000001</c:v>
                </c:pt>
                <c:pt idx="1422">
                  <c:v>2364.6</c:v>
                </c:pt>
                <c:pt idx="1423">
                  <c:v>5208.6000000000004</c:v>
                </c:pt>
                <c:pt idx="1424">
                  <c:v>51495.6</c:v>
                </c:pt>
                <c:pt idx="1425">
                  <c:v>348362.1</c:v>
                </c:pt>
                <c:pt idx="1426">
                  <c:v>281359.59999999998</c:v>
                </c:pt>
                <c:pt idx="1427">
                  <c:v>212465.8</c:v>
                </c:pt>
                <c:pt idx="1428">
                  <c:v>248532.6</c:v>
                </c:pt>
                <c:pt idx="1429">
                  <c:v>267041.59999999998</c:v>
                </c:pt>
                <c:pt idx="1430">
                  <c:v>239897.9</c:v>
                </c:pt>
                <c:pt idx="1431">
                  <c:v>285318.8</c:v>
                </c:pt>
                <c:pt idx="1432">
                  <c:v>224560.6</c:v>
                </c:pt>
                <c:pt idx="1433">
                  <c:v>219817.3</c:v>
                </c:pt>
                <c:pt idx="1434">
                  <c:v>175039.1</c:v>
                </c:pt>
                <c:pt idx="1435">
                  <c:v>129689.60000000001</c:v>
                </c:pt>
                <c:pt idx="1436">
                  <c:v>102433.8</c:v>
                </c:pt>
                <c:pt idx="1437">
                  <c:v>25440</c:v>
                </c:pt>
                <c:pt idx="1438">
                  <c:v>17831</c:v>
                </c:pt>
                <c:pt idx="1439">
                  <c:v>5738.2</c:v>
                </c:pt>
                <c:pt idx="1440">
                  <c:v>2447.8000000000002</c:v>
                </c:pt>
                <c:pt idx="1441">
                  <c:v>1951.6</c:v>
                </c:pt>
                <c:pt idx="1442">
                  <c:v>1248</c:v>
                </c:pt>
                <c:pt idx="1443">
                  <c:v>1987.8</c:v>
                </c:pt>
                <c:pt idx="1444">
                  <c:v>721.2</c:v>
                </c:pt>
                <c:pt idx="1445">
                  <c:v>862.7</c:v>
                </c:pt>
                <c:pt idx="1446">
                  <c:v>1556.6</c:v>
                </c:pt>
                <c:pt idx="1447">
                  <c:v>3121.2</c:v>
                </c:pt>
                <c:pt idx="1448">
                  <c:v>16303.2</c:v>
                </c:pt>
                <c:pt idx="1449">
                  <c:v>134346</c:v>
                </c:pt>
                <c:pt idx="1450">
                  <c:v>143000</c:v>
                </c:pt>
                <c:pt idx="1451">
                  <c:v>139126.1</c:v>
                </c:pt>
                <c:pt idx="1452">
                  <c:v>139555.79999999999</c:v>
                </c:pt>
                <c:pt idx="1453">
                  <c:v>161988.6</c:v>
                </c:pt>
                <c:pt idx="1454">
                  <c:v>193147.8</c:v>
                </c:pt>
                <c:pt idx="1455">
                  <c:v>160200.70000000001</c:v>
                </c:pt>
                <c:pt idx="1456">
                  <c:v>134135</c:v>
                </c:pt>
                <c:pt idx="1457">
                  <c:v>195362.4</c:v>
                </c:pt>
                <c:pt idx="1458">
                  <c:v>135659.6</c:v>
                </c:pt>
                <c:pt idx="1459">
                  <c:v>109850.8</c:v>
                </c:pt>
                <c:pt idx="1460">
                  <c:v>72730.100000000006</c:v>
                </c:pt>
                <c:pt idx="1461">
                  <c:v>46100.7</c:v>
                </c:pt>
                <c:pt idx="1462">
                  <c:v>19706.5</c:v>
                </c:pt>
                <c:pt idx="1463">
                  <c:v>8429.6</c:v>
                </c:pt>
                <c:pt idx="1464">
                  <c:v>1537</c:v>
                </c:pt>
                <c:pt idx="1465">
                  <c:v>2312.6</c:v>
                </c:pt>
                <c:pt idx="1466">
                  <c:v>978.1</c:v>
                </c:pt>
                <c:pt idx="1467">
                  <c:v>821.8</c:v>
                </c:pt>
                <c:pt idx="1468">
                  <c:v>692.3</c:v>
                </c:pt>
                <c:pt idx="1469">
                  <c:v>967.2</c:v>
                </c:pt>
                <c:pt idx="1470">
                  <c:v>2372.8000000000002</c:v>
                </c:pt>
                <c:pt idx="1471">
                  <c:v>14244.8</c:v>
                </c:pt>
                <c:pt idx="1472">
                  <c:v>101402.4</c:v>
                </c:pt>
                <c:pt idx="1473">
                  <c:v>547353.19999999995</c:v>
                </c:pt>
                <c:pt idx="1474">
                  <c:v>654848.19999999995</c:v>
                </c:pt>
                <c:pt idx="1475">
                  <c:v>851434.7</c:v>
                </c:pt>
                <c:pt idx="1476">
                  <c:v>656353.19999999995</c:v>
                </c:pt>
                <c:pt idx="1477">
                  <c:v>735345.3</c:v>
                </c:pt>
                <c:pt idx="1478">
                  <c:v>1050594.6000000001</c:v>
                </c:pt>
                <c:pt idx="1479">
                  <c:v>886455</c:v>
                </c:pt>
                <c:pt idx="1480">
                  <c:v>538347.5</c:v>
                </c:pt>
                <c:pt idx="1481">
                  <c:v>520562.4</c:v>
                </c:pt>
                <c:pt idx="1482">
                  <c:v>436844.9</c:v>
                </c:pt>
                <c:pt idx="1483">
                  <c:v>338232.8</c:v>
                </c:pt>
                <c:pt idx="1484">
                  <c:v>254957.2</c:v>
                </c:pt>
                <c:pt idx="1485">
                  <c:v>86522.6</c:v>
                </c:pt>
                <c:pt idx="1486">
                  <c:v>27349.1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BF-494D-B5E4-08F85F62E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1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F2_Width_40_Height_41_Window_10!$J$1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F2_Width_40_Height_41_Window_10!$J$2:$J$8329</c:f>
              <c:numCache>
                <c:formatCode>General</c:formatCode>
                <c:ptCount val="1388"/>
                <c:pt idx="0">
                  <c:v>6942491477.5</c:v>
                </c:pt>
                <c:pt idx="1">
                  <c:v>6926978255.1999998</c:v>
                </c:pt>
                <c:pt idx="2">
                  <c:v>6922416580.8999996</c:v>
                </c:pt>
                <c:pt idx="3">
                  <c:v>6925822594.8000002</c:v>
                </c:pt>
                <c:pt idx="4">
                  <c:v>6945141862.3999996</c:v>
                </c:pt>
                <c:pt idx="5">
                  <c:v>6980044465</c:v>
                </c:pt>
                <c:pt idx="6">
                  <c:v>7090420297.3000002</c:v>
                </c:pt>
                <c:pt idx="7">
                  <c:v>7191364962</c:v>
                </c:pt>
                <c:pt idx="8">
                  <c:v>7277161731.8999996</c:v>
                </c:pt>
                <c:pt idx="9">
                  <c:v>7245025257.8999996</c:v>
                </c:pt>
                <c:pt idx="10">
                  <c:v>7074422594.3999996</c:v>
                </c:pt>
                <c:pt idx="11">
                  <c:v>6880323644.3999996</c:v>
                </c:pt>
                <c:pt idx="12">
                  <c:v>6695100375</c:v>
                </c:pt>
                <c:pt idx="13">
                  <c:v>6522577892.6000004</c:v>
                </c:pt>
                <c:pt idx="14">
                  <c:v>6346404835.1000004</c:v>
                </c:pt>
                <c:pt idx="15">
                  <c:v>6127842509.1000004</c:v>
                </c:pt>
                <c:pt idx="16">
                  <c:v>5933955150.8999996</c:v>
                </c:pt>
                <c:pt idx="17">
                  <c:v>5750264425.6000004</c:v>
                </c:pt>
                <c:pt idx="18">
                  <c:v>5562783324.6000004</c:v>
                </c:pt>
                <c:pt idx="19">
                  <c:v>5397974007.6000004</c:v>
                </c:pt>
                <c:pt idx="20">
                  <c:v>5215640984</c:v>
                </c:pt>
                <c:pt idx="21">
                  <c:v>5051025520.3999996</c:v>
                </c:pt>
                <c:pt idx="22">
                  <c:v>4968059389.5</c:v>
                </c:pt>
                <c:pt idx="23">
                  <c:v>4908521774.3999996</c:v>
                </c:pt>
                <c:pt idx="24">
                  <c:v>4888130484.8000002</c:v>
                </c:pt>
                <c:pt idx="25">
                  <c:v>4870793960.1000004</c:v>
                </c:pt>
                <c:pt idx="26">
                  <c:v>4861129152.3999996</c:v>
                </c:pt>
                <c:pt idx="27">
                  <c:v>4869632520.8000002</c:v>
                </c:pt>
                <c:pt idx="28">
                  <c:v>4892805758.3999996</c:v>
                </c:pt>
                <c:pt idx="29">
                  <c:v>5007749636</c:v>
                </c:pt>
                <c:pt idx="30">
                  <c:v>5295372875.1999998</c:v>
                </c:pt>
                <c:pt idx="31">
                  <c:v>5584517587.3999996</c:v>
                </c:pt>
                <c:pt idx="32">
                  <c:v>5791820274.8999996</c:v>
                </c:pt>
                <c:pt idx="33">
                  <c:v>5897806289.3999996</c:v>
                </c:pt>
                <c:pt idx="34">
                  <c:v>5887137323.3999996</c:v>
                </c:pt>
                <c:pt idx="35">
                  <c:v>5897555312.5</c:v>
                </c:pt>
                <c:pt idx="36">
                  <c:v>5892180280.8000002</c:v>
                </c:pt>
                <c:pt idx="37">
                  <c:v>5916732390.6999998</c:v>
                </c:pt>
                <c:pt idx="38">
                  <c:v>5874407816.3999996</c:v>
                </c:pt>
                <c:pt idx="39">
                  <c:v>5831156409.1000004</c:v>
                </c:pt>
                <c:pt idx="40">
                  <c:v>5776437861.8999996</c:v>
                </c:pt>
                <c:pt idx="41">
                  <c:v>5683473138.6000004</c:v>
                </c:pt>
                <c:pt idx="42">
                  <c:v>5504583722.3000002</c:v>
                </c:pt>
                <c:pt idx="43">
                  <c:v>5331468177.8999996</c:v>
                </c:pt>
                <c:pt idx="44">
                  <c:v>5168710699.6000004</c:v>
                </c:pt>
                <c:pt idx="45">
                  <c:v>5046803005</c:v>
                </c:pt>
                <c:pt idx="46">
                  <c:v>4954337610.1999998</c:v>
                </c:pt>
                <c:pt idx="47">
                  <c:v>4912061761.3999996</c:v>
                </c:pt>
                <c:pt idx="48">
                  <c:v>4896831316.1999998</c:v>
                </c:pt>
                <c:pt idx="49">
                  <c:v>4887033180.8000002</c:v>
                </c:pt>
                <c:pt idx="50">
                  <c:v>4884846095.8000002</c:v>
                </c:pt>
                <c:pt idx="51">
                  <c:v>4893493566.3999996</c:v>
                </c:pt>
                <c:pt idx="52">
                  <c:v>4911395121.8999996</c:v>
                </c:pt>
                <c:pt idx="53">
                  <c:v>5039765821.1000004</c:v>
                </c:pt>
                <c:pt idx="54">
                  <c:v>5309206707.8000002</c:v>
                </c:pt>
                <c:pt idx="55">
                  <c:v>5553068148.1999998</c:v>
                </c:pt>
                <c:pt idx="56">
                  <c:v>5764547850</c:v>
                </c:pt>
                <c:pt idx="57">
                  <c:v>5909076984.8000002</c:v>
                </c:pt>
                <c:pt idx="58">
                  <c:v>5876085060.8999996</c:v>
                </c:pt>
                <c:pt idx="59">
                  <c:v>5918725389.3999996</c:v>
                </c:pt>
                <c:pt idx="60">
                  <c:v>5877445244.3999996</c:v>
                </c:pt>
                <c:pt idx="61">
                  <c:v>5855487810.8000002</c:v>
                </c:pt>
                <c:pt idx="62">
                  <c:v>5835134486.3999996</c:v>
                </c:pt>
                <c:pt idx="63">
                  <c:v>5667607671.8000002</c:v>
                </c:pt>
                <c:pt idx="64">
                  <c:v>5533056605.1999998</c:v>
                </c:pt>
                <c:pt idx="65">
                  <c:v>5440304885</c:v>
                </c:pt>
                <c:pt idx="66">
                  <c:v>5286751882.8000002</c:v>
                </c:pt>
                <c:pt idx="67">
                  <c:v>5145985170.1999998</c:v>
                </c:pt>
                <c:pt idx="68">
                  <c:v>4981772836.6000004</c:v>
                </c:pt>
                <c:pt idx="69">
                  <c:v>4861515949.8000002</c:v>
                </c:pt>
                <c:pt idx="70">
                  <c:v>4791582707.6000004</c:v>
                </c:pt>
                <c:pt idx="71">
                  <c:v>4745816513.6000004</c:v>
                </c:pt>
                <c:pt idx="72">
                  <c:v>4728418118.5</c:v>
                </c:pt>
                <c:pt idx="73">
                  <c:v>4719599686.6000004</c:v>
                </c:pt>
                <c:pt idx="74">
                  <c:v>4711198663.8000002</c:v>
                </c:pt>
                <c:pt idx="75">
                  <c:v>4719364865.6000004</c:v>
                </c:pt>
                <c:pt idx="76">
                  <c:v>4746129503</c:v>
                </c:pt>
                <c:pt idx="77">
                  <c:v>4854030666.6000004</c:v>
                </c:pt>
                <c:pt idx="78">
                  <c:v>5057254534.5</c:v>
                </c:pt>
                <c:pt idx="79">
                  <c:v>5309006213.1999998</c:v>
                </c:pt>
                <c:pt idx="80">
                  <c:v>5552305263.1999998</c:v>
                </c:pt>
                <c:pt idx="81">
                  <c:v>5737502161.1999998</c:v>
                </c:pt>
                <c:pt idx="82">
                  <c:v>5890908785.6000004</c:v>
                </c:pt>
                <c:pt idx="83">
                  <c:v>6066268680.1999998</c:v>
                </c:pt>
                <c:pt idx="84">
                  <c:v>6191783808.1000004</c:v>
                </c:pt>
                <c:pt idx="85">
                  <c:v>6243467787.6000004</c:v>
                </c:pt>
                <c:pt idx="86">
                  <c:v>6279742700.6000004</c:v>
                </c:pt>
                <c:pt idx="87">
                  <c:v>6301250053.6000004</c:v>
                </c:pt>
                <c:pt idx="88">
                  <c:v>6295050109.8000002</c:v>
                </c:pt>
                <c:pt idx="89">
                  <c:v>6332358070.6000004</c:v>
                </c:pt>
                <c:pt idx="90">
                  <c:v>6357590453.8000002</c:v>
                </c:pt>
                <c:pt idx="91">
                  <c:v>6320463818.3000002</c:v>
                </c:pt>
                <c:pt idx="92">
                  <c:v>6243187661.3999996</c:v>
                </c:pt>
                <c:pt idx="93">
                  <c:v>6152230385.1000004</c:v>
                </c:pt>
                <c:pt idx="94">
                  <c:v>6081794103</c:v>
                </c:pt>
                <c:pt idx="95">
                  <c:v>6053319151.8000002</c:v>
                </c:pt>
                <c:pt idx="96">
                  <c:v>6038226798</c:v>
                </c:pt>
                <c:pt idx="97">
                  <c:v>6034164771</c:v>
                </c:pt>
                <c:pt idx="98">
                  <c:v>6035411398</c:v>
                </c:pt>
                <c:pt idx="99">
                  <c:v>6043737173.8999996</c:v>
                </c:pt>
                <c:pt idx="100">
                  <c:v>6079990558.3000002</c:v>
                </c:pt>
                <c:pt idx="101">
                  <c:v>6212818802.8000002</c:v>
                </c:pt>
                <c:pt idx="102">
                  <c:v>6508382268.3999996</c:v>
                </c:pt>
                <c:pt idx="103">
                  <c:v>6830200786.3999996</c:v>
                </c:pt>
                <c:pt idx="104">
                  <c:v>7125421487.6000004</c:v>
                </c:pt>
                <c:pt idx="105">
                  <c:v>7389411021.6000004</c:v>
                </c:pt>
                <c:pt idx="106">
                  <c:v>7587397035</c:v>
                </c:pt>
                <c:pt idx="107">
                  <c:v>7793127349.8000002</c:v>
                </c:pt>
                <c:pt idx="108">
                  <c:v>7985399591.6000004</c:v>
                </c:pt>
                <c:pt idx="109">
                  <c:v>8190357452.3999996</c:v>
                </c:pt>
                <c:pt idx="110">
                  <c:v>8357233418.8000002</c:v>
                </c:pt>
                <c:pt idx="111">
                  <c:v>8470639503.3999996</c:v>
                </c:pt>
                <c:pt idx="112">
                  <c:v>8556598199.8000002</c:v>
                </c:pt>
                <c:pt idx="113">
                  <c:v>8610548925.2000008</c:v>
                </c:pt>
                <c:pt idx="114">
                  <c:v>8540396853.3999996</c:v>
                </c:pt>
                <c:pt idx="115">
                  <c:v>8455123024.8000002</c:v>
                </c:pt>
                <c:pt idx="116">
                  <c:v>8358244869.3999996</c:v>
                </c:pt>
                <c:pt idx="117">
                  <c:v>8263202548</c:v>
                </c:pt>
                <c:pt idx="118">
                  <c:v>8193597989</c:v>
                </c:pt>
                <c:pt idx="119">
                  <c:v>8144027158.6000004</c:v>
                </c:pt>
                <c:pt idx="120">
                  <c:v>8129957742.8000002</c:v>
                </c:pt>
                <c:pt idx="121">
                  <c:v>8130251580.1999998</c:v>
                </c:pt>
                <c:pt idx="122">
                  <c:v>8129104573.8000002</c:v>
                </c:pt>
                <c:pt idx="123">
                  <c:v>8137693429.6999998</c:v>
                </c:pt>
                <c:pt idx="124">
                  <c:v>8180343839.8000002</c:v>
                </c:pt>
                <c:pt idx="125">
                  <c:v>8334048553.8000002</c:v>
                </c:pt>
                <c:pt idx="126">
                  <c:v>8658098911.1000004</c:v>
                </c:pt>
                <c:pt idx="127">
                  <c:v>9017222598.7999992</c:v>
                </c:pt>
                <c:pt idx="128">
                  <c:v>9368804943.7000008</c:v>
                </c:pt>
                <c:pt idx="129">
                  <c:v>9522824009.7999992</c:v>
                </c:pt>
                <c:pt idx="130">
                  <c:v>9440563978.2000008</c:v>
                </c:pt>
                <c:pt idx="131">
                  <c:v>9369848641.6000004</c:v>
                </c:pt>
                <c:pt idx="132">
                  <c:v>9402442142.3999996</c:v>
                </c:pt>
                <c:pt idx="133">
                  <c:v>9369707964.7000008</c:v>
                </c:pt>
                <c:pt idx="134">
                  <c:v>9330579290.6000004</c:v>
                </c:pt>
                <c:pt idx="135">
                  <c:v>9278005780.8999996</c:v>
                </c:pt>
                <c:pt idx="136">
                  <c:v>9109501697.3999996</c:v>
                </c:pt>
                <c:pt idx="137">
                  <c:v>8957157433.7999992</c:v>
                </c:pt>
                <c:pt idx="138">
                  <c:v>8750845954.3999996</c:v>
                </c:pt>
                <c:pt idx="139">
                  <c:v>8509776210.3000002</c:v>
                </c:pt>
                <c:pt idx="140">
                  <c:v>8284409382.8000002</c:v>
                </c:pt>
                <c:pt idx="141">
                  <c:v>8088190209.5</c:v>
                </c:pt>
                <c:pt idx="142">
                  <c:v>7990502471.3999996</c:v>
                </c:pt>
                <c:pt idx="143">
                  <c:v>7938615993.1999998</c:v>
                </c:pt>
                <c:pt idx="144">
                  <c:v>7905308594</c:v>
                </c:pt>
                <c:pt idx="145">
                  <c:v>7890033838.5</c:v>
                </c:pt>
                <c:pt idx="146">
                  <c:v>7893861206.1999998</c:v>
                </c:pt>
                <c:pt idx="147">
                  <c:v>7902786578.8000002</c:v>
                </c:pt>
                <c:pt idx="148">
                  <c:v>7932059951.1999998</c:v>
                </c:pt>
                <c:pt idx="149">
                  <c:v>8011602050.3999996</c:v>
                </c:pt>
                <c:pt idx="150">
                  <c:v>8195724314.5</c:v>
                </c:pt>
                <c:pt idx="151">
                  <c:v>8364681567.1999998</c:v>
                </c:pt>
                <c:pt idx="152">
                  <c:v>8521133006</c:v>
                </c:pt>
                <c:pt idx="153">
                  <c:v>8521189967</c:v>
                </c:pt>
                <c:pt idx="154">
                  <c:v>8334729876.8999996</c:v>
                </c:pt>
                <c:pt idx="155">
                  <c:v>8188345502.8000002</c:v>
                </c:pt>
                <c:pt idx="156">
                  <c:v>8059754479.3999996</c:v>
                </c:pt>
                <c:pt idx="157">
                  <c:v>7908586572.1999998</c:v>
                </c:pt>
                <c:pt idx="158">
                  <c:v>7726115493.1999998</c:v>
                </c:pt>
                <c:pt idx="159">
                  <c:v>7493059424.1999998</c:v>
                </c:pt>
                <c:pt idx="160">
                  <c:v>7327309569.3999996</c:v>
                </c:pt>
                <c:pt idx="161">
                  <c:v>7160001247.8999996</c:v>
                </c:pt>
                <c:pt idx="162">
                  <c:v>6928925171.3999996</c:v>
                </c:pt>
                <c:pt idx="163">
                  <c:v>6820532989.6999998</c:v>
                </c:pt>
                <c:pt idx="164">
                  <c:v>6645965690.8000002</c:v>
                </c:pt>
                <c:pt idx="165">
                  <c:v>6487616725.6000004</c:v>
                </c:pt>
                <c:pt idx="166">
                  <c:v>6412935596.1999998</c:v>
                </c:pt>
                <c:pt idx="167">
                  <c:v>6357547472.1999998</c:v>
                </c:pt>
                <c:pt idx="168">
                  <c:v>6331477695.8000002</c:v>
                </c:pt>
                <c:pt idx="169">
                  <c:v>6324234340.1999998</c:v>
                </c:pt>
                <c:pt idx="170">
                  <c:v>6319772555.8999996</c:v>
                </c:pt>
                <c:pt idx="171">
                  <c:v>6322795742.8000002</c:v>
                </c:pt>
                <c:pt idx="172">
                  <c:v>6336914132.8000002</c:v>
                </c:pt>
                <c:pt idx="173">
                  <c:v>6371657252</c:v>
                </c:pt>
                <c:pt idx="174">
                  <c:v>6470889110</c:v>
                </c:pt>
                <c:pt idx="175">
                  <c:v>6573565287.6000004</c:v>
                </c:pt>
                <c:pt idx="176">
                  <c:v>6671861879.8000002</c:v>
                </c:pt>
                <c:pt idx="177">
                  <c:v>6635751018.3999996</c:v>
                </c:pt>
                <c:pt idx="178">
                  <c:v>6498966196.5</c:v>
                </c:pt>
                <c:pt idx="179">
                  <c:v>6301871119.1999998</c:v>
                </c:pt>
                <c:pt idx="180">
                  <c:v>6155535030</c:v>
                </c:pt>
                <c:pt idx="181">
                  <c:v>6021036379.3999996</c:v>
                </c:pt>
                <c:pt idx="182">
                  <c:v>5843308713</c:v>
                </c:pt>
                <c:pt idx="183">
                  <c:v>5646936055</c:v>
                </c:pt>
                <c:pt idx="184">
                  <c:v>5437443797.3999996</c:v>
                </c:pt>
                <c:pt idx="185">
                  <c:v>5314551296.5</c:v>
                </c:pt>
                <c:pt idx="186">
                  <c:v>5148914545.3000002</c:v>
                </c:pt>
                <c:pt idx="187">
                  <c:v>4996229137.3999996</c:v>
                </c:pt>
                <c:pt idx="188">
                  <c:v>4864787096.8000002</c:v>
                </c:pt>
                <c:pt idx="189">
                  <c:v>4725757224.6000004</c:v>
                </c:pt>
                <c:pt idx="190">
                  <c:v>4636941308.3999996</c:v>
                </c:pt>
                <c:pt idx="191">
                  <c:v>4598138303</c:v>
                </c:pt>
                <c:pt idx="192">
                  <c:v>4579738971.1999998</c:v>
                </c:pt>
                <c:pt idx="193">
                  <c:v>4573843717.3000002</c:v>
                </c:pt>
                <c:pt idx="194">
                  <c:v>4575333403</c:v>
                </c:pt>
                <c:pt idx="195">
                  <c:v>4586996773.6000004</c:v>
                </c:pt>
                <c:pt idx="196">
                  <c:v>4605385423.1999998</c:v>
                </c:pt>
                <c:pt idx="197">
                  <c:v>4727306588.1999998</c:v>
                </c:pt>
                <c:pt idx="198">
                  <c:v>4969670819.1999998</c:v>
                </c:pt>
                <c:pt idx="199">
                  <c:v>5271268149.8000002</c:v>
                </c:pt>
                <c:pt idx="200">
                  <c:v>5528116555.3999996</c:v>
                </c:pt>
                <c:pt idx="201">
                  <c:v>5652580569.8000002</c:v>
                </c:pt>
                <c:pt idx="202">
                  <c:v>5671563108.6999998</c:v>
                </c:pt>
                <c:pt idx="203">
                  <c:v>5686319980.1999998</c:v>
                </c:pt>
                <c:pt idx="204">
                  <c:v>5697765994.8000002</c:v>
                </c:pt>
                <c:pt idx="205">
                  <c:v>5751645790.1000004</c:v>
                </c:pt>
                <c:pt idx="206">
                  <c:v>5741081483.3999996</c:v>
                </c:pt>
                <c:pt idx="207">
                  <c:v>5686773506.3999996</c:v>
                </c:pt>
                <c:pt idx="208">
                  <c:v>5612421047.8999996</c:v>
                </c:pt>
                <c:pt idx="209">
                  <c:v>5530554848.3000002</c:v>
                </c:pt>
                <c:pt idx="210">
                  <c:v>5392283500.1999998</c:v>
                </c:pt>
                <c:pt idx="211">
                  <c:v>5240298123.1999998</c:v>
                </c:pt>
                <c:pt idx="212">
                  <c:v>5067782092.1999998</c:v>
                </c:pt>
                <c:pt idx="213">
                  <c:v>4913612350.6000004</c:v>
                </c:pt>
                <c:pt idx="214">
                  <c:v>4855291212.3999996</c:v>
                </c:pt>
                <c:pt idx="215">
                  <c:v>4813019927.3999996</c:v>
                </c:pt>
                <c:pt idx="216">
                  <c:v>4790805731.6000004</c:v>
                </c:pt>
                <c:pt idx="217">
                  <c:v>4778446177.3000002</c:v>
                </c:pt>
                <c:pt idx="218">
                  <c:v>4776332491.1999998</c:v>
                </c:pt>
                <c:pt idx="219">
                  <c:v>4792533946.1000004</c:v>
                </c:pt>
                <c:pt idx="220">
                  <c:v>4815382585.8000002</c:v>
                </c:pt>
                <c:pt idx="221">
                  <c:v>4954612177.8000002</c:v>
                </c:pt>
                <c:pt idx="222">
                  <c:v>5226696850.8000002</c:v>
                </c:pt>
                <c:pt idx="223">
                  <c:v>5509986698.8000002</c:v>
                </c:pt>
                <c:pt idx="224">
                  <c:v>5784178074.8000002</c:v>
                </c:pt>
                <c:pt idx="225">
                  <c:v>5909106866.3999996</c:v>
                </c:pt>
                <c:pt idx="226">
                  <c:v>5896770139.3000002</c:v>
                </c:pt>
                <c:pt idx="227">
                  <c:v>5885428225</c:v>
                </c:pt>
                <c:pt idx="228">
                  <c:v>5880091062.6000004</c:v>
                </c:pt>
                <c:pt idx="229">
                  <c:v>5864633924.1999998</c:v>
                </c:pt>
                <c:pt idx="230">
                  <c:v>5853303333.8000002</c:v>
                </c:pt>
                <c:pt idx="231">
                  <c:v>5789155314.6000004</c:v>
                </c:pt>
                <c:pt idx="232">
                  <c:v>5655008738.8000002</c:v>
                </c:pt>
                <c:pt idx="233">
                  <c:v>5540103336.6999998</c:v>
                </c:pt>
                <c:pt idx="234">
                  <c:v>5364084515.3999996</c:v>
                </c:pt>
                <c:pt idx="235">
                  <c:v>5198840921.6000004</c:v>
                </c:pt>
                <c:pt idx="236">
                  <c:v>5049233368.3000002</c:v>
                </c:pt>
                <c:pt idx="237">
                  <c:v>4903997761.8000002</c:v>
                </c:pt>
                <c:pt idx="238">
                  <c:v>4836011972.3999996</c:v>
                </c:pt>
                <c:pt idx="239">
                  <c:v>4797174746.8999996</c:v>
                </c:pt>
                <c:pt idx="240">
                  <c:v>4779112271.6000004</c:v>
                </c:pt>
                <c:pt idx="241">
                  <c:v>4772784791.6000004</c:v>
                </c:pt>
                <c:pt idx="242">
                  <c:v>4773773151.5</c:v>
                </c:pt>
                <c:pt idx="243">
                  <c:v>4789171901.1999998</c:v>
                </c:pt>
                <c:pt idx="244">
                  <c:v>4816660503.3999996</c:v>
                </c:pt>
                <c:pt idx="245">
                  <c:v>4947637305.8999996</c:v>
                </c:pt>
                <c:pt idx="246">
                  <c:v>5236971550</c:v>
                </c:pt>
                <c:pt idx="247">
                  <c:v>5551935186.8000002</c:v>
                </c:pt>
                <c:pt idx="248">
                  <c:v>5812584308.8000002</c:v>
                </c:pt>
                <c:pt idx="249">
                  <c:v>6020057228.6000004</c:v>
                </c:pt>
                <c:pt idx="250">
                  <c:v>6178671324.8999996</c:v>
                </c:pt>
                <c:pt idx="251">
                  <c:v>6398887156.1999998</c:v>
                </c:pt>
                <c:pt idx="252">
                  <c:v>6635554379.3999996</c:v>
                </c:pt>
                <c:pt idx="253">
                  <c:v>6831433931.1999998</c:v>
                </c:pt>
                <c:pt idx="254">
                  <c:v>6952428414.6000004</c:v>
                </c:pt>
                <c:pt idx="255">
                  <c:v>6976396721.3999996</c:v>
                </c:pt>
                <c:pt idx="256">
                  <c:v>6987654477</c:v>
                </c:pt>
                <c:pt idx="257">
                  <c:v>7004605862.5</c:v>
                </c:pt>
                <c:pt idx="258">
                  <c:v>6945683021.1999998</c:v>
                </c:pt>
                <c:pt idx="259">
                  <c:v>6843721641.6999998</c:v>
                </c:pt>
                <c:pt idx="260">
                  <c:v>6722847643.6000004</c:v>
                </c:pt>
                <c:pt idx="261">
                  <c:v>6603131768.8000002</c:v>
                </c:pt>
                <c:pt idx="262">
                  <c:v>6550537557.1999998</c:v>
                </c:pt>
                <c:pt idx="263">
                  <c:v>6511702543.3000002</c:v>
                </c:pt>
                <c:pt idx="264">
                  <c:v>6507136733.3999996</c:v>
                </c:pt>
                <c:pt idx="265">
                  <c:v>6506103680.6000004</c:v>
                </c:pt>
                <c:pt idx="266">
                  <c:v>6499877873.6000004</c:v>
                </c:pt>
                <c:pt idx="267">
                  <c:v>6508945794</c:v>
                </c:pt>
                <c:pt idx="268">
                  <c:v>6536935135.3000002</c:v>
                </c:pt>
                <c:pt idx="269">
                  <c:v>6668444739.8999996</c:v>
                </c:pt>
                <c:pt idx="270">
                  <c:v>6985770163.3999996</c:v>
                </c:pt>
                <c:pt idx="271">
                  <c:v>7318249169.3999996</c:v>
                </c:pt>
                <c:pt idx="272">
                  <c:v>7608357894.5</c:v>
                </c:pt>
                <c:pt idx="273">
                  <c:v>7885686037.3000002</c:v>
                </c:pt>
                <c:pt idx="274">
                  <c:v>8091560862.8000002</c:v>
                </c:pt>
                <c:pt idx="275">
                  <c:v>8253030395.8999996</c:v>
                </c:pt>
                <c:pt idx="276">
                  <c:v>8437400034.1999998</c:v>
                </c:pt>
                <c:pt idx="277">
                  <c:v>8638923257.6000004</c:v>
                </c:pt>
                <c:pt idx="278">
                  <c:v>8825715635.3999996</c:v>
                </c:pt>
                <c:pt idx="279">
                  <c:v>8978161757.7000008</c:v>
                </c:pt>
                <c:pt idx="280">
                  <c:v>9028082094.2999992</c:v>
                </c:pt>
                <c:pt idx="281">
                  <c:v>9032308001.3999996</c:v>
                </c:pt>
                <c:pt idx="282">
                  <c:v>8957884546.7999992</c:v>
                </c:pt>
                <c:pt idx="283">
                  <c:v>8859321949.6000004</c:v>
                </c:pt>
                <c:pt idx="284">
                  <c:v>8769356645.6000004</c:v>
                </c:pt>
                <c:pt idx="285">
                  <c:v>8668682670.7000008</c:v>
                </c:pt>
                <c:pt idx="286">
                  <c:v>8584441088.6000004</c:v>
                </c:pt>
                <c:pt idx="287">
                  <c:v>8543383378</c:v>
                </c:pt>
                <c:pt idx="288">
                  <c:v>8521005917.8000002</c:v>
                </c:pt>
                <c:pt idx="289">
                  <c:v>8510194443.6000004</c:v>
                </c:pt>
                <c:pt idx="290">
                  <c:v>8507327217</c:v>
                </c:pt>
                <c:pt idx="291">
                  <c:v>8517166387.6000004</c:v>
                </c:pt>
                <c:pt idx="292">
                  <c:v>8548409226.5</c:v>
                </c:pt>
                <c:pt idx="293">
                  <c:v>8702330354.2000008</c:v>
                </c:pt>
                <c:pt idx="294">
                  <c:v>9039293768.7000008</c:v>
                </c:pt>
                <c:pt idx="295">
                  <c:v>9361598859.3999996</c:v>
                </c:pt>
                <c:pt idx="296">
                  <c:v>9720750238.7999992</c:v>
                </c:pt>
                <c:pt idx="297">
                  <c:v>9855744399.7999992</c:v>
                </c:pt>
                <c:pt idx="298">
                  <c:v>9802014787.6000004</c:v>
                </c:pt>
                <c:pt idx="299">
                  <c:v>9767096627.3999996</c:v>
                </c:pt>
                <c:pt idx="300">
                  <c:v>9774932682.1000004</c:v>
                </c:pt>
                <c:pt idx="301">
                  <c:v>9863837059.2999992</c:v>
                </c:pt>
                <c:pt idx="302">
                  <c:v>9792984666.7999992</c:v>
                </c:pt>
                <c:pt idx="303">
                  <c:v>9630697798</c:v>
                </c:pt>
                <c:pt idx="304">
                  <c:v>9482896000.3999996</c:v>
                </c:pt>
                <c:pt idx="305">
                  <c:v>9320624152.2000008</c:v>
                </c:pt>
                <c:pt idx="306">
                  <c:v>9123186011.6000004</c:v>
                </c:pt>
                <c:pt idx="307">
                  <c:v>8926717960.2000008</c:v>
                </c:pt>
                <c:pt idx="308">
                  <c:v>8733316112.2000008</c:v>
                </c:pt>
                <c:pt idx="309">
                  <c:v>8545499397.1999998</c:v>
                </c:pt>
                <c:pt idx="310">
                  <c:v>8450779624.6000004</c:v>
                </c:pt>
                <c:pt idx="311">
                  <c:v>8397072281.1000004</c:v>
                </c:pt>
                <c:pt idx="312">
                  <c:v>8373792514.8999996</c:v>
                </c:pt>
                <c:pt idx="313">
                  <c:v>8363082766.3999996</c:v>
                </c:pt>
                <c:pt idx="314">
                  <c:v>8363787359.8000002</c:v>
                </c:pt>
                <c:pt idx="315">
                  <c:v>8371875425.1000004</c:v>
                </c:pt>
                <c:pt idx="316">
                  <c:v>8389741309.8000002</c:v>
                </c:pt>
                <c:pt idx="317">
                  <c:v>8466717411.5</c:v>
                </c:pt>
                <c:pt idx="318">
                  <c:v>8607517134.3999996</c:v>
                </c:pt>
                <c:pt idx="319">
                  <c:v>8794847205.1000004</c:v>
                </c:pt>
                <c:pt idx="320">
                  <c:v>8991783125.7999992</c:v>
                </c:pt>
                <c:pt idx="321">
                  <c:v>8990615371.2000008</c:v>
                </c:pt>
                <c:pt idx="322">
                  <c:v>8821840980.2999992</c:v>
                </c:pt>
                <c:pt idx="323">
                  <c:v>8624871388.3999996</c:v>
                </c:pt>
                <c:pt idx="324">
                  <c:v>8433150672</c:v>
                </c:pt>
                <c:pt idx="325">
                  <c:v>8294822029</c:v>
                </c:pt>
                <c:pt idx="326">
                  <c:v>8127223764.1999998</c:v>
                </c:pt>
                <c:pt idx="327">
                  <c:v>7980769699</c:v>
                </c:pt>
                <c:pt idx="328">
                  <c:v>7787189492</c:v>
                </c:pt>
                <c:pt idx="329">
                  <c:v>7645281074.6999998</c:v>
                </c:pt>
                <c:pt idx="330">
                  <c:v>7450319372.1999998</c:v>
                </c:pt>
                <c:pt idx="331">
                  <c:v>7273286505</c:v>
                </c:pt>
                <c:pt idx="332">
                  <c:v>7090526215.1000004</c:v>
                </c:pt>
                <c:pt idx="333">
                  <c:v>6931491003.1999998</c:v>
                </c:pt>
                <c:pt idx="334">
                  <c:v>6870406307.1000004</c:v>
                </c:pt>
                <c:pt idx="335">
                  <c:v>6826467926.3000002</c:v>
                </c:pt>
                <c:pt idx="336">
                  <c:v>6824186641</c:v>
                </c:pt>
                <c:pt idx="337">
                  <c:v>6821907788.6000004</c:v>
                </c:pt>
                <c:pt idx="338">
                  <c:v>6824860198.1999998</c:v>
                </c:pt>
                <c:pt idx="339">
                  <c:v>6830413928.8000002</c:v>
                </c:pt>
                <c:pt idx="340">
                  <c:v>6846491150</c:v>
                </c:pt>
                <c:pt idx="341">
                  <c:v>6898990034</c:v>
                </c:pt>
                <c:pt idx="342">
                  <c:v>6990383824.6000004</c:v>
                </c:pt>
                <c:pt idx="343">
                  <c:v>7105322854.6000004</c:v>
                </c:pt>
                <c:pt idx="344">
                  <c:v>7175102030.3999996</c:v>
                </c:pt>
                <c:pt idx="345">
                  <c:v>7123829814.8000002</c:v>
                </c:pt>
                <c:pt idx="346">
                  <c:v>6899813989.8000002</c:v>
                </c:pt>
                <c:pt idx="347">
                  <c:v>6668373297.3999996</c:v>
                </c:pt>
                <c:pt idx="348">
                  <c:v>6494732294</c:v>
                </c:pt>
                <c:pt idx="349">
                  <c:v>6322776114.1999998</c:v>
                </c:pt>
                <c:pt idx="350">
                  <c:v>6135102371.6000004</c:v>
                </c:pt>
                <c:pt idx="351">
                  <c:v>5904085791.6000004</c:v>
                </c:pt>
                <c:pt idx="352">
                  <c:v>5670470326.8999996</c:v>
                </c:pt>
                <c:pt idx="353">
                  <c:v>5481570182</c:v>
                </c:pt>
                <c:pt idx="354">
                  <c:v>5284643385.3000002</c:v>
                </c:pt>
                <c:pt idx="355">
                  <c:v>5129339625</c:v>
                </c:pt>
                <c:pt idx="356">
                  <c:v>4986578308.8000002</c:v>
                </c:pt>
                <c:pt idx="357">
                  <c:v>4846244727.3999996</c:v>
                </c:pt>
                <c:pt idx="358">
                  <c:v>4786824450.6000004</c:v>
                </c:pt>
                <c:pt idx="359">
                  <c:v>4747595336.1999998</c:v>
                </c:pt>
                <c:pt idx="360">
                  <c:v>4727128892.8000002</c:v>
                </c:pt>
                <c:pt idx="361">
                  <c:v>4714932784</c:v>
                </c:pt>
                <c:pt idx="362">
                  <c:v>4710293869.8999996</c:v>
                </c:pt>
                <c:pt idx="363">
                  <c:v>4718896160.8000002</c:v>
                </c:pt>
                <c:pt idx="364">
                  <c:v>4740692418.6000004</c:v>
                </c:pt>
                <c:pt idx="365">
                  <c:v>4853033410.1999998</c:v>
                </c:pt>
                <c:pt idx="366">
                  <c:v>5098927824.6000004</c:v>
                </c:pt>
                <c:pt idx="367">
                  <c:v>5369807354.8000002</c:v>
                </c:pt>
                <c:pt idx="368">
                  <c:v>5617869496.1000004</c:v>
                </c:pt>
                <c:pt idx="369">
                  <c:v>5720164454.8999996</c:v>
                </c:pt>
                <c:pt idx="370">
                  <c:v>5664002281.1999998</c:v>
                </c:pt>
                <c:pt idx="371">
                  <c:v>5621825279.6999998</c:v>
                </c:pt>
                <c:pt idx="372">
                  <c:v>5633881360.5</c:v>
                </c:pt>
                <c:pt idx="373">
                  <c:v>5601335740.8000002</c:v>
                </c:pt>
                <c:pt idx="374">
                  <c:v>5562509555</c:v>
                </c:pt>
                <c:pt idx="375">
                  <c:v>5544688469</c:v>
                </c:pt>
                <c:pt idx="376">
                  <c:v>5487848495.8999996</c:v>
                </c:pt>
                <c:pt idx="377">
                  <c:v>5401178261.8000002</c:v>
                </c:pt>
                <c:pt idx="378">
                  <c:v>5243454007.3999996</c:v>
                </c:pt>
                <c:pt idx="379">
                  <c:v>5069813862.8000002</c:v>
                </c:pt>
                <c:pt idx="380">
                  <c:v>4919793541.1999998</c:v>
                </c:pt>
                <c:pt idx="381">
                  <c:v>4804955878.5</c:v>
                </c:pt>
                <c:pt idx="382">
                  <c:v>4738505806.8999996</c:v>
                </c:pt>
                <c:pt idx="383">
                  <c:v>4696189728</c:v>
                </c:pt>
                <c:pt idx="384">
                  <c:v>4681982719.3999996</c:v>
                </c:pt>
                <c:pt idx="385">
                  <c:v>4671183657.8000002</c:v>
                </c:pt>
                <c:pt idx="386">
                  <c:v>4670598635.6000004</c:v>
                </c:pt>
                <c:pt idx="387">
                  <c:v>4677825389.1999998</c:v>
                </c:pt>
                <c:pt idx="388">
                  <c:v>4715718237.3000002</c:v>
                </c:pt>
                <c:pt idx="389">
                  <c:v>4815649394.5</c:v>
                </c:pt>
                <c:pt idx="390">
                  <c:v>5078838565</c:v>
                </c:pt>
                <c:pt idx="391">
                  <c:v>5317650868.3999996</c:v>
                </c:pt>
                <c:pt idx="392">
                  <c:v>5539804196.1000004</c:v>
                </c:pt>
                <c:pt idx="393">
                  <c:v>5664537872.6000004</c:v>
                </c:pt>
                <c:pt idx="394">
                  <c:v>5630123100.3999996</c:v>
                </c:pt>
                <c:pt idx="395">
                  <c:v>5680936021.6999998</c:v>
                </c:pt>
                <c:pt idx="396">
                  <c:v>5720527502.6000004</c:v>
                </c:pt>
                <c:pt idx="397">
                  <c:v>5772236923.8999996</c:v>
                </c:pt>
                <c:pt idx="398">
                  <c:v>5775922339.8000002</c:v>
                </c:pt>
                <c:pt idx="399">
                  <c:v>5667889173.6000004</c:v>
                </c:pt>
                <c:pt idx="400">
                  <c:v>5554189301.6000004</c:v>
                </c:pt>
                <c:pt idx="401">
                  <c:v>5426231583.6000004</c:v>
                </c:pt>
                <c:pt idx="402">
                  <c:v>5277365662.6000004</c:v>
                </c:pt>
                <c:pt idx="403">
                  <c:v>5161494556.8000002</c:v>
                </c:pt>
                <c:pt idx="404">
                  <c:v>5020308527.1999998</c:v>
                </c:pt>
                <c:pt idx="405">
                  <c:v>4881098270.6000004</c:v>
                </c:pt>
                <c:pt idx="406">
                  <c:v>4820278953.3999996</c:v>
                </c:pt>
                <c:pt idx="407">
                  <c:v>4767608123.1000004</c:v>
                </c:pt>
                <c:pt idx="408">
                  <c:v>4755429987.3999996</c:v>
                </c:pt>
                <c:pt idx="409">
                  <c:v>4744425936</c:v>
                </c:pt>
                <c:pt idx="410">
                  <c:v>4740226189.3999996</c:v>
                </c:pt>
                <c:pt idx="411">
                  <c:v>4746474162.3000002</c:v>
                </c:pt>
                <c:pt idx="412">
                  <c:v>4768556916.1999998</c:v>
                </c:pt>
                <c:pt idx="413">
                  <c:v>4881315312.1999998</c:v>
                </c:pt>
                <c:pt idx="414">
                  <c:v>5134897069.3999996</c:v>
                </c:pt>
                <c:pt idx="415">
                  <c:v>5412641377.1000004</c:v>
                </c:pt>
                <c:pt idx="416">
                  <c:v>5703510019.3999996</c:v>
                </c:pt>
                <c:pt idx="417">
                  <c:v>5936326575.3000002</c:v>
                </c:pt>
                <c:pt idx="418">
                  <c:v>6077064878.8000002</c:v>
                </c:pt>
                <c:pt idx="419">
                  <c:v>6233338262.6000004</c:v>
                </c:pt>
                <c:pt idx="420">
                  <c:v>6333919833.6000004</c:v>
                </c:pt>
                <c:pt idx="421">
                  <c:v>6457131384.8000002</c:v>
                </c:pt>
                <c:pt idx="422">
                  <c:v>6487868229.3000002</c:v>
                </c:pt>
                <c:pt idx="423">
                  <c:v>6507785279</c:v>
                </c:pt>
                <c:pt idx="424">
                  <c:v>6499699734.8000002</c:v>
                </c:pt>
                <c:pt idx="425">
                  <c:v>6478498889.3999996</c:v>
                </c:pt>
                <c:pt idx="426">
                  <c:v>6401412721.6000004</c:v>
                </c:pt>
                <c:pt idx="427">
                  <c:v>6317511192</c:v>
                </c:pt>
                <c:pt idx="428">
                  <c:v>6211397924.6000004</c:v>
                </c:pt>
                <c:pt idx="429">
                  <c:v>6114127300</c:v>
                </c:pt>
                <c:pt idx="430">
                  <c:v>6068669552.1999998</c:v>
                </c:pt>
                <c:pt idx="431">
                  <c:v>6041720211.8000002</c:v>
                </c:pt>
                <c:pt idx="432">
                  <c:v>6033922571.5</c:v>
                </c:pt>
                <c:pt idx="433">
                  <c:v>6026340945.8000002</c:v>
                </c:pt>
                <c:pt idx="434">
                  <c:v>6023697374.1000004</c:v>
                </c:pt>
                <c:pt idx="435">
                  <c:v>6037961351.6000004</c:v>
                </c:pt>
                <c:pt idx="436">
                  <c:v>6064305785.1999998</c:v>
                </c:pt>
                <c:pt idx="437">
                  <c:v>6181273713.3999996</c:v>
                </c:pt>
                <c:pt idx="438">
                  <c:v>6462952797.6999998</c:v>
                </c:pt>
                <c:pt idx="439">
                  <c:v>6761731824.8999996</c:v>
                </c:pt>
                <c:pt idx="440">
                  <c:v>7023294396.6000004</c:v>
                </c:pt>
                <c:pt idx="441">
                  <c:v>7229445540.8000002</c:v>
                </c:pt>
                <c:pt idx="442">
                  <c:v>7423905727.3999996</c:v>
                </c:pt>
                <c:pt idx="443">
                  <c:v>7633653437.3000002</c:v>
                </c:pt>
                <c:pt idx="444">
                  <c:v>7865036700.1999998</c:v>
                </c:pt>
                <c:pt idx="445">
                  <c:v>8051826402</c:v>
                </c:pt>
                <c:pt idx="446">
                  <c:v>8187797466.1999998</c:v>
                </c:pt>
                <c:pt idx="447">
                  <c:v>8252129299.1999998</c:v>
                </c:pt>
                <c:pt idx="448">
                  <c:v>8277708049.6000004</c:v>
                </c:pt>
                <c:pt idx="449">
                  <c:v>8328731498.6999998</c:v>
                </c:pt>
                <c:pt idx="450">
                  <c:v>8290879651.1000004</c:v>
                </c:pt>
                <c:pt idx="451">
                  <c:v>8236927799.3999996</c:v>
                </c:pt>
                <c:pt idx="452">
                  <c:v>8133524171.8000002</c:v>
                </c:pt>
                <c:pt idx="453">
                  <c:v>8043256412</c:v>
                </c:pt>
                <c:pt idx="454">
                  <c:v>7971565264.6000004</c:v>
                </c:pt>
                <c:pt idx="455">
                  <c:v>7932671944.8000002</c:v>
                </c:pt>
                <c:pt idx="456">
                  <c:v>7916384484.1999998</c:v>
                </c:pt>
                <c:pt idx="457">
                  <c:v>7904483184</c:v>
                </c:pt>
                <c:pt idx="458">
                  <c:v>7898158359.3999996</c:v>
                </c:pt>
                <c:pt idx="459">
                  <c:v>7912860664.8999996</c:v>
                </c:pt>
                <c:pt idx="460">
                  <c:v>7952270478.6000004</c:v>
                </c:pt>
                <c:pt idx="461">
                  <c:v>8107110004.6999998</c:v>
                </c:pt>
                <c:pt idx="462">
                  <c:v>8391782577</c:v>
                </c:pt>
                <c:pt idx="463">
                  <c:v>8681995475.6000004</c:v>
                </c:pt>
                <c:pt idx="464">
                  <c:v>8961085707.7000008</c:v>
                </c:pt>
                <c:pt idx="465">
                  <c:v>9117669774.3999996</c:v>
                </c:pt>
                <c:pt idx="466">
                  <c:v>9090098192</c:v>
                </c:pt>
                <c:pt idx="467">
                  <c:v>9029259697.3999996</c:v>
                </c:pt>
                <c:pt idx="468">
                  <c:v>8958008706</c:v>
                </c:pt>
                <c:pt idx="469">
                  <c:v>8980009225.2000008</c:v>
                </c:pt>
                <c:pt idx="470">
                  <c:v>8901669569.2000008</c:v>
                </c:pt>
                <c:pt idx="471">
                  <c:v>8788818805.5</c:v>
                </c:pt>
                <c:pt idx="472">
                  <c:v>8612292446.7999992</c:v>
                </c:pt>
                <c:pt idx="473">
                  <c:v>8469082847.5</c:v>
                </c:pt>
                <c:pt idx="474">
                  <c:v>8289905691</c:v>
                </c:pt>
                <c:pt idx="475">
                  <c:v>8099235353.6000004</c:v>
                </c:pt>
                <c:pt idx="476">
                  <c:v>7878602412.1999998</c:v>
                </c:pt>
                <c:pt idx="477">
                  <c:v>7701812450.6000004</c:v>
                </c:pt>
                <c:pt idx="478">
                  <c:v>7596931616.1000004</c:v>
                </c:pt>
                <c:pt idx="479">
                  <c:v>7533285917.1999998</c:v>
                </c:pt>
                <c:pt idx="480">
                  <c:v>7508211179.6999998</c:v>
                </c:pt>
                <c:pt idx="481">
                  <c:v>7490861436.6000004</c:v>
                </c:pt>
                <c:pt idx="482">
                  <c:v>7491795808.1999998</c:v>
                </c:pt>
                <c:pt idx="483">
                  <c:v>7500892765.6000004</c:v>
                </c:pt>
                <c:pt idx="484">
                  <c:v>7517525801.8000002</c:v>
                </c:pt>
                <c:pt idx="485">
                  <c:v>7585696059</c:v>
                </c:pt>
                <c:pt idx="486">
                  <c:v>7766747919.1000004</c:v>
                </c:pt>
                <c:pt idx="487">
                  <c:v>7963350410.8000002</c:v>
                </c:pt>
                <c:pt idx="488">
                  <c:v>8107417742.3999996</c:v>
                </c:pt>
                <c:pt idx="489">
                  <c:v>8139502736</c:v>
                </c:pt>
                <c:pt idx="490">
                  <c:v>7972343055.3999996</c:v>
                </c:pt>
                <c:pt idx="491">
                  <c:v>7832978787.6000004</c:v>
                </c:pt>
                <c:pt idx="492">
                  <c:v>7716688757.6000004</c:v>
                </c:pt>
                <c:pt idx="493">
                  <c:v>7578246112.3999996</c:v>
                </c:pt>
                <c:pt idx="494">
                  <c:v>7468113153.1999998</c:v>
                </c:pt>
                <c:pt idx="495">
                  <c:v>7304011128</c:v>
                </c:pt>
                <c:pt idx="496">
                  <c:v>7085842321.3000002</c:v>
                </c:pt>
                <c:pt idx="497">
                  <c:v>6899058821.8999996</c:v>
                </c:pt>
                <c:pt idx="498">
                  <c:v>6726588947.8999996</c:v>
                </c:pt>
                <c:pt idx="499">
                  <c:v>6574336412.1999998</c:v>
                </c:pt>
                <c:pt idx="500">
                  <c:v>6406651774.8000002</c:v>
                </c:pt>
                <c:pt idx="501">
                  <c:v>6240741429.8000002</c:v>
                </c:pt>
                <c:pt idx="502">
                  <c:v>6169994589.3999996</c:v>
                </c:pt>
                <c:pt idx="503">
                  <c:v>6116397571.3999996</c:v>
                </c:pt>
                <c:pt idx="504">
                  <c:v>6107108432.1999998</c:v>
                </c:pt>
                <c:pt idx="505">
                  <c:v>6099949887.1999998</c:v>
                </c:pt>
                <c:pt idx="506">
                  <c:v>6088741828.1000004</c:v>
                </c:pt>
                <c:pt idx="507">
                  <c:v>6097121613</c:v>
                </c:pt>
                <c:pt idx="508">
                  <c:v>6103953413.6000004</c:v>
                </c:pt>
                <c:pt idx="509">
                  <c:v>6143254846.5</c:v>
                </c:pt>
                <c:pt idx="510">
                  <c:v>6237246480.6999998</c:v>
                </c:pt>
                <c:pt idx="511">
                  <c:v>6332200405</c:v>
                </c:pt>
                <c:pt idx="512">
                  <c:v>6404828632.6999998</c:v>
                </c:pt>
                <c:pt idx="513">
                  <c:v>6398001817.6000004</c:v>
                </c:pt>
                <c:pt idx="514">
                  <c:v>6234119796</c:v>
                </c:pt>
                <c:pt idx="515">
                  <c:v>6093353674</c:v>
                </c:pt>
                <c:pt idx="516">
                  <c:v>5923031605.3999996</c:v>
                </c:pt>
                <c:pt idx="517">
                  <c:v>5765084478.8000002</c:v>
                </c:pt>
                <c:pt idx="518">
                  <c:v>5642945411.6000004</c:v>
                </c:pt>
                <c:pt idx="519">
                  <c:v>5456131469.3999996</c:v>
                </c:pt>
                <c:pt idx="520">
                  <c:v>5253468620.3999996</c:v>
                </c:pt>
                <c:pt idx="521">
                  <c:v>5082990236</c:v>
                </c:pt>
                <c:pt idx="522">
                  <c:v>4945398295</c:v>
                </c:pt>
                <c:pt idx="523">
                  <c:v>4801005239.6999998</c:v>
                </c:pt>
                <c:pt idx="524">
                  <c:v>4666298791.8999996</c:v>
                </c:pt>
                <c:pt idx="525">
                  <c:v>4543380711.6000004</c:v>
                </c:pt>
                <c:pt idx="526">
                  <c:v>4477645688.8000002</c:v>
                </c:pt>
                <c:pt idx="527">
                  <c:v>4434162497.8999996</c:v>
                </c:pt>
                <c:pt idx="528">
                  <c:v>4422203043.6000004</c:v>
                </c:pt>
                <c:pt idx="529">
                  <c:v>4406905775.5</c:v>
                </c:pt>
                <c:pt idx="530">
                  <c:v>4404035779.3999996</c:v>
                </c:pt>
                <c:pt idx="531">
                  <c:v>4411376252.1999998</c:v>
                </c:pt>
                <c:pt idx="532">
                  <c:v>4431268651</c:v>
                </c:pt>
                <c:pt idx="533">
                  <c:v>4539105399.5</c:v>
                </c:pt>
                <c:pt idx="534">
                  <c:v>4755535217.8000002</c:v>
                </c:pt>
                <c:pt idx="535">
                  <c:v>4968244066.3000002</c:v>
                </c:pt>
                <c:pt idx="536">
                  <c:v>5171766806.3999996</c:v>
                </c:pt>
                <c:pt idx="537">
                  <c:v>5274176806.3000002</c:v>
                </c:pt>
                <c:pt idx="538">
                  <c:v>5263380062</c:v>
                </c:pt>
                <c:pt idx="539">
                  <c:v>5276730604.5</c:v>
                </c:pt>
                <c:pt idx="540">
                  <c:v>5310554334.6000004</c:v>
                </c:pt>
                <c:pt idx="541">
                  <c:v>5341646808.3999996</c:v>
                </c:pt>
                <c:pt idx="542">
                  <c:v>5338660971.8999996</c:v>
                </c:pt>
                <c:pt idx="543">
                  <c:v>5299322249.6000004</c:v>
                </c:pt>
                <c:pt idx="544">
                  <c:v>5228064067.1000004</c:v>
                </c:pt>
                <c:pt idx="545">
                  <c:v>5192428465.3999996</c:v>
                </c:pt>
                <c:pt idx="546">
                  <c:v>5078952090.8000002</c:v>
                </c:pt>
                <c:pt idx="547">
                  <c:v>4963608396.8000002</c:v>
                </c:pt>
                <c:pt idx="548">
                  <c:v>4841000817.1999998</c:v>
                </c:pt>
                <c:pt idx="549">
                  <c:v>4714308038.3999996</c:v>
                </c:pt>
                <c:pt idx="550">
                  <c:v>4650355859</c:v>
                </c:pt>
                <c:pt idx="551">
                  <c:v>4611631342.6000004</c:v>
                </c:pt>
                <c:pt idx="552">
                  <c:v>4600098620.3999996</c:v>
                </c:pt>
                <c:pt idx="553">
                  <c:v>4591682322.1999998</c:v>
                </c:pt>
                <c:pt idx="554">
                  <c:v>4589371535.1000004</c:v>
                </c:pt>
                <c:pt idx="555">
                  <c:v>4597884736.6000004</c:v>
                </c:pt>
                <c:pt idx="556">
                  <c:v>4632397871.1999998</c:v>
                </c:pt>
                <c:pt idx="557">
                  <c:v>4766074678</c:v>
                </c:pt>
                <c:pt idx="558">
                  <c:v>5010286144.3999996</c:v>
                </c:pt>
                <c:pt idx="559">
                  <c:v>5278128876.1999998</c:v>
                </c:pt>
                <c:pt idx="560">
                  <c:v>5481357156.3999996</c:v>
                </c:pt>
                <c:pt idx="561">
                  <c:v>5610545044.6000004</c:v>
                </c:pt>
                <c:pt idx="562">
                  <c:v>5640666339</c:v>
                </c:pt>
                <c:pt idx="563">
                  <c:v>5648408201.1999998</c:v>
                </c:pt>
                <c:pt idx="564">
                  <c:v>5729871222.6000004</c:v>
                </c:pt>
                <c:pt idx="565">
                  <c:v>5808637560.5</c:v>
                </c:pt>
                <c:pt idx="566">
                  <c:v>5817389665.3999996</c:v>
                </c:pt>
                <c:pt idx="567">
                  <c:v>5812028937</c:v>
                </c:pt>
                <c:pt idx="568">
                  <c:v>5751693371.1999998</c:v>
                </c:pt>
                <c:pt idx="569">
                  <c:v>5651982328.8000002</c:v>
                </c:pt>
                <c:pt idx="570">
                  <c:v>5531663099.1999998</c:v>
                </c:pt>
                <c:pt idx="571">
                  <c:v>5404635132.5</c:v>
                </c:pt>
                <c:pt idx="572">
                  <c:v>5283114612.3999996</c:v>
                </c:pt>
                <c:pt idx="573">
                  <c:v>5169507712.1999998</c:v>
                </c:pt>
                <c:pt idx="574">
                  <c:v>5096490323.8000002</c:v>
                </c:pt>
                <c:pt idx="575">
                  <c:v>5058569843.3999996</c:v>
                </c:pt>
                <c:pt idx="576">
                  <c:v>5044607710</c:v>
                </c:pt>
                <c:pt idx="577">
                  <c:v>5037000685</c:v>
                </c:pt>
                <c:pt idx="578">
                  <c:v>5036926444</c:v>
                </c:pt>
                <c:pt idx="579">
                  <c:v>5042780997.3999996</c:v>
                </c:pt>
                <c:pt idx="580">
                  <c:v>5063855805.6000004</c:v>
                </c:pt>
                <c:pt idx="581">
                  <c:v>5191558310.6000004</c:v>
                </c:pt>
                <c:pt idx="582">
                  <c:v>5465205896.1999998</c:v>
                </c:pt>
                <c:pt idx="583">
                  <c:v>5736154945.8000002</c:v>
                </c:pt>
                <c:pt idx="584">
                  <c:v>5977878857</c:v>
                </c:pt>
                <c:pt idx="585">
                  <c:v>6218810674.3000002</c:v>
                </c:pt>
                <c:pt idx="586">
                  <c:v>6367662168</c:v>
                </c:pt>
                <c:pt idx="587">
                  <c:v>6504440976.1999998</c:v>
                </c:pt>
                <c:pt idx="588">
                  <c:v>6631848015.1999998</c:v>
                </c:pt>
                <c:pt idx="589">
                  <c:v>6823505592.3000002</c:v>
                </c:pt>
                <c:pt idx="590">
                  <c:v>6948508875.8999996</c:v>
                </c:pt>
                <c:pt idx="591">
                  <c:v>6997310062.3999996</c:v>
                </c:pt>
                <c:pt idx="592">
                  <c:v>6813186359.1999998</c:v>
                </c:pt>
                <c:pt idx="593">
                  <c:v>6904784207</c:v>
                </c:pt>
                <c:pt idx="594">
                  <c:v>6871756931.1000004</c:v>
                </c:pt>
                <c:pt idx="595">
                  <c:v>6764518133.3999996</c:v>
                </c:pt>
                <c:pt idx="596">
                  <c:v>6654696735.8000002</c:v>
                </c:pt>
                <c:pt idx="597">
                  <c:v>6571642033.3999996</c:v>
                </c:pt>
                <c:pt idx="598">
                  <c:v>6509166446.8999996</c:v>
                </c:pt>
                <c:pt idx="599">
                  <c:v>6478231847</c:v>
                </c:pt>
                <c:pt idx="600">
                  <c:v>6464172457.1000004</c:v>
                </c:pt>
                <c:pt idx="601">
                  <c:v>6450740173</c:v>
                </c:pt>
                <c:pt idx="602">
                  <c:v>6447123961.6999998</c:v>
                </c:pt>
                <c:pt idx="603">
                  <c:v>6452073020</c:v>
                </c:pt>
                <c:pt idx="604">
                  <c:v>6476097845.6999998</c:v>
                </c:pt>
                <c:pt idx="605">
                  <c:v>6615815774.1000004</c:v>
                </c:pt>
                <c:pt idx="606">
                  <c:v>6896446849.3000002</c:v>
                </c:pt>
                <c:pt idx="607">
                  <c:v>7173023569.1999998</c:v>
                </c:pt>
                <c:pt idx="608">
                  <c:v>7467359653.8999996</c:v>
                </c:pt>
                <c:pt idx="609">
                  <c:v>7772031820.8999996</c:v>
                </c:pt>
                <c:pt idx="610">
                  <c:v>8054787210.8000002</c:v>
                </c:pt>
                <c:pt idx="611">
                  <c:v>8301795149.6000004</c:v>
                </c:pt>
                <c:pt idx="612">
                  <c:v>8558309403.3999996</c:v>
                </c:pt>
                <c:pt idx="613">
                  <c:v>8722137345</c:v>
                </c:pt>
                <c:pt idx="614">
                  <c:v>8853054997.7000008</c:v>
                </c:pt>
                <c:pt idx="615">
                  <c:v>8909695822.6000004</c:v>
                </c:pt>
                <c:pt idx="616">
                  <c:v>8980978973.2000008</c:v>
                </c:pt>
                <c:pt idx="617">
                  <c:v>9010045425.2000008</c:v>
                </c:pt>
                <c:pt idx="618">
                  <c:v>8944947531.7000008</c:v>
                </c:pt>
                <c:pt idx="619">
                  <c:v>8855924637.3999996</c:v>
                </c:pt>
                <c:pt idx="620">
                  <c:v>8767701740.3999996</c:v>
                </c:pt>
                <c:pt idx="621">
                  <c:v>8663428519</c:v>
                </c:pt>
                <c:pt idx="622">
                  <c:v>8598887187.3999996</c:v>
                </c:pt>
                <c:pt idx="623">
                  <c:v>8557135802.1999998</c:v>
                </c:pt>
                <c:pt idx="624">
                  <c:v>8533436339.8000002</c:v>
                </c:pt>
                <c:pt idx="625">
                  <c:v>8516001532.6999998</c:v>
                </c:pt>
                <c:pt idx="626">
                  <c:v>8517967367.6000004</c:v>
                </c:pt>
                <c:pt idx="627">
                  <c:v>8533266442.1999998</c:v>
                </c:pt>
                <c:pt idx="628">
                  <c:v>8572036516.1999998</c:v>
                </c:pt>
                <c:pt idx="629">
                  <c:v>8721063958.7999992</c:v>
                </c:pt>
                <c:pt idx="630">
                  <c:v>9104153805.2000008</c:v>
                </c:pt>
                <c:pt idx="631">
                  <c:v>9468091943</c:v>
                </c:pt>
                <c:pt idx="632">
                  <c:v>9843329998.6000004</c:v>
                </c:pt>
                <c:pt idx="633">
                  <c:v>10051766408.6</c:v>
                </c:pt>
                <c:pt idx="634">
                  <c:v>10039972669.1</c:v>
                </c:pt>
                <c:pt idx="635">
                  <c:v>10050136117</c:v>
                </c:pt>
                <c:pt idx="636">
                  <c:v>10079151248.1</c:v>
                </c:pt>
                <c:pt idx="637">
                  <c:v>10106419257</c:v>
                </c:pt>
                <c:pt idx="638">
                  <c:v>10074219864.1</c:v>
                </c:pt>
                <c:pt idx="639">
                  <c:v>9939896924.6000004</c:v>
                </c:pt>
                <c:pt idx="640">
                  <c:v>9738223417.7999992</c:v>
                </c:pt>
                <c:pt idx="641">
                  <c:v>9580872945.5</c:v>
                </c:pt>
                <c:pt idx="642">
                  <c:v>9345511019.3999996</c:v>
                </c:pt>
                <c:pt idx="643">
                  <c:v>9108054389.1000004</c:v>
                </c:pt>
                <c:pt idx="644">
                  <c:v>8875540251.1000004</c:v>
                </c:pt>
                <c:pt idx="645">
                  <c:v>8648186799.8999996</c:v>
                </c:pt>
                <c:pt idx="646">
                  <c:v>8532608356.1999998</c:v>
                </c:pt>
                <c:pt idx="647">
                  <c:v>8478036752.3000002</c:v>
                </c:pt>
                <c:pt idx="648">
                  <c:v>8459952059.1999998</c:v>
                </c:pt>
                <c:pt idx="649">
                  <c:v>8447955205</c:v>
                </c:pt>
                <c:pt idx="650">
                  <c:v>8443746045.8000002</c:v>
                </c:pt>
                <c:pt idx="651">
                  <c:v>8454064077.3000002</c:v>
                </c:pt>
                <c:pt idx="652">
                  <c:v>8470066595</c:v>
                </c:pt>
                <c:pt idx="653">
                  <c:v>8536287518.3999996</c:v>
                </c:pt>
                <c:pt idx="654">
                  <c:v>8681342652.2999992</c:v>
                </c:pt>
                <c:pt idx="655">
                  <c:v>8837443471.3999996</c:v>
                </c:pt>
                <c:pt idx="656">
                  <c:v>8987871705.8999996</c:v>
                </c:pt>
                <c:pt idx="657">
                  <c:v>8949001408.7000008</c:v>
                </c:pt>
                <c:pt idx="658">
                  <c:v>8819815445.2000008</c:v>
                </c:pt>
                <c:pt idx="659">
                  <c:v>8666898548.2999992</c:v>
                </c:pt>
                <c:pt idx="660">
                  <c:v>8566737578.6000004</c:v>
                </c:pt>
                <c:pt idx="661">
                  <c:v>8435150380.3999996</c:v>
                </c:pt>
                <c:pt idx="662">
                  <c:v>8280593394.5</c:v>
                </c:pt>
                <c:pt idx="663">
                  <c:v>8104041553.5</c:v>
                </c:pt>
                <c:pt idx="664">
                  <c:v>7882279703.1999998</c:v>
                </c:pt>
                <c:pt idx="665">
                  <c:v>7689647478.8000002</c:v>
                </c:pt>
                <c:pt idx="666">
                  <c:v>7520808529</c:v>
                </c:pt>
                <c:pt idx="667">
                  <c:v>7337866639.6000004</c:v>
                </c:pt>
                <c:pt idx="668">
                  <c:v>7190906579.8000002</c:v>
                </c:pt>
                <c:pt idx="669">
                  <c:v>7068108818.3999996</c:v>
                </c:pt>
                <c:pt idx="670">
                  <c:v>7005263276.3999996</c:v>
                </c:pt>
                <c:pt idx="671">
                  <c:v>6959666248.1999998</c:v>
                </c:pt>
                <c:pt idx="672">
                  <c:v>6938520409.5</c:v>
                </c:pt>
                <c:pt idx="673">
                  <c:v>6921551922.1999998</c:v>
                </c:pt>
                <c:pt idx="674">
                  <c:v>6918795374.8000002</c:v>
                </c:pt>
                <c:pt idx="675">
                  <c:v>6927903303.6000004</c:v>
                </c:pt>
                <c:pt idx="676">
                  <c:v>6941131231.6000004</c:v>
                </c:pt>
                <c:pt idx="677">
                  <c:v>7000616181.8000002</c:v>
                </c:pt>
                <c:pt idx="678">
                  <c:v>7100939957.8000002</c:v>
                </c:pt>
                <c:pt idx="679">
                  <c:v>7217458343.8000002</c:v>
                </c:pt>
                <c:pt idx="680">
                  <c:v>7347001195.3000002</c:v>
                </c:pt>
                <c:pt idx="681">
                  <c:v>7326585606</c:v>
                </c:pt>
                <c:pt idx="682">
                  <c:v>7197026782.3000002</c:v>
                </c:pt>
                <c:pt idx="683">
                  <c:v>7044674915.3999996</c:v>
                </c:pt>
                <c:pt idx="684">
                  <c:v>6919604911.6000004</c:v>
                </c:pt>
                <c:pt idx="685">
                  <c:v>6749726399.8999996</c:v>
                </c:pt>
                <c:pt idx="686">
                  <c:v>6558572207</c:v>
                </c:pt>
                <c:pt idx="687">
                  <c:v>6336064293.1000004</c:v>
                </c:pt>
                <c:pt idx="688">
                  <c:v>6137162057</c:v>
                </c:pt>
                <c:pt idx="689">
                  <c:v>5889893487.6000004</c:v>
                </c:pt>
                <c:pt idx="690">
                  <c:v>5666622882.5</c:v>
                </c:pt>
                <c:pt idx="691">
                  <c:v>5494810960.1999998</c:v>
                </c:pt>
                <c:pt idx="692">
                  <c:v>5511525765.1000004</c:v>
                </c:pt>
                <c:pt idx="693">
                  <c:v>5304315248.1999998</c:v>
                </c:pt>
                <c:pt idx="694">
                  <c:v>5211300803.3999996</c:v>
                </c:pt>
                <c:pt idx="695">
                  <c:v>5160182028</c:v>
                </c:pt>
                <c:pt idx="696">
                  <c:v>5152330297.8000002</c:v>
                </c:pt>
                <c:pt idx="697">
                  <c:v>5134902271.8000002</c:v>
                </c:pt>
                <c:pt idx="698">
                  <c:v>5127910035.3999996</c:v>
                </c:pt>
                <c:pt idx="699">
                  <c:v>5137151940.6000004</c:v>
                </c:pt>
                <c:pt idx="700">
                  <c:v>5156365471.1999998</c:v>
                </c:pt>
                <c:pt idx="701">
                  <c:v>5297185867</c:v>
                </c:pt>
                <c:pt idx="702">
                  <c:v>5561605032.1999998</c:v>
                </c:pt>
                <c:pt idx="703">
                  <c:v>5821494244.8000002</c:v>
                </c:pt>
                <c:pt idx="704">
                  <c:v>6046082973.1999998</c:v>
                </c:pt>
                <c:pt idx="705">
                  <c:v>6147094755.1999998</c:v>
                </c:pt>
                <c:pt idx="706">
                  <c:v>6150197011.1000004</c:v>
                </c:pt>
                <c:pt idx="707">
                  <c:v>6160526775</c:v>
                </c:pt>
                <c:pt idx="708">
                  <c:v>6164673162.5</c:v>
                </c:pt>
                <c:pt idx="709">
                  <c:v>6076880833.1999998</c:v>
                </c:pt>
                <c:pt idx="710">
                  <c:v>5955597901.3999996</c:v>
                </c:pt>
                <c:pt idx="711">
                  <c:v>5866817694.8000002</c:v>
                </c:pt>
                <c:pt idx="712">
                  <c:v>5731408191.3999996</c:v>
                </c:pt>
                <c:pt idx="713">
                  <c:v>5619301584.3000002</c:v>
                </c:pt>
                <c:pt idx="714">
                  <c:v>5493124778.1999998</c:v>
                </c:pt>
                <c:pt idx="715">
                  <c:v>5360065108.3000002</c:v>
                </c:pt>
                <c:pt idx="716">
                  <c:v>5217544844.5</c:v>
                </c:pt>
                <c:pt idx="717">
                  <c:v>5079460245.8999996</c:v>
                </c:pt>
                <c:pt idx="718">
                  <c:v>5021643281.6999998</c:v>
                </c:pt>
                <c:pt idx="719">
                  <c:v>4979148333.3999996</c:v>
                </c:pt>
                <c:pt idx="720">
                  <c:v>4964766568.1999998</c:v>
                </c:pt>
                <c:pt idx="721">
                  <c:v>4947347345.1000004</c:v>
                </c:pt>
                <c:pt idx="722">
                  <c:v>4939482175.6000004</c:v>
                </c:pt>
                <c:pt idx="723">
                  <c:v>4945458132.8000002</c:v>
                </c:pt>
                <c:pt idx="724">
                  <c:v>4972587963.6000004</c:v>
                </c:pt>
                <c:pt idx="725">
                  <c:v>5102590781.6999998</c:v>
                </c:pt>
                <c:pt idx="726">
                  <c:v>5360295030.6000004</c:v>
                </c:pt>
                <c:pt idx="727">
                  <c:v>5658204546.6999998</c:v>
                </c:pt>
                <c:pt idx="728">
                  <c:v>5920720845</c:v>
                </c:pt>
                <c:pt idx="729">
                  <c:v>6045412703.3999996</c:v>
                </c:pt>
                <c:pt idx="730">
                  <c:v>5936099274.3999996</c:v>
                </c:pt>
                <c:pt idx="731">
                  <c:v>5940992033.1999998</c:v>
                </c:pt>
                <c:pt idx="732">
                  <c:v>5937660992.8000002</c:v>
                </c:pt>
                <c:pt idx="733">
                  <c:v>5915515809</c:v>
                </c:pt>
                <c:pt idx="734">
                  <c:v>5874250565.8000002</c:v>
                </c:pt>
                <c:pt idx="735">
                  <c:v>5757498118.8999996</c:v>
                </c:pt>
                <c:pt idx="736">
                  <c:v>5581475259.6000004</c:v>
                </c:pt>
                <c:pt idx="737">
                  <c:v>5471057415</c:v>
                </c:pt>
                <c:pt idx="738">
                  <c:v>5298625819.8000002</c:v>
                </c:pt>
                <c:pt idx="739">
                  <c:v>5135907345.8000002</c:v>
                </c:pt>
                <c:pt idx="740">
                  <c:v>4998284507.6000004</c:v>
                </c:pt>
                <c:pt idx="741">
                  <c:v>4855215307.6000004</c:v>
                </c:pt>
                <c:pt idx="742">
                  <c:v>4788297500.3000002</c:v>
                </c:pt>
                <c:pt idx="743">
                  <c:v>4746864801.5</c:v>
                </c:pt>
                <c:pt idx="744">
                  <c:v>4733545622.6000004</c:v>
                </c:pt>
                <c:pt idx="745">
                  <c:v>4722210729.8999996</c:v>
                </c:pt>
                <c:pt idx="746">
                  <c:v>4720392464.1999998</c:v>
                </c:pt>
                <c:pt idx="747">
                  <c:v>4720471646.8000002</c:v>
                </c:pt>
                <c:pt idx="748">
                  <c:v>4743326973.8000002</c:v>
                </c:pt>
                <c:pt idx="749">
                  <c:v>4843816881.1999998</c:v>
                </c:pt>
                <c:pt idx="750">
                  <c:v>5061983916.3999996</c:v>
                </c:pt>
                <c:pt idx="751">
                  <c:v>5353346674.8000002</c:v>
                </c:pt>
                <c:pt idx="752">
                  <c:v>5577069488.3999996</c:v>
                </c:pt>
                <c:pt idx="753">
                  <c:v>5754536161.6000004</c:v>
                </c:pt>
                <c:pt idx="754">
                  <c:v>5859570991.6000004</c:v>
                </c:pt>
                <c:pt idx="755">
                  <c:v>6005970252.8000002</c:v>
                </c:pt>
                <c:pt idx="756">
                  <c:v>6090893359.8999996</c:v>
                </c:pt>
                <c:pt idx="757">
                  <c:v>6252865854.3999996</c:v>
                </c:pt>
                <c:pt idx="758">
                  <c:v>6376644290.8999996</c:v>
                </c:pt>
                <c:pt idx="759">
                  <c:v>6431812353.3000002</c:v>
                </c:pt>
                <c:pt idx="760">
                  <c:v>6469506871</c:v>
                </c:pt>
                <c:pt idx="761">
                  <c:v>6511488217.3999996</c:v>
                </c:pt>
                <c:pt idx="762">
                  <c:v>6472988743.6000004</c:v>
                </c:pt>
                <c:pt idx="763">
                  <c:v>6411236128.1999998</c:v>
                </c:pt>
                <c:pt idx="764">
                  <c:v>6289928032.5</c:v>
                </c:pt>
                <c:pt idx="765">
                  <c:v>6187509689.6000004</c:v>
                </c:pt>
                <c:pt idx="766">
                  <c:v>6121156242.5</c:v>
                </c:pt>
                <c:pt idx="767">
                  <c:v>6081312333.6000004</c:v>
                </c:pt>
                <c:pt idx="768">
                  <c:v>6067536051.3999996</c:v>
                </c:pt>
                <c:pt idx="769">
                  <c:v>6055228468.6000004</c:v>
                </c:pt>
                <c:pt idx="770">
                  <c:v>6051831888.1999998</c:v>
                </c:pt>
                <c:pt idx="771">
                  <c:v>6057007276</c:v>
                </c:pt>
                <c:pt idx="772">
                  <c:v>6087247372</c:v>
                </c:pt>
                <c:pt idx="773">
                  <c:v>6188450601.3000002</c:v>
                </c:pt>
                <c:pt idx="774">
                  <c:v>6423744738.3999996</c:v>
                </c:pt>
                <c:pt idx="775">
                  <c:v>6691583930.6000004</c:v>
                </c:pt>
                <c:pt idx="776">
                  <c:v>6973181249.1999998</c:v>
                </c:pt>
                <c:pt idx="777">
                  <c:v>7127588438.6999998</c:v>
                </c:pt>
                <c:pt idx="778">
                  <c:v>7261713372.3999996</c:v>
                </c:pt>
                <c:pt idx="779">
                  <c:v>7453477299.6000004</c:v>
                </c:pt>
                <c:pt idx="780">
                  <c:v>7628843318.8999996</c:v>
                </c:pt>
                <c:pt idx="781">
                  <c:v>7799854600.1999998</c:v>
                </c:pt>
                <c:pt idx="782">
                  <c:v>7872408093.8000002</c:v>
                </c:pt>
                <c:pt idx="783">
                  <c:v>7950600057.3999996</c:v>
                </c:pt>
                <c:pt idx="784">
                  <c:v>7986383499.8000002</c:v>
                </c:pt>
                <c:pt idx="785">
                  <c:v>8019127721.3000002</c:v>
                </c:pt>
                <c:pt idx="786">
                  <c:v>8008030186.3999996</c:v>
                </c:pt>
                <c:pt idx="787">
                  <c:v>7935811811.6000004</c:v>
                </c:pt>
                <c:pt idx="788">
                  <c:v>7830095929.3000002</c:v>
                </c:pt>
                <c:pt idx="789">
                  <c:v>7751907390.3999996</c:v>
                </c:pt>
                <c:pt idx="790">
                  <c:v>7669639897.8000002</c:v>
                </c:pt>
                <c:pt idx="791">
                  <c:v>7628739341.3999996</c:v>
                </c:pt>
                <c:pt idx="792">
                  <c:v>7603564340.3999996</c:v>
                </c:pt>
                <c:pt idx="793">
                  <c:v>7581310168.8000002</c:v>
                </c:pt>
                <c:pt idx="794">
                  <c:v>7574760166.1999998</c:v>
                </c:pt>
                <c:pt idx="795">
                  <c:v>7581885746.6000004</c:v>
                </c:pt>
                <c:pt idx="796">
                  <c:v>7640374103.8999996</c:v>
                </c:pt>
                <c:pt idx="797">
                  <c:v>7792529963</c:v>
                </c:pt>
                <c:pt idx="798">
                  <c:v>8092628892.8000002</c:v>
                </c:pt>
                <c:pt idx="799">
                  <c:v>8445157501</c:v>
                </c:pt>
                <c:pt idx="800">
                  <c:v>8783317901.1000004</c:v>
                </c:pt>
                <c:pt idx="801">
                  <c:v>8913395061.7999992</c:v>
                </c:pt>
                <c:pt idx="802">
                  <c:v>8912076265.2000008</c:v>
                </c:pt>
                <c:pt idx="803">
                  <c:v>8952115068.6000004</c:v>
                </c:pt>
                <c:pt idx="804">
                  <c:v>9025454461.7999992</c:v>
                </c:pt>
                <c:pt idx="805">
                  <c:v>9010356786.2000008</c:v>
                </c:pt>
                <c:pt idx="806">
                  <c:v>8941872772.8999996</c:v>
                </c:pt>
                <c:pt idx="807">
                  <c:v>8806536076.6000004</c:v>
                </c:pt>
                <c:pt idx="808">
                  <c:v>8591810466.3999996</c:v>
                </c:pt>
                <c:pt idx="809">
                  <c:v>8434255482.3999996</c:v>
                </c:pt>
                <c:pt idx="810">
                  <c:v>8195576176.8999996</c:v>
                </c:pt>
                <c:pt idx="811">
                  <c:v>7951772485.1999998</c:v>
                </c:pt>
                <c:pt idx="812">
                  <c:v>7755081572</c:v>
                </c:pt>
                <c:pt idx="813">
                  <c:v>7572103089.1999998</c:v>
                </c:pt>
                <c:pt idx="814">
                  <c:v>7444100795</c:v>
                </c:pt>
                <c:pt idx="815">
                  <c:v>7378228589.6000004</c:v>
                </c:pt>
                <c:pt idx="816">
                  <c:v>7354226616</c:v>
                </c:pt>
                <c:pt idx="817">
                  <c:v>7344074186.3999996</c:v>
                </c:pt>
                <c:pt idx="818">
                  <c:v>7340088852.6000004</c:v>
                </c:pt>
                <c:pt idx="819">
                  <c:v>7348999360.8000002</c:v>
                </c:pt>
                <c:pt idx="820">
                  <c:v>7365377671.8000002</c:v>
                </c:pt>
                <c:pt idx="821">
                  <c:v>7423291853.8000002</c:v>
                </c:pt>
                <c:pt idx="822">
                  <c:v>7549217104</c:v>
                </c:pt>
                <c:pt idx="823">
                  <c:v>7736225750.1000004</c:v>
                </c:pt>
                <c:pt idx="824">
                  <c:v>7943875980.1999998</c:v>
                </c:pt>
                <c:pt idx="825">
                  <c:v>8008571391.6000004</c:v>
                </c:pt>
                <c:pt idx="826">
                  <c:v>7884401772.3999996</c:v>
                </c:pt>
                <c:pt idx="827">
                  <c:v>7727682935</c:v>
                </c:pt>
                <c:pt idx="828">
                  <c:v>7578695731.3999996</c:v>
                </c:pt>
                <c:pt idx="829">
                  <c:v>7480011631.1999998</c:v>
                </c:pt>
                <c:pt idx="830">
                  <c:v>7423486327.6000004</c:v>
                </c:pt>
                <c:pt idx="831">
                  <c:v>7257560533.3999996</c:v>
                </c:pt>
                <c:pt idx="832">
                  <c:v>7052751040.1000004</c:v>
                </c:pt>
                <c:pt idx="833">
                  <c:v>6865597136.1999998</c:v>
                </c:pt>
                <c:pt idx="834">
                  <c:v>6672834593.6000004</c:v>
                </c:pt>
                <c:pt idx="835">
                  <c:v>6470763093.3999996</c:v>
                </c:pt>
                <c:pt idx="836">
                  <c:v>6317874767.6000004</c:v>
                </c:pt>
                <c:pt idx="837">
                  <c:v>6157266025.3999996</c:v>
                </c:pt>
                <c:pt idx="838">
                  <c:v>6064449721.1999998</c:v>
                </c:pt>
                <c:pt idx="839">
                  <c:v>6010033181.3999996</c:v>
                </c:pt>
                <c:pt idx="840">
                  <c:v>5983103926.3000002</c:v>
                </c:pt>
                <c:pt idx="841">
                  <c:v>5972507987.1999998</c:v>
                </c:pt>
                <c:pt idx="842">
                  <c:v>5969857195.3999996</c:v>
                </c:pt>
                <c:pt idx="843">
                  <c:v>5974688827.6000004</c:v>
                </c:pt>
                <c:pt idx="844">
                  <c:v>5990265510.6000004</c:v>
                </c:pt>
                <c:pt idx="845">
                  <c:v>6035668114</c:v>
                </c:pt>
                <c:pt idx="846">
                  <c:v>6132236163.1999998</c:v>
                </c:pt>
                <c:pt idx="847">
                  <c:v>6236974624.6000004</c:v>
                </c:pt>
                <c:pt idx="848">
                  <c:v>6331941921.6000004</c:v>
                </c:pt>
                <c:pt idx="849">
                  <c:v>6331613653.3999996</c:v>
                </c:pt>
                <c:pt idx="850">
                  <c:v>6214832364</c:v>
                </c:pt>
                <c:pt idx="851">
                  <c:v>6022112807.3000002</c:v>
                </c:pt>
                <c:pt idx="852">
                  <c:v>5895223224.5</c:v>
                </c:pt>
                <c:pt idx="853">
                  <c:v>5772552010.6000004</c:v>
                </c:pt>
                <c:pt idx="854">
                  <c:v>5641647396.5</c:v>
                </c:pt>
                <c:pt idx="855">
                  <c:v>5448426137.8000002</c:v>
                </c:pt>
                <c:pt idx="856">
                  <c:v>5276233578.8000002</c:v>
                </c:pt>
                <c:pt idx="857">
                  <c:v>5099044523.6000004</c:v>
                </c:pt>
                <c:pt idx="858">
                  <c:v>4906343886.1999998</c:v>
                </c:pt>
                <c:pt idx="859">
                  <c:v>4758397565.5</c:v>
                </c:pt>
                <c:pt idx="860">
                  <c:v>4614136697.1999998</c:v>
                </c:pt>
                <c:pt idx="861">
                  <c:v>4471435188.8999996</c:v>
                </c:pt>
                <c:pt idx="862">
                  <c:v>4386904800.8000002</c:v>
                </c:pt>
                <c:pt idx="863">
                  <c:v>4333823799.1999998</c:v>
                </c:pt>
                <c:pt idx="864">
                  <c:v>4316248099.8999996</c:v>
                </c:pt>
                <c:pt idx="865">
                  <c:v>4307764889.6999998</c:v>
                </c:pt>
                <c:pt idx="866">
                  <c:v>4305863956</c:v>
                </c:pt>
                <c:pt idx="867">
                  <c:v>4309522810.3999996</c:v>
                </c:pt>
                <c:pt idx="868">
                  <c:v>4333931805.6999998</c:v>
                </c:pt>
                <c:pt idx="869">
                  <c:v>4447944261.8000002</c:v>
                </c:pt>
                <c:pt idx="870">
                  <c:v>4673740316</c:v>
                </c:pt>
                <c:pt idx="871">
                  <c:v>4895903104.8999996</c:v>
                </c:pt>
                <c:pt idx="872">
                  <c:v>5124350787.3000002</c:v>
                </c:pt>
                <c:pt idx="873">
                  <c:v>5241285596.8000002</c:v>
                </c:pt>
                <c:pt idx="874">
                  <c:v>5210951990.1999998</c:v>
                </c:pt>
                <c:pt idx="875">
                  <c:v>5234672704</c:v>
                </c:pt>
                <c:pt idx="876">
                  <c:v>5223424117.8000002</c:v>
                </c:pt>
                <c:pt idx="877">
                  <c:v>5267737302.6000004</c:v>
                </c:pt>
                <c:pt idx="878">
                  <c:v>5282167882</c:v>
                </c:pt>
                <c:pt idx="879">
                  <c:v>5223164348.3000002</c:v>
                </c:pt>
                <c:pt idx="880">
                  <c:v>5116793621.8000002</c:v>
                </c:pt>
                <c:pt idx="881">
                  <c:v>5012189233.8000002</c:v>
                </c:pt>
                <c:pt idx="882">
                  <c:v>4921989271.3999996</c:v>
                </c:pt>
                <c:pt idx="883">
                  <c:v>4790925738.1999998</c:v>
                </c:pt>
                <c:pt idx="884">
                  <c:v>4655221921</c:v>
                </c:pt>
                <c:pt idx="885">
                  <c:v>4520107534.3999996</c:v>
                </c:pt>
                <c:pt idx="886">
                  <c:v>4428057111.1999998</c:v>
                </c:pt>
                <c:pt idx="887">
                  <c:v>4383546688.3999996</c:v>
                </c:pt>
                <c:pt idx="888">
                  <c:v>4368822738.3999996</c:v>
                </c:pt>
                <c:pt idx="889">
                  <c:v>4361535553</c:v>
                </c:pt>
                <c:pt idx="890">
                  <c:v>4361585863.6000004</c:v>
                </c:pt>
                <c:pt idx="891">
                  <c:v>4369695029.6000004</c:v>
                </c:pt>
                <c:pt idx="892">
                  <c:v>4410470500.8000002</c:v>
                </c:pt>
                <c:pt idx="893">
                  <c:v>4525219376.6000004</c:v>
                </c:pt>
                <c:pt idx="894">
                  <c:v>4751863275</c:v>
                </c:pt>
                <c:pt idx="895">
                  <c:v>4970693971.6000004</c:v>
                </c:pt>
                <c:pt idx="896">
                  <c:v>5177069051.6000004</c:v>
                </c:pt>
                <c:pt idx="897">
                  <c:v>5295257313.8000002</c:v>
                </c:pt>
                <c:pt idx="898">
                  <c:v>5322439757.8000002</c:v>
                </c:pt>
                <c:pt idx="899">
                  <c:v>5368095346.3999996</c:v>
                </c:pt>
                <c:pt idx="900">
                  <c:v>5336331188</c:v>
                </c:pt>
                <c:pt idx="901">
                  <c:v>5361513832.6000004</c:v>
                </c:pt>
                <c:pt idx="902">
                  <c:v>5361935548.3999996</c:v>
                </c:pt>
                <c:pt idx="903">
                  <c:v>5259941148</c:v>
                </c:pt>
                <c:pt idx="904">
                  <c:v>5168474281.3999996</c:v>
                </c:pt>
                <c:pt idx="905">
                  <c:v>5078709738.3000002</c:v>
                </c:pt>
                <c:pt idx="906">
                  <c:v>4951442914.3999996</c:v>
                </c:pt>
                <c:pt idx="907">
                  <c:v>4821170198.1999998</c:v>
                </c:pt>
                <c:pt idx="908">
                  <c:v>4708103018</c:v>
                </c:pt>
                <c:pt idx="909">
                  <c:v>4599335569.6000004</c:v>
                </c:pt>
                <c:pt idx="910">
                  <c:v>4542707666.6000004</c:v>
                </c:pt>
                <c:pt idx="911">
                  <c:v>4504323232.8999996</c:v>
                </c:pt>
                <c:pt idx="912">
                  <c:v>4490977050.3999996</c:v>
                </c:pt>
                <c:pt idx="913">
                  <c:v>4486917030</c:v>
                </c:pt>
                <c:pt idx="914">
                  <c:v>4490703970.5</c:v>
                </c:pt>
                <c:pt idx="915">
                  <c:v>4497754479</c:v>
                </c:pt>
                <c:pt idx="916">
                  <c:v>4518082468.3000002</c:v>
                </c:pt>
                <c:pt idx="917">
                  <c:v>4608686704.3999996</c:v>
                </c:pt>
                <c:pt idx="918">
                  <c:v>4800492400.1999998</c:v>
                </c:pt>
                <c:pt idx="919">
                  <c:v>4989827663.1999998</c:v>
                </c:pt>
                <c:pt idx="920">
                  <c:v>5208898393.6000004</c:v>
                </c:pt>
                <c:pt idx="921">
                  <c:v>5378357616.6999998</c:v>
                </c:pt>
                <c:pt idx="922">
                  <c:v>5543209744.1999998</c:v>
                </c:pt>
                <c:pt idx="923">
                  <c:v>5674593770.8000002</c:v>
                </c:pt>
                <c:pt idx="924">
                  <c:v>5827343437.3000002</c:v>
                </c:pt>
                <c:pt idx="925">
                  <c:v>5933222143.6000004</c:v>
                </c:pt>
                <c:pt idx="926">
                  <c:v>5976584551.8000002</c:v>
                </c:pt>
                <c:pt idx="927">
                  <c:v>5983564938</c:v>
                </c:pt>
                <c:pt idx="928">
                  <c:v>5998995628</c:v>
                </c:pt>
                <c:pt idx="929">
                  <c:v>6005924926</c:v>
                </c:pt>
                <c:pt idx="930">
                  <c:v>5928707225</c:v>
                </c:pt>
                <c:pt idx="931">
                  <c:v>5845506086.1999998</c:v>
                </c:pt>
                <c:pt idx="932">
                  <c:v>5752527937.3999996</c:v>
                </c:pt>
                <c:pt idx="933">
                  <c:v>5674007384.1999998</c:v>
                </c:pt>
                <c:pt idx="934">
                  <c:v>5622070734.6000004</c:v>
                </c:pt>
                <c:pt idx="935">
                  <c:v>5595228148.8000002</c:v>
                </c:pt>
                <c:pt idx="936">
                  <c:v>5584245402.1999998</c:v>
                </c:pt>
                <c:pt idx="937">
                  <c:v>5578570431.3999996</c:v>
                </c:pt>
                <c:pt idx="938">
                  <c:v>5579666627.1999998</c:v>
                </c:pt>
                <c:pt idx="939">
                  <c:v>5586844743</c:v>
                </c:pt>
                <c:pt idx="940">
                  <c:v>5625366781.3999996</c:v>
                </c:pt>
                <c:pt idx="941">
                  <c:v>5742111855.1000004</c:v>
                </c:pt>
                <c:pt idx="942">
                  <c:v>5984744349.1999998</c:v>
                </c:pt>
                <c:pt idx="943">
                  <c:v>6192595071.1999998</c:v>
                </c:pt>
                <c:pt idx="944">
                  <c:v>6416042888.6999998</c:v>
                </c:pt>
                <c:pt idx="945">
                  <c:v>6650517990.8000002</c:v>
                </c:pt>
                <c:pt idx="946">
                  <c:v>6800234062.8000002</c:v>
                </c:pt>
                <c:pt idx="947">
                  <c:v>6955421813.8999996</c:v>
                </c:pt>
                <c:pt idx="948">
                  <c:v>7136542094.6000004</c:v>
                </c:pt>
                <c:pt idx="949">
                  <c:v>7300055050.1999998</c:v>
                </c:pt>
                <c:pt idx="950">
                  <c:v>7441527105.8000002</c:v>
                </c:pt>
                <c:pt idx="951">
                  <c:v>7508466335.6000004</c:v>
                </c:pt>
                <c:pt idx="952">
                  <c:v>7537585228.1999998</c:v>
                </c:pt>
                <c:pt idx="953">
                  <c:v>7529301664.6999998</c:v>
                </c:pt>
                <c:pt idx="954">
                  <c:v>7492781105.6000004</c:v>
                </c:pt>
                <c:pt idx="955">
                  <c:v>7415047131.6000004</c:v>
                </c:pt>
                <c:pt idx="956">
                  <c:v>7340592608.3999996</c:v>
                </c:pt>
                <c:pt idx="957">
                  <c:v>7268357243.5</c:v>
                </c:pt>
                <c:pt idx="958">
                  <c:v>7216493730.5</c:v>
                </c:pt>
                <c:pt idx="959">
                  <c:v>7183098591.3999996</c:v>
                </c:pt>
                <c:pt idx="960">
                  <c:v>7168039893.3000002</c:v>
                </c:pt>
                <c:pt idx="961">
                  <c:v>7160792226.1999998</c:v>
                </c:pt>
                <c:pt idx="962">
                  <c:v>7160439780.1999998</c:v>
                </c:pt>
                <c:pt idx="963">
                  <c:v>7167889997</c:v>
                </c:pt>
                <c:pt idx="964">
                  <c:v>7199255248.3999996</c:v>
                </c:pt>
                <c:pt idx="965">
                  <c:v>7324751071.3999996</c:v>
                </c:pt>
                <c:pt idx="966">
                  <c:v>7627199042.3000002</c:v>
                </c:pt>
                <c:pt idx="967">
                  <c:v>7917125813.3000002</c:v>
                </c:pt>
                <c:pt idx="968">
                  <c:v>8209403212.3999996</c:v>
                </c:pt>
                <c:pt idx="969">
                  <c:v>8349279529.8000002</c:v>
                </c:pt>
                <c:pt idx="970">
                  <c:v>8364245726.8000002</c:v>
                </c:pt>
                <c:pt idx="971">
                  <c:v>8411305892.1999998</c:v>
                </c:pt>
                <c:pt idx="972">
                  <c:v>8424755844</c:v>
                </c:pt>
                <c:pt idx="973">
                  <c:v>8393836980.6000004</c:v>
                </c:pt>
                <c:pt idx="974">
                  <c:v>8374054456.8000002</c:v>
                </c:pt>
                <c:pt idx="975">
                  <c:v>8205915138.8000002</c:v>
                </c:pt>
                <c:pt idx="976">
                  <c:v>8035694608.6000004</c:v>
                </c:pt>
                <c:pt idx="977">
                  <c:v>7873166952.3000002</c:v>
                </c:pt>
                <c:pt idx="978">
                  <c:v>7668685912.1999998</c:v>
                </c:pt>
                <c:pt idx="979">
                  <c:v>7479586035.8999996</c:v>
                </c:pt>
                <c:pt idx="980">
                  <c:v>7299494143.3999996</c:v>
                </c:pt>
                <c:pt idx="981">
                  <c:v>7150208542.1999998</c:v>
                </c:pt>
                <c:pt idx="982">
                  <c:v>7035413763.3000002</c:v>
                </c:pt>
                <c:pt idx="983">
                  <c:v>6987505910.1999998</c:v>
                </c:pt>
                <c:pt idx="984">
                  <c:v>6963079165.1999998</c:v>
                </c:pt>
                <c:pt idx="985">
                  <c:v>6950917936.1999998</c:v>
                </c:pt>
                <c:pt idx="986">
                  <c:v>6944560705.1999998</c:v>
                </c:pt>
                <c:pt idx="987">
                  <c:v>6941762984</c:v>
                </c:pt>
                <c:pt idx="988">
                  <c:v>6953285914.3000002</c:v>
                </c:pt>
                <c:pt idx="989">
                  <c:v>7015555982.8000002</c:v>
                </c:pt>
                <c:pt idx="990">
                  <c:v>7131852384.1000004</c:v>
                </c:pt>
                <c:pt idx="991">
                  <c:v>7260893116.6000004</c:v>
                </c:pt>
                <c:pt idx="992">
                  <c:v>7347164845.3999996</c:v>
                </c:pt>
                <c:pt idx="993">
                  <c:v>7338336645.6000004</c:v>
                </c:pt>
                <c:pt idx="994">
                  <c:v>7191697159.8999996</c:v>
                </c:pt>
                <c:pt idx="995">
                  <c:v>7040996800</c:v>
                </c:pt>
                <c:pt idx="996">
                  <c:v>6872665704.8000002</c:v>
                </c:pt>
                <c:pt idx="997">
                  <c:v>6750546185</c:v>
                </c:pt>
                <c:pt idx="998">
                  <c:v>6585709805.1999998</c:v>
                </c:pt>
                <c:pt idx="999">
                  <c:v>6369089127.1999998</c:v>
                </c:pt>
                <c:pt idx="1000">
                  <c:v>6198108038</c:v>
                </c:pt>
                <c:pt idx="1001">
                  <c:v>6044506557</c:v>
                </c:pt>
                <c:pt idx="1002">
                  <c:v>5856165035</c:v>
                </c:pt>
                <c:pt idx="1003">
                  <c:v>5726102487.6000004</c:v>
                </c:pt>
                <c:pt idx="1004">
                  <c:v>5562016365</c:v>
                </c:pt>
                <c:pt idx="1005">
                  <c:v>5432699048.8000002</c:v>
                </c:pt>
                <c:pt idx="1006">
                  <c:v>5353695499.1999998</c:v>
                </c:pt>
                <c:pt idx="1007">
                  <c:v>5319558023.5</c:v>
                </c:pt>
                <c:pt idx="1008">
                  <c:v>5302637774.1999998</c:v>
                </c:pt>
                <c:pt idx="1009">
                  <c:v>5290066225.1000004</c:v>
                </c:pt>
                <c:pt idx="1010">
                  <c:v>5289218097.6000004</c:v>
                </c:pt>
                <c:pt idx="1011">
                  <c:v>5290957974.1999998</c:v>
                </c:pt>
                <c:pt idx="1012">
                  <c:v>5304865768.6999998</c:v>
                </c:pt>
                <c:pt idx="1013">
                  <c:v>5352101059.6000004</c:v>
                </c:pt>
                <c:pt idx="1014">
                  <c:v>5437465075.3000002</c:v>
                </c:pt>
                <c:pt idx="1015">
                  <c:v>5528715678.8000002</c:v>
                </c:pt>
                <c:pt idx="1016">
                  <c:v>5618241414.1999998</c:v>
                </c:pt>
                <c:pt idx="1017">
                  <c:v>5609834762.6000004</c:v>
                </c:pt>
                <c:pt idx="1018">
                  <c:v>5471899138.8999996</c:v>
                </c:pt>
                <c:pt idx="1019">
                  <c:v>5374651274.3000002</c:v>
                </c:pt>
                <c:pt idx="1020">
                  <c:v>5230612253.3999996</c:v>
                </c:pt>
                <c:pt idx="1021">
                  <c:v>5086970068</c:v>
                </c:pt>
                <c:pt idx="1022">
                  <c:v>4927495548.8000002</c:v>
                </c:pt>
                <c:pt idx="1023">
                  <c:v>4733869341</c:v>
                </c:pt>
                <c:pt idx="1024">
                  <c:v>4496102847.6000004</c:v>
                </c:pt>
                <c:pt idx="1025">
                  <c:v>4321105315.1000004</c:v>
                </c:pt>
                <c:pt idx="1026">
                  <c:v>4189844353.1999998</c:v>
                </c:pt>
                <c:pt idx="1027">
                  <c:v>4066460467.4000001</c:v>
                </c:pt>
                <c:pt idx="1028">
                  <c:v>3945769740</c:v>
                </c:pt>
                <c:pt idx="1029">
                  <c:v>3836981797.4000001</c:v>
                </c:pt>
                <c:pt idx="1030">
                  <c:v>3795143944.8000002</c:v>
                </c:pt>
                <c:pt idx="1031">
                  <c:v>3769480047.0999999</c:v>
                </c:pt>
                <c:pt idx="1032">
                  <c:v>3756028750</c:v>
                </c:pt>
                <c:pt idx="1033">
                  <c:v>3752745084.5</c:v>
                </c:pt>
                <c:pt idx="1034">
                  <c:v>3751064395.5999999</c:v>
                </c:pt>
                <c:pt idx="1035">
                  <c:v>3752623636.3000002</c:v>
                </c:pt>
                <c:pt idx="1036">
                  <c:v>3769295823</c:v>
                </c:pt>
                <c:pt idx="1037">
                  <c:v>3867122628.1999998</c:v>
                </c:pt>
                <c:pt idx="1038">
                  <c:v>4094007668</c:v>
                </c:pt>
                <c:pt idx="1039">
                  <c:v>4287175385.9000001</c:v>
                </c:pt>
                <c:pt idx="1040">
                  <c:v>4487039374.8000002</c:v>
                </c:pt>
                <c:pt idx="1041">
                  <c:v>4596828965.8000002</c:v>
                </c:pt>
                <c:pt idx="1042">
                  <c:v>4593113704.6000004</c:v>
                </c:pt>
                <c:pt idx="1043">
                  <c:v>4628788308.5</c:v>
                </c:pt>
                <c:pt idx="1044">
                  <c:v>4661577075.6000004</c:v>
                </c:pt>
                <c:pt idx="1045">
                  <c:v>4619868329.6000004</c:v>
                </c:pt>
                <c:pt idx="1046">
                  <c:v>4599359487.6000004</c:v>
                </c:pt>
                <c:pt idx="1047">
                  <c:v>4548138218</c:v>
                </c:pt>
                <c:pt idx="1048">
                  <c:v>4460142025.8000002</c:v>
                </c:pt>
                <c:pt idx="1049">
                  <c:v>4373526604</c:v>
                </c:pt>
                <c:pt idx="1050">
                  <c:v>4222586348</c:v>
                </c:pt>
                <c:pt idx="1051">
                  <c:v>4097409911</c:v>
                </c:pt>
                <c:pt idx="1052">
                  <c:v>3989440256</c:v>
                </c:pt>
                <c:pt idx="1053">
                  <c:v>3897618140.1999998</c:v>
                </c:pt>
                <c:pt idx="1054">
                  <c:v>3835338081.3000002</c:v>
                </c:pt>
                <c:pt idx="1055">
                  <c:v>3802934177</c:v>
                </c:pt>
                <c:pt idx="1056">
                  <c:v>3793074970.5999999</c:v>
                </c:pt>
                <c:pt idx="1057">
                  <c:v>3787572823</c:v>
                </c:pt>
                <c:pt idx="1058">
                  <c:v>3785816598</c:v>
                </c:pt>
                <c:pt idx="1059">
                  <c:v>3792847535.5999999</c:v>
                </c:pt>
                <c:pt idx="1060">
                  <c:v>3816305554.4000001</c:v>
                </c:pt>
                <c:pt idx="1061">
                  <c:v>3926411829</c:v>
                </c:pt>
                <c:pt idx="1062">
                  <c:v>4150106577</c:v>
                </c:pt>
                <c:pt idx="1063">
                  <c:v>4395830803.6000004</c:v>
                </c:pt>
                <c:pt idx="1064">
                  <c:v>4608391678.6000004</c:v>
                </c:pt>
                <c:pt idx="1065">
                  <c:v>4771706325.3999996</c:v>
                </c:pt>
                <c:pt idx="1066">
                  <c:v>4785081038.3000002</c:v>
                </c:pt>
                <c:pt idx="1067">
                  <c:v>4867808537.3999996</c:v>
                </c:pt>
                <c:pt idx="1068">
                  <c:v>4980966903.8000002</c:v>
                </c:pt>
                <c:pt idx="1069">
                  <c:v>5048517849.8000002</c:v>
                </c:pt>
                <c:pt idx="1070">
                  <c:v>5056655774</c:v>
                </c:pt>
                <c:pt idx="1071">
                  <c:v>4983141113.1999998</c:v>
                </c:pt>
                <c:pt idx="1072">
                  <c:v>4889515961.6000004</c:v>
                </c:pt>
                <c:pt idx="1073">
                  <c:v>4872537425.1999998</c:v>
                </c:pt>
                <c:pt idx="1074">
                  <c:v>4768088110.1000004</c:v>
                </c:pt>
                <c:pt idx="1075">
                  <c:v>4657106690.1999998</c:v>
                </c:pt>
                <c:pt idx="1076">
                  <c:v>4537397006.1999998</c:v>
                </c:pt>
                <c:pt idx="1077">
                  <c:v>4440737975.6000004</c:v>
                </c:pt>
                <c:pt idx="1078">
                  <c:v>4382874459.3999996</c:v>
                </c:pt>
                <c:pt idx="1079">
                  <c:v>4356473117.1999998</c:v>
                </c:pt>
                <c:pt idx="1080">
                  <c:v>4349162904</c:v>
                </c:pt>
                <c:pt idx="1081">
                  <c:v>4346826666.1999998</c:v>
                </c:pt>
                <c:pt idx="1082">
                  <c:v>4346811701.3999996</c:v>
                </c:pt>
                <c:pt idx="1083">
                  <c:v>4349355190.1000004</c:v>
                </c:pt>
                <c:pt idx="1084">
                  <c:v>4374297223.6000004</c:v>
                </c:pt>
                <c:pt idx="1085">
                  <c:v>4487555580.1999998</c:v>
                </c:pt>
                <c:pt idx="1086">
                  <c:v>4719490313.3999996</c:v>
                </c:pt>
                <c:pt idx="1087">
                  <c:v>4961857480</c:v>
                </c:pt>
                <c:pt idx="1088">
                  <c:v>5203131131.6999998</c:v>
                </c:pt>
                <c:pt idx="1089">
                  <c:v>5415370854.6000004</c:v>
                </c:pt>
                <c:pt idx="1090">
                  <c:v>5581518047.3999996</c:v>
                </c:pt>
                <c:pt idx="1091">
                  <c:v>5753099397.8000002</c:v>
                </c:pt>
                <c:pt idx="1092">
                  <c:v>5976773151.5</c:v>
                </c:pt>
                <c:pt idx="1093">
                  <c:v>6154139041.3000002</c:v>
                </c:pt>
                <c:pt idx="1094">
                  <c:v>6310599986.1999998</c:v>
                </c:pt>
                <c:pt idx="1095">
                  <c:v>6426123422.1999998</c:v>
                </c:pt>
                <c:pt idx="1096">
                  <c:v>6488668150.1000004</c:v>
                </c:pt>
                <c:pt idx="1097">
                  <c:v>6544175354.3999996</c:v>
                </c:pt>
                <c:pt idx="1098">
                  <c:v>6513882097.1999998</c:v>
                </c:pt>
                <c:pt idx="1099">
                  <c:v>6455354511.5</c:v>
                </c:pt>
                <c:pt idx="1100">
                  <c:v>6383144324.1000004</c:v>
                </c:pt>
                <c:pt idx="1101">
                  <c:v>6297432645.1999998</c:v>
                </c:pt>
                <c:pt idx="1102">
                  <c:v>6257005948.3999996</c:v>
                </c:pt>
                <c:pt idx="1103">
                  <c:v>6228741632</c:v>
                </c:pt>
                <c:pt idx="1104">
                  <c:v>6223077979.5</c:v>
                </c:pt>
                <c:pt idx="1105">
                  <c:v>6216129503.6000004</c:v>
                </c:pt>
                <c:pt idx="1106">
                  <c:v>6213027982.3999996</c:v>
                </c:pt>
                <c:pt idx="1107">
                  <c:v>6218805136.3999996</c:v>
                </c:pt>
                <c:pt idx="1108">
                  <c:v>6262854456.8999996</c:v>
                </c:pt>
                <c:pt idx="1109">
                  <c:v>6430988935.6999998</c:v>
                </c:pt>
                <c:pt idx="1110">
                  <c:v>6746979589.3000002</c:v>
                </c:pt>
                <c:pt idx="1111">
                  <c:v>7094163122.6000004</c:v>
                </c:pt>
                <c:pt idx="1112">
                  <c:v>7401523175.8000002</c:v>
                </c:pt>
                <c:pt idx="1113">
                  <c:v>7656255839.8000002</c:v>
                </c:pt>
                <c:pt idx="1114">
                  <c:v>7847090143.3999996</c:v>
                </c:pt>
                <c:pt idx="1115">
                  <c:v>8089598973.8000002</c:v>
                </c:pt>
                <c:pt idx="1116">
                  <c:v>8371191184.6000004</c:v>
                </c:pt>
                <c:pt idx="1117">
                  <c:v>8597829495.2999992</c:v>
                </c:pt>
                <c:pt idx="1118">
                  <c:v>8797104187</c:v>
                </c:pt>
                <c:pt idx="1119">
                  <c:v>8901742007.2999992</c:v>
                </c:pt>
                <c:pt idx="1120">
                  <c:v>8956425391.7999992</c:v>
                </c:pt>
                <c:pt idx="1121">
                  <c:v>9004459299.7999992</c:v>
                </c:pt>
                <c:pt idx="1122">
                  <c:v>8940062286.5</c:v>
                </c:pt>
                <c:pt idx="1123">
                  <c:v>8847221376.2999992</c:v>
                </c:pt>
                <c:pt idx="1124">
                  <c:v>8750964534.2999992</c:v>
                </c:pt>
                <c:pt idx="1125">
                  <c:v>8663872374.6000004</c:v>
                </c:pt>
                <c:pt idx="1126">
                  <c:v>8607482521.5</c:v>
                </c:pt>
                <c:pt idx="1127">
                  <c:v>8583427539.6999998</c:v>
                </c:pt>
                <c:pt idx="1128">
                  <c:v>8563822098.6000004</c:v>
                </c:pt>
                <c:pt idx="1129">
                  <c:v>8552472209.8000002</c:v>
                </c:pt>
                <c:pt idx="1130">
                  <c:v>8546329858.3000002</c:v>
                </c:pt>
                <c:pt idx="1131">
                  <c:v>8551687499.1999998</c:v>
                </c:pt>
                <c:pt idx="1132">
                  <c:v>8583873386.6000004</c:v>
                </c:pt>
                <c:pt idx="1133">
                  <c:v>8721144877.1000004</c:v>
                </c:pt>
                <c:pt idx="1134">
                  <c:v>9092027747.2000008</c:v>
                </c:pt>
                <c:pt idx="1135">
                  <c:v>9434991702</c:v>
                </c:pt>
                <c:pt idx="1136">
                  <c:v>9753983851.1000004</c:v>
                </c:pt>
                <c:pt idx="1137">
                  <c:v>9899268071.7999992</c:v>
                </c:pt>
                <c:pt idx="1138">
                  <c:v>9835842606.7999992</c:v>
                </c:pt>
                <c:pt idx="1139">
                  <c:v>9859997396.3999996</c:v>
                </c:pt>
                <c:pt idx="1140">
                  <c:v>9936396835.5</c:v>
                </c:pt>
                <c:pt idx="1141">
                  <c:v>9929027291.6000004</c:v>
                </c:pt>
                <c:pt idx="1142">
                  <c:v>9898205966.1000004</c:v>
                </c:pt>
                <c:pt idx="1143">
                  <c:v>9811945173.2000008</c:v>
                </c:pt>
                <c:pt idx="1144">
                  <c:v>9684924799.3999996</c:v>
                </c:pt>
                <c:pt idx="1145">
                  <c:v>9572464241.7999992</c:v>
                </c:pt>
                <c:pt idx="1146">
                  <c:v>9359542109.2000008</c:v>
                </c:pt>
                <c:pt idx="1147">
                  <c:v>9178582490.2000008</c:v>
                </c:pt>
                <c:pt idx="1148">
                  <c:v>8964861244.1000004</c:v>
                </c:pt>
                <c:pt idx="1149">
                  <c:v>8779949776.7999992</c:v>
                </c:pt>
                <c:pt idx="1150">
                  <c:v>8693420284.3999996</c:v>
                </c:pt>
                <c:pt idx="1151">
                  <c:v>8632721578</c:v>
                </c:pt>
                <c:pt idx="1152">
                  <c:v>8618393400.2000008</c:v>
                </c:pt>
                <c:pt idx="1153">
                  <c:v>8600603683.2999992</c:v>
                </c:pt>
                <c:pt idx="1154">
                  <c:v>8596396389.7999992</c:v>
                </c:pt>
                <c:pt idx="1155">
                  <c:v>8600462351.6000004</c:v>
                </c:pt>
                <c:pt idx="1156">
                  <c:v>8628310512.3999996</c:v>
                </c:pt>
                <c:pt idx="1157">
                  <c:v>8727018812.7999992</c:v>
                </c:pt>
                <c:pt idx="1158">
                  <c:v>8932297559.5</c:v>
                </c:pt>
                <c:pt idx="1159">
                  <c:v>9104851322</c:v>
                </c:pt>
                <c:pt idx="1160">
                  <c:v>9263646088.6000004</c:v>
                </c:pt>
                <c:pt idx="1161">
                  <c:v>9275667484.1000004</c:v>
                </c:pt>
                <c:pt idx="1162">
                  <c:v>9126597397.2000008</c:v>
                </c:pt>
                <c:pt idx="1163">
                  <c:v>8946144167.7000008</c:v>
                </c:pt>
                <c:pt idx="1164">
                  <c:v>8782269327.6000004</c:v>
                </c:pt>
                <c:pt idx="1165">
                  <c:v>8603293363.8999996</c:v>
                </c:pt>
                <c:pt idx="1166">
                  <c:v>8443411605.3999996</c:v>
                </c:pt>
                <c:pt idx="1167">
                  <c:v>8174404274.1999998</c:v>
                </c:pt>
                <c:pt idx="1168">
                  <c:v>7929300188.6999998</c:v>
                </c:pt>
                <c:pt idx="1169">
                  <c:v>7704785533</c:v>
                </c:pt>
                <c:pt idx="1170">
                  <c:v>7505919824.6000004</c:v>
                </c:pt>
                <c:pt idx="1171">
                  <c:v>7356089455</c:v>
                </c:pt>
                <c:pt idx="1172">
                  <c:v>7180302416.3999996</c:v>
                </c:pt>
                <c:pt idx="1173">
                  <c:v>7003242709.3999996</c:v>
                </c:pt>
                <c:pt idx="1174">
                  <c:v>6922121239.6000004</c:v>
                </c:pt>
                <c:pt idx="1175">
                  <c:v>6871809550.3999996</c:v>
                </c:pt>
                <c:pt idx="1176">
                  <c:v>6852193877.5</c:v>
                </c:pt>
                <c:pt idx="1177">
                  <c:v>6841814189.8000002</c:v>
                </c:pt>
                <c:pt idx="1178">
                  <c:v>6836841709.6000004</c:v>
                </c:pt>
                <c:pt idx="1179">
                  <c:v>6836523941</c:v>
                </c:pt>
                <c:pt idx="1180">
                  <c:v>6849297815.8999996</c:v>
                </c:pt>
                <c:pt idx="1181">
                  <c:v>6887806893.8000002</c:v>
                </c:pt>
                <c:pt idx="1182">
                  <c:v>6991797291.6000004</c:v>
                </c:pt>
                <c:pt idx="1183">
                  <c:v>7107538752.6999998</c:v>
                </c:pt>
                <c:pt idx="1184">
                  <c:v>7197026100.8000002</c:v>
                </c:pt>
                <c:pt idx="1185">
                  <c:v>7192150125.8000002</c:v>
                </c:pt>
                <c:pt idx="1186">
                  <c:v>7060782167.6000004</c:v>
                </c:pt>
                <c:pt idx="1187">
                  <c:v>6946317953.1000004</c:v>
                </c:pt>
                <c:pt idx="1188">
                  <c:v>6783230467</c:v>
                </c:pt>
                <c:pt idx="1189">
                  <c:v>6641802102.8999996</c:v>
                </c:pt>
                <c:pt idx="1190">
                  <c:v>6499393348</c:v>
                </c:pt>
                <c:pt idx="1191">
                  <c:v>6309488696.6999998</c:v>
                </c:pt>
                <c:pt idx="1192">
                  <c:v>6040991880.1000004</c:v>
                </c:pt>
                <c:pt idx="1193">
                  <c:v>5870340500.6000004</c:v>
                </c:pt>
                <c:pt idx="1194">
                  <c:v>5647641787.3999996</c:v>
                </c:pt>
                <c:pt idx="1195">
                  <c:v>5461305786.8999996</c:v>
                </c:pt>
                <c:pt idx="1196">
                  <c:v>5303137831.8999996</c:v>
                </c:pt>
                <c:pt idx="1197">
                  <c:v>5127794319.3999996</c:v>
                </c:pt>
                <c:pt idx="1198">
                  <c:v>5056899067</c:v>
                </c:pt>
                <c:pt idx="1199">
                  <c:v>5010698575.3999996</c:v>
                </c:pt>
                <c:pt idx="1200">
                  <c:v>4990174994.6000004</c:v>
                </c:pt>
                <c:pt idx="1201">
                  <c:v>4977186464.1999998</c:v>
                </c:pt>
                <c:pt idx="1202">
                  <c:v>4975835597.8000002</c:v>
                </c:pt>
                <c:pt idx="1203">
                  <c:v>4983690342.8000002</c:v>
                </c:pt>
                <c:pt idx="1204">
                  <c:v>5007621032.1999998</c:v>
                </c:pt>
                <c:pt idx="1205">
                  <c:v>5136080441.1999998</c:v>
                </c:pt>
                <c:pt idx="1206">
                  <c:v>5376781801.1999998</c:v>
                </c:pt>
                <c:pt idx="1207">
                  <c:v>5612524046.8000002</c:v>
                </c:pt>
                <c:pt idx="1208">
                  <c:v>5831723057.6999998</c:v>
                </c:pt>
                <c:pt idx="1209">
                  <c:v>5872894427</c:v>
                </c:pt>
                <c:pt idx="1210">
                  <c:v>5853223758.1999998</c:v>
                </c:pt>
                <c:pt idx="1211">
                  <c:v>5849458115.8000002</c:v>
                </c:pt>
                <c:pt idx="1212">
                  <c:v>5918392897.8000002</c:v>
                </c:pt>
                <c:pt idx="1213">
                  <c:v>5920723448.1999998</c:v>
                </c:pt>
                <c:pt idx="1214">
                  <c:v>5940864348.3999996</c:v>
                </c:pt>
                <c:pt idx="1215">
                  <c:v>5871357207.3000002</c:v>
                </c:pt>
                <c:pt idx="1216">
                  <c:v>5723069318.1000004</c:v>
                </c:pt>
                <c:pt idx="1217">
                  <c:v>5598547902.3999996</c:v>
                </c:pt>
                <c:pt idx="1218">
                  <c:v>5442085612.6999998</c:v>
                </c:pt>
                <c:pt idx="1219">
                  <c:v>5277993287.3999996</c:v>
                </c:pt>
                <c:pt idx="1220">
                  <c:v>5139324486.3999996</c:v>
                </c:pt>
                <c:pt idx="1221">
                  <c:v>5002204206.6000004</c:v>
                </c:pt>
                <c:pt idx="1222">
                  <c:v>4933520562.5</c:v>
                </c:pt>
                <c:pt idx="1223">
                  <c:v>4895249827.8000002</c:v>
                </c:pt>
                <c:pt idx="1224">
                  <c:v>4874388815.3000002</c:v>
                </c:pt>
                <c:pt idx="1225">
                  <c:v>4861049978.5</c:v>
                </c:pt>
                <c:pt idx="1226">
                  <c:v>4855521245.3999996</c:v>
                </c:pt>
                <c:pt idx="1227">
                  <c:v>4861833205.1999998</c:v>
                </c:pt>
                <c:pt idx="1228">
                  <c:v>4887461152.3999996</c:v>
                </c:pt>
                <c:pt idx="1229">
                  <c:v>5000475567</c:v>
                </c:pt>
                <c:pt idx="1230">
                  <c:v>5249627438.1999998</c:v>
                </c:pt>
                <c:pt idx="1231">
                  <c:v>5534658512.1999998</c:v>
                </c:pt>
                <c:pt idx="1232">
                  <c:v>5781131011.8000002</c:v>
                </c:pt>
                <c:pt idx="1233">
                  <c:v>5950780998.8999996</c:v>
                </c:pt>
                <c:pt idx="1234">
                  <c:v>5926790165.3999996</c:v>
                </c:pt>
                <c:pt idx="1235">
                  <c:v>5975405204.1000004</c:v>
                </c:pt>
                <c:pt idx="1236">
                  <c:v>6030937448.1000004</c:v>
                </c:pt>
                <c:pt idx="1237">
                  <c:v>5987165860.8000002</c:v>
                </c:pt>
                <c:pt idx="1238">
                  <c:v>5978158103</c:v>
                </c:pt>
                <c:pt idx="1239">
                  <c:v>5913221390</c:v>
                </c:pt>
                <c:pt idx="1240">
                  <c:v>5750128004.8000002</c:v>
                </c:pt>
                <c:pt idx="1241">
                  <c:v>5645521052.1999998</c:v>
                </c:pt>
                <c:pt idx="1242">
                  <c:v>5483992291.1999998</c:v>
                </c:pt>
                <c:pt idx="1243">
                  <c:v>5307787960.1000004</c:v>
                </c:pt>
                <c:pt idx="1244">
                  <c:v>5129111329.1000004</c:v>
                </c:pt>
                <c:pt idx="1245">
                  <c:v>5015806445.1000004</c:v>
                </c:pt>
                <c:pt idx="1246">
                  <c:v>4972006935.3000002</c:v>
                </c:pt>
                <c:pt idx="1247">
                  <c:v>4942421471.8000002</c:v>
                </c:pt>
                <c:pt idx="1248">
                  <c:v>4933495409.8000002</c:v>
                </c:pt>
                <c:pt idx="1249">
                  <c:v>4922024491.1999998</c:v>
                </c:pt>
                <c:pt idx="1250">
                  <c:v>4914775706.6000004</c:v>
                </c:pt>
                <c:pt idx="1251">
                  <c:v>4922726345.6000004</c:v>
                </c:pt>
                <c:pt idx="1252">
                  <c:v>4959761243.8000002</c:v>
                </c:pt>
                <c:pt idx="1253">
                  <c:v>5054322370.3999996</c:v>
                </c:pt>
                <c:pt idx="1254">
                  <c:v>5304892650.1999998</c:v>
                </c:pt>
                <c:pt idx="1255">
                  <c:v>5571945822.6000004</c:v>
                </c:pt>
                <c:pt idx="1256">
                  <c:v>5835256775.8000002</c:v>
                </c:pt>
                <c:pt idx="1257">
                  <c:v>6015965665</c:v>
                </c:pt>
                <c:pt idx="1258">
                  <c:v>6103303435.3999996</c:v>
                </c:pt>
                <c:pt idx="1259">
                  <c:v>6282173800.1999998</c:v>
                </c:pt>
                <c:pt idx="1260">
                  <c:v>6431706081.8000002</c:v>
                </c:pt>
                <c:pt idx="1261">
                  <c:v>6542745081.3999996</c:v>
                </c:pt>
                <c:pt idx="1262">
                  <c:v>6611431561.3999996</c:v>
                </c:pt>
                <c:pt idx="1263">
                  <c:v>6670049414.3999996</c:v>
                </c:pt>
                <c:pt idx="1264">
                  <c:v>6719926404.3000002</c:v>
                </c:pt>
                <c:pt idx="1265">
                  <c:v>6741374039.8000002</c:v>
                </c:pt>
                <c:pt idx="1266">
                  <c:v>6675397195.3999996</c:v>
                </c:pt>
                <c:pt idx="1267">
                  <c:v>6598056862.3999996</c:v>
                </c:pt>
                <c:pt idx="1268">
                  <c:v>6468760663.8000002</c:v>
                </c:pt>
                <c:pt idx="1269">
                  <c:v>6388730039.1999998</c:v>
                </c:pt>
                <c:pt idx="1270">
                  <c:v>6333458648.1999998</c:v>
                </c:pt>
                <c:pt idx="1271">
                  <c:v>6296317033</c:v>
                </c:pt>
                <c:pt idx="1272">
                  <c:v>6284685077.6000004</c:v>
                </c:pt>
                <c:pt idx="1273">
                  <c:v>6272556349.8000002</c:v>
                </c:pt>
                <c:pt idx="1274">
                  <c:v>6263624529.8000002</c:v>
                </c:pt>
                <c:pt idx="1275">
                  <c:v>6272540056.1999998</c:v>
                </c:pt>
                <c:pt idx="1276">
                  <c:v>6290173982.1999998</c:v>
                </c:pt>
                <c:pt idx="1277">
                  <c:v>6406775987.1999998</c:v>
                </c:pt>
                <c:pt idx="1278">
                  <c:v>6710595711.8999996</c:v>
                </c:pt>
                <c:pt idx="1279">
                  <c:v>7017722436</c:v>
                </c:pt>
                <c:pt idx="1280">
                  <c:v>7293887523.6000004</c:v>
                </c:pt>
                <c:pt idx="1281">
                  <c:v>7538752004.6000004</c:v>
                </c:pt>
                <c:pt idx="1282">
                  <c:v>7753195594.6999998</c:v>
                </c:pt>
                <c:pt idx="1283">
                  <c:v>8004792694.3999996</c:v>
                </c:pt>
                <c:pt idx="1284">
                  <c:v>8243452344.1999998</c:v>
                </c:pt>
                <c:pt idx="1285">
                  <c:v>8437315355.3999996</c:v>
                </c:pt>
                <c:pt idx="1286">
                  <c:v>8592517714.6000004</c:v>
                </c:pt>
                <c:pt idx="1287">
                  <c:v>8670251920.3999996</c:v>
                </c:pt>
                <c:pt idx="1288">
                  <c:v>8764426077.2000008</c:v>
                </c:pt>
                <c:pt idx="1289">
                  <c:v>8796680891</c:v>
                </c:pt>
                <c:pt idx="1290">
                  <c:v>8737180997.3999996</c:v>
                </c:pt>
                <c:pt idx="1291">
                  <c:v>8664336786.3999996</c:v>
                </c:pt>
                <c:pt idx="1292">
                  <c:v>8604069481.6000004</c:v>
                </c:pt>
                <c:pt idx="1293">
                  <c:v>8505199128</c:v>
                </c:pt>
                <c:pt idx="1294">
                  <c:v>8440073950</c:v>
                </c:pt>
                <c:pt idx="1295">
                  <c:v>8397804348.6000004</c:v>
                </c:pt>
                <c:pt idx="1296">
                  <c:v>8372139599.1000004</c:v>
                </c:pt>
                <c:pt idx="1297">
                  <c:v>8361017737.1999998</c:v>
                </c:pt>
                <c:pt idx="1298">
                  <c:v>8354784350.5</c:v>
                </c:pt>
                <c:pt idx="1299">
                  <c:v>8367839989.8000002</c:v>
                </c:pt>
                <c:pt idx="1300">
                  <c:v>8405826499.6999998</c:v>
                </c:pt>
                <c:pt idx="1301">
                  <c:v>8561295077.1999998</c:v>
                </c:pt>
                <c:pt idx="1302">
                  <c:v>8904312002.3999996</c:v>
                </c:pt>
                <c:pt idx="1303">
                  <c:v>9259568639.3999996</c:v>
                </c:pt>
                <c:pt idx="1304">
                  <c:v>9604364332.6000004</c:v>
                </c:pt>
                <c:pt idx="1305">
                  <c:v>9790826553.2000008</c:v>
                </c:pt>
                <c:pt idx="1306">
                  <c:v>9809214998.5</c:v>
                </c:pt>
                <c:pt idx="1307">
                  <c:v>9917459164.7999992</c:v>
                </c:pt>
                <c:pt idx="1308">
                  <c:v>10007685570.6</c:v>
                </c:pt>
                <c:pt idx="1309">
                  <c:v>10131682473.4</c:v>
                </c:pt>
                <c:pt idx="1310">
                  <c:v>10148822549</c:v>
                </c:pt>
                <c:pt idx="1311">
                  <c:v>10018587292.200001</c:v>
                </c:pt>
                <c:pt idx="1312">
                  <c:v>9832556327.7999992</c:v>
                </c:pt>
                <c:pt idx="1313">
                  <c:v>9755111851.7999992</c:v>
                </c:pt>
                <c:pt idx="1314">
                  <c:v>9544327529.7999992</c:v>
                </c:pt>
                <c:pt idx="1315">
                  <c:v>9336424748.5</c:v>
                </c:pt>
                <c:pt idx="1316">
                  <c:v>9115536901.8999996</c:v>
                </c:pt>
                <c:pt idx="1317">
                  <c:v>8928854512.2000008</c:v>
                </c:pt>
                <c:pt idx="1318">
                  <c:v>8808208464</c:v>
                </c:pt>
                <c:pt idx="1319">
                  <c:v>8755465244.3999996</c:v>
                </c:pt>
                <c:pt idx="1320">
                  <c:v>8736617880.6000004</c:v>
                </c:pt>
                <c:pt idx="1321">
                  <c:v>8728142979.7999992</c:v>
                </c:pt>
                <c:pt idx="1322">
                  <c:v>8720907813.6000004</c:v>
                </c:pt>
                <c:pt idx="1323">
                  <c:v>8726160055.7000008</c:v>
                </c:pt>
                <c:pt idx="1324">
                  <c:v>8742881403</c:v>
                </c:pt>
                <c:pt idx="1325">
                  <c:v>8820024472.6000004</c:v>
                </c:pt>
                <c:pt idx="1326">
                  <c:v>9055391433.5</c:v>
                </c:pt>
                <c:pt idx="1327">
                  <c:v>9253964912.7999992</c:v>
                </c:pt>
                <c:pt idx="1328">
                  <c:v>9395065417.2000008</c:v>
                </c:pt>
                <c:pt idx="1329">
                  <c:v>9437426628</c:v>
                </c:pt>
                <c:pt idx="1330">
                  <c:v>9307599444.3999996</c:v>
                </c:pt>
                <c:pt idx="1331">
                  <c:v>9114257686.6000004</c:v>
                </c:pt>
                <c:pt idx="1332">
                  <c:v>9002407912.6000004</c:v>
                </c:pt>
                <c:pt idx="1333">
                  <c:v>8839635725.7000008</c:v>
                </c:pt>
                <c:pt idx="1334">
                  <c:v>8694356201.8999996</c:v>
                </c:pt>
                <c:pt idx="1335">
                  <c:v>8462342126.8000002</c:v>
                </c:pt>
                <c:pt idx="1336">
                  <c:v>8201350499.1999998</c:v>
                </c:pt>
                <c:pt idx="1337">
                  <c:v>8076433526.6000004</c:v>
                </c:pt>
                <c:pt idx="1338">
                  <c:v>7858130963.8000002</c:v>
                </c:pt>
                <c:pt idx="1339">
                  <c:v>7655046760.1999998</c:v>
                </c:pt>
                <c:pt idx="1340">
                  <c:v>7464974179.3999996</c:v>
                </c:pt>
                <c:pt idx="1341">
                  <c:v>7296638984</c:v>
                </c:pt>
                <c:pt idx="1342">
                  <c:v>7230290056.6000004</c:v>
                </c:pt>
                <c:pt idx="1343">
                  <c:v>7175173372.1999998</c:v>
                </c:pt>
                <c:pt idx="1344">
                  <c:v>7160950195.6000004</c:v>
                </c:pt>
                <c:pt idx="1345">
                  <c:v>7149212957.3999996</c:v>
                </c:pt>
                <c:pt idx="1346">
                  <c:v>7146036392</c:v>
                </c:pt>
                <c:pt idx="1347">
                  <c:v>7149014881.3999996</c:v>
                </c:pt>
                <c:pt idx="1348">
                  <c:v>7157753258.8000002</c:v>
                </c:pt>
                <c:pt idx="1349">
                  <c:v>7187157628.1999998</c:v>
                </c:pt>
                <c:pt idx="1350">
                  <c:v>7306081498.3999996</c:v>
                </c:pt>
                <c:pt idx="1351">
                  <c:v>7416291656.6000004</c:v>
                </c:pt>
                <c:pt idx="1352">
                  <c:v>7482155708.3999996</c:v>
                </c:pt>
                <c:pt idx="1353">
                  <c:v>7497720597.8000002</c:v>
                </c:pt>
                <c:pt idx="1354">
                  <c:v>7309027469.6000004</c:v>
                </c:pt>
                <c:pt idx="1355">
                  <c:v>7142604802.1999998</c:v>
                </c:pt>
                <c:pt idx="1356">
                  <c:v>6943589942.8000002</c:v>
                </c:pt>
                <c:pt idx="1357">
                  <c:v>6747236125.8000002</c:v>
                </c:pt>
                <c:pt idx="1358">
                  <c:v>6626436189.6000004</c:v>
                </c:pt>
                <c:pt idx="1359">
                  <c:v>6389368387.8000002</c:v>
                </c:pt>
                <c:pt idx="1360">
                  <c:v>6164648170</c:v>
                </c:pt>
                <c:pt idx="1361">
                  <c:v>5989888914</c:v>
                </c:pt>
                <c:pt idx="1362">
                  <c:v>5833015619</c:v>
                </c:pt>
                <c:pt idx="1363">
                  <c:v>5675383361.6000004</c:v>
                </c:pt>
                <c:pt idx="1364">
                  <c:v>5504882507.6000004</c:v>
                </c:pt>
                <c:pt idx="1365">
                  <c:v>5339736664.3999996</c:v>
                </c:pt>
                <c:pt idx="1366">
                  <c:v>5269626459.8999996</c:v>
                </c:pt>
                <c:pt idx="1367">
                  <c:v>5224534984</c:v>
                </c:pt>
                <c:pt idx="1368">
                  <c:v>5209620409.3999996</c:v>
                </c:pt>
                <c:pt idx="1369">
                  <c:v>5204290672.8000002</c:v>
                </c:pt>
                <c:pt idx="1370">
                  <c:v>5206791905.3000002</c:v>
                </c:pt>
                <c:pt idx="1371">
                  <c:v>5215755339.1999998</c:v>
                </c:pt>
                <c:pt idx="1372">
                  <c:v>5248040698.3000002</c:v>
                </c:pt>
                <c:pt idx="1373">
                  <c:v>5352690881</c:v>
                </c:pt>
                <c:pt idx="1374">
                  <c:v>5579102386</c:v>
                </c:pt>
                <c:pt idx="1375">
                  <c:v>5827493978</c:v>
                </c:pt>
                <c:pt idx="1376">
                  <c:v>6141318827.6000004</c:v>
                </c:pt>
                <c:pt idx="1377">
                  <c:v>6320992032.1999998</c:v>
                </c:pt>
                <c:pt idx="1378">
                  <c:v>6321807339.6000004</c:v>
                </c:pt>
                <c:pt idx="1379">
                  <c:v>6409190850.3999996</c:v>
                </c:pt>
                <c:pt idx="1380">
                  <c:v>6486051820.6000004</c:v>
                </c:pt>
                <c:pt idx="1381">
                  <c:v>6471971432</c:v>
                </c:pt>
                <c:pt idx="1382">
                  <c:v>6448654719.3999996</c:v>
                </c:pt>
                <c:pt idx="1383">
                  <c:v>6339950567.8000002</c:v>
                </c:pt>
                <c:pt idx="1384">
                  <c:v>6223489296</c:v>
                </c:pt>
                <c:pt idx="1385">
                  <c:v>6135384912.8000002</c:v>
                </c:pt>
                <c:pt idx="1386">
                  <c:v>5974893533</c:v>
                </c:pt>
                <c:pt idx="1387">
                  <c:v>5808371132.1999998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1E-4895-B2C2-F9A887380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12000000000"/>
          <c:min val="2000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Sheet2!$B$2:$B$1389</c:f>
              <c:numCache>
                <c:formatCode>General</c:formatCode>
                <c:ptCount val="1388"/>
                <c:pt idx="0">
                  <c:v>9300</c:v>
                </c:pt>
                <c:pt idx="1">
                  <c:v>18600</c:v>
                </c:pt>
                <c:pt idx="2">
                  <c:v>27900</c:v>
                </c:pt>
                <c:pt idx="3">
                  <c:v>37200</c:v>
                </c:pt>
                <c:pt idx="4">
                  <c:v>46500</c:v>
                </c:pt>
                <c:pt idx="5">
                  <c:v>55800</c:v>
                </c:pt>
                <c:pt idx="6">
                  <c:v>65100</c:v>
                </c:pt>
                <c:pt idx="7">
                  <c:v>74400</c:v>
                </c:pt>
                <c:pt idx="8">
                  <c:v>83700</c:v>
                </c:pt>
                <c:pt idx="9">
                  <c:v>93000</c:v>
                </c:pt>
                <c:pt idx="10">
                  <c:v>102300</c:v>
                </c:pt>
                <c:pt idx="11">
                  <c:v>111600</c:v>
                </c:pt>
                <c:pt idx="12">
                  <c:v>120900</c:v>
                </c:pt>
                <c:pt idx="13">
                  <c:v>130200</c:v>
                </c:pt>
                <c:pt idx="14">
                  <c:v>139500</c:v>
                </c:pt>
                <c:pt idx="15">
                  <c:v>148800</c:v>
                </c:pt>
                <c:pt idx="16">
                  <c:v>158100</c:v>
                </c:pt>
                <c:pt idx="17">
                  <c:v>167400</c:v>
                </c:pt>
                <c:pt idx="18">
                  <c:v>176700</c:v>
                </c:pt>
                <c:pt idx="19">
                  <c:v>186000</c:v>
                </c:pt>
                <c:pt idx="20">
                  <c:v>195300</c:v>
                </c:pt>
                <c:pt idx="21">
                  <c:v>204600</c:v>
                </c:pt>
                <c:pt idx="22">
                  <c:v>213900</c:v>
                </c:pt>
                <c:pt idx="23">
                  <c:v>223200</c:v>
                </c:pt>
                <c:pt idx="24">
                  <c:v>232500</c:v>
                </c:pt>
                <c:pt idx="25">
                  <c:v>241800</c:v>
                </c:pt>
                <c:pt idx="26">
                  <c:v>251100</c:v>
                </c:pt>
                <c:pt idx="27">
                  <c:v>260400</c:v>
                </c:pt>
                <c:pt idx="28">
                  <c:v>269700</c:v>
                </c:pt>
                <c:pt idx="29">
                  <c:v>279000</c:v>
                </c:pt>
                <c:pt idx="30">
                  <c:v>288300</c:v>
                </c:pt>
                <c:pt idx="31">
                  <c:v>297600</c:v>
                </c:pt>
                <c:pt idx="32">
                  <c:v>306900</c:v>
                </c:pt>
                <c:pt idx="33">
                  <c:v>316200</c:v>
                </c:pt>
                <c:pt idx="34">
                  <c:v>325500</c:v>
                </c:pt>
                <c:pt idx="35">
                  <c:v>334800</c:v>
                </c:pt>
                <c:pt idx="36">
                  <c:v>344100</c:v>
                </c:pt>
                <c:pt idx="37">
                  <c:v>353400</c:v>
                </c:pt>
                <c:pt idx="38">
                  <c:v>362700</c:v>
                </c:pt>
                <c:pt idx="39">
                  <c:v>372000</c:v>
                </c:pt>
                <c:pt idx="40">
                  <c:v>381300</c:v>
                </c:pt>
                <c:pt idx="41">
                  <c:v>390600</c:v>
                </c:pt>
                <c:pt idx="42">
                  <c:v>399900</c:v>
                </c:pt>
                <c:pt idx="43">
                  <c:v>409200</c:v>
                </c:pt>
                <c:pt idx="44">
                  <c:v>418500</c:v>
                </c:pt>
                <c:pt idx="45">
                  <c:v>427800</c:v>
                </c:pt>
                <c:pt idx="46">
                  <c:v>437100</c:v>
                </c:pt>
                <c:pt idx="47">
                  <c:v>446400</c:v>
                </c:pt>
                <c:pt idx="48">
                  <c:v>455700</c:v>
                </c:pt>
                <c:pt idx="49">
                  <c:v>465000</c:v>
                </c:pt>
                <c:pt idx="50">
                  <c:v>474300</c:v>
                </c:pt>
                <c:pt idx="51">
                  <c:v>483600</c:v>
                </c:pt>
                <c:pt idx="52">
                  <c:v>492900</c:v>
                </c:pt>
                <c:pt idx="53">
                  <c:v>502200</c:v>
                </c:pt>
                <c:pt idx="54">
                  <c:v>511500</c:v>
                </c:pt>
                <c:pt idx="55">
                  <c:v>520800</c:v>
                </c:pt>
                <c:pt idx="56">
                  <c:v>530100</c:v>
                </c:pt>
                <c:pt idx="57">
                  <c:v>539400</c:v>
                </c:pt>
                <c:pt idx="58">
                  <c:v>548700</c:v>
                </c:pt>
                <c:pt idx="59">
                  <c:v>558000</c:v>
                </c:pt>
                <c:pt idx="60">
                  <c:v>567300</c:v>
                </c:pt>
                <c:pt idx="61">
                  <c:v>576600</c:v>
                </c:pt>
                <c:pt idx="62">
                  <c:v>585900</c:v>
                </c:pt>
                <c:pt idx="63">
                  <c:v>595200</c:v>
                </c:pt>
                <c:pt idx="64">
                  <c:v>604500</c:v>
                </c:pt>
                <c:pt idx="65">
                  <c:v>613800</c:v>
                </c:pt>
                <c:pt idx="66">
                  <c:v>623100</c:v>
                </c:pt>
                <c:pt idx="67">
                  <c:v>632400</c:v>
                </c:pt>
                <c:pt idx="68">
                  <c:v>641700</c:v>
                </c:pt>
                <c:pt idx="69">
                  <c:v>651000</c:v>
                </c:pt>
                <c:pt idx="70">
                  <c:v>660300</c:v>
                </c:pt>
                <c:pt idx="71">
                  <c:v>669600</c:v>
                </c:pt>
                <c:pt idx="72">
                  <c:v>678900</c:v>
                </c:pt>
                <c:pt idx="73">
                  <c:v>688200</c:v>
                </c:pt>
                <c:pt idx="74">
                  <c:v>697500</c:v>
                </c:pt>
                <c:pt idx="75">
                  <c:v>706800</c:v>
                </c:pt>
                <c:pt idx="76">
                  <c:v>716100</c:v>
                </c:pt>
                <c:pt idx="77">
                  <c:v>725400</c:v>
                </c:pt>
                <c:pt idx="78">
                  <c:v>734700</c:v>
                </c:pt>
                <c:pt idx="79">
                  <c:v>744000</c:v>
                </c:pt>
                <c:pt idx="80">
                  <c:v>753300</c:v>
                </c:pt>
                <c:pt idx="81">
                  <c:v>762600</c:v>
                </c:pt>
                <c:pt idx="82">
                  <c:v>771900</c:v>
                </c:pt>
                <c:pt idx="83">
                  <c:v>781200</c:v>
                </c:pt>
                <c:pt idx="84">
                  <c:v>790500</c:v>
                </c:pt>
                <c:pt idx="85">
                  <c:v>799800</c:v>
                </c:pt>
                <c:pt idx="86">
                  <c:v>809100</c:v>
                </c:pt>
                <c:pt idx="87">
                  <c:v>818400</c:v>
                </c:pt>
                <c:pt idx="88">
                  <c:v>827700</c:v>
                </c:pt>
                <c:pt idx="89">
                  <c:v>837000</c:v>
                </c:pt>
                <c:pt idx="90">
                  <c:v>846300</c:v>
                </c:pt>
                <c:pt idx="91">
                  <c:v>855600</c:v>
                </c:pt>
                <c:pt idx="92">
                  <c:v>864900</c:v>
                </c:pt>
                <c:pt idx="93">
                  <c:v>874200</c:v>
                </c:pt>
                <c:pt idx="94">
                  <c:v>883500</c:v>
                </c:pt>
                <c:pt idx="95">
                  <c:v>892800</c:v>
                </c:pt>
                <c:pt idx="96">
                  <c:v>902100</c:v>
                </c:pt>
                <c:pt idx="97">
                  <c:v>911400</c:v>
                </c:pt>
                <c:pt idx="98">
                  <c:v>920700</c:v>
                </c:pt>
                <c:pt idx="99">
                  <c:v>930000</c:v>
                </c:pt>
                <c:pt idx="100">
                  <c:v>939300</c:v>
                </c:pt>
                <c:pt idx="101">
                  <c:v>948600</c:v>
                </c:pt>
                <c:pt idx="102">
                  <c:v>957900</c:v>
                </c:pt>
                <c:pt idx="103">
                  <c:v>967200</c:v>
                </c:pt>
                <c:pt idx="104">
                  <c:v>976500</c:v>
                </c:pt>
                <c:pt idx="105">
                  <c:v>985800</c:v>
                </c:pt>
                <c:pt idx="106">
                  <c:v>995100</c:v>
                </c:pt>
                <c:pt idx="107">
                  <c:v>1004400</c:v>
                </c:pt>
                <c:pt idx="108">
                  <c:v>1013700</c:v>
                </c:pt>
                <c:pt idx="109">
                  <c:v>1023000</c:v>
                </c:pt>
                <c:pt idx="110">
                  <c:v>1032300</c:v>
                </c:pt>
                <c:pt idx="111">
                  <c:v>1041600</c:v>
                </c:pt>
                <c:pt idx="112">
                  <c:v>1050900</c:v>
                </c:pt>
                <c:pt idx="113">
                  <c:v>1060200</c:v>
                </c:pt>
                <c:pt idx="114">
                  <c:v>1069500</c:v>
                </c:pt>
                <c:pt idx="115">
                  <c:v>1078800</c:v>
                </c:pt>
                <c:pt idx="116">
                  <c:v>1088100</c:v>
                </c:pt>
                <c:pt idx="117">
                  <c:v>1097400</c:v>
                </c:pt>
                <c:pt idx="118">
                  <c:v>1106700</c:v>
                </c:pt>
                <c:pt idx="119">
                  <c:v>1116000</c:v>
                </c:pt>
                <c:pt idx="120">
                  <c:v>1125300</c:v>
                </c:pt>
                <c:pt idx="121">
                  <c:v>1134600</c:v>
                </c:pt>
                <c:pt idx="122">
                  <c:v>1143900</c:v>
                </c:pt>
                <c:pt idx="123">
                  <c:v>1153200</c:v>
                </c:pt>
                <c:pt idx="124">
                  <c:v>1162500</c:v>
                </c:pt>
                <c:pt idx="125">
                  <c:v>1171800</c:v>
                </c:pt>
                <c:pt idx="126">
                  <c:v>1181100</c:v>
                </c:pt>
                <c:pt idx="127">
                  <c:v>1190400</c:v>
                </c:pt>
                <c:pt idx="128">
                  <c:v>1199700</c:v>
                </c:pt>
                <c:pt idx="129">
                  <c:v>1209000</c:v>
                </c:pt>
                <c:pt idx="130">
                  <c:v>1218300</c:v>
                </c:pt>
                <c:pt idx="131">
                  <c:v>1227600</c:v>
                </c:pt>
                <c:pt idx="132">
                  <c:v>1236900</c:v>
                </c:pt>
                <c:pt idx="133">
                  <c:v>1246200</c:v>
                </c:pt>
                <c:pt idx="134">
                  <c:v>1255500</c:v>
                </c:pt>
                <c:pt idx="135">
                  <c:v>1264800</c:v>
                </c:pt>
                <c:pt idx="136">
                  <c:v>1274100</c:v>
                </c:pt>
                <c:pt idx="137">
                  <c:v>1283400</c:v>
                </c:pt>
                <c:pt idx="138">
                  <c:v>1292700</c:v>
                </c:pt>
                <c:pt idx="139">
                  <c:v>1302000</c:v>
                </c:pt>
                <c:pt idx="140">
                  <c:v>1311300</c:v>
                </c:pt>
                <c:pt idx="141">
                  <c:v>1320600</c:v>
                </c:pt>
                <c:pt idx="142">
                  <c:v>1329900</c:v>
                </c:pt>
                <c:pt idx="143">
                  <c:v>1339200</c:v>
                </c:pt>
                <c:pt idx="144">
                  <c:v>1348500</c:v>
                </c:pt>
                <c:pt idx="145">
                  <c:v>1357800</c:v>
                </c:pt>
                <c:pt idx="146">
                  <c:v>1367100</c:v>
                </c:pt>
                <c:pt idx="147">
                  <c:v>1376400</c:v>
                </c:pt>
                <c:pt idx="148">
                  <c:v>1385700</c:v>
                </c:pt>
                <c:pt idx="149">
                  <c:v>1395000</c:v>
                </c:pt>
                <c:pt idx="150">
                  <c:v>1404300</c:v>
                </c:pt>
                <c:pt idx="151">
                  <c:v>1413600</c:v>
                </c:pt>
                <c:pt idx="152">
                  <c:v>1422900</c:v>
                </c:pt>
                <c:pt idx="153">
                  <c:v>1432200</c:v>
                </c:pt>
                <c:pt idx="154">
                  <c:v>1441500</c:v>
                </c:pt>
                <c:pt idx="155">
                  <c:v>1450800</c:v>
                </c:pt>
                <c:pt idx="156">
                  <c:v>1460100</c:v>
                </c:pt>
                <c:pt idx="157">
                  <c:v>1469400</c:v>
                </c:pt>
                <c:pt idx="158">
                  <c:v>1478700</c:v>
                </c:pt>
                <c:pt idx="159">
                  <c:v>1488000</c:v>
                </c:pt>
                <c:pt idx="160">
                  <c:v>1497300</c:v>
                </c:pt>
                <c:pt idx="161">
                  <c:v>1506600</c:v>
                </c:pt>
                <c:pt idx="162">
                  <c:v>1515900</c:v>
                </c:pt>
                <c:pt idx="163">
                  <c:v>1525200</c:v>
                </c:pt>
                <c:pt idx="164">
                  <c:v>1534500</c:v>
                </c:pt>
                <c:pt idx="165">
                  <c:v>1543800</c:v>
                </c:pt>
                <c:pt idx="166">
                  <c:v>1553100</c:v>
                </c:pt>
                <c:pt idx="167">
                  <c:v>1562400</c:v>
                </c:pt>
                <c:pt idx="168">
                  <c:v>1571700</c:v>
                </c:pt>
                <c:pt idx="169">
                  <c:v>1581000</c:v>
                </c:pt>
                <c:pt idx="170">
                  <c:v>1590300</c:v>
                </c:pt>
                <c:pt idx="171">
                  <c:v>1599600</c:v>
                </c:pt>
                <c:pt idx="172">
                  <c:v>1608900</c:v>
                </c:pt>
                <c:pt idx="173">
                  <c:v>1618200</c:v>
                </c:pt>
                <c:pt idx="174">
                  <c:v>1627500</c:v>
                </c:pt>
                <c:pt idx="175">
                  <c:v>1636800</c:v>
                </c:pt>
                <c:pt idx="176">
                  <c:v>1646100</c:v>
                </c:pt>
                <c:pt idx="177">
                  <c:v>1655400</c:v>
                </c:pt>
                <c:pt idx="178">
                  <c:v>1664700</c:v>
                </c:pt>
                <c:pt idx="179">
                  <c:v>1674000</c:v>
                </c:pt>
                <c:pt idx="180">
                  <c:v>1683300</c:v>
                </c:pt>
                <c:pt idx="181">
                  <c:v>1692600</c:v>
                </c:pt>
                <c:pt idx="182">
                  <c:v>1701900</c:v>
                </c:pt>
                <c:pt idx="183">
                  <c:v>1711200</c:v>
                </c:pt>
                <c:pt idx="184">
                  <c:v>1720500</c:v>
                </c:pt>
                <c:pt idx="185">
                  <c:v>1729800</c:v>
                </c:pt>
                <c:pt idx="186">
                  <c:v>1739100</c:v>
                </c:pt>
                <c:pt idx="187">
                  <c:v>1748400</c:v>
                </c:pt>
                <c:pt idx="188">
                  <c:v>1757700</c:v>
                </c:pt>
                <c:pt idx="189">
                  <c:v>1767000</c:v>
                </c:pt>
                <c:pt idx="190">
                  <c:v>1776300</c:v>
                </c:pt>
                <c:pt idx="191">
                  <c:v>1785600</c:v>
                </c:pt>
                <c:pt idx="192">
                  <c:v>1794900</c:v>
                </c:pt>
                <c:pt idx="193">
                  <c:v>1804200</c:v>
                </c:pt>
                <c:pt idx="194">
                  <c:v>1813500</c:v>
                </c:pt>
                <c:pt idx="195">
                  <c:v>1822800</c:v>
                </c:pt>
                <c:pt idx="196">
                  <c:v>1832100</c:v>
                </c:pt>
                <c:pt idx="197">
                  <c:v>1841400</c:v>
                </c:pt>
                <c:pt idx="198">
                  <c:v>1850700</c:v>
                </c:pt>
                <c:pt idx="199">
                  <c:v>1860000</c:v>
                </c:pt>
                <c:pt idx="200">
                  <c:v>1869300</c:v>
                </c:pt>
                <c:pt idx="201">
                  <c:v>1878600</c:v>
                </c:pt>
                <c:pt idx="202">
                  <c:v>1887900</c:v>
                </c:pt>
                <c:pt idx="203">
                  <c:v>1897200</c:v>
                </c:pt>
                <c:pt idx="204">
                  <c:v>1906500</c:v>
                </c:pt>
                <c:pt idx="205">
                  <c:v>1915800</c:v>
                </c:pt>
                <c:pt idx="206">
                  <c:v>1925100</c:v>
                </c:pt>
                <c:pt idx="207">
                  <c:v>1934400</c:v>
                </c:pt>
                <c:pt idx="208">
                  <c:v>1943700</c:v>
                </c:pt>
                <c:pt idx="209">
                  <c:v>1953000</c:v>
                </c:pt>
                <c:pt idx="210">
                  <c:v>1962300</c:v>
                </c:pt>
                <c:pt idx="211">
                  <c:v>1971600</c:v>
                </c:pt>
                <c:pt idx="212">
                  <c:v>1980900</c:v>
                </c:pt>
                <c:pt idx="213">
                  <c:v>1990200</c:v>
                </c:pt>
                <c:pt idx="214">
                  <c:v>1999500</c:v>
                </c:pt>
                <c:pt idx="215">
                  <c:v>2008800</c:v>
                </c:pt>
                <c:pt idx="216">
                  <c:v>2018100</c:v>
                </c:pt>
                <c:pt idx="217">
                  <c:v>2027400</c:v>
                </c:pt>
                <c:pt idx="218">
                  <c:v>2036700</c:v>
                </c:pt>
                <c:pt idx="219">
                  <c:v>2046000</c:v>
                </c:pt>
                <c:pt idx="220">
                  <c:v>2055300</c:v>
                </c:pt>
                <c:pt idx="221">
                  <c:v>2064600</c:v>
                </c:pt>
                <c:pt idx="222">
                  <c:v>2073900</c:v>
                </c:pt>
                <c:pt idx="223">
                  <c:v>2083200</c:v>
                </c:pt>
                <c:pt idx="224">
                  <c:v>2092500</c:v>
                </c:pt>
                <c:pt idx="225">
                  <c:v>2101800</c:v>
                </c:pt>
                <c:pt idx="226">
                  <c:v>2111100</c:v>
                </c:pt>
                <c:pt idx="227">
                  <c:v>2120400</c:v>
                </c:pt>
                <c:pt idx="228">
                  <c:v>2129700</c:v>
                </c:pt>
                <c:pt idx="229">
                  <c:v>2139000</c:v>
                </c:pt>
                <c:pt idx="230">
                  <c:v>2148300</c:v>
                </c:pt>
                <c:pt idx="231">
                  <c:v>2157600</c:v>
                </c:pt>
                <c:pt idx="232">
                  <c:v>2166900</c:v>
                </c:pt>
                <c:pt idx="233">
                  <c:v>2176200</c:v>
                </c:pt>
                <c:pt idx="234">
                  <c:v>2185500</c:v>
                </c:pt>
                <c:pt idx="235">
                  <c:v>2194800</c:v>
                </c:pt>
                <c:pt idx="236">
                  <c:v>2204100</c:v>
                </c:pt>
                <c:pt idx="237">
                  <c:v>2213400</c:v>
                </c:pt>
                <c:pt idx="238">
                  <c:v>2222700</c:v>
                </c:pt>
                <c:pt idx="239">
                  <c:v>2232000</c:v>
                </c:pt>
                <c:pt idx="240">
                  <c:v>2241300</c:v>
                </c:pt>
                <c:pt idx="241">
                  <c:v>2250600</c:v>
                </c:pt>
                <c:pt idx="242">
                  <c:v>2259900</c:v>
                </c:pt>
                <c:pt idx="243">
                  <c:v>2269200</c:v>
                </c:pt>
                <c:pt idx="244">
                  <c:v>2278500</c:v>
                </c:pt>
                <c:pt idx="245">
                  <c:v>2287800</c:v>
                </c:pt>
                <c:pt idx="246">
                  <c:v>2297100</c:v>
                </c:pt>
                <c:pt idx="247">
                  <c:v>2306400</c:v>
                </c:pt>
                <c:pt idx="248">
                  <c:v>2315700</c:v>
                </c:pt>
                <c:pt idx="249">
                  <c:v>2325000</c:v>
                </c:pt>
                <c:pt idx="250">
                  <c:v>2334300</c:v>
                </c:pt>
                <c:pt idx="251">
                  <c:v>2343600</c:v>
                </c:pt>
                <c:pt idx="252">
                  <c:v>2352900</c:v>
                </c:pt>
                <c:pt idx="253">
                  <c:v>2362200</c:v>
                </c:pt>
                <c:pt idx="254">
                  <c:v>2371500</c:v>
                </c:pt>
                <c:pt idx="255">
                  <c:v>2380800</c:v>
                </c:pt>
                <c:pt idx="256">
                  <c:v>2390100</c:v>
                </c:pt>
                <c:pt idx="257">
                  <c:v>2399400</c:v>
                </c:pt>
                <c:pt idx="258">
                  <c:v>2408700</c:v>
                </c:pt>
                <c:pt idx="259">
                  <c:v>2418000</c:v>
                </c:pt>
                <c:pt idx="260">
                  <c:v>2427300</c:v>
                </c:pt>
                <c:pt idx="261">
                  <c:v>2436600</c:v>
                </c:pt>
                <c:pt idx="262">
                  <c:v>2445900</c:v>
                </c:pt>
                <c:pt idx="263">
                  <c:v>2455200</c:v>
                </c:pt>
                <c:pt idx="264">
                  <c:v>2464500</c:v>
                </c:pt>
                <c:pt idx="265">
                  <c:v>2473800</c:v>
                </c:pt>
                <c:pt idx="266">
                  <c:v>2483100</c:v>
                </c:pt>
                <c:pt idx="267">
                  <c:v>2492400</c:v>
                </c:pt>
                <c:pt idx="268">
                  <c:v>2501700</c:v>
                </c:pt>
                <c:pt idx="269">
                  <c:v>2511000</c:v>
                </c:pt>
                <c:pt idx="270">
                  <c:v>2520300</c:v>
                </c:pt>
                <c:pt idx="271">
                  <c:v>2529600</c:v>
                </c:pt>
                <c:pt idx="272">
                  <c:v>2538900</c:v>
                </c:pt>
                <c:pt idx="273">
                  <c:v>2548200</c:v>
                </c:pt>
                <c:pt idx="274">
                  <c:v>2557500</c:v>
                </c:pt>
                <c:pt idx="275">
                  <c:v>2566800</c:v>
                </c:pt>
                <c:pt idx="276">
                  <c:v>2576100</c:v>
                </c:pt>
                <c:pt idx="277">
                  <c:v>2585400</c:v>
                </c:pt>
                <c:pt idx="278">
                  <c:v>2594700</c:v>
                </c:pt>
                <c:pt idx="279">
                  <c:v>2604000</c:v>
                </c:pt>
                <c:pt idx="280">
                  <c:v>2613300</c:v>
                </c:pt>
                <c:pt idx="281">
                  <c:v>2622600</c:v>
                </c:pt>
                <c:pt idx="282">
                  <c:v>2631900</c:v>
                </c:pt>
                <c:pt idx="283">
                  <c:v>2641200</c:v>
                </c:pt>
                <c:pt idx="284">
                  <c:v>2650500</c:v>
                </c:pt>
                <c:pt idx="285">
                  <c:v>2659800</c:v>
                </c:pt>
                <c:pt idx="286">
                  <c:v>2669100</c:v>
                </c:pt>
                <c:pt idx="287">
                  <c:v>2678400</c:v>
                </c:pt>
                <c:pt idx="288">
                  <c:v>2687700</c:v>
                </c:pt>
                <c:pt idx="289">
                  <c:v>2697000</c:v>
                </c:pt>
                <c:pt idx="290">
                  <c:v>2706300</c:v>
                </c:pt>
                <c:pt idx="291">
                  <c:v>2715600</c:v>
                </c:pt>
                <c:pt idx="292">
                  <c:v>2724900</c:v>
                </c:pt>
                <c:pt idx="293">
                  <c:v>2734200</c:v>
                </c:pt>
                <c:pt idx="294">
                  <c:v>2743500</c:v>
                </c:pt>
                <c:pt idx="295">
                  <c:v>2752800</c:v>
                </c:pt>
                <c:pt idx="296">
                  <c:v>2762100</c:v>
                </c:pt>
                <c:pt idx="297">
                  <c:v>2771400</c:v>
                </c:pt>
                <c:pt idx="298">
                  <c:v>2780700</c:v>
                </c:pt>
                <c:pt idx="299">
                  <c:v>2790000</c:v>
                </c:pt>
                <c:pt idx="300">
                  <c:v>2799300</c:v>
                </c:pt>
                <c:pt idx="301">
                  <c:v>2808600</c:v>
                </c:pt>
                <c:pt idx="302">
                  <c:v>2817900</c:v>
                </c:pt>
                <c:pt idx="303">
                  <c:v>2827200</c:v>
                </c:pt>
                <c:pt idx="304">
                  <c:v>2836500</c:v>
                </c:pt>
                <c:pt idx="305">
                  <c:v>2845800</c:v>
                </c:pt>
                <c:pt idx="306">
                  <c:v>2855100</c:v>
                </c:pt>
                <c:pt idx="307">
                  <c:v>2864400</c:v>
                </c:pt>
                <c:pt idx="308">
                  <c:v>2873700</c:v>
                </c:pt>
                <c:pt idx="309">
                  <c:v>2883000</c:v>
                </c:pt>
                <c:pt idx="310">
                  <c:v>2892300</c:v>
                </c:pt>
                <c:pt idx="311">
                  <c:v>2901600</c:v>
                </c:pt>
                <c:pt idx="312">
                  <c:v>2910900</c:v>
                </c:pt>
                <c:pt idx="313">
                  <c:v>2920200</c:v>
                </c:pt>
                <c:pt idx="314">
                  <c:v>2929500</c:v>
                </c:pt>
                <c:pt idx="315">
                  <c:v>2938800</c:v>
                </c:pt>
                <c:pt idx="316">
                  <c:v>2948100</c:v>
                </c:pt>
                <c:pt idx="317">
                  <c:v>2957400</c:v>
                </c:pt>
                <c:pt idx="318">
                  <c:v>2966700</c:v>
                </c:pt>
                <c:pt idx="319">
                  <c:v>2976000</c:v>
                </c:pt>
                <c:pt idx="320">
                  <c:v>2985300</c:v>
                </c:pt>
                <c:pt idx="321">
                  <c:v>2994600</c:v>
                </c:pt>
                <c:pt idx="322">
                  <c:v>3003900</c:v>
                </c:pt>
                <c:pt idx="323">
                  <c:v>3013200</c:v>
                </c:pt>
                <c:pt idx="324">
                  <c:v>3022500</c:v>
                </c:pt>
                <c:pt idx="325">
                  <c:v>3031800</c:v>
                </c:pt>
                <c:pt idx="326">
                  <c:v>3041100</c:v>
                </c:pt>
                <c:pt idx="327">
                  <c:v>3050400</c:v>
                </c:pt>
                <c:pt idx="328">
                  <c:v>3059700</c:v>
                </c:pt>
                <c:pt idx="329">
                  <c:v>3069000</c:v>
                </c:pt>
                <c:pt idx="330">
                  <c:v>3078300</c:v>
                </c:pt>
                <c:pt idx="331">
                  <c:v>3087600</c:v>
                </c:pt>
                <c:pt idx="332">
                  <c:v>3096900</c:v>
                </c:pt>
                <c:pt idx="333">
                  <c:v>3106200</c:v>
                </c:pt>
                <c:pt idx="334">
                  <c:v>3115500</c:v>
                </c:pt>
                <c:pt idx="335">
                  <c:v>3124800</c:v>
                </c:pt>
                <c:pt idx="336">
                  <c:v>3134100</c:v>
                </c:pt>
                <c:pt idx="337">
                  <c:v>3143400</c:v>
                </c:pt>
                <c:pt idx="338">
                  <c:v>3152700</c:v>
                </c:pt>
                <c:pt idx="339">
                  <c:v>3162000</c:v>
                </c:pt>
                <c:pt idx="340">
                  <c:v>3171300</c:v>
                </c:pt>
                <c:pt idx="341">
                  <c:v>3180600</c:v>
                </c:pt>
                <c:pt idx="342">
                  <c:v>3189900</c:v>
                </c:pt>
                <c:pt idx="343">
                  <c:v>3199200</c:v>
                </c:pt>
                <c:pt idx="344">
                  <c:v>3208500</c:v>
                </c:pt>
                <c:pt idx="345">
                  <c:v>3217800</c:v>
                </c:pt>
                <c:pt idx="346">
                  <c:v>3227100</c:v>
                </c:pt>
                <c:pt idx="347">
                  <c:v>3236400</c:v>
                </c:pt>
                <c:pt idx="348">
                  <c:v>3245700</c:v>
                </c:pt>
                <c:pt idx="349">
                  <c:v>3255000</c:v>
                </c:pt>
                <c:pt idx="350">
                  <c:v>3264300</c:v>
                </c:pt>
                <c:pt idx="351">
                  <c:v>3273600</c:v>
                </c:pt>
                <c:pt idx="352">
                  <c:v>3282900</c:v>
                </c:pt>
                <c:pt idx="353">
                  <c:v>3292200</c:v>
                </c:pt>
                <c:pt idx="354">
                  <c:v>3301500</c:v>
                </c:pt>
                <c:pt idx="355">
                  <c:v>3310800</c:v>
                </c:pt>
                <c:pt idx="356">
                  <c:v>3320100</c:v>
                </c:pt>
                <c:pt idx="357">
                  <c:v>3329400</c:v>
                </c:pt>
                <c:pt idx="358">
                  <c:v>3338700</c:v>
                </c:pt>
                <c:pt idx="359">
                  <c:v>3348000</c:v>
                </c:pt>
                <c:pt idx="360">
                  <c:v>3357300</c:v>
                </c:pt>
                <c:pt idx="361">
                  <c:v>3366600</c:v>
                </c:pt>
                <c:pt idx="362">
                  <c:v>3375900</c:v>
                </c:pt>
                <c:pt idx="363">
                  <c:v>3385200</c:v>
                </c:pt>
                <c:pt idx="364">
                  <c:v>3394500</c:v>
                </c:pt>
                <c:pt idx="365">
                  <c:v>3403800</c:v>
                </c:pt>
                <c:pt idx="366">
                  <c:v>3413100</c:v>
                </c:pt>
                <c:pt idx="367">
                  <c:v>3422400</c:v>
                </c:pt>
                <c:pt idx="368">
                  <c:v>3431700</c:v>
                </c:pt>
                <c:pt idx="369">
                  <c:v>3441000</c:v>
                </c:pt>
                <c:pt idx="370">
                  <c:v>3450300</c:v>
                </c:pt>
                <c:pt idx="371">
                  <c:v>3459600</c:v>
                </c:pt>
                <c:pt idx="372">
                  <c:v>3468900</c:v>
                </c:pt>
                <c:pt idx="373">
                  <c:v>3478200</c:v>
                </c:pt>
                <c:pt idx="374">
                  <c:v>3487500</c:v>
                </c:pt>
                <c:pt idx="375">
                  <c:v>3496800</c:v>
                </c:pt>
                <c:pt idx="376">
                  <c:v>3506100</c:v>
                </c:pt>
                <c:pt idx="377">
                  <c:v>3515400</c:v>
                </c:pt>
                <c:pt idx="378">
                  <c:v>3524700</c:v>
                </c:pt>
                <c:pt idx="379">
                  <c:v>3534000</c:v>
                </c:pt>
                <c:pt idx="380">
                  <c:v>3543300</c:v>
                </c:pt>
                <c:pt idx="381">
                  <c:v>3552600</c:v>
                </c:pt>
                <c:pt idx="382">
                  <c:v>3561900</c:v>
                </c:pt>
                <c:pt idx="383">
                  <c:v>3571200</c:v>
                </c:pt>
                <c:pt idx="384">
                  <c:v>3580500</c:v>
                </c:pt>
                <c:pt idx="385">
                  <c:v>3589800</c:v>
                </c:pt>
                <c:pt idx="386">
                  <c:v>3599100</c:v>
                </c:pt>
                <c:pt idx="387">
                  <c:v>3608400</c:v>
                </c:pt>
                <c:pt idx="388">
                  <c:v>3617700</c:v>
                </c:pt>
                <c:pt idx="389">
                  <c:v>3627000</c:v>
                </c:pt>
                <c:pt idx="390">
                  <c:v>3636300</c:v>
                </c:pt>
                <c:pt idx="391">
                  <c:v>3645600</c:v>
                </c:pt>
                <c:pt idx="392">
                  <c:v>3654900</c:v>
                </c:pt>
                <c:pt idx="393">
                  <c:v>3664200</c:v>
                </c:pt>
                <c:pt idx="394">
                  <c:v>3673500</c:v>
                </c:pt>
                <c:pt idx="395">
                  <c:v>3682800</c:v>
                </c:pt>
                <c:pt idx="396">
                  <c:v>3692100</c:v>
                </c:pt>
                <c:pt idx="397">
                  <c:v>3701400</c:v>
                </c:pt>
                <c:pt idx="398">
                  <c:v>3710700</c:v>
                </c:pt>
                <c:pt idx="399">
                  <c:v>3720000</c:v>
                </c:pt>
                <c:pt idx="400">
                  <c:v>3729300</c:v>
                </c:pt>
                <c:pt idx="401">
                  <c:v>3738600</c:v>
                </c:pt>
                <c:pt idx="402">
                  <c:v>3747900</c:v>
                </c:pt>
                <c:pt idx="403">
                  <c:v>3757200</c:v>
                </c:pt>
                <c:pt idx="404">
                  <c:v>3766500</c:v>
                </c:pt>
                <c:pt idx="405">
                  <c:v>3775800</c:v>
                </c:pt>
                <c:pt idx="406">
                  <c:v>3785100</c:v>
                </c:pt>
                <c:pt idx="407">
                  <c:v>3794400</c:v>
                </c:pt>
                <c:pt idx="408">
                  <c:v>3803700</c:v>
                </c:pt>
                <c:pt idx="409">
                  <c:v>3813000</c:v>
                </c:pt>
                <c:pt idx="410">
                  <c:v>3822300</c:v>
                </c:pt>
                <c:pt idx="411">
                  <c:v>3831600</c:v>
                </c:pt>
                <c:pt idx="412">
                  <c:v>3840900</c:v>
                </c:pt>
                <c:pt idx="413">
                  <c:v>3850200</c:v>
                </c:pt>
                <c:pt idx="414">
                  <c:v>3859500</c:v>
                </c:pt>
                <c:pt idx="415">
                  <c:v>3868800</c:v>
                </c:pt>
                <c:pt idx="416">
                  <c:v>3878100</c:v>
                </c:pt>
                <c:pt idx="417">
                  <c:v>3887400</c:v>
                </c:pt>
                <c:pt idx="418">
                  <c:v>3896700</c:v>
                </c:pt>
                <c:pt idx="419">
                  <c:v>3906000</c:v>
                </c:pt>
                <c:pt idx="420">
                  <c:v>3915300</c:v>
                </c:pt>
                <c:pt idx="421">
                  <c:v>3924600</c:v>
                </c:pt>
                <c:pt idx="422">
                  <c:v>3933900</c:v>
                </c:pt>
                <c:pt idx="423">
                  <c:v>3943200</c:v>
                </c:pt>
                <c:pt idx="424">
                  <c:v>3952500</c:v>
                </c:pt>
                <c:pt idx="425">
                  <c:v>3961800</c:v>
                </c:pt>
                <c:pt idx="426">
                  <c:v>3971100</c:v>
                </c:pt>
                <c:pt idx="427">
                  <c:v>3980400</c:v>
                </c:pt>
                <c:pt idx="428">
                  <c:v>3989700</c:v>
                </c:pt>
                <c:pt idx="429">
                  <c:v>3999000</c:v>
                </c:pt>
                <c:pt idx="430">
                  <c:v>4008300</c:v>
                </c:pt>
                <c:pt idx="431">
                  <c:v>4017600</c:v>
                </c:pt>
                <c:pt idx="432">
                  <c:v>4026900</c:v>
                </c:pt>
                <c:pt idx="433">
                  <c:v>4036200</c:v>
                </c:pt>
                <c:pt idx="434">
                  <c:v>4045500</c:v>
                </c:pt>
                <c:pt idx="435">
                  <c:v>4054800</c:v>
                </c:pt>
                <c:pt idx="436">
                  <c:v>4064100</c:v>
                </c:pt>
                <c:pt idx="437">
                  <c:v>4073400</c:v>
                </c:pt>
                <c:pt idx="438">
                  <c:v>4082700</c:v>
                </c:pt>
                <c:pt idx="439">
                  <c:v>4092000</c:v>
                </c:pt>
                <c:pt idx="440">
                  <c:v>4101300</c:v>
                </c:pt>
                <c:pt idx="441">
                  <c:v>4110600</c:v>
                </c:pt>
                <c:pt idx="442">
                  <c:v>4119900</c:v>
                </c:pt>
                <c:pt idx="443">
                  <c:v>4129200</c:v>
                </c:pt>
                <c:pt idx="444">
                  <c:v>4138500</c:v>
                </c:pt>
                <c:pt idx="445">
                  <c:v>4147800</c:v>
                </c:pt>
                <c:pt idx="446">
                  <c:v>4157100</c:v>
                </c:pt>
                <c:pt idx="447">
                  <c:v>4166400</c:v>
                </c:pt>
                <c:pt idx="448">
                  <c:v>4175700</c:v>
                </c:pt>
                <c:pt idx="449">
                  <c:v>4185000</c:v>
                </c:pt>
                <c:pt idx="450">
                  <c:v>4194300</c:v>
                </c:pt>
                <c:pt idx="451">
                  <c:v>4203600</c:v>
                </c:pt>
                <c:pt idx="452">
                  <c:v>4212900</c:v>
                </c:pt>
                <c:pt idx="453">
                  <c:v>4222200</c:v>
                </c:pt>
                <c:pt idx="454">
                  <c:v>4231500</c:v>
                </c:pt>
                <c:pt idx="455">
                  <c:v>4240800</c:v>
                </c:pt>
                <c:pt idx="456">
                  <c:v>4250100</c:v>
                </c:pt>
                <c:pt idx="457">
                  <c:v>4259400</c:v>
                </c:pt>
                <c:pt idx="458">
                  <c:v>4268700</c:v>
                </c:pt>
                <c:pt idx="459">
                  <c:v>4278000</c:v>
                </c:pt>
                <c:pt idx="460">
                  <c:v>4287300</c:v>
                </c:pt>
                <c:pt idx="461">
                  <c:v>4296600</c:v>
                </c:pt>
                <c:pt idx="462">
                  <c:v>4305900</c:v>
                </c:pt>
                <c:pt idx="463">
                  <c:v>4315200</c:v>
                </c:pt>
                <c:pt idx="464">
                  <c:v>4324500</c:v>
                </c:pt>
                <c:pt idx="465">
                  <c:v>4333800</c:v>
                </c:pt>
                <c:pt idx="466">
                  <c:v>4343100</c:v>
                </c:pt>
                <c:pt idx="467">
                  <c:v>4352400</c:v>
                </c:pt>
                <c:pt idx="468">
                  <c:v>4361700</c:v>
                </c:pt>
                <c:pt idx="469">
                  <c:v>4371000</c:v>
                </c:pt>
                <c:pt idx="470">
                  <c:v>4380300</c:v>
                </c:pt>
                <c:pt idx="471">
                  <c:v>4389600</c:v>
                </c:pt>
                <c:pt idx="472">
                  <c:v>4398900</c:v>
                </c:pt>
                <c:pt idx="473">
                  <c:v>4408200</c:v>
                </c:pt>
                <c:pt idx="474">
                  <c:v>4417500</c:v>
                </c:pt>
                <c:pt idx="475">
                  <c:v>4426800</c:v>
                </c:pt>
                <c:pt idx="476">
                  <c:v>4436100</c:v>
                </c:pt>
                <c:pt idx="477">
                  <c:v>4445400</c:v>
                </c:pt>
                <c:pt idx="478">
                  <c:v>4454700</c:v>
                </c:pt>
                <c:pt idx="479">
                  <c:v>4464000</c:v>
                </c:pt>
                <c:pt idx="480">
                  <c:v>4473300</c:v>
                </c:pt>
                <c:pt idx="481">
                  <c:v>4482600</c:v>
                </c:pt>
                <c:pt idx="482">
                  <c:v>4491900</c:v>
                </c:pt>
                <c:pt idx="483">
                  <c:v>4501200</c:v>
                </c:pt>
                <c:pt idx="484">
                  <c:v>4510500</c:v>
                </c:pt>
                <c:pt idx="485">
                  <c:v>4519800</c:v>
                </c:pt>
                <c:pt idx="486">
                  <c:v>4529100</c:v>
                </c:pt>
                <c:pt idx="487">
                  <c:v>4538400</c:v>
                </c:pt>
                <c:pt idx="488">
                  <c:v>4547700</c:v>
                </c:pt>
                <c:pt idx="489">
                  <c:v>4557000</c:v>
                </c:pt>
                <c:pt idx="490">
                  <c:v>4566300</c:v>
                </c:pt>
                <c:pt idx="491">
                  <c:v>4575600</c:v>
                </c:pt>
                <c:pt idx="492">
                  <c:v>4584900</c:v>
                </c:pt>
                <c:pt idx="493">
                  <c:v>4594200</c:v>
                </c:pt>
                <c:pt idx="494">
                  <c:v>4603500</c:v>
                </c:pt>
                <c:pt idx="495">
                  <c:v>4612800</c:v>
                </c:pt>
                <c:pt idx="496">
                  <c:v>4622100</c:v>
                </c:pt>
                <c:pt idx="497">
                  <c:v>4631400</c:v>
                </c:pt>
                <c:pt idx="498">
                  <c:v>4640700</c:v>
                </c:pt>
                <c:pt idx="499">
                  <c:v>4650000</c:v>
                </c:pt>
                <c:pt idx="500">
                  <c:v>4659300</c:v>
                </c:pt>
                <c:pt idx="501">
                  <c:v>4668600</c:v>
                </c:pt>
                <c:pt idx="502">
                  <c:v>4677900</c:v>
                </c:pt>
                <c:pt idx="503">
                  <c:v>4687200</c:v>
                </c:pt>
                <c:pt idx="504">
                  <c:v>4696500</c:v>
                </c:pt>
                <c:pt idx="505">
                  <c:v>4705800</c:v>
                </c:pt>
                <c:pt idx="506">
                  <c:v>4715100</c:v>
                </c:pt>
                <c:pt idx="507">
                  <c:v>4724400</c:v>
                </c:pt>
                <c:pt idx="508">
                  <c:v>4733700</c:v>
                </c:pt>
                <c:pt idx="509">
                  <c:v>4743000</c:v>
                </c:pt>
                <c:pt idx="510">
                  <c:v>4752300</c:v>
                </c:pt>
                <c:pt idx="511">
                  <c:v>4761600</c:v>
                </c:pt>
                <c:pt idx="512">
                  <c:v>4770900</c:v>
                </c:pt>
                <c:pt idx="513">
                  <c:v>4780200</c:v>
                </c:pt>
                <c:pt idx="514">
                  <c:v>4789500</c:v>
                </c:pt>
                <c:pt idx="515">
                  <c:v>4798800</c:v>
                </c:pt>
                <c:pt idx="516">
                  <c:v>4808100</c:v>
                </c:pt>
                <c:pt idx="517">
                  <c:v>4817400</c:v>
                </c:pt>
                <c:pt idx="518">
                  <c:v>4826700</c:v>
                </c:pt>
                <c:pt idx="519">
                  <c:v>4836000</c:v>
                </c:pt>
                <c:pt idx="520">
                  <c:v>4845300</c:v>
                </c:pt>
                <c:pt idx="521">
                  <c:v>4854600</c:v>
                </c:pt>
                <c:pt idx="522">
                  <c:v>4863900</c:v>
                </c:pt>
                <c:pt idx="523">
                  <c:v>4873200</c:v>
                </c:pt>
                <c:pt idx="524">
                  <c:v>4882500</c:v>
                </c:pt>
                <c:pt idx="525">
                  <c:v>4891800</c:v>
                </c:pt>
                <c:pt idx="526">
                  <c:v>4901100</c:v>
                </c:pt>
                <c:pt idx="527">
                  <c:v>4910400</c:v>
                </c:pt>
                <c:pt idx="528">
                  <c:v>4919700</c:v>
                </c:pt>
                <c:pt idx="529">
                  <c:v>4929000</c:v>
                </c:pt>
                <c:pt idx="530">
                  <c:v>4938300</c:v>
                </c:pt>
                <c:pt idx="531">
                  <c:v>4947600</c:v>
                </c:pt>
                <c:pt idx="532">
                  <c:v>4956900</c:v>
                </c:pt>
                <c:pt idx="533">
                  <c:v>4966200</c:v>
                </c:pt>
                <c:pt idx="534">
                  <c:v>4975500</c:v>
                </c:pt>
                <c:pt idx="535">
                  <c:v>4984800</c:v>
                </c:pt>
                <c:pt idx="536">
                  <c:v>4994100</c:v>
                </c:pt>
                <c:pt idx="537">
                  <c:v>5003400</c:v>
                </c:pt>
                <c:pt idx="538">
                  <c:v>5012700</c:v>
                </c:pt>
                <c:pt idx="539">
                  <c:v>5022000</c:v>
                </c:pt>
                <c:pt idx="540">
                  <c:v>5031300</c:v>
                </c:pt>
                <c:pt idx="541">
                  <c:v>5040600</c:v>
                </c:pt>
                <c:pt idx="542">
                  <c:v>5049900</c:v>
                </c:pt>
                <c:pt idx="543">
                  <c:v>5059200</c:v>
                </c:pt>
                <c:pt idx="544">
                  <c:v>5068500</c:v>
                </c:pt>
                <c:pt idx="545">
                  <c:v>5077800</c:v>
                </c:pt>
                <c:pt idx="546">
                  <c:v>5087100</c:v>
                </c:pt>
                <c:pt idx="547">
                  <c:v>5096400</c:v>
                </c:pt>
                <c:pt idx="548">
                  <c:v>5105700</c:v>
                </c:pt>
                <c:pt idx="549">
                  <c:v>5115000</c:v>
                </c:pt>
                <c:pt idx="550">
                  <c:v>5124300</c:v>
                </c:pt>
                <c:pt idx="551">
                  <c:v>5133600</c:v>
                </c:pt>
                <c:pt idx="552">
                  <c:v>5142900</c:v>
                </c:pt>
                <c:pt idx="553">
                  <c:v>5152200</c:v>
                </c:pt>
                <c:pt idx="554">
                  <c:v>5161500</c:v>
                </c:pt>
                <c:pt idx="555">
                  <c:v>5170800</c:v>
                </c:pt>
                <c:pt idx="556">
                  <c:v>5180100</c:v>
                </c:pt>
                <c:pt idx="557">
                  <c:v>5189400</c:v>
                </c:pt>
                <c:pt idx="558">
                  <c:v>5198700</c:v>
                </c:pt>
                <c:pt idx="559">
                  <c:v>5208000</c:v>
                </c:pt>
                <c:pt idx="560">
                  <c:v>5217300</c:v>
                </c:pt>
                <c:pt idx="561">
                  <c:v>5226600</c:v>
                </c:pt>
                <c:pt idx="562">
                  <c:v>5235900</c:v>
                </c:pt>
                <c:pt idx="563">
                  <c:v>5245200</c:v>
                </c:pt>
                <c:pt idx="564">
                  <c:v>5254500</c:v>
                </c:pt>
                <c:pt idx="565">
                  <c:v>5263800</c:v>
                </c:pt>
                <c:pt idx="566">
                  <c:v>5273100</c:v>
                </c:pt>
                <c:pt idx="567">
                  <c:v>5282400</c:v>
                </c:pt>
                <c:pt idx="568">
                  <c:v>5291700</c:v>
                </c:pt>
                <c:pt idx="569">
                  <c:v>5301000</c:v>
                </c:pt>
                <c:pt idx="570">
                  <c:v>5310300</c:v>
                </c:pt>
                <c:pt idx="571">
                  <c:v>5319600</c:v>
                </c:pt>
                <c:pt idx="572">
                  <c:v>5328900</c:v>
                </c:pt>
                <c:pt idx="573">
                  <c:v>5338200</c:v>
                </c:pt>
                <c:pt idx="574">
                  <c:v>5347500</c:v>
                </c:pt>
                <c:pt idx="575">
                  <c:v>5356800</c:v>
                </c:pt>
                <c:pt idx="576">
                  <c:v>5366100</c:v>
                </c:pt>
                <c:pt idx="577">
                  <c:v>5375400</c:v>
                </c:pt>
                <c:pt idx="578">
                  <c:v>5384700</c:v>
                </c:pt>
                <c:pt idx="579">
                  <c:v>5394000</c:v>
                </c:pt>
                <c:pt idx="580">
                  <c:v>5403300</c:v>
                </c:pt>
                <c:pt idx="581">
                  <c:v>5412600</c:v>
                </c:pt>
                <c:pt idx="582">
                  <c:v>5421900</c:v>
                </c:pt>
                <c:pt idx="583">
                  <c:v>5431200</c:v>
                </c:pt>
                <c:pt idx="584">
                  <c:v>5440500</c:v>
                </c:pt>
                <c:pt idx="585">
                  <c:v>5449800</c:v>
                </c:pt>
                <c:pt idx="586">
                  <c:v>5459100</c:v>
                </c:pt>
                <c:pt idx="587">
                  <c:v>5468400</c:v>
                </c:pt>
                <c:pt idx="588">
                  <c:v>5477700</c:v>
                </c:pt>
                <c:pt idx="589">
                  <c:v>5487000</c:v>
                </c:pt>
                <c:pt idx="590">
                  <c:v>5496300</c:v>
                </c:pt>
                <c:pt idx="591">
                  <c:v>5505600</c:v>
                </c:pt>
                <c:pt idx="592">
                  <c:v>5514900</c:v>
                </c:pt>
                <c:pt idx="593">
                  <c:v>5524200</c:v>
                </c:pt>
                <c:pt idx="594">
                  <c:v>5533500</c:v>
                </c:pt>
                <c:pt idx="595">
                  <c:v>5542800</c:v>
                </c:pt>
                <c:pt idx="596">
                  <c:v>5552100</c:v>
                </c:pt>
                <c:pt idx="597">
                  <c:v>5561400</c:v>
                </c:pt>
                <c:pt idx="598">
                  <c:v>5570700</c:v>
                </c:pt>
                <c:pt idx="599">
                  <c:v>5580000</c:v>
                </c:pt>
                <c:pt idx="600">
                  <c:v>5589300</c:v>
                </c:pt>
                <c:pt idx="601">
                  <c:v>5598600</c:v>
                </c:pt>
                <c:pt idx="602">
                  <c:v>5607900</c:v>
                </c:pt>
                <c:pt idx="603">
                  <c:v>5617200</c:v>
                </c:pt>
                <c:pt idx="604">
                  <c:v>5626500</c:v>
                </c:pt>
                <c:pt idx="605">
                  <c:v>5635800</c:v>
                </c:pt>
                <c:pt idx="606">
                  <c:v>5645100</c:v>
                </c:pt>
                <c:pt idx="607">
                  <c:v>5654400</c:v>
                </c:pt>
                <c:pt idx="608">
                  <c:v>5663700</c:v>
                </c:pt>
                <c:pt idx="609">
                  <c:v>5673000</c:v>
                </c:pt>
                <c:pt idx="610">
                  <c:v>5682300</c:v>
                </c:pt>
                <c:pt idx="611">
                  <c:v>5691600</c:v>
                </c:pt>
                <c:pt idx="612">
                  <c:v>5700900</c:v>
                </c:pt>
                <c:pt idx="613">
                  <c:v>5710200</c:v>
                </c:pt>
                <c:pt idx="614">
                  <c:v>5719500</c:v>
                </c:pt>
                <c:pt idx="615">
                  <c:v>5728800</c:v>
                </c:pt>
                <c:pt idx="616">
                  <c:v>5738100</c:v>
                </c:pt>
                <c:pt idx="617">
                  <c:v>5747400</c:v>
                </c:pt>
                <c:pt idx="618">
                  <c:v>5756700</c:v>
                </c:pt>
                <c:pt idx="619">
                  <c:v>5766000</c:v>
                </c:pt>
                <c:pt idx="620">
                  <c:v>5775300</c:v>
                </c:pt>
                <c:pt idx="621">
                  <c:v>5784600</c:v>
                </c:pt>
                <c:pt idx="622">
                  <c:v>5793900</c:v>
                </c:pt>
                <c:pt idx="623">
                  <c:v>5803200</c:v>
                </c:pt>
                <c:pt idx="624">
                  <c:v>5812500</c:v>
                </c:pt>
                <c:pt idx="625">
                  <c:v>5821800</c:v>
                </c:pt>
                <c:pt idx="626">
                  <c:v>5831100</c:v>
                </c:pt>
                <c:pt idx="627">
                  <c:v>5840400</c:v>
                </c:pt>
                <c:pt idx="628">
                  <c:v>5849700</c:v>
                </c:pt>
                <c:pt idx="629">
                  <c:v>5859000</c:v>
                </c:pt>
                <c:pt idx="630">
                  <c:v>5868300</c:v>
                </c:pt>
                <c:pt idx="631">
                  <c:v>5877600</c:v>
                </c:pt>
                <c:pt idx="632">
                  <c:v>5886900</c:v>
                </c:pt>
                <c:pt idx="633">
                  <c:v>5896200</c:v>
                </c:pt>
                <c:pt idx="634">
                  <c:v>5905500</c:v>
                </c:pt>
                <c:pt idx="635">
                  <c:v>5914800</c:v>
                </c:pt>
                <c:pt idx="636">
                  <c:v>5924100</c:v>
                </c:pt>
                <c:pt idx="637">
                  <c:v>5933400</c:v>
                </c:pt>
                <c:pt idx="638">
                  <c:v>5942700</c:v>
                </c:pt>
                <c:pt idx="639">
                  <c:v>5952000</c:v>
                </c:pt>
                <c:pt idx="640">
                  <c:v>5961300</c:v>
                </c:pt>
                <c:pt idx="641">
                  <c:v>5970600</c:v>
                </c:pt>
                <c:pt idx="642">
                  <c:v>5979900</c:v>
                </c:pt>
                <c:pt idx="643">
                  <c:v>5989200</c:v>
                </c:pt>
                <c:pt idx="644">
                  <c:v>5998500</c:v>
                </c:pt>
                <c:pt idx="645">
                  <c:v>6007800</c:v>
                </c:pt>
                <c:pt idx="646">
                  <c:v>6017100</c:v>
                </c:pt>
                <c:pt idx="647">
                  <c:v>6026400</c:v>
                </c:pt>
                <c:pt idx="648">
                  <c:v>6035700</c:v>
                </c:pt>
                <c:pt idx="649">
                  <c:v>6045000</c:v>
                </c:pt>
                <c:pt idx="650">
                  <c:v>6054300</c:v>
                </c:pt>
                <c:pt idx="651">
                  <c:v>6063600</c:v>
                </c:pt>
                <c:pt idx="652">
                  <c:v>6072900</c:v>
                </c:pt>
                <c:pt idx="653">
                  <c:v>6082200</c:v>
                </c:pt>
                <c:pt idx="654">
                  <c:v>6091500</c:v>
                </c:pt>
                <c:pt idx="655">
                  <c:v>6100800</c:v>
                </c:pt>
                <c:pt idx="656">
                  <c:v>6110100</c:v>
                </c:pt>
                <c:pt idx="657">
                  <c:v>6119400</c:v>
                </c:pt>
                <c:pt idx="658">
                  <c:v>6128700</c:v>
                </c:pt>
                <c:pt idx="659">
                  <c:v>6138000</c:v>
                </c:pt>
                <c:pt idx="660">
                  <c:v>6147300</c:v>
                </c:pt>
                <c:pt idx="661">
                  <c:v>6156600</c:v>
                </c:pt>
                <c:pt idx="662">
                  <c:v>6165900</c:v>
                </c:pt>
                <c:pt idx="663">
                  <c:v>6175200</c:v>
                </c:pt>
                <c:pt idx="664">
                  <c:v>6184500</c:v>
                </c:pt>
                <c:pt idx="665">
                  <c:v>6193800</c:v>
                </c:pt>
                <c:pt idx="666">
                  <c:v>6203100</c:v>
                </c:pt>
                <c:pt idx="667">
                  <c:v>6212400</c:v>
                </c:pt>
                <c:pt idx="668">
                  <c:v>6221700</c:v>
                </c:pt>
                <c:pt idx="669">
                  <c:v>6231000</c:v>
                </c:pt>
                <c:pt idx="670">
                  <c:v>6240300</c:v>
                </c:pt>
                <c:pt idx="671">
                  <c:v>6249600</c:v>
                </c:pt>
                <c:pt idx="672">
                  <c:v>6258900</c:v>
                </c:pt>
                <c:pt idx="673">
                  <c:v>6268200</c:v>
                </c:pt>
                <c:pt idx="674">
                  <c:v>6277500</c:v>
                </c:pt>
                <c:pt idx="675">
                  <c:v>6286800</c:v>
                </c:pt>
                <c:pt idx="676">
                  <c:v>6296100</c:v>
                </c:pt>
                <c:pt idx="677">
                  <c:v>6305400</c:v>
                </c:pt>
                <c:pt idx="678">
                  <c:v>6314700</c:v>
                </c:pt>
                <c:pt idx="679">
                  <c:v>6324000</c:v>
                </c:pt>
                <c:pt idx="680">
                  <c:v>6333300</c:v>
                </c:pt>
                <c:pt idx="681">
                  <c:v>6342600</c:v>
                </c:pt>
                <c:pt idx="682">
                  <c:v>6351900</c:v>
                </c:pt>
                <c:pt idx="683">
                  <c:v>6361200</c:v>
                </c:pt>
                <c:pt idx="684">
                  <c:v>6370500</c:v>
                </c:pt>
                <c:pt idx="685">
                  <c:v>6379800</c:v>
                </c:pt>
                <c:pt idx="686">
                  <c:v>6389100</c:v>
                </c:pt>
                <c:pt idx="687">
                  <c:v>6398400</c:v>
                </c:pt>
                <c:pt idx="688">
                  <c:v>6407700</c:v>
                </c:pt>
                <c:pt idx="689">
                  <c:v>6417000</c:v>
                </c:pt>
                <c:pt idx="690">
                  <c:v>6426300</c:v>
                </c:pt>
                <c:pt idx="691">
                  <c:v>6435600</c:v>
                </c:pt>
                <c:pt idx="692">
                  <c:v>6444900</c:v>
                </c:pt>
                <c:pt idx="693">
                  <c:v>6454200</c:v>
                </c:pt>
                <c:pt idx="694">
                  <c:v>6463500</c:v>
                </c:pt>
                <c:pt idx="695">
                  <c:v>6472800</c:v>
                </c:pt>
                <c:pt idx="696">
                  <c:v>6482100</c:v>
                </c:pt>
                <c:pt idx="697">
                  <c:v>6491400</c:v>
                </c:pt>
                <c:pt idx="698">
                  <c:v>6500700</c:v>
                </c:pt>
                <c:pt idx="699">
                  <c:v>6510000</c:v>
                </c:pt>
                <c:pt idx="700">
                  <c:v>6519300</c:v>
                </c:pt>
                <c:pt idx="701">
                  <c:v>6528600</c:v>
                </c:pt>
                <c:pt idx="702">
                  <c:v>6537900</c:v>
                </c:pt>
                <c:pt idx="703">
                  <c:v>6547200</c:v>
                </c:pt>
                <c:pt idx="704">
                  <c:v>6556500</c:v>
                </c:pt>
                <c:pt idx="705">
                  <c:v>6565800</c:v>
                </c:pt>
                <c:pt idx="706">
                  <c:v>6575100</c:v>
                </c:pt>
                <c:pt idx="707">
                  <c:v>6584400</c:v>
                </c:pt>
                <c:pt idx="708">
                  <c:v>6593700</c:v>
                </c:pt>
                <c:pt idx="709">
                  <c:v>6603000</c:v>
                </c:pt>
                <c:pt idx="710">
                  <c:v>6612300</c:v>
                </c:pt>
                <c:pt idx="711">
                  <c:v>6621600</c:v>
                </c:pt>
                <c:pt idx="712">
                  <c:v>6630900</c:v>
                </c:pt>
                <c:pt idx="713">
                  <c:v>6640200</c:v>
                </c:pt>
                <c:pt idx="714">
                  <c:v>6649500</c:v>
                </c:pt>
                <c:pt idx="715">
                  <c:v>6658800</c:v>
                </c:pt>
                <c:pt idx="716">
                  <c:v>6668100</c:v>
                </c:pt>
                <c:pt idx="717">
                  <c:v>6677400</c:v>
                </c:pt>
                <c:pt idx="718">
                  <c:v>6686700</c:v>
                </c:pt>
                <c:pt idx="719">
                  <c:v>6696000</c:v>
                </c:pt>
                <c:pt idx="720">
                  <c:v>6705300</c:v>
                </c:pt>
                <c:pt idx="721">
                  <c:v>6714600</c:v>
                </c:pt>
                <c:pt idx="722">
                  <c:v>6723900</c:v>
                </c:pt>
                <c:pt idx="723">
                  <c:v>6733200</c:v>
                </c:pt>
                <c:pt idx="724">
                  <c:v>6742500</c:v>
                </c:pt>
                <c:pt idx="725">
                  <c:v>6751800</c:v>
                </c:pt>
                <c:pt idx="726">
                  <c:v>6761100</c:v>
                </c:pt>
                <c:pt idx="727">
                  <c:v>6770400</c:v>
                </c:pt>
                <c:pt idx="728">
                  <c:v>6779700</c:v>
                </c:pt>
                <c:pt idx="729">
                  <c:v>6789000</c:v>
                </c:pt>
                <c:pt idx="730">
                  <c:v>6798300</c:v>
                </c:pt>
                <c:pt idx="731">
                  <c:v>6807600</c:v>
                </c:pt>
                <c:pt idx="732">
                  <c:v>6816900</c:v>
                </c:pt>
                <c:pt idx="733">
                  <c:v>6826200</c:v>
                </c:pt>
                <c:pt idx="734">
                  <c:v>6835500</c:v>
                </c:pt>
                <c:pt idx="735">
                  <c:v>6844800</c:v>
                </c:pt>
                <c:pt idx="736">
                  <c:v>6854100</c:v>
                </c:pt>
                <c:pt idx="737">
                  <c:v>6863400</c:v>
                </c:pt>
                <c:pt idx="738">
                  <c:v>6872700</c:v>
                </c:pt>
                <c:pt idx="739">
                  <c:v>6882000</c:v>
                </c:pt>
                <c:pt idx="740">
                  <c:v>6891300</c:v>
                </c:pt>
                <c:pt idx="741">
                  <c:v>6900600</c:v>
                </c:pt>
                <c:pt idx="742">
                  <c:v>6909900</c:v>
                </c:pt>
                <c:pt idx="743">
                  <c:v>6919200</c:v>
                </c:pt>
                <c:pt idx="744">
                  <c:v>6928500</c:v>
                </c:pt>
                <c:pt idx="745">
                  <c:v>6937800</c:v>
                </c:pt>
                <c:pt idx="746">
                  <c:v>6947100</c:v>
                </c:pt>
                <c:pt idx="747">
                  <c:v>6956400</c:v>
                </c:pt>
                <c:pt idx="748">
                  <c:v>6965700</c:v>
                </c:pt>
                <c:pt idx="749">
                  <c:v>6975000</c:v>
                </c:pt>
                <c:pt idx="750">
                  <c:v>6984300</c:v>
                </c:pt>
                <c:pt idx="751">
                  <c:v>6993600</c:v>
                </c:pt>
                <c:pt idx="752">
                  <c:v>7002900</c:v>
                </c:pt>
                <c:pt idx="753">
                  <c:v>7012200</c:v>
                </c:pt>
                <c:pt idx="754">
                  <c:v>7021500</c:v>
                </c:pt>
                <c:pt idx="755">
                  <c:v>7030800</c:v>
                </c:pt>
                <c:pt idx="756">
                  <c:v>7040100</c:v>
                </c:pt>
                <c:pt idx="757">
                  <c:v>7049400</c:v>
                </c:pt>
                <c:pt idx="758">
                  <c:v>7058700</c:v>
                </c:pt>
                <c:pt idx="759">
                  <c:v>7068000</c:v>
                </c:pt>
                <c:pt idx="760">
                  <c:v>7077300</c:v>
                </c:pt>
                <c:pt idx="761">
                  <c:v>7086600</c:v>
                </c:pt>
                <c:pt idx="762">
                  <c:v>7095900</c:v>
                </c:pt>
                <c:pt idx="763">
                  <c:v>7105200</c:v>
                </c:pt>
                <c:pt idx="764">
                  <c:v>7114500</c:v>
                </c:pt>
                <c:pt idx="765">
                  <c:v>7123800</c:v>
                </c:pt>
                <c:pt idx="766">
                  <c:v>7133100</c:v>
                </c:pt>
                <c:pt idx="767">
                  <c:v>7142400</c:v>
                </c:pt>
                <c:pt idx="768">
                  <c:v>7151700</c:v>
                </c:pt>
                <c:pt idx="769">
                  <c:v>7161000</c:v>
                </c:pt>
                <c:pt idx="770">
                  <c:v>7170300</c:v>
                </c:pt>
                <c:pt idx="771">
                  <c:v>7179600</c:v>
                </c:pt>
                <c:pt idx="772">
                  <c:v>7188900</c:v>
                </c:pt>
                <c:pt idx="773">
                  <c:v>7198200</c:v>
                </c:pt>
                <c:pt idx="774">
                  <c:v>7207500</c:v>
                </c:pt>
                <c:pt idx="775">
                  <c:v>7216800</c:v>
                </c:pt>
                <c:pt idx="776">
                  <c:v>7226100</c:v>
                </c:pt>
                <c:pt idx="777">
                  <c:v>7235400</c:v>
                </c:pt>
                <c:pt idx="778">
                  <c:v>7244700</c:v>
                </c:pt>
                <c:pt idx="779">
                  <c:v>7254000</c:v>
                </c:pt>
                <c:pt idx="780">
                  <c:v>7263300</c:v>
                </c:pt>
                <c:pt idx="781">
                  <c:v>7272600</c:v>
                </c:pt>
                <c:pt idx="782">
                  <c:v>7281900</c:v>
                </c:pt>
                <c:pt idx="783">
                  <c:v>7291200</c:v>
                </c:pt>
                <c:pt idx="784">
                  <c:v>7300500</c:v>
                </c:pt>
                <c:pt idx="785">
                  <c:v>7309800</c:v>
                </c:pt>
                <c:pt idx="786">
                  <c:v>7319100</c:v>
                </c:pt>
                <c:pt idx="787">
                  <c:v>7328400</c:v>
                </c:pt>
                <c:pt idx="788">
                  <c:v>7337700</c:v>
                </c:pt>
                <c:pt idx="789">
                  <c:v>7347000</c:v>
                </c:pt>
                <c:pt idx="790">
                  <c:v>7356300</c:v>
                </c:pt>
                <c:pt idx="791">
                  <c:v>7365600</c:v>
                </c:pt>
                <c:pt idx="792">
                  <c:v>7374900</c:v>
                </c:pt>
                <c:pt idx="793">
                  <c:v>7384200</c:v>
                </c:pt>
                <c:pt idx="794">
                  <c:v>7393500</c:v>
                </c:pt>
                <c:pt idx="795">
                  <c:v>7402800</c:v>
                </c:pt>
                <c:pt idx="796">
                  <c:v>7412100</c:v>
                </c:pt>
                <c:pt idx="797">
                  <c:v>7421400</c:v>
                </c:pt>
                <c:pt idx="798">
                  <c:v>7430700</c:v>
                </c:pt>
                <c:pt idx="799">
                  <c:v>7440000</c:v>
                </c:pt>
                <c:pt idx="800">
                  <c:v>7449300</c:v>
                </c:pt>
                <c:pt idx="801">
                  <c:v>7458600</c:v>
                </c:pt>
                <c:pt idx="802">
                  <c:v>7467900</c:v>
                </c:pt>
                <c:pt idx="803">
                  <c:v>7477200</c:v>
                </c:pt>
                <c:pt idx="804">
                  <c:v>7486500</c:v>
                </c:pt>
                <c:pt idx="805">
                  <c:v>7495800</c:v>
                </c:pt>
                <c:pt idx="806">
                  <c:v>7505100</c:v>
                </c:pt>
                <c:pt idx="807">
                  <c:v>7514400</c:v>
                </c:pt>
                <c:pt idx="808">
                  <c:v>7523700</c:v>
                </c:pt>
                <c:pt idx="809">
                  <c:v>7533000</c:v>
                </c:pt>
                <c:pt idx="810">
                  <c:v>7542300</c:v>
                </c:pt>
                <c:pt idx="811">
                  <c:v>7551600</c:v>
                </c:pt>
                <c:pt idx="812">
                  <c:v>7560900</c:v>
                </c:pt>
                <c:pt idx="813">
                  <c:v>7570200</c:v>
                </c:pt>
                <c:pt idx="814">
                  <c:v>7579500</c:v>
                </c:pt>
                <c:pt idx="815">
                  <c:v>7588800</c:v>
                </c:pt>
                <c:pt idx="816">
                  <c:v>7598100</c:v>
                </c:pt>
                <c:pt idx="817">
                  <c:v>7607400</c:v>
                </c:pt>
                <c:pt idx="818">
                  <c:v>7616700</c:v>
                </c:pt>
                <c:pt idx="819">
                  <c:v>7626000</c:v>
                </c:pt>
                <c:pt idx="820">
                  <c:v>7635300</c:v>
                </c:pt>
                <c:pt idx="821">
                  <c:v>7644600</c:v>
                </c:pt>
                <c:pt idx="822">
                  <c:v>7653900</c:v>
                </c:pt>
                <c:pt idx="823">
                  <c:v>7663200</c:v>
                </c:pt>
                <c:pt idx="824">
                  <c:v>7672500</c:v>
                </c:pt>
                <c:pt idx="825">
                  <c:v>7681800</c:v>
                </c:pt>
                <c:pt idx="826">
                  <c:v>7691100</c:v>
                </c:pt>
                <c:pt idx="827">
                  <c:v>7700400</c:v>
                </c:pt>
                <c:pt idx="828">
                  <c:v>7709700</c:v>
                </c:pt>
                <c:pt idx="829">
                  <c:v>7719000</c:v>
                </c:pt>
                <c:pt idx="830">
                  <c:v>7728300</c:v>
                </c:pt>
                <c:pt idx="831">
                  <c:v>7737600</c:v>
                </c:pt>
                <c:pt idx="832">
                  <c:v>7746900</c:v>
                </c:pt>
                <c:pt idx="833">
                  <c:v>7756200</c:v>
                </c:pt>
                <c:pt idx="834">
                  <c:v>7765500</c:v>
                </c:pt>
                <c:pt idx="835">
                  <c:v>7774800</c:v>
                </c:pt>
                <c:pt idx="836">
                  <c:v>7784100</c:v>
                </c:pt>
                <c:pt idx="837">
                  <c:v>7793400</c:v>
                </c:pt>
                <c:pt idx="838">
                  <c:v>7802700</c:v>
                </c:pt>
                <c:pt idx="839">
                  <c:v>7812000</c:v>
                </c:pt>
                <c:pt idx="840">
                  <c:v>7821300</c:v>
                </c:pt>
                <c:pt idx="841">
                  <c:v>7830600</c:v>
                </c:pt>
                <c:pt idx="842">
                  <c:v>7839900</c:v>
                </c:pt>
                <c:pt idx="843">
                  <c:v>7849200</c:v>
                </c:pt>
                <c:pt idx="844">
                  <c:v>7858500</c:v>
                </c:pt>
                <c:pt idx="845">
                  <c:v>7867800</c:v>
                </c:pt>
                <c:pt idx="846">
                  <c:v>7877100</c:v>
                </c:pt>
                <c:pt idx="847">
                  <c:v>7886400</c:v>
                </c:pt>
                <c:pt idx="848">
                  <c:v>7895700</c:v>
                </c:pt>
                <c:pt idx="849">
                  <c:v>7905000</c:v>
                </c:pt>
                <c:pt idx="850">
                  <c:v>7914300</c:v>
                </c:pt>
                <c:pt idx="851">
                  <c:v>7923600</c:v>
                </c:pt>
                <c:pt idx="852">
                  <c:v>7932900</c:v>
                </c:pt>
                <c:pt idx="853">
                  <c:v>7942200</c:v>
                </c:pt>
                <c:pt idx="854">
                  <c:v>7951500</c:v>
                </c:pt>
                <c:pt idx="855">
                  <c:v>7960800</c:v>
                </c:pt>
                <c:pt idx="856">
                  <c:v>7970100</c:v>
                </c:pt>
                <c:pt idx="857">
                  <c:v>7979400</c:v>
                </c:pt>
                <c:pt idx="858">
                  <c:v>7988700</c:v>
                </c:pt>
                <c:pt idx="859">
                  <c:v>7998000</c:v>
                </c:pt>
                <c:pt idx="860">
                  <c:v>8007300</c:v>
                </c:pt>
                <c:pt idx="861">
                  <c:v>8016600</c:v>
                </c:pt>
                <c:pt idx="862">
                  <c:v>8025900</c:v>
                </c:pt>
                <c:pt idx="863">
                  <c:v>8035200</c:v>
                </c:pt>
                <c:pt idx="864">
                  <c:v>8044500</c:v>
                </c:pt>
                <c:pt idx="865">
                  <c:v>8053800</c:v>
                </c:pt>
                <c:pt idx="866">
                  <c:v>8063100</c:v>
                </c:pt>
                <c:pt idx="867">
                  <c:v>8072400</c:v>
                </c:pt>
                <c:pt idx="868">
                  <c:v>8081700</c:v>
                </c:pt>
                <c:pt idx="869">
                  <c:v>8091000</c:v>
                </c:pt>
                <c:pt idx="870">
                  <c:v>8100300</c:v>
                </c:pt>
                <c:pt idx="871">
                  <c:v>8109600</c:v>
                </c:pt>
                <c:pt idx="872">
                  <c:v>8118900</c:v>
                </c:pt>
                <c:pt idx="873">
                  <c:v>8128200</c:v>
                </c:pt>
                <c:pt idx="874">
                  <c:v>8137500</c:v>
                </c:pt>
                <c:pt idx="875">
                  <c:v>8146800</c:v>
                </c:pt>
                <c:pt idx="876">
                  <c:v>8156100</c:v>
                </c:pt>
                <c:pt idx="877">
                  <c:v>8165400</c:v>
                </c:pt>
                <c:pt idx="878">
                  <c:v>8174700</c:v>
                </c:pt>
                <c:pt idx="879">
                  <c:v>8184000</c:v>
                </c:pt>
                <c:pt idx="880">
                  <c:v>8193300</c:v>
                </c:pt>
                <c:pt idx="881">
                  <c:v>8202600</c:v>
                </c:pt>
                <c:pt idx="882">
                  <c:v>8211900</c:v>
                </c:pt>
                <c:pt idx="883">
                  <c:v>8221200</c:v>
                </c:pt>
                <c:pt idx="884">
                  <c:v>8230500</c:v>
                </c:pt>
                <c:pt idx="885">
                  <c:v>8239800</c:v>
                </c:pt>
                <c:pt idx="886">
                  <c:v>8249100</c:v>
                </c:pt>
                <c:pt idx="887">
                  <c:v>8258400</c:v>
                </c:pt>
                <c:pt idx="888">
                  <c:v>8267700</c:v>
                </c:pt>
                <c:pt idx="889">
                  <c:v>8277000</c:v>
                </c:pt>
                <c:pt idx="890">
                  <c:v>8286300</c:v>
                </c:pt>
                <c:pt idx="891">
                  <c:v>8295600</c:v>
                </c:pt>
                <c:pt idx="892">
                  <c:v>8304900</c:v>
                </c:pt>
                <c:pt idx="893">
                  <c:v>8314200</c:v>
                </c:pt>
                <c:pt idx="894">
                  <c:v>8323500</c:v>
                </c:pt>
                <c:pt idx="895">
                  <c:v>8332800</c:v>
                </c:pt>
                <c:pt idx="896">
                  <c:v>8342100</c:v>
                </c:pt>
                <c:pt idx="897">
                  <c:v>8351400</c:v>
                </c:pt>
                <c:pt idx="898">
                  <c:v>8360700</c:v>
                </c:pt>
                <c:pt idx="899">
                  <c:v>8370000</c:v>
                </c:pt>
                <c:pt idx="900">
                  <c:v>8379300</c:v>
                </c:pt>
                <c:pt idx="901">
                  <c:v>8388600</c:v>
                </c:pt>
                <c:pt idx="902">
                  <c:v>8397900</c:v>
                </c:pt>
                <c:pt idx="903">
                  <c:v>8407200</c:v>
                </c:pt>
                <c:pt idx="904">
                  <c:v>8416500</c:v>
                </c:pt>
                <c:pt idx="905">
                  <c:v>8425800</c:v>
                </c:pt>
                <c:pt idx="906">
                  <c:v>8435100</c:v>
                </c:pt>
                <c:pt idx="907">
                  <c:v>8444400</c:v>
                </c:pt>
                <c:pt idx="908">
                  <c:v>8453700</c:v>
                </c:pt>
                <c:pt idx="909">
                  <c:v>8463000</c:v>
                </c:pt>
                <c:pt idx="910">
                  <c:v>8472300</c:v>
                </c:pt>
                <c:pt idx="911">
                  <c:v>8481600</c:v>
                </c:pt>
                <c:pt idx="912">
                  <c:v>8490900</c:v>
                </c:pt>
                <c:pt idx="913">
                  <c:v>8500200</c:v>
                </c:pt>
                <c:pt idx="914">
                  <c:v>8509500</c:v>
                </c:pt>
                <c:pt idx="915">
                  <c:v>8518800</c:v>
                </c:pt>
                <c:pt idx="916">
                  <c:v>8528100</c:v>
                </c:pt>
                <c:pt idx="917">
                  <c:v>8537400</c:v>
                </c:pt>
                <c:pt idx="918">
                  <c:v>8546700</c:v>
                </c:pt>
                <c:pt idx="919">
                  <c:v>8556000</c:v>
                </c:pt>
                <c:pt idx="920">
                  <c:v>8565300</c:v>
                </c:pt>
                <c:pt idx="921">
                  <c:v>8574600</c:v>
                </c:pt>
                <c:pt idx="922">
                  <c:v>8583900</c:v>
                </c:pt>
                <c:pt idx="923">
                  <c:v>8593200</c:v>
                </c:pt>
                <c:pt idx="924">
                  <c:v>8602500</c:v>
                </c:pt>
                <c:pt idx="925">
                  <c:v>8611800</c:v>
                </c:pt>
                <c:pt idx="926">
                  <c:v>8621100</c:v>
                </c:pt>
                <c:pt idx="927">
                  <c:v>8630400</c:v>
                </c:pt>
                <c:pt idx="928">
                  <c:v>8639700</c:v>
                </c:pt>
                <c:pt idx="929">
                  <c:v>8649000</c:v>
                </c:pt>
                <c:pt idx="930">
                  <c:v>8658300</c:v>
                </c:pt>
                <c:pt idx="931">
                  <c:v>8667600</c:v>
                </c:pt>
                <c:pt idx="932">
                  <c:v>8676900</c:v>
                </c:pt>
                <c:pt idx="933">
                  <c:v>8686200</c:v>
                </c:pt>
                <c:pt idx="934">
                  <c:v>8695500</c:v>
                </c:pt>
                <c:pt idx="935">
                  <c:v>8704800</c:v>
                </c:pt>
                <c:pt idx="936">
                  <c:v>8714100</c:v>
                </c:pt>
                <c:pt idx="937">
                  <c:v>8723400</c:v>
                </c:pt>
                <c:pt idx="938">
                  <c:v>8732700</c:v>
                </c:pt>
                <c:pt idx="939">
                  <c:v>8742000</c:v>
                </c:pt>
                <c:pt idx="940">
                  <c:v>8751300</c:v>
                </c:pt>
                <c:pt idx="941">
                  <c:v>8760600</c:v>
                </c:pt>
                <c:pt idx="942">
                  <c:v>8769900</c:v>
                </c:pt>
                <c:pt idx="943">
                  <c:v>8779200</c:v>
                </c:pt>
                <c:pt idx="944">
                  <c:v>8788500</c:v>
                </c:pt>
                <c:pt idx="945">
                  <c:v>8797800</c:v>
                </c:pt>
                <c:pt idx="946">
                  <c:v>8807100</c:v>
                </c:pt>
                <c:pt idx="947">
                  <c:v>8816400</c:v>
                </c:pt>
                <c:pt idx="948">
                  <c:v>8825700</c:v>
                </c:pt>
                <c:pt idx="949">
                  <c:v>8835000</c:v>
                </c:pt>
                <c:pt idx="950">
                  <c:v>8844300</c:v>
                </c:pt>
                <c:pt idx="951">
                  <c:v>8853600</c:v>
                </c:pt>
                <c:pt idx="952">
                  <c:v>8862900</c:v>
                </c:pt>
                <c:pt idx="953">
                  <c:v>8872200</c:v>
                </c:pt>
                <c:pt idx="954">
                  <c:v>8881500</c:v>
                </c:pt>
                <c:pt idx="955">
                  <c:v>8890800</c:v>
                </c:pt>
                <c:pt idx="956">
                  <c:v>8900100</c:v>
                </c:pt>
                <c:pt idx="957">
                  <c:v>8909400</c:v>
                </c:pt>
                <c:pt idx="958">
                  <c:v>8918700</c:v>
                </c:pt>
                <c:pt idx="959">
                  <c:v>8928000</c:v>
                </c:pt>
                <c:pt idx="960">
                  <c:v>8937300</c:v>
                </c:pt>
                <c:pt idx="961">
                  <c:v>8946600</c:v>
                </c:pt>
                <c:pt idx="962">
                  <c:v>8955900</c:v>
                </c:pt>
                <c:pt idx="963">
                  <c:v>8965200</c:v>
                </c:pt>
                <c:pt idx="964">
                  <c:v>8974500</c:v>
                </c:pt>
                <c:pt idx="965">
                  <c:v>8983800</c:v>
                </c:pt>
                <c:pt idx="966">
                  <c:v>8993100</c:v>
                </c:pt>
                <c:pt idx="967">
                  <c:v>9002400</c:v>
                </c:pt>
                <c:pt idx="968">
                  <c:v>9011700</c:v>
                </c:pt>
                <c:pt idx="969">
                  <c:v>9021000</c:v>
                </c:pt>
                <c:pt idx="970">
                  <c:v>9030300</c:v>
                </c:pt>
                <c:pt idx="971">
                  <c:v>9039600</c:v>
                </c:pt>
                <c:pt idx="972">
                  <c:v>9048900</c:v>
                </c:pt>
                <c:pt idx="973">
                  <c:v>9058200</c:v>
                </c:pt>
                <c:pt idx="974">
                  <c:v>9067500</c:v>
                </c:pt>
                <c:pt idx="975">
                  <c:v>9076800</c:v>
                </c:pt>
                <c:pt idx="976">
                  <c:v>9086100</c:v>
                </c:pt>
                <c:pt idx="977">
                  <c:v>9095400</c:v>
                </c:pt>
                <c:pt idx="978">
                  <c:v>9104700</c:v>
                </c:pt>
                <c:pt idx="979">
                  <c:v>9114000</c:v>
                </c:pt>
                <c:pt idx="980">
                  <c:v>9123300</c:v>
                </c:pt>
                <c:pt idx="981">
                  <c:v>9132600</c:v>
                </c:pt>
                <c:pt idx="982">
                  <c:v>9141900</c:v>
                </c:pt>
                <c:pt idx="983">
                  <c:v>9151200</c:v>
                </c:pt>
                <c:pt idx="984">
                  <c:v>9160500</c:v>
                </c:pt>
                <c:pt idx="985">
                  <c:v>9169800</c:v>
                </c:pt>
                <c:pt idx="986">
                  <c:v>9179100</c:v>
                </c:pt>
                <c:pt idx="987">
                  <c:v>9188400</c:v>
                </c:pt>
                <c:pt idx="988">
                  <c:v>9197700</c:v>
                </c:pt>
                <c:pt idx="989">
                  <c:v>9207000</c:v>
                </c:pt>
                <c:pt idx="990">
                  <c:v>9216300</c:v>
                </c:pt>
                <c:pt idx="991">
                  <c:v>9225600</c:v>
                </c:pt>
                <c:pt idx="992">
                  <c:v>9234900</c:v>
                </c:pt>
                <c:pt idx="993">
                  <c:v>9244200</c:v>
                </c:pt>
                <c:pt idx="994">
                  <c:v>9253500</c:v>
                </c:pt>
                <c:pt idx="995">
                  <c:v>9262800</c:v>
                </c:pt>
                <c:pt idx="996">
                  <c:v>9272100</c:v>
                </c:pt>
                <c:pt idx="997">
                  <c:v>9281400</c:v>
                </c:pt>
                <c:pt idx="998">
                  <c:v>9290700</c:v>
                </c:pt>
                <c:pt idx="999">
                  <c:v>9300000</c:v>
                </c:pt>
                <c:pt idx="1000">
                  <c:v>9309300</c:v>
                </c:pt>
                <c:pt idx="1001">
                  <c:v>9318600</c:v>
                </c:pt>
                <c:pt idx="1002">
                  <c:v>9327900</c:v>
                </c:pt>
                <c:pt idx="1003">
                  <c:v>9337200</c:v>
                </c:pt>
                <c:pt idx="1004">
                  <c:v>9346500</c:v>
                </c:pt>
                <c:pt idx="1005">
                  <c:v>9355800</c:v>
                </c:pt>
                <c:pt idx="1006">
                  <c:v>9365100</c:v>
                </c:pt>
                <c:pt idx="1007">
                  <c:v>9374400</c:v>
                </c:pt>
                <c:pt idx="1008">
                  <c:v>9383700</c:v>
                </c:pt>
                <c:pt idx="1009">
                  <c:v>9393000</c:v>
                </c:pt>
                <c:pt idx="1010">
                  <c:v>9402300</c:v>
                </c:pt>
                <c:pt idx="1011">
                  <c:v>9411600</c:v>
                </c:pt>
                <c:pt idx="1012">
                  <c:v>9420900</c:v>
                </c:pt>
                <c:pt idx="1013">
                  <c:v>9430200</c:v>
                </c:pt>
                <c:pt idx="1014">
                  <c:v>9439500</c:v>
                </c:pt>
                <c:pt idx="1015">
                  <c:v>9448800</c:v>
                </c:pt>
                <c:pt idx="1016">
                  <c:v>9458100</c:v>
                </c:pt>
                <c:pt idx="1017">
                  <c:v>9467400</c:v>
                </c:pt>
                <c:pt idx="1018">
                  <c:v>9476700</c:v>
                </c:pt>
                <c:pt idx="1019">
                  <c:v>9486000</c:v>
                </c:pt>
                <c:pt idx="1020">
                  <c:v>9495300</c:v>
                </c:pt>
                <c:pt idx="1021">
                  <c:v>9504600</c:v>
                </c:pt>
                <c:pt idx="1022">
                  <c:v>9513900</c:v>
                </c:pt>
                <c:pt idx="1023">
                  <c:v>9523200</c:v>
                </c:pt>
                <c:pt idx="1024">
                  <c:v>9532500</c:v>
                </c:pt>
                <c:pt idx="1025">
                  <c:v>9541800</c:v>
                </c:pt>
                <c:pt idx="1026">
                  <c:v>9551100</c:v>
                </c:pt>
                <c:pt idx="1027">
                  <c:v>9560400</c:v>
                </c:pt>
                <c:pt idx="1028">
                  <c:v>9569700</c:v>
                </c:pt>
                <c:pt idx="1029">
                  <c:v>9579000</c:v>
                </c:pt>
                <c:pt idx="1030">
                  <c:v>9588300</c:v>
                </c:pt>
                <c:pt idx="1031">
                  <c:v>9597600</c:v>
                </c:pt>
                <c:pt idx="1032">
                  <c:v>9606900</c:v>
                </c:pt>
                <c:pt idx="1033">
                  <c:v>9616200</c:v>
                </c:pt>
                <c:pt idx="1034">
                  <c:v>9625500</c:v>
                </c:pt>
                <c:pt idx="1035">
                  <c:v>9634800</c:v>
                </c:pt>
                <c:pt idx="1036">
                  <c:v>9644100</c:v>
                </c:pt>
                <c:pt idx="1037">
                  <c:v>9653400</c:v>
                </c:pt>
                <c:pt idx="1038">
                  <c:v>9662700</c:v>
                </c:pt>
                <c:pt idx="1039">
                  <c:v>9672000</c:v>
                </c:pt>
                <c:pt idx="1040">
                  <c:v>9681300</c:v>
                </c:pt>
                <c:pt idx="1041">
                  <c:v>9690600</c:v>
                </c:pt>
                <c:pt idx="1042">
                  <c:v>9699900</c:v>
                </c:pt>
                <c:pt idx="1043">
                  <c:v>9709200</c:v>
                </c:pt>
                <c:pt idx="1044">
                  <c:v>9718500</c:v>
                </c:pt>
                <c:pt idx="1045">
                  <c:v>9727800</c:v>
                </c:pt>
                <c:pt idx="1046">
                  <c:v>9737100</c:v>
                </c:pt>
                <c:pt idx="1047">
                  <c:v>9746400</c:v>
                </c:pt>
                <c:pt idx="1048">
                  <c:v>9755700</c:v>
                </c:pt>
                <c:pt idx="1049">
                  <c:v>9765000</c:v>
                </c:pt>
                <c:pt idx="1050">
                  <c:v>9774300</c:v>
                </c:pt>
                <c:pt idx="1051">
                  <c:v>9783600</c:v>
                </c:pt>
                <c:pt idx="1052">
                  <c:v>9792900</c:v>
                </c:pt>
                <c:pt idx="1053">
                  <c:v>9802200</c:v>
                </c:pt>
                <c:pt idx="1054">
                  <c:v>9811500</c:v>
                </c:pt>
                <c:pt idx="1055">
                  <c:v>9820800</c:v>
                </c:pt>
                <c:pt idx="1056">
                  <c:v>9830100</c:v>
                </c:pt>
                <c:pt idx="1057">
                  <c:v>9839400</c:v>
                </c:pt>
                <c:pt idx="1058">
                  <c:v>9848700</c:v>
                </c:pt>
                <c:pt idx="1059">
                  <c:v>9858000</c:v>
                </c:pt>
                <c:pt idx="1060">
                  <c:v>9867300</c:v>
                </c:pt>
                <c:pt idx="1061">
                  <c:v>9876600</c:v>
                </c:pt>
                <c:pt idx="1062">
                  <c:v>9885900</c:v>
                </c:pt>
                <c:pt idx="1063">
                  <c:v>9895200</c:v>
                </c:pt>
                <c:pt idx="1064">
                  <c:v>9904500</c:v>
                </c:pt>
                <c:pt idx="1065">
                  <c:v>9913800</c:v>
                </c:pt>
                <c:pt idx="1066">
                  <c:v>9923100</c:v>
                </c:pt>
                <c:pt idx="1067">
                  <c:v>9932400</c:v>
                </c:pt>
                <c:pt idx="1068">
                  <c:v>9941700</c:v>
                </c:pt>
                <c:pt idx="1069">
                  <c:v>9951000</c:v>
                </c:pt>
                <c:pt idx="1070">
                  <c:v>9960300</c:v>
                </c:pt>
                <c:pt idx="1071">
                  <c:v>9969600</c:v>
                </c:pt>
                <c:pt idx="1072">
                  <c:v>9978900</c:v>
                </c:pt>
                <c:pt idx="1073">
                  <c:v>9988200</c:v>
                </c:pt>
                <c:pt idx="1074">
                  <c:v>9997500</c:v>
                </c:pt>
                <c:pt idx="1075">
                  <c:v>10006800</c:v>
                </c:pt>
                <c:pt idx="1076">
                  <c:v>10016100</c:v>
                </c:pt>
                <c:pt idx="1077">
                  <c:v>10025400</c:v>
                </c:pt>
                <c:pt idx="1078">
                  <c:v>10034700</c:v>
                </c:pt>
                <c:pt idx="1079">
                  <c:v>10044000</c:v>
                </c:pt>
                <c:pt idx="1080">
                  <c:v>10053300</c:v>
                </c:pt>
                <c:pt idx="1081">
                  <c:v>10062600</c:v>
                </c:pt>
                <c:pt idx="1082">
                  <c:v>10071900</c:v>
                </c:pt>
                <c:pt idx="1083">
                  <c:v>10081200</c:v>
                </c:pt>
                <c:pt idx="1084">
                  <c:v>10090500</c:v>
                </c:pt>
                <c:pt idx="1085">
                  <c:v>10099800</c:v>
                </c:pt>
                <c:pt idx="1086">
                  <c:v>10109100</c:v>
                </c:pt>
                <c:pt idx="1087">
                  <c:v>10118400</c:v>
                </c:pt>
                <c:pt idx="1088">
                  <c:v>10127700</c:v>
                </c:pt>
                <c:pt idx="1089">
                  <c:v>10137000</c:v>
                </c:pt>
                <c:pt idx="1090">
                  <c:v>10146300</c:v>
                </c:pt>
                <c:pt idx="1091">
                  <c:v>10155600</c:v>
                </c:pt>
                <c:pt idx="1092">
                  <c:v>10164900</c:v>
                </c:pt>
                <c:pt idx="1093">
                  <c:v>10174200</c:v>
                </c:pt>
                <c:pt idx="1094">
                  <c:v>10183500</c:v>
                </c:pt>
                <c:pt idx="1095">
                  <c:v>10192800</c:v>
                </c:pt>
                <c:pt idx="1096">
                  <c:v>10202100</c:v>
                </c:pt>
                <c:pt idx="1097">
                  <c:v>10211400</c:v>
                </c:pt>
                <c:pt idx="1098">
                  <c:v>10220700</c:v>
                </c:pt>
                <c:pt idx="1099">
                  <c:v>10230000</c:v>
                </c:pt>
                <c:pt idx="1100">
                  <c:v>10239300</c:v>
                </c:pt>
                <c:pt idx="1101">
                  <c:v>10248600</c:v>
                </c:pt>
                <c:pt idx="1102">
                  <c:v>10257900</c:v>
                </c:pt>
                <c:pt idx="1103">
                  <c:v>10267200</c:v>
                </c:pt>
                <c:pt idx="1104">
                  <c:v>10276500</c:v>
                </c:pt>
                <c:pt idx="1105">
                  <c:v>10285800</c:v>
                </c:pt>
                <c:pt idx="1106">
                  <c:v>10295100</c:v>
                </c:pt>
                <c:pt idx="1107">
                  <c:v>10304400</c:v>
                </c:pt>
                <c:pt idx="1108">
                  <c:v>10313700</c:v>
                </c:pt>
                <c:pt idx="1109">
                  <c:v>10323000</c:v>
                </c:pt>
                <c:pt idx="1110">
                  <c:v>10332300</c:v>
                </c:pt>
                <c:pt idx="1111">
                  <c:v>10341600</c:v>
                </c:pt>
                <c:pt idx="1112">
                  <c:v>10350900</c:v>
                </c:pt>
                <c:pt idx="1113">
                  <c:v>10360200</c:v>
                </c:pt>
                <c:pt idx="1114">
                  <c:v>10369500</c:v>
                </c:pt>
                <c:pt idx="1115">
                  <c:v>10378800</c:v>
                </c:pt>
                <c:pt idx="1116">
                  <c:v>10388100</c:v>
                </c:pt>
                <c:pt idx="1117">
                  <c:v>10397400</c:v>
                </c:pt>
                <c:pt idx="1118">
                  <c:v>10406700</c:v>
                </c:pt>
                <c:pt idx="1119">
                  <c:v>10416000</c:v>
                </c:pt>
                <c:pt idx="1120">
                  <c:v>10425300</c:v>
                </c:pt>
                <c:pt idx="1121">
                  <c:v>10434600</c:v>
                </c:pt>
                <c:pt idx="1122">
                  <c:v>10443900</c:v>
                </c:pt>
                <c:pt idx="1123">
                  <c:v>10453200</c:v>
                </c:pt>
                <c:pt idx="1124">
                  <c:v>10462500</c:v>
                </c:pt>
                <c:pt idx="1125">
                  <c:v>10471800</c:v>
                </c:pt>
                <c:pt idx="1126">
                  <c:v>10481100</c:v>
                </c:pt>
                <c:pt idx="1127">
                  <c:v>10490400</c:v>
                </c:pt>
                <c:pt idx="1128">
                  <c:v>10499700</c:v>
                </c:pt>
                <c:pt idx="1129">
                  <c:v>10509000</c:v>
                </c:pt>
                <c:pt idx="1130">
                  <c:v>10518300</c:v>
                </c:pt>
                <c:pt idx="1131">
                  <c:v>10527600</c:v>
                </c:pt>
                <c:pt idx="1132">
                  <c:v>10536900</c:v>
                </c:pt>
                <c:pt idx="1133">
                  <c:v>10546200</c:v>
                </c:pt>
                <c:pt idx="1134">
                  <c:v>10555500</c:v>
                </c:pt>
                <c:pt idx="1135">
                  <c:v>10564800</c:v>
                </c:pt>
                <c:pt idx="1136">
                  <c:v>10574100</c:v>
                </c:pt>
                <c:pt idx="1137">
                  <c:v>10583400</c:v>
                </c:pt>
                <c:pt idx="1138">
                  <c:v>10592700</c:v>
                </c:pt>
                <c:pt idx="1139">
                  <c:v>10602000</c:v>
                </c:pt>
                <c:pt idx="1140">
                  <c:v>10611300</c:v>
                </c:pt>
                <c:pt idx="1141">
                  <c:v>10620600</c:v>
                </c:pt>
                <c:pt idx="1142">
                  <c:v>10629900</c:v>
                </c:pt>
                <c:pt idx="1143">
                  <c:v>10639200</c:v>
                </c:pt>
                <c:pt idx="1144">
                  <c:v>10648500</c:v>
                </c:pt>
                <c:pt idx="1145">
                  <c:v>10657800</c:v>
                </c:pt>
                <c:pt idx="1146">
                  <c:v>10667100</c:v>
                </c:pt>
                <c:pt idx="1147">
                  <c:v>10676400</c:v>
                </c:pt>
                <c:pt idx="1148">
                  <c:v>10685700</c:v>
                </c:pt>
                <c:pt idx="1149">
                  <c:v>10695000</c:v>
                </c:pt>
                <c:pt idx="1150">
                  <c:v>10704300</c:v>
                </c:pt>
                <c:pt idx="1151">
                  <c:v>10713600</c:v>
                </c:pt>
                <c:pt idx="1152">
                  <c:v>10722900</c:v>
                </c:pt>
                <c:pt idx="1153">
                  <c:v>10732200</c:v>
                </c:pt>
                <c:pt idx="1154">
                  <c:v>10741500</c:v>
                </c:pt>
                <c:pt idx="1155">
                  <c:v>10750800</c:v>
                </c:pt>
                <c:pt idx="1156">
                  <c:v>10760100</c:v>
                </c:pt>
                <c:pt idx="1157">
                  <c:v>10769400</c:v>
                </c:pt>
                <c:pt idx="1158">
                  <c:v>10778700</c:v>
                </c:pt>
                <c:pt idx="1159">
                  <c:v>10788000</c:v>
                </c:pt>
                <c:pt idx="1160">
                  <c:v>10797300</c:v>
                </c:pt>
                <c:pt idx="1161">
                  <c:v>10806600</c:v>
                </c:pt>
                <c:pt idx="1162">
                  <c:v>10815900</c:v>
                </c:pt>
                <c:pt idx="1163">
                  <c:v>10825200</c:v>
                </c:pt>
                <c:pt idx="1164">
                  <c:v>10834500</c:v>
                </c:pt>
                <c:pt idx="1165">
                  <c:v>10843800</c:v>
                </c:pt>
                <c:pt idx="1166">
                  <c:v>10853100</c:v>
                </c:pt>
                <c:pt idx="1167">
                  <c:v>10862400</c:v>
                </c:pt>
                <c:pt idx="1168">
                  <c:v>10871700</c:v>
                </c:pt>
                <c:pt idx="1169">
                  <c:v>10881000</c:v>
                </c:pt>
                <c:pt idx="1170">
                  <c:v>10890300</c:v>
                </c:pt>
                <c:pt idx="1171">
                  <c:v>10899600</c:v>
                </c:pt>
                <c:pt idx="1172">
                  <c:v>10908900</c:v>
                </c:pt>
                <c:pt idx="1173">
                  <c:v>10918200</c:v>
                </c:pt>
                <c:pt idx="1174">
                  <c:v>10927500</c:v>
                </c:pt>
                <c:pt idx="1175">
                  <c:v>10936800</c:v>
                </c:pt>
                <c:pt idx="1176">
                  <c:v>10946100</c:v>
                </c:pt>
                <c:pt idx="1177">
                  <c:v>10955400</c:v>
                </c:pt>
                <c:pt idx="1178">
                  <c:v>10964700</c:v>
                </c:pt>
                <c:pt idx="1179">
                  <c:v>10974000</c:v>
                </c:pt>
                <c:pt idx="1180">
                  <c:v>10983300</c:v>
                </c:pt>
                <c:pt idx="1181">
                  <c:v>10992600</c:v>
                </c:pt>
                <c:pt idx="1182">
                  <c:v>11001900</c:v>
                </c:pt>
                <c:pt idx="1183">
                  <c:v>11011200</c:v>
                </c:pt>
                <c:pt idx="1184">
                  <c:v>11020500</c:v>
                </c:pt>
                <c:pt idx="1185">
                  <c:v>11029800</c:v>
                </c:pt>
                <c:pt idx="1186">
                  <c:v>11039100</c:v>
                </c:pt>
                <c:pt idx="1187">
                  <c:v>11048400</c:v>
                </c:pt>
                <c:pt idx="1188">
                  <c:v>11057700</c:v>
                </c:pt>
                <c:pt idx="1189">
                  <c:v>11067000</c:v>
                </c:pt>
                <c:pt idx="1190">
                  <c:v>11076300</c:v>
                </c:pt>
                <c:pt idx="1191">
                  <c:v>11085600</c:v>
                </c:pt>
                <c:pt idx="1192">
                  <c:v>11094900</c:v>
                </c:pt>
                <c:pt idx="1193">
                  <c:v>11104200</c:v>
                </c:pt>
                <c:pt idx="1194">
                  <c:v>11113500</c:v>
                </c:pt>
                <c:pt idx="1195">
                  <c:v>11122800</c:v>
                </c:pt>
                <c:pt idx="1196">
                  <c:v>11132100</c:v>
                </c:pt>
                <c:pt idx="1197">
                  <c:v>11141400</c:v>
                </c:pt>
                <c:pt idx="1198">
                  <c:v>11150700</c:v>
                </c:pt>
                <c:pt idx="1199">
                  <c:v>11160000</c:v>
                </c:pt>
                <c:pt idx="1200">
                  <c:v>11169300</c:v>
                </c:pt>
                <c:pt idx="1201">
                  <c:v>11178600</c:v>
                </c:pt>
                <c:pt idx="1202">
                  <c:v>11187900</c:v>
                </c:pt>
                <c:pt idx="1203">
                  <c:v>11197200</c:v>
                </c:pt>
                <c:pt idx="1204">
                  <c:v>11206500</c:v>
                </c:pt>
                <c:pt idx="1205">
                  <c:v>11215800</c:v>
                </c:pt>
                <c:pt idx="1206">
                  <c:v>11225100</c:v>
                </c:pt>
                <c:pt idx="1207">
                  <c:v>11234400</c:v>
                </c:pt>
                <c:pt idx="1208">
                  <c:v>11243700</c:v>
                </c:pt>
                <c:pt idx="1209">
                  <c:v>11253000</c:v>
                </c:pt>
                <c:pt idx="1210">
                  <c:v>11262300</c:v>
                </c:pt>
                <c:pt idx="1211">
                  <c:v>11271600</c:v>
                </c:pt>
                <c:pt idx="1212">
                  <c:v>11280900</c:v>
                </c:pt>
                <c:pt idx="1213">
                  <c:v>11290200</c:v>
                </c:pt>
                <c:pt idx="1214">
                  <c:v>11299500</c:v>
                </c:pt>
                <c:pt idx="1215">
                  <c:v>11308800</c:v>
                </c:pt>
                <c:pt idx="1216">
                  <c:v>11318100</c:v>
                </c:pt>
                <c:pt idx="1217">
                  <c:v>11327400</c:v>
                </c:pt>
                <c:pt idx="1218">
                  <c:v>11336700</c:v>
                </c:pt>
                <c:pt idx="1219">
                  <c:v>11346000</c:v>
                </c:pt>
                <c:pt idx="1220">
                  <c:v>11355300</c:v>
                </c:pt>
                <c:pt idx="1221">
                  <c:v>11364600</c:v>
                </c:pt>
                <c:pt idx="1222">
                  <c:v>11373900</c:v>
                </c:pt>
                <c:pt idx="1223">
                  <c:v>11383200</c:v>
                </c:pt>
                <c:pt idx="1224">
                  <c:v>11392500</c:v>
                </c:pt>
                <c:pt idx="1225">
                  <c:v>11401800</c:v>
                </c:pt>
                <c:pt idx="1226">
                  <c:v>11411100</c:v>
                </c:pt>
                <c:pt idx="1227">
                  <c:v>11420400</c:v>
                </c:pt>
                <c:pt idx="1228">
                  <c:v>11429700</c:v>
                </c:pt>
                <c:pt idx="1229">
                  <c:v>11439000</c:v>
                </c:pt>
                <c:pt idx="1230">
                  <c:v>11448300</c:v>
                </c:pt>
                <c:pt idx="1231">
                  <c:v>11457600</c:v>
                </c:pt>
                <c:pt idx="1232">
                  <c:v>11466900</c:v>
                </c:pt>
                <c:pt idx="1233">
                  <c:v>11476200</c:v>
                </c:pt>
                <c:pt idx="1234">
                  <c:v>11485500</c:v>
                </c:pt>
                <c:pt idx="1235">
                  <c:v>11494800</c:v>
                </c:pt>
                <c:pt idx="1236">
                  <c:v>11504100</c:v>
                </c:pt>
                <c:pt idx="1237">
                  <c:v>11513400</c:v>
                </c:pt>
                <c:pt idx="1238">
                  <c:v>11522700</c:v>
                </c:pt>
                <c:pt idx="1239">
                  <c:v>11532000</c:v>
                </c:pt>
                <c:pt idx="1240">
                  <c:v>11541300</c:v>
                </c:pt>
                <c:pt idx="1241">
                  <c:v>11550600</c:v>
                </c:pt>
                <c:pt idx="1242">
                  <c:v>11559900</c:v>
                </c:pt>
                <c:pt idx="1243">
                  <c:v>11569200</c:v>
                </c:pt>
                <c:pt idx="1244">
                  <c:v>11578500</c:v>
                </c:pt>
                <c:pt idx="1245">
                  <c:v>11587800</c:v>
                </c:pt>
                <c:pt idx="1246">
                  <c:v>11597100</c:v>
                </c:pt>
                <c:pt idx="1247">
                  <c:v>11606400</c:v>
                </c:pt>
                <c:pt idx="1248">
                  <c:v>11615700</c:v>
                </c:pt>
                <c:pt idx="1249">
                  <c:v>11625000</c:v>
                </c:pt>
                <c:pt idx="1250">
                  <c:v>11634300</c:v>
                </c:pt>
                <c:pt idx="1251">
                  <c:v>11643600</c:v>
                </c:pt>
                <c:pt idx="1252">
                  <c:v>11652900</c:v>
                </c:pt>
                <c:pt idx="1253">
                  <c:v>11662200</c:v>
                </c:pt>
                <c:pt idx="1254">
                  <c:v>11671500</c:v>
                </c:pt>
                <c:pt idx="1255">
                  <c:v>11680800</c:v>
                </c:pt>
                <c:pt idx="1256">
                  <c:v>11690100</c:v>
                </c:pt>
                <c:pt idx="1257">
                  <c:v>11699400</c:v>
                </c:pt>
                <c:pt idx="1258">
                  <c:v>11708700</c:v>
                </c:pt>
                <c:pt idx="1259">
                  <c:v>11718000</c:v>
                </c:pt>
                <c:pt idx="1260">
                  <c:v>11727300</c:v>
                </c:pt>
                <c:pt idx="1261">
                  <c:v>11736600</c:v>
                </c:pt>
                <c:pt idx="1262">
                  <c:v>11745900</c:v>
                </c:pt>
                <c:pt idx="1263">
                  <c:v>11755200</c:v>
                </c:pt>
                <c:pt idx="1264">
                  <c:v>11764500</c:v>
                </c:pt>
                <c:pt idx="1265">
                  <c:v>11773800</c:v>
                </c:pt>
                <c:pt idx="1266">
                  <c:v>11783100</c:v>
                </c:pt>
                <c:pt idx="1267">
                  <c:v>11792400</c:v>
                </c:pt>
                <c:pt idx="1268">
                  <c:v>11801700</c:v>
                </c:pt>
                <c:pt idx="1269">
                  <c:v>11811000</c:v>
                </c:pt>
                <c:pt idx="1270">
                  <c:v>11820300</c:v>
                </c:pt>
                <c:pt idx="1271">
                  <c:v>11829600</c:v>
                </c:pt>
                <c:pt idx="1272">
                  <c:v>11838900</c:v>
                </c:pt>
                <c:pt idx="1273">
                  <c:v>11848200</c:v>
                </c:pt>
                <c:pt idx="1274">
                  <c:v>11857500</c:v>
                </c:pt>
                <c:pt idx="1275">
                  <c:v>11866800</c:v>
                </c:pt>
                <c:pt idx="1276">
                  <c:v>11876100</c:v>
                </c:pt>
                <c:pt idx="1277">
                  <c:v>11885400</c:v>
                </c:pt>
                <c:pt idx="1278">
                  <c:v>11894700</c:v>
                </c:pt>
                <c:pt idx="1279">
                  <c:v>11904000</c:v>
                </c:pt>
                <c:pt idx="1280">
                  <c:v>11913300</c:v>
                </c:pt>
                <c:pt idx="1281">
                  <c:v>11922600</c:v>
                </c:pt>
                <c:pt idx="1282">
                  <c:v>11931900</c:v>
                </c:pt>
                <c:pt idx="1283">
                  <c:v>11941200</c:v>
                </c:pt>
                <c:pt idx="1284">
                  <c:v>11950500</c:v>
                </c:pt>
                <c:pt idx="1285">
                  <c:v>11959800</c:v>
                </c:pt>
                <c:pt idx="1286">
                  <c:v>11969100</c:v>
                </c:pt>
                <c:pt idx="1287">
                  <c:v>11978400</c:v>
                </c:pt>
                <c:pt idx="1288">
                  <c:v>11987700</c:v>
                </c:pt>
                <c:pt idx="1289">
                  <c:v>11997000</c:v>
                </c:pt>
                <c:pt idx="1290">
                  <c:v>12006300</c:v>
                </c:pt>
                <c:pt idx="1291">
                  <c:v>12015600</c:v>
                </c:pt>
                <c:pt idx="1292">
                  <c:v>12024900</c:v>
                </c:pt>
                <c:pt idx="1293">
                  <c:v>12034200</c:v>
                </c:pt>
                <c:pt idx="1294">
                  <c:v>12043500</c:v>
                </c:pt>
                <c:pt idx="1295">
                  <c:v>12052800</c:v>
                </c:pt>
                <c:pt idx="1296">
                  <c:v>12062100</c:v>
                </c:pt>
                <c:pt idx="1297">
                  <c:v>12071400</c:v>
                </c:pt>
                <c:pt idx="1298">
                  <c:v>12080700</c:v>
                </c:pt>
                <c:pt idx="1299">
                  <c:v>12090000</c:v>
                </c:pt>
                <c:pt idx="1300">
                  <c:v>12099300</c:v>
                </c:pt>
                <c:pt idx="1301">
                  <c:v>12108600</c:v>
                </c:pt>
                <c:pt idx="1302">
                  <c:v>12117900</c:v>
                </c:pt>
                <c:pt idx="1303">
                  <c:v>12127200</c:v>
                </c:pt>
                <c:pt idx="1304">
                  <c:v>12136500</c:v>
                </c:pt>
                <c:pt idx="1305">
                  <c:v>12145800</c:v>
                </c:pt>
                <c:pt idx="1306">
                  <c:v>12155100</c:v>
                </c:pt>
                <c:pt idx="1307">
                  <c:v>12164400</c:v>
                </c:pt>
                <c:pt idx="1308">
                  <c:v>12173700</c:v>
                </c:pt>
                <c:pt idx="1309">
                  <c:v>12183000</c:v>
                </c:pt>
                <c:pt idx="1310">
                  <c:v>12192300</c:v>
                </c:pt>
                <c:pt idx="1311">
                  <c:v>12201600</c:v>
                </c:pt>
                <c:pt idx="1312">
                  <c:v>12210900</c:v>
                </c:pt>
                <c:pt idx="1313">
                  <c:v>12220200</c:v>
                </c:pt>
                <c:pt idx="1314">
                  <c:v>12229500</c:v>
                </c:pt>
                <c:pt idx="1315">
                  <c:v>12238800</c:v>
                </c:pt>
                <c:pt idx="1316">
                  <c:v>12248100</c:v>
                </c:pt>
                <c:pt idx="1317">
                  <c:v>12257400</c:v>
                </c:pt>
                <c:pt idx="1318">
                  <c:v>12266700</c:v>
                </c:pt>
                <c:pt idx="1319">
                  <c:v>12276000</c:v>
                </c:pt>
                <c:pt idx="1320">
                  <c:v>12285300</c:v>
                </c:pt>
                <c:pt idx="1321">
                  <c:v>12294600</c:v>
                </c:pt>
                <c:pt idx="1322">
                  <c:v>12303900</c:v>
                </c:pt>
                <c:pt idx="1323">
                  <c:v>12313200</c:v>
                </c:pt>
                <c:pt idx="1324">
                  <c:v>12322500</c:v>
                </c:pt>
                <c:pt idx="1325">
                  <c:v>12331800</c:v>
                </c:pt>
                <c:pt idx="1326">
                  <c:v>12341100</c:v>
                </c:pt>
                <c:pt idx="1327">
                  <c:v>12350400</c:v>
                </c:pt>
                <c:pt idx="1328">
                  <c:v>12359700</c:v>
                </c:pt>
                <c:pt idx="1329">
                  <c:v>12369000</c:v>
                </c:pt>
                <c:pt idx="1330">
                  <c:v>12378300</c:v>
                </c:pt>
                <c:pt idx="1331">
                  <c:v>12387600</c:v>
                </c:pt>
                <c:pt idx="1332">
                  <c:v>12396900</c:v>
                </c:pt>
                <c:pt idx="1333">
                  <c:v>12406200</c:v>
                </c:pt>
                <c:pt idx="1334">
                  <c:v>12415500</c:v>
                </c:pt>
                <c:pt idx="1335">
                  <c:v>12424800</c:v>
                </c:pt>
                <c:pt idx="1336">
                  <c:v>12434100</c:v>
                </c:pt>
                <c:pt idx="1337">
                  <c:v>12443400</c:v>
                </c:pt>
                <c:pt idx="1338">
                  <c:v>12452700</c:v>
                </c:pt>
                <c:pt idx="1339">
                  <c:v>12462000</c:v>
                </c:pt>
                <c:pt idx="1340">
                  <c:v>12471300</c:v>
                </c:pt>
                <c:pt idx="1341">
                  <c:v>12480600</c:v>
                </c:pt>
                <c:pt idx="1342">
                  <c:v>12489900</c:v>
                </c:pt>
                <c:pt idx="1343">
                  <c:v>12499200</c:v>
                </c:pt>
                <c:pt idx="1344">
                  <c:v>12508500</c:v>
                </c:pt>
                <c:pt idx="1345">
                  <c:v>12517800</c:v>
                </c:pt>
                <c:pt idx="1346">
                  <c:v>12527100</c:v>
                </c:pt>
                <c:pt idx="1347">
                  <c:v>12536400</c:v>
                </c:pt>
                <c:pt idx="1348">
                  <c:v>12545700</c:v>
                </c:pt>
                <c:pt idx="1349">
                  <c:v>12555000</c:v>
                </c:pt>
                <c:pt idx="1350">
                  <c:v>12564300</c:v>
                </c:pt>
                <c:pt idx="1351">
                  <c:v>12573600</c:v>
                </c:pt>
                <c:pt idx="1352">
                  <c:v>12582900</c:v>
                </c:pt>
                <c:pt idx="1353">
                  <c:v>12592200</c:v>
                </c:pt>
                <c:pt idx="1354">
                  <c:v>12601500</c:v>
                </c:pt>
                <c:pt idx="1355">
                  <c:v>12610800</c:v>
                </c:pt>
                <c:pt idx="1356">
                  <c:v>12620100</c:v>
                </c:pt>
                <c:pt idx="1357">
                  <c:v>12629400</c:v>
                </c:pt>
                <c:pt idx="1358">
                  <c:v>12638700</c:v>
                </c:pt>
                <c:pt idx="1359">
                  <c:v>12648000</c:v>
                </c:pt>
                <c:pt idx="1360">
                  <c:v>12657300</c:v>
                </c:pt>
                <c:pt idx="1361">
                  <c:v>12666600</c:v>
                </c:pt>
                <c:pt idx="1362">
                  <c:v>12675900</c:v>
                </c:pt>
                <c:pt idx="1363">
                  <c:v>12685200</c:v>
                </c:pt>
                <c:pt idx="1364">
                  <c:v>12694500</c:v>
                </c:pt>
                <c:pt idx="1365">
                  <c:v>12703800</c:v>
                </c:pt>
                <c:pt idx="1366">
                  <c:v>12713100</c:v>
                </c:pt>
                <c:pt idx="1367">
                  <c:v>12722400</c:v>
                </c:pt>
                <c:pt idx="1368">
                  <c:v>12731700</c:v>
                </c:pt>
                <c:pt idx="1369">
                  <c:v>12741000</c:v>
                </c:pt>
                <c:pt idx="1370">
                  <c:v>12750300</c:v>
                </c:pt>
                <c:pt idx="1371">
                  <c:v>12759600</c:v>
                </c:pt>
                <c:pt idx="1372">
                  <c:v>12768900</c:v>
                </c:pt>
                <c:pt idx="1373">
                  <c:v>12778200</c:v>
                </c:pt>
                <c:pt idx="1374">
                  <c:v>12787500</c:v>
                </c:pt>
                <c:pt idx="1375">
                  <c:v>12796800</c:v>
                </c:pt>
                <c:pt idx="1376">
                  <c:v>12806100</c:v>
                </c:pt>
                <c:pt idx="1377">
                  <c:v>12815400</c:v>
                </c:pt>
                <c:pt idx="1378">
                  <c:v>12824700</c:v>
                </c:pt>
                <c:pt idx="1379">
                  <c:v>12834000</c:v>
                </c:pt>
                <c:pt idx="1380">
                  <c:v>12843300</c:v>
                </c:pt>
                <c:pt idx="1381">
                  <c:v>12852600</c:v>
                </c:pt>
                <c:pt idx="1382">
                  <c:v>12861900</c:v>
                </c:pt>
                <c:pt idx="1383">
                  <c:v>12871200</c:v>
                </c:pt>
                <c:pt idx="1384">
                  <c:v>12880500</c:v>
                </c:pt>
                <c:pt idx="1385">
                  <c:v>12889800</c:v>
                </c:pt>
                <c:pt idx="1386">
                  <c:v>12899100</c:v>
                </c:pt>
                <c:pt idx="1387">
                  <c:v>12908400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D6-41E2-B09C-D59BD42806D3}"/>
            </c:ext>
          </c:extLst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Sheet2!$C$2:$C$1389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3720</c:v>
                </c:pt>
                <c:pt idx="59">
                  <c:v>7440</c:v>
                </c:pt>
                <c:pt idx="60">
                  <c:v>7440</c:v>
                </c:pt>
                <c:pt idx="61">
                  <c:v>11160</c:v>
                </c:pt>
                <c:pt idx="62">
                  <c:v>14880</c:v>
                </c:pt>
                <c:pt idx="63">
                  <c:v>14880</c:v>
                </c:pt>
                <c:pt idx="64">
                  <c:v>14880</c:v>
                </c:pt>
                <c:pt idx="65">
                  <c:v>14880</c:v>
                </c:pt>
                <c:pt idx="66">
                  <c:v>18600</c:v>
                </c:pt>
                <c:pt idx="67">
                  <c:v>31620</c:v>
                </c:pt>
                <c:pt idx="68">
                  <c:v>35340</c:v>
                </c:pt>
                <c:pt idx="69">
                  <c:v>42780</c:v>
                </c:pt>
                <c:pt idx="70">
                  <c:v>46500</c:v>
                </c:pt>
                <c:pt idx="71">
                  <c:v>50220</c:v>
                </c:pt>
                <c:pt idx="72">
                  <c:v>50220</c:v>
                </c:pt>
                <c:pt idx="73">
                  <c:v>50220</c:v>
                </c:pt>
                <c:pt idx="74">
                  <c:v>50220</c:v>
                </c:pt>
                <c:pt idx="75">
                  <c:v>50220</c:v>
                </c:pt>
                <c:pt idx="76">
                  <c:v>50220</c:v>
                </c:pt>
                <c:pt idx="77">
                  <c:v>50220</c:v>
                </c:pt>
                <c:pt idx="78">
                  <c:v>50220</c:v>
                </c:pt>
                <c:pt idx="79">
                  <c:v>50220</c:v>
                </c:pt>
                <c:pt idx="80">
                  <c:v>50220</c:v>
                </c:pt>
                <c:pt idx="81">
                  <c:v>50220</c:v>
                </c:pt>
                <c:pt idx="82">
                  <c:v>50220</c:v>
                </c:pt>
                <c:pt idx="83">
                  <c:v>50220</c:v>
                </c:pt>
                <c:pt idx="84">
                  <c:v>50220</c:v>
                </c:pt>
                <c:pt idx="85">
                  <c:v>50220</c:v>
                </c:pt>
                <c:pt idx="86">
                  <c:v>50220</c:v>
                </c:pt>
                <c:pt idx="87">
                  <c:v>50220</c:v>
                </c:pt>
                <c:pt idx="88">
                  <c:v>53940</c:v>
                </c:pt>
                <c:pt idx="89">
                  <c:v>59520</c:v>
                </c:pt>
                <c:pt idx="90">
                  <c:v>59520</c:v>
                </c:pt>
                <c:pt idx="91">
                  <c:v>59520</c:v>
                </c:pt>
                <c:pt idx="92">
                  <c:v>59520</c:v>
                </c:pt>
                <c:pt idx="93">
                  <c:v>59520</c:v>
                </c:pt>
                <c:pt idx="94">
                  <c:v>59520</c:v>
                </c:pt>
                <c:pt idx="95">
                  <c:v>59520</c:v>
                </c:pt>
                <c:pt idx="96">
                  <c:v>59520</c:v>
                </c:pt>
                <c:pt idx="97">
                  <c:v>59520</c:v>
                </c:pt>
                <c:pt idx="98">
                  <c:v>59520</c:v>
                </c:pt>
                <c:pt idx="99">
                  <c:v>59520</c:v>
                </c:pt>
                <c:pt idx="100">
                  <c:v>59520</c:v>
                </c:pt>
                <c:pt idx="101">
                  <c:v>59520</c:v>
                </c:pt>
                <c:pt idx="102">
                  <c:v>65100</c:v>
                </c:pt>
                <c:pt idx="103">
                  <c:v>65100</c:v>
                </c:pt>
                <c:pt idx="104">
                  <c:v>65100</c:v>
                </c:pt>
                <c:pt idx="105">
                  <c:v>70680</c:v>
                </c:pt>
                <c:pt idx="106">
                  <c:v>76260</c:v>
                </c:pt>
                <c:pt idx="107">
                  <c:v>76260</c:v>
                </c:pt>
                <c:pt idx="108">
                  <c:v>79980</c:v>
                </c:pt>
                <c:pt idx="109">
                  <c:v>79980</c:v>
                </c:pt>
                <c:pt idx="110">
                  <c:v>83700</c:v>
                </c:pt>
                <c:pt idx="111">
                  <c:v>83700</c:v>
                </c:pt>
                <c:pt idx="112">
                  <c:v>83700</c:v>
                </c:pt>
                <c:pt idx="113">
                  <c:v>89280</c:v>
                </c:pt>
                <c:pt idx="114">
                  <c:v>89280</c:v>
                </c:pt>
                <c:pt idx="115">
                  <c:v>89280</c:v>
                </c:pt>
                <c:pt idx="116">
                  <c:v>89280</c:v>
                </c:pt>
                <c:pt idx="117">
                  <c:v>89280</c:v>
                </c:pt>
                <c:pt idx="118">
                  <c:v>89280</c:v>
                </c:pt>
                <c:pt idx="119">
                  <c:v>89280</c:v>
                </c:pt>
                <c:pt idx="120">
                  <c:v>89280</c:v>
                </c:pt>
                <c:pt idx="121">
                  <c:v>89280</c:v>
                </c:pt>
                <c:pt idx="122">
                  <c:v>89280</c:v>
                </c:pt>
                <c:pt idx="123">
                  <c:v>89280</c:v>
                </c:pt>
                <c:pt idx="124">
                  <c:v>89280</c:v>
                </c:pt>
                <c:pt idx="125">
                  <c:v>89280</c:v>
                </c:pt>
                <c:pt idx="126">
                  <c:v>94860</c:v>
                </c:pt>
                <c:pt idx="127">
                  <c:v>102300</c:v>
                </c:pt>
                <c:pt idx="128">
                  <c:v>102300</c:v>
                </c:pt>
                <c:pt idx="129">
                  <c:v>106020</c:v>
                </c:pt>
                <c:pt idx="130">
                  <c:v>106020</c:v>
                </c:pt>
                <c:pt idx="131">
                  <c:v>106020</c:v>
                </c:pt>
                <c:pt idx="132">
                  <c:v>109740</c:v>
                </c:pt>
                <c:pt idx="133">
                  <c:v>109740</c:v>
                </c:pt>
                <c:pt idx="134">
                  <c:v>109740</c:v>
                </c:pt>
                <c:pt idx="135">
                  <c:v>109740</c:v>
                </c:pt>
                <c:pt idx="136">
                  <c:v>109740</c:v>
                </c:pt>
                <c:pt idx="137">
                  <c:v>113460</c:v>
                </c:pt>
                <c:pt idx="138">
                  <c:v>113460</c:v>
                </c:pt>
                <c:pt idx="139">
                  <c:v>113460</c:v>
                </c:pt>
                <c:pt idx="140">
                  <c:v>113460</c:v>
                </c:pt>
                <c:pt idx="141">
                  <c:v>117180</c:v>
                </c:pt>
                <c:pt idx="142">
                  <c:v>117180</c:v>
                </c:pt>
                <c:pt idx="143">
                  <c:v>117180</c:v>
                </c:pt>
                <c:pt idx="144">
                  <c:v>117180</c:v>
                </c:pt>
                <c:pt idx="145">
                  <c:v>117180</c:v>
                </c:pt>
                <c:pt idx="146">
                  <c:v>117180</c:v>
                </c:pt>
                <c:pt idx="147">
                  <c:v>117180</c:v>
                </c:pt>
                <c:pt idx="148">
                  <c:v>117180</c:v>
                </c:pt>
                <c:pt idx="149">
                  <c:v>117180</c:v>
                </c:pt>
                <c:pt idx="150">
                  <c:v>117180</c:v>
                </c:pt>
                <c:pt idx="151">
                  <c:v>117180</c:v>
                </c:pt>
                <c:pt idx="152">
                  <c:v>117180</c:v>
                </c:pt>
                <c:pt idx="153">
                  <c:v>117180</c:v>
                </c:pt>
                <c:pt idx="154">
                  <c:v>117180</c:v>
                </c:pt>
                <c:pt idx="155">
                  <c:v>117180</c:v>
                </c:pt>
                <c:pt idx="156">
                  <c:v>117180</c:v>
                </c:pt>
                <c:pt idx="157">
                  <c:v>117180</c:v>
                </c:pt>
                <c:pt idx="158">
                  <c:v>117180</c:v>
                </c:pt>
                <c:pt idx="159">
                  <c:v>124620</c:v>
                </c:pt>
                <c:pt idx="160">
                  <c:v>128340</c:v>
                </c:pt>
                <c:pt idx="161">
                  <c:v>137640</c:v>
                </c:pt>
                <c:pt idx="162">
                  <c:v>141360</c:v>
                </c:pt>
                <c:pt idx="163">
                  <c:v>141360</c:v>
                </c:pt>
                <c:pt idx="164">
                  <c:v>145080</c:v>
                </c:pt>
                <c:pt idx="165">
                  <c:v>152520</c:v>
                </c:pt>
                <c:pt idx="166">
                  <c:v>156240</c:v>
                </c:pt>
                <c:pt idx="167">
                  <c:v>156240</c:v>
                </c:pt>
                <c:pt idx="168">
                  <c:v>156240</c:v>
                </c:pt>
                <c:pt idx="169">
                  <c:v>156240</c:v>
                </c:pt>
                <c:pt idx="170">
                  <c:v>156240</c:v>
                </c:pt>
                <c:pt idx="171">
                  <c:v>156240</c:v>
                </c:pt>
                <c:pt idx="172">
                  <c:v>156240</c:v>
                </c:pt>
                <c:pt idx="173">
                  <c:v>156240</c:v>
                </c:pt>
                <c:pt idx="174">
                  <c:v>156240</c:v>
                </c:pt>
                <c:pt idx="175">
                  <c:v>156240</c:v>
                </c:pt>
                <c:pt idx="176">
                  <c:v>156240</c:v>
                </c:pt>
                <c:pt idx="177">
                  <c:v>156240</c:v>
                </c:pt>
                <c:pt idx="178">
                  <c:v>156240</c:v>
                </c:pt>
                <c:pt idx="179">
                  <c:v>163680</c:v>
                </c:pt>
                <c:pt idx="180">
                  <c:v>169260</c:v>
                </c:pt>
                <c:pt idx="181">
                  <c:v>172980</c:v>
                </c:pt>
                <c:pt idx="182">
                  <c:v>172980</c:v>
                </c:pt>
                <c:pt idx="183">
                  <c:v>172980</c:v>
                </c:pt>
                <c:pt idx="184">
                  <c:v>182280</c:v>
                </c:pt>
                <c:pt idx="185">
                  <c:v>182280</c:v>
                </c:pt>
                <c:pt idx="186">
                  <c:v>187860</c:v>
                </c:pt>
                <c:pt idx="187">
                  <c:v>195300</c:v>
                </c:pt>
                <c:pt idx="188">
                  <c:v>202740</c:v>
                </c:pt>
                <c:pt idx="189">
                  <c:v>215760</c:v>
                </c:pt>
                <c:pt idx="190">
                  <c:v>219480</c:v>
                </c:pt>
                <c:pt idx="191">
                  <c:v>219480</c:v>
                </c:pt>
                <c:pt idx="192">
                  <c:v>219480</c:v>
                </c:pt>
                <c:pt idx="193">
                  <c:v>223200</c:v>
                </c:pt>
                <c:pt idx="194">
                  <c:v>223200</c:v>
                </c:pt>
                <c:pt idx="195">
                  <c:v>223200</c:v>
                </c:pt>
                <c:pt idx="196">
                  <c:v>226920</c:v>
                </c:pt>
                <c:pt idx="197">
                  <c:v>226920</c:v>
                </c:pt>
                <c:pt idx="198">
                  <c:v>226920</c:v>
                </c:pt>
                <c:pt idx="199">
                  <c:v>226920</c:v>
                </c:pt>
                <c:pt idx="200">
                  <c:v>226920</c:v>
                </c:pt>
                <c:pt idx="201">
                  <c:v>226920</c:v>
                </c:pt>
                <c:pt idx="202">
                  <c:v>226920</c:v>
                </c:pt>
                <c:pt idx="203">
                  <c:v>226920</c:v>
                </c:pt>
                <c:pt idx="204">
                  <c:v>226920</c:v>
                </c:pt>
                <c:pt idx="205">
                  <c:v>226920</c:v>
                </c:pt>
                <c:pt idx="206">
                  <c:v>226920</c:v>
                </c:pt>
                <c:pt idx="207">
                  <c:v>232500</c:v>
                </c:pt>
                <c:pt idx="208">
                  <c:v>236220</c:v>
                </c:pt>
                <c:pt idx="209">
                  <c:v>241800</c:v>
                </c:pt>
                <c:pt idx="210">
                  <c:v>245520</c:v>
                </c:pt>
                <c:pt idx="211">
                  <c:v>245520</c:v>
                </c:pt>
                <c:pt idx="212">
                  <c:v>251100</c:v>
                </c:pt>
                <c:pt idx="213">
                  <c:v>260400</c:v>
                </c:pt>
                <c:pt idx="214">
                  <c:v>267840</c:v>
                </c:pt>
                <c:pt idx="215">
                  <c:v>271560</c:v>
                </c:pt>
                <c:pt idx="216">
                  <c:v>279000</c:v>
                </c:pt>
                <c:pt idx="217">
                  <c:v>279000</c:v>
                </c:pt>
                <c:pt idx="218">
                  <c:v>279000</c:v>
                </c:pt>
                <c:pt idx="219">
                  <c:v>279000</c:v>
                </c:pt>
                <c:pt idx="220">
                  <c:v>279000</c:v>
                </c:pt>
                <c:pt idx="221">
                  <c:v>282720</c:v>
                </c:pt>
                <c:pt idx="222">
                  <c:v>286440</c:v>
                </c:pt>
                <c:pt idx="223">
                  <c:v>286440</c:v>
                </c:pt>
                <c:pt idx="224">
                  <c:v>286440</c:v>
                </c:pt>
                <c:pt idx="225">
                  <c:v>286440</c:v>
                </c:pt>
                <c:pt idx="226">
                  <c:v>290160</c:v>
                </c:pt>
                <c:pt idx="227">
                  <c:v>290160</c:v>
                </c:pt>
                <c:pt idx="228">
                  <c:v>290160</c:v>
                </c:pt>
                <c:pt idx="229">
                  <c:v>290160</c:v>
                </c:pt>
                <c:pt idx="230">
                  <c:v>299460</c:v>
                </c:pt>
                <c:pt idx="231">
                  <c:v>306900</c:v>
                </c:pt>
                <c:pt idx="232">
                  <c:v>306900</c:v>
                </c:pt>
                <c:pt idx="233">
                  <c:v>310620</c:v>
                </c:pt>
                <c:pt idx="234">
                  <c:v>316200</c:v>
                </c:pt>
                <c:pt idx="235">
                  <c:v>325500</c:v>
                </c:pt>
                <c:pt idx="236">
                  <c:v>336660</c:v>
                </c:pt>
                <c:pt idx="237">
                  <c:v>347820</c:v>
                </c:pt>
                <c:pt idx="238">
                  <c:v>360840</c:v>
                </c:pt>
                <c:pt idx="239">
                  <c:v>373860</c:v>
                </c:pt>
                <c:pt idx="240">
                  <c:v>392460</c:v>
                </c:pt>
                <c:pt idx="241">
                  <c:v>392460</c:v>
                </c:pt>
                <c:pt idx="242">
                  <c:v>392460</c:v>
                </c:pt>
                <c:pt idx="243">
                  <c:v>392460</c:v>
                </c:pt>
                <c:pt idx="244">
                  <c:v>392460</c:v>
                </c:pt>
                <c:pt idx="245">
                  <c:v>392460</c:v>
                </c:pt>
                <c:pt idx="246">
                  <c:v>392460</c:v>
                </c:pt>
                <c:pt idx="247">
                  <c:v>392460</c:v>
                </c:pt>
                <c:pt idx="248">
                  <c:v>392460</c:v>
                </c:pt>
                <c:pt idx="249">
                  <c:v>392460</c:v>
                </c:pt>
                <c:pt idx="250">
                  <c:v>396180</c:v>
                </c:pt>
                <c:pt idx="251">
                  <c:v>399900</c:v>
                </c:pt>
                <c:pt idx="252">
                  <c:v>403620</c:v>
                </c:pt>
                <c:pt idx="253">
                  <c:v>409200</c:v>
                </c:pt>
                <c:pt idx="254">
                  <c:v>416640</c:v>
                </c:pt>
                <c:pt idx="255">
                  <c:v>416640</c:v>
                </c:pt>
                <c:pt idx="256">
                  <c:v>420360</c:v>
                </c:pt>
                <c:pt idx="257">
                  <c:v>420360</c:v>
                </c:pt>
                <c:pt idx="258">
                  <c:v>420360</c:v>
                </c:pt>
                <c:pt idx="259">
                  <c:v>420360</c:v>
                </c:pt>
                <c:pt idx="260">
                  <c:v>420360</c:v>
                </c:pt>
                <c:pt idx="261">
                  <c:v>420360</c:v>
                </c:pt>
                <c:pt idx="262">
                  <c:v>420360</c:v>
                </c:pt>
                <c:pt idx="263">
                  <c:v>420360</c:v>
                </c:pt>
                <c:pt idx="264">
                  <c:v>420360</c:v>
                </c:pt>
                <c:pt idx="265">
                  <c:v>420360</c:v>
                </c:pt>
                <c:pt idx="266">
                  <c:v>420360</c:v>
                </c:pt>
                <c:pt idx="267">
                  <c:v>420360</c:v>
                </c:pt>
                <c:pt idx="268">
                  <c:v>420360</c:v>
                </c:pt>
                <c:pt idx="269">
                  <c:v>420360</c:v>
                </c:pt>
                <c:pt idx="270">
                  <c:v>425940</c:v>
                </c:pt>
                <c:pt idx="271">
                  <c:v>431520</c:v>
                </c:pt>
                <c:pt idx="272">
                  <c:v>444540</c:v>
                </c:pt>
                <c:pt idx="273">
                  <c:v>451980</c:v>
                </c:pt>
                <c:pt idx="274">
                  <c:v>457560</c:v>
                </c:pt>
                <c:pt idx="275">
                  <c:v>465000</c:v>
                </c:pt>
                <c:pt idx="276">
                  <c:v>478020</c:v>
                </c:pt>
                <c:pt idx="277">
                  <c:v>496620</c:v>
                </c:pt>
                <c:pt idx="278">
                  <c:v>515220</c:v>
                </c:pt>
                <c:pt idx="279">
                  <c:v>515220</c:v>
                </c:pt>
                <c:pt idx="280">
                  <c:v>515220</c:v>
                </c:pt>
                <c:pt idx="281">
                  <c:v>515220</c:v>
                </c:pt>
                <c:pt idx="282">
                  <c:v>515220</c:v>
                </c:pt>
                <c:pt idx="283">
                  <c:v>515220</c:v>
                </c:pt>
                <c:pt idx="284">
                  <c:v>515220</c:v>
                </c:pt>
                <c:pt idx="285">
                  <c:v>515220</c:v>
                </c:pt>
                <c:pt idx="286">
                  <c:v>515220</c:v>
                </c:pt>
                <c:pt idx="287">
                  <c:v>515220</c:v>
                </c:pt>
                <c:pt idx="288">
                  <c:v>515220</c:v>
                </c:pt>
                <c:pt idx="289">
                  <c:v>515220</c:v>
                </c:pt>
                <c:pt idx="290">
                  <c:v>515220</c:v>
                </c:pt>
                <c:pt idx="291">
                  <c:v>515220</c:v>
                </c:pt>
                <c:pt idx="292">
                  <c:v>515220</c:v>
                </c:pt>
                <c:pt idx="293">
                  <c:v>515220</c:v>
                </c:pt>
                <c:pt idx="294">
                  <c:v>515220</c:v>
                </c:pt>
                <c:pt idx="295">
                  <c:v>515220</c:v>
                </c:pt>
                <c:pt idx="296">
                  <c:v>515220</c:v>
                </c:pt>
                <c:pt idx="297">
                  <c:v>515220</c:v>
                </c:pt>
                <c:pt idx="298">
                  <c:v>515220</c:v>
                </c:pt>
                <c:pt idx="299">
                  <c:v>515220</c:v>
                </c:pt>
                <c:pt idx="300">
                  <c:v>515220</c:v>
                </c:pt>
                <c:pt idx="301">
                  <c:v>515220</c:v>
                </c:pt>
                <c:pt idx="302">
                  <c:v>515220</c:v>
                </c:pt>
                <c:pt idx="303">
                  <c:v>515220</c:v>
                </c:pt>
                <c:pt idx="304">
                  <c:v>515220</c:v>
                </c:pt>
                <c:pt idx="305">
                  <c:v>515220</c:v>
                </c:pt>
                <c:pt idx="306">
                  <c:v>515220</c:v>
                </c:pt>
                <c:pt idx="307">
                  <c:v>515220</c:v>
                </c:pt>
                <c:pt idx="308">
                  <c:v>515220</c:v>
                </c:pt>
                <c:pt idx="309">
                  <c:v>515220</c:v>
                </c:pt>
                <c:pt idx="310">
                  <c:v>515220</c:v>
                </c:pt>
                <c:pt idx="311">
                  <c:v>515220</c:v>
                </c:pt>
                <c:pt idx="312">
                  <c:v>515220</c:v>
                </c:pt>
                <c:pt idx="313">
                  <c:v>515220</c:v>
                </c:pt>
                <c:pt idx="314">
                  <c:v>515220</c:v>
                </c:pt>
                <c:pt idx="315">
                  <c:v>515220</c:v>
                </c:pt>
                <c:pt idx="316">
                  <c:v>515220</c:v>
                </c:pt>
                <c:pt idx="317">
                  <c:v>515220</c:v>
                </c:pt>
                <c:pt idx="318">
                  <c:v>515220</c:v>
                </c:pt>
                <c:pt idx="319">
                  <c:v>515220</c:v>
                </c:pt>
                <c:pt idx="320">
                  <c:v>515220</c:v>
                </c:pt>
                <c:pt idx="321">
                  <c:v>515220</c:v>
                </c:pt>
                <c:pt idx="322">
                  <c:v>515220</c:v>
                </c:pt>
                <c:pt idx="323">
                  <c:v>515220</c:v>
                </c:pt>
                <c:pt idx="324">
                  <c:v>515220</c:v>
                </c:pt>
                <c:pt idx="325">
                  <c:v>515220</c:v>
                </c:pt>
                <c:pt idx="326">
                  <c:v>515220</c:v>
                </c:pt>
                <c:pt idx="327">
                  <c:v>515220</c:v>
                </c:pt>
                <c:pt idx="328">
                  <c:v>515220</c:v>
                </c:pt>
                <c:pt idx="329">
                  <c:v>515220</c:v>
                </c:pt>
                <c:pt idx="330">
                  <c:v>518940</c:v>
                </c:pt>
                <c:pt idx="331">
                  <c:v>518940</c:v>
                </c:pt>
                <c:pt idx="332">
                  <c:v>518940</c:v>
                </c:pt>
                <c:pt idx="333">
                  <c:v>518940</c:v>
                </c:pt>
                <c:pt idx="334">
                  <c:v>518940</c:v>
                </c:pt>
                <c:pt idx="335">
                  <c:v>518940</c:v>
                </c:pt>
                <c:pt idx="336">
                  <c:v>518940</c:v>
                </c:pt>
                <c:pt idx="337">
                  <c:v>518940</c:v>
                </c:pt>
                <c:pt idx="338">
                  <c:v>518940</c:v>
                </c:pt>
                <c:pt idx="339">
                  <c:v>518940</c:v>
                </c:pt>
                <c:pt idx="340">
                  <c:v>518940</c:v>
                </c:pt>
                <c:pt idx="341">
                  <c:v>518940</c:v>
                </c:pt>
                <c:pt idx="342">
                  <c:v>518940</c:v>
                </c:pt>
                <c:pt idx="343">
                  <c:v>518940</c:v>
                </c:pt>
                <c:pt idx="344">
                  <c:v>518940</c:v>
                </c:pt>
                <c:pt idx="345">
                  <c:v>518940</c:v>
                </c:pt>
                <c:pt idx="346">
                  <c:v>518940</c:v>
                </c:pt>
                <c:pt idx="347">
                  <c:v>522660</c:v>
                </c:pt>
                <c:pt idx="348">
                  <c:v>522660</c:v>
                </c:pt>
                <c:pt idx="349">
                  <c:v>522660</c:v>
                </c:pt>
                <c:pt idx="350">
                  <c:v>526380</c:v>
                </c:pt>
                <c:pt idx="351">
                  <c:v>533820</c:v>
                </c:pt>
                <c:pt idx="352">
                  <c:v>543120</c:v>
                </c:pt>
                <c:pt idx="353">
                  <c:v>546840</c:v>
                </c:pt>
                <c:pt idx="354">
                  <c:v>546840</c:v>
                </c:pt>
                <c:pt idx="355">
                  <c:v>550560</c:v>
                </c:pt>
                <c:pt idx="356">
                  <c:v>550560</c:v>
                </c:pt>
                <c:pt idx="357">
                  <c:v>559860</c:v>
                </c:pt>
                <c:pt idx="358">
                  <c:v>569160</c:v>
                </c:pt>
                <c:pt idx="359">
                  <c:v>569160</c:v>
                </c:pt>
                <c:pt idx="360">
                  <c:v>569160</c:v>
                </c:pt>
                <c:pt idx="361">
                  <c:v>569160</c:v>
                </c:pt>
                <c:pt idx="362">
                  <c:v>569160</c:v>
                </c:pt>
                <c:pt idx="363">
                  <c:v>569160</c:v>
                </c:pt>
                <c:pt idx="364">
                  <c:v>569160</c:v>
                </c:pt>
                <c:pt idx="365">
                  <c:v>569160</c:v>
                </c:pt>
                <c:pt idx="366">
                  <c:v>569160</c:v>
                </c:pt>
                <c:pt idx="367">
                  <c:v>569160</c:v>
                </c:pt>
                <c:pt idx="368">
                  <c:v>569160</c:v>
                </c:pt>
                <c:pt idx="369">
                  <c:v>569160</c:v>
                </c:pt>
                <c:pt idx="370">
                  <c:v>569160</c:v>
                </c:pt>
                <c:pt idx="371">
                  <c:v>569160</c:v>
                </c:pt>
                <c:pt idx="372">
                  <c:v>569160</c:v>
                </c:pt>
                <c:pt idx="373">
                  <c:v>569160</c:v>
                </c:pt>
                <c:pt idx="374">
                  <c:v>569160</c:v>
                </c:pt>
                <c:pt idx="375">
                  <c:v>569160</c:v>
                </c:pt>
                <c:pt idx="376">
                  <c:v>569160</c:v>
                </c:pt>
                <c:pt idx="377">
                  <c:v>572880</c:v>
                </c:pt>
                <c:pt idx="378">
                  <c:v>580320</c:v>
                </c:pt>
                <c:pt idx="379">
                  <c:v>580320</c:v>
                </c:pt>
                <c:pt idx="380">
                  <c:v>585900</c:v>
                </c:pt>
                <c:pt idx="381">
                  <c:v>585900</c:v>
                </c:pt>
                <c:pt idx="382">
                  <c:v>585900</c:v>
                </c:pt>
                <c:pt idx="383">
                  <c:v>585900</c:v>
                </c:pt>
                <c:pt idx="384">
                  <c:v>585900</c:v>
                </c:pt>
                <c:pt idx="385">
                  <c:v>585900</c:v>
                </c:pt>
                <c:pt idx="386">
                  <c:v>585900</c:v>
                </c:pt>
                <c:pt idx="387">
                  <c:v>585900</c:v>
                </c:pt>
                <c:pt idx="388">
                  <c:v>585900</c:v>
                </c:pt>
                <c:pt idx="389">
                  <c:v>585900</c:v>
                </c:pt>
                <c:pt idx="390">
                  <c:v>585900</c:v>
                </c:pt>
                <c:pt idx="391">
                  <c:v>585900</c:v>
                </c:pt>
                <c:pt idx="392">
                  <c:v>585900</c:v>
                </c:pt>
                <c:pt idx="393">
                  <c:v>585900</c:v>
                </c:pt>
                <c:pt idx="394">
                  <c:v>585900</c:v>
                </c:pt>
                <c:pt idx="395">
                  <c:v>589620</c:v>
                </c:pt>
                <c:pt idx="396">
                  <c:v>589620</c:v>
                </c:pt>
                <c:pt idx="397">
                  <c:v>595200</c:v>
                </c:pt>
                <c:pt idx="398">
                  <c:v>598920</c:v>
                </c:pt>
                <c:pt idx="399">
                  <c:v>598920</c:v>
                </c:pt>
                <c:pt idx="400">
                  <c:v>598920</c:v>
                </c:pt>
                <c:pt idx="401">
                  <c:v>606360</c:v>
                </c:pt>
                <c:pt idx="402">
                  <c:v>606360</c:v>
                </c:pt>
                <c:pt idx="403">
                  <c:v>611940</c:v>
                </c:pt>
                <c:pt idx="404">
                  <c:v>615660</c:v>
                </c:pt>
                <c:pt idx="405">
                  <c:v>619380</c:v>
                </c:pt>
                <c:pt idx="406">
                  <c:v>619380</c:v>
                </c:pt>
                <c:pt idx="407">
                  <c:v>619380</c:v>
                </c:pt>
                <c:pt idx="408">
                  <c:v>619380</c:v>
                </c:pt>
                <c:pt idx="409">
                  <c:v>619380</c:v>
                </c:pt>
                <c:pt idx="410">
                  <c:v>619380</c:v>
                </c:pt>
                <c:pt idx="411">
                  <c:v>619380</c:v>
                </c:pt>
                <c:pt idx="412">
                  <c:v>619380</c:v>
                </c:pt>
                <c:pt idx="413">
                  <c:v>619380</c:v>
                </c:pt>
                <c:pt idx="414">
                  <c:v>619380</c:v>
                </c:pt>
                <c:pt idx="415">
                  <c:v>619380</c:v>
                </c:pt>
                <c:pt idx="416">
                  <c:v>619380</c:v>
                </c:pt>
                <c:pt idx="417">
                  <c:v>623100</c:v>
                </c:pt>
                <c:pt idx="418">
                  <c:v>626820</c:v>
                </c:pt>
                <c:pt idx="419">
                  <c:v>626820</c:v>
                </c:pt>
                <c:pt idx="420">
                  <c:v>626820</c:v>
                </c:pt>
                <c:pt idx="421">
                  <c:v>626820</c:v>
                </c:pt>
                <c:pt idx="422">
                  <c:v>626820</c:v>
                </c:pt>
                <c:pt idx="423">
                  <c:v>626820</c:v>
                </c:pt>
                <c:pt idx="424">
                  <c:v>630540</c:v>
                </c:pt>
                <c:pt idx="425">
                  <c:v>634260</c:v>
                </c:pt>
                <c:pt idx="426">
                  <c:v>634260</c:v>
                </c:pt>
                <c:pt idx="427">
                  <c:v>634260</c:v>
                </c:pt>
                <c:pt idx="428">
                  <c:v>634260</c:v>
                </c:pt>
                <c:pt idx="429">
                  <c:v>634260</c:v>
                </c:pt>
                <c:pt idx="430">
                  <c:v>634260</c:v>
                </c:pt>
                <c:pt idx="431">
                  <c:v>634260</c:v>
                </c:pt>
                <c:pt idx="432">
                  <c:v>634260</c:v>
                </c:pt>
                <c:pt idx="433">
                  <c:v>637980</c:v>
                </c:pt>
                <c:pt idx="434">
                  <c:v>637980</c:v>
                </c:pt>
                <c:pt idx="435">
                  <c:v>637980</c:v>
                </c:pt>
                <c:pt idx="436">
                  <c:v>637980</c:v>
                </c:pt>
                <c:pt idx="437">
                  <c:v>637980</c:v>
                </c:pt>
                <c:pt idx="438">
                  <c:v>637980</c:v>
                </c:pt>
                <c:pt idx="439">
                  <c:v>637980</c:v>
                </c:pt>
                <c:pt idx="440">
                  <c:v>637980</c:v>
                </c:pt>
                <c:pt idx="441">
                  <c:v>649140</c:v>
                </c:pt>
                <c:pt idx="442">
                  <c:v>656580</c:v>
                </c:pt>
                <c:pt idx="443">
                  <c:v>660300</c:v>
                </c:pt>
                <c:pt idx="444">
                  <c:v>660300</c:v>
                </c:pt>
                <c:pt idx="445">
                  <c:v>660300</c:v>
                </c:pt>
                <c:pt idx="446">
                  <c:v>660300</c:v>
                </c:pt>
                <c:pt idx="447">
                  <c:v>664020</c:v>
                </c:pt>
                <c:pt idx="448">
                  <c:v>667740</c:v>
                </c:pt>
                <c:pt idx="449">
                  <c:v>671460</c:v>
                </c:pt>
                <c:pt idx="450">
                  <c:v>675180</c:v>
                </c:pt>
                <c:pt idx="451">
                  <c:v>675180</c:v>
                </c:pt>
                <c:pt idx="452">
                  <c:v>675180</c:v>
                </c:pt>
                <c:pt idx="453">
                  <c:v>675180</c:v>
                </c:pt>
                <c:pt idx="454">
                  <c:v>675180</c:v>
                </c:pt>
                <c:pt idx="455">
                  <c:v>675180</c:v>
                </c:pt>
                <c:pt idx="456">
                  <c:v>675180</c:v>
                </c:pt>
                <c:pt idx="457">
                  <c:v>675180</c:v>
                </c:pt>
                <c:pt idx="458">
                  <c:v>675180</c:v>
                </c:pt>
                <c:pt idx="459">
                  <c:v>675180</c:v>
                </c:pt>
                <c:pt idx="460">
                  <c:v>675180</c:v>
                </c:pt>
                <c:pt idx="461">
                  <c:v>675180</c:v>
                </c:pt>
                <c:pt idx="462">
                  <c:v>675180</c:v>
                </c:pt>
                <c:pt idx="463">
                  <c:v>675180</c:v>
                </c:pt>
                <c:pt idx="464">
                  <c:v>678900</c:v>
                </c:pt>
                <c:pt idx="465">
                  <c:v>682620</c:v>
                </c:pt>
                <c:pt idx="466">
                  <c:v>682620</c:v>
                </c:pt>
                <c:pt idx="467">
                  <c:v>686340</c:v>
                </c:pt>
                <c:pt idx="468">
                  <c:v>686340</c:v>
                </c:pt>
                <c:pt idx="469">
                  <c:v>686340</c:v>
                </c:pt>
                <c:pt idx="470">
                  <c:v>690060</c:v>
                </c:pt>
                <c:pt idx="471">
                  <c:v>690060</c:v>
                </c:pt>
                <c:pt idx="472">
                  <c:v>690060</c:v>
                </c:pt>
                <c:pt idx="473">
                  <c:v>690060</c:v>
                </c:pt>
                <c:pt idx="474">
                  <c:v>690060</c:v>
                </c:pt>
                <c:pt idx="475">
                  <c:v>690060</c:v>
                </c:pt>
                <c:pt idx="476">
                  <c:v>690060</c:v>
                </c:pt>
                <c:pt idx="477">
                  <c:v>690060</c:v>
                </c:pt>
                <c:pt idx="478">
                  <c:v>690060</c:v>
                </c:pt>
                <c:pt idx="479">
                  <c:v>690060</c:v>
                </c:pt>
                <c:pt idx="480">
                  <c:v>690060</c:v>
                </c:pt>
                <c:pt idx="481">
                  <c:v>690060</c:v>
                </c:pt>
                <c:pt idx="482">
                  <c:v>690060</c:v>
                </c:pt>
                <c:pt idx="483">
                  <c:v>690060</c:v>
                </c:pt>
                <c:pt idx="484">
                  <c:v>690060</c:v>
                </c:pt>
                <c:pt idx="485">
                  <c:v>690060</c:v>
                </c:pt>
                <c:pt idx="486">
                  <c:v>690060</c:v>
                </c:pt>
                <c:pt idx="487">
                  <c:v>690060</c:v>
                </c:pt>
                <c:pt idx="488">
                  <c:v>690060</c:v>
                </c:pt>
                <c:pt idx="489">
                  <c:v>690060</c:v>
                </c:pt>
                <c:pt idx="490">
                  <c:v>693780</c:v>
                </c:pt>
                <c:pt idx="491">
                  <c:v>693780</c:v>
                </c:pt>
                <c:pt idx="492">
                  <c:v>697500</c:v>
                </c:pt>
                <c:pt idx="493">
                  <c:v>697500</c:v>
                </c:pt>
                <c:pt idx="494">
                  <c:v>697500</c:v>
                </c:pt>
                <c:pt idx="495">
                  <c:v>697500</c:v>
                </c:pt>
                <c:pt idx="496">
                  <c:v>704940</c:v>
                </c:pt>
                <c:pt idx="497">
                  <c:v>704940</c:v>
                </c:pt>
                <c:pt idx="498">
                  <c:v>704940</c:v>
                </c:pt>
                <c:pt idx="499">
                  <c:v>704940</c:v>
                </c:pt>
                <c:pt idx="500">
                  <c:v>708660</c:v>
                </c:pt>
                <c:pt idx="501">
                  <c:v>712380</c:v>
                </c:pt>
                <c:pt idx="502">
                  <c:v>716100</c:v>
                </c:pt>
                <c:pt idx="503">
                  <c:v>716100</c:v>
                </c:pt>
                <c:pt idx="504">
                  <c:v>716100</c:v>
                </c:pt>
                <c:pt idx="505">
                  <c:v>716100</c:v>
                </c:pt>
                <c:pt idx="506">
                  <c:v>716100</c:v>
                </c:pt>
                <c:pt idx="507">
                  <c:v>716100</c:v>
                </c:pt>
                <c:pt idx="508">
                  <c:v>716100</c:v>
                </c:pt>
                <c:pt idx="509">
                  <c:v>719820</c:v>
                </c:pt>
                <c:pt idx="510">
                  <c:v>719820</c:v>
                </c:pt>
                <c:pt idx="511">
                  <c:v>719820</c:v>
                </c:pt>
                <c:pt idx="512">
                  <c:v>719820</c:v>
                </c:pt>
                <c:pt idx="513">
                  <c:v>719820</c:v>
                </c:pt>
                <c:pt idx="514">
                  <c:v>723540</c:v>
                </c:pt>
                <c:pt idx="515">
                  <c:v>729120</c:v>
                </c:pt>
                <c:pt idx="516">
                  <c:v>729120</c:v>
                </c:pt>
                <c:pt idx="517">
                  <c:v>729120</c:v>
                </c:pt>
                <c:pt idx="518">
                  <c:v>736560</c:v>
                </c:pt>
                <c:pt idx="519">
                  <c:v>751440</c:v>
                </c:pt>
                <c:pt idx="520">
                  <c:v>757020</c:v>
                </c:pt>
                <c:pt idx="521">
                  <c:v>764460</c:v>
                </c:pt>
                <c:pt idx="522">
                  <c:v>768180</c:v>
                </c:pt>
                <c:pt idx="523">
                  <c:v>779340</c:v>
                </c:pt>
                <c:pt idx="524">
                  <c:v>788640</c:v>
                </c:pt>
                <c:pt idx="525">
                  <c:v>807240</c:v>
                </c:pt>
                <c:pt idx="526">
                  <c:v>807240</c:v>
                </c:pt>
                <c:pt idx="527">
                  <c:v>807240</c:v>
                </c:pt>
                <c:pt idx="528">
                  <c:v>807240</c:v>
                </c:pt>
                <c:pt idx="529">
                  <c:v>807240</c:v>
                </c:pt>
                <c:pt idx="530">
                  <c:v>807240</c:v>
                </c:pt>
                <c:pt idx="531">
                  <c:v>807240</c:v>
                </c:pt>
                <c:pt idx="532">
                  <c:v>807240</c:v>
                </c:pt>
                <c:pt idx="533">
                  <c:v>807240</c:v>
                </c:pt>
                <c:pt idx="534">
                  <c:v>807240</c:v>
                </c:pt>
                <c:pt idx="535">
                  <c:v>807240</c:v>
                </c:pt>
                <c:pt idx="536">
                  <c:v>807240</c:v>
                </c:pt>
                <c:pt idx="537">
                  <c:v>807240</c:v>
                </c:pt>
                <c:pt idx="538">
                  <c:v>807240</c:v>
                </c:pt>
                <c:pt idx="539">
                  <c:v>807240</c:v>
                </c:pt>
                <c:pt idx="540">
                  <c:v>807240</c:v>
                </c:pt>
                <c:pt idx="541">
                  <c:v>807240</c:v>
                </c:pt>
                <c:pt idx="542">
                  <c:v>807240</c:v>
                </c:pt>
                <c:pt idx="543">
                  <c:v>807240</c:v>
                </c:pt>
                <c:pt idx="544">
                  <c:v>807240</c:v>
                </c:pt>
                <c:pt idx="545">
                  <c:v>807240</c:v>
                </c:pt>
                <c:pt idx="546">
                  <c:v>807240</c:v>
                </c:pt>
                <c:pt idx="547">
                  <c:v>807240</c:v>
                </c:pt>
                <c:pt idx="548">
                  <c:v>807240</c:v>
                </c:pt>
                <c:pt idx="549">
                  <c:v>807240</c:v>
                </c:pt>
                <c:pt idx="550">
                  <c:v>807240</c:v>
                </c:pt>
                <c:pt idx="551">
                  <c:v>807240</c:v>
                </c:pt>
                <c:pt idx="552">
                  <c:v>807240</c:v>
                </c:pt>
                <c:pt idx="553">
                  <c:v>807240</c:v>
                </c:pt>
                <c:pt idx="554">
                  <c:v>807240</c:v>
                </c:pt>
                <c:pt idx="555">
                  <c:v>807240</c:v>
                </c:pt>
                <c:pt idx="556">
                  <c:v>807240</c:v>
                </c:pt>
                <c:pt idx="557">
                  <c:v>807240</c:v>
                </c:pt>
                <c:pt idx="558">
                  <c:v>807240</c:v>
                </c:pt>
                <c:pt idx="559">
                  <c:v>807240</c:v>
                </c:pt>
                <c:pt idx="560">
                  <c:v>812820</c:v>
                </c:pt>
                <c:pt idx="561">
                  <c:v>820260</c:v>
                </c:pt>
                <c:pt idx="562">
                  <c:v>823980</c:v>
                </c:pt>
                <c:pt idx="563">
                  <c:v>823980</c:v>
                </c:pt>
                <c:pt idx="564">
                  <c:v>823980</c:v>
                </c:pt>
                <c:pt idx="565">
                  <c:v>827700</c:v>
                </c:pt>
                <c:pt idx="566">
                  <c:v>827700</c:v>
                </c:pt>
                <c:pt idx="567">
                  <c:v>831420</c:v>
                </c:pt>
                <c:pt idx="568">
                  <c:v>831420</c:v>
                </c:pt>
                <c:pt idx="569">
                  <c:v>831420</c:v>
                </c:pt>
                <c:pt idx="570">
                  <c:v>831420</c:v>
                </c:pt>
                <c:pt idx="571">
                  <c:v>831420</c:v>
                </c:pt>
                <c:pt idx="572">
                  <c:v>831420</c:v>
                </c:pt>
                <c:pt idx="573">
                  <c:v>831420</c:v>
                </c:pt>
                <c:pt idx="574">
                  <c:v>831420</c:v>
                </c:pt>
                <c:pt idx="575">
                  <c:v>831420</c:v>
                </c:pt>
                <c:pt idx="576">
                  <c:v>831420</c:v>
                </c:pt>
                <c:pt idx="577">
                  <c:v>831420</c:v>
                </c:pt>
                <c:pt idx="578">
                  <c:v>831420</c:v>
                </c:pt>
                <c:pt idx="579">
                  <c:v>831420</c:v>
                </c:pt>
                <c:pt idx="580">
                  <c:v>831420</c:v>
                </c:pt>
                <c:pt idx="581">
                  <c:v>831420</c:v>
                </c:pt>
                <c:pt idx="582">
                  <c:v>831420</c:v>
                </c:pt>
                <c:pt idx="583">
                  <c:v>831420</c:v>
                </c:pt>
                <c:pt idx="584">
                  <c:v>837000</c:v>
                </c:pt>
                <c:pt idx="585">
                  <c:v>842580</c:v>
                </c:pt>
                <c:pt idx="586">
                  <c:v>846300</c:v>
                </c:pt>
                <c:pt idx="587">
                  <c:v>851880</c:v>
                </c:pt>
                <c:pt idx="588">
                  <c:v>859320</c:v>
                </c:pt>
                <c:pt idx="589">
                  <c:v>863040</c:v>
                </c:pt>
                <c:pt idx="590">
                  <c:v>863040</c:v>
                </c:pt>
                <c:pt idx="591">
                  <c:v>863040</c:v>
                </c:pt>
                <c:pt idx="592">
                  <c:v>863040</c:v>
                </c:pt>
                <c:pt idx="593">
                  <c:v>863040</c:v>
                </c:pt>
                <c:pt idx="594">
                  <c:v>863040</c:v>
                </c:pt>
                <c:pt idx="595">
                  <c:v>863040</c:v>
                </c:pt>
                <c:pt idx="596">
                  <c:v>863040</c:v>
                </c:pt>
                <c:pt idx="597">
                  <c:v>863040</c:v>
                </c:pt>
                <c:pt idx="598">
                  <c:v>863040</c:v>
                </c:pt>
                <c:pt idx="599">
                  <c:v>863040</c:v>
                </c:pt>
                <c:pt idx="600">
                  <c:v>863040</c:v>
                </c:pt>
                <c:pt idx="601">
                  <c:v>863040</c:v>
                </c:pt>
                <c:pt idx="602">
                  <c:v>863040</c:v>
                </c:pt>
                <c:pt idx="603">
                  <c:v>863040</c:v>
                </c:pt>
                <c:pt idx="604">
                  <c:v>863040</c:v>
                </c:pt>
                <c:pt idx="605">
                  <c:v>863040</c:v>
                </c:pt>
                <c:pt idx="606">
                  <c:v>868620</c:v>
                </c:pt>
                <c:pt idx="607">
                  <c:v>876060</c:v>
                </c:pt>
                <c:pt idx="608">
                  <c:v>887220</c:v>
                </c:pt>
                <c:pt idx="609">
                  <c:v>902100</c:v>
                </c:pt>
                <c:pt idx="610">
                  <c:v>902100</c:v>
                </c:pt>
                <c:pt idx="611">
                  <c:v>913260</c:v>
                </c:pt>
                <c:pt idx="612">
                  <c:v>931860</c:v>
                </c:pt>
                <c:pt idx="613">
                  <c:v>931860</c:v>
                </c:pt>
                <c:pt idx="614">
                  <c:v>931860</c:v>
                </c:pt>
                <c:pt idx="615">
                  <c:v>931860</c:v>
                </c:pt>
                <c:pt idx="616">
                  <c:v>931860</c:v>
                </c:pt>
                <c:pt idx="617">
                  <c:v>931860</c:v>
                </c:pt>
                <c:pt idx="618">
                  <c:v>931860</c:v>
                </c:pt>
                <c:pt idx="619">
                  <c:v>931860</c:v>
                </c:pt>
                <c:pt idx="620">
                  <c:v>931860</c:v>
                </c:pt>
                <c:pt idx="621">
                  <c:v>931860</c:v>
                </c:pt>
                <c:pt idx="622">
                  <c:v>931860</c:v>
                </c:pt>
                <c:pt idx="623">
                  <c:v>931860</c:v>
                </c:pt>
                <c:pt idx="624">
                  <c:v>931860</c:v>
                </c:pt>
                <c:pt idx="625">
                  <c:v>931860</c:v>
                </c:pt>
                <c:pt idx="626">
                  <c:v>931860</c:v>
                </c:pt>
                <c:pt idx="627">
                  <c:v>931860</c:v>
                </c:pt>
                <c:pt idx="628">
                  <c:v>931860</c:v>
                </c:pt>
                <c:pt idx="629">
                  <c:v>931860</c:v>
                </c:pt>
                <c:pt idx="630">
                  <c:v>931860</c:v>
                </c:pt>
                <c:pt idx="631">
                  <c:v>931860</c:v>
                </c:pt>
                <c:pt idx="632">
                  <c:v>931860</c:v>
                </c:pt>
                <c:pt idx="633">
                  <c:v>931860</c:v>
                </c:pt>
                <c:pt idx="634">
                  <c:v>931860</c:v>
                </c:pt>
                <c:pt idx="635">
                  <c:v>931860</c:v>
                </c:pt>
                <c:pt idx="636">
                  <c:v>931860</c:v>
                </c:pt>
                <c:pt idx="637">
                  <c:v>931860</c:v>
                </c:pt>
                <c:pt idx="638">
                  <c:v>931860</c:v>
                </c:pt>
                <c:pt idx="639">
                  <c:v>931860</c:v>
                </c:pt>
                <c:pt idx="640">
                  <c:v>931860</c:v>
                </c:pt>
                <c:pt idx="641">
                  <c:v>931860</c:v>
                </c:pt>
                <c:pt idx="642">
                  <c:v>931860</c:v>
                </c:pt>
                <c:pt idx="643">
                  <c:v>931860</c:v>
                </c:pt>
                <c:pt idx="644">
                  <c:v>931860</c:v>
                </c:pt>
                <c:pt idx="645">
                  <c:v>931860</c:v>
                </c:pt>
                <c:pt idx="646">
                  <c:v>931860</c:v>
                </c:pt>
                <c:pt idx="647">
                  <c:v>931860</c:v>
                </c:pt>
                <c:pt idx="648">
                  <c:v>931860</c:v>
                </c:pt>
                <c:pt idx="649">
                  <c:v>931860</c:v>
                </c:pt>
                <c:pt idx="650">
                  <c:v>931860</c:v>
                </c:pt>
                <c:pt idx="651">
                  <c:v>931860</c:v>
                </c:pt>
                <c:pt idx="652">
                  <c:v>931860</c:v>
                </c:pt>
                <c:pt idx="653">
                  <c:v>931860</c:v>
                </c:pt>
                <c:pt idx="654">
                  <c:v>931860</c:v>
                </c:pt>
                <c:pt idx="655">
                  <c:v>931860</c:v>
                </c:pt>
                <c:pt idx="656">
                  <c:v>931860</c:v>
                </c:pt>
                <c:pt idx="657">
                  <c:v>931860</c:v>
                </c:pt>
                <c:pt idx="658">
                  <c:v>931860</c:v>
                </c:pt>
                <c:pt idx="659">
                  <c:v>931860</c:v>
                </c:pt>
                <c:pt idx="660">
                  <c:v>931860</c:v>
                </c:pt>
                <c:pt idx="661">
                  <c:v>931860</c:v>
                </c:pt>
                <c:pt idx="662">
                  <c:v>931860</c:v>
                </c:pt>
                <c:pt idx="663">
                  <c:v>931860</c:v>
                </c:pt>
                <c:pt idx="664">
                  <c:v>931860</c:v>
                </c:pt>
                <c:pt idx="665">
                  <c:v>931860</c:v>
                </c:pt>
                <c:pt idx="666">
                  <c:v>931860</c:v>
                </c:pt>
                <c:pt idx="667">
                  <c:v>931860</c:v>
                </c:pt>
                <c:pt idx="668">
                  <c:v>931860</c:v>
                </c:pt>
                <c:pt idx="669">
                  <c:v>935580</c:v>
                </c:pt>
                <c:pt idx="670">
                  <c:v>935580</c:v>
                </c:pt>
                <c:pt idx="671">
                  <c:v>935580</c:v>
                </c:pt>
                <c:pt idx="672">
                  <c:v>935580</c:v>
                </c:pt>
                <c:pt idx="673">
                  <c:v>935580</c:v>
                </c:pt>
                <c:pt idx="674">
                  <c:v>935580</c:v>
                </c:pt>
                <c:pt idx="675">
                  <c:v>935580</c:v>
                </c:pt>
                <c:pt idx="676">
                  <c:v>935580</c:v>
                </c:pt>
                <c:pt idx="677">
                  <c:v>935580</c:v>
                </c:pt>
                <c:pt idx="678">
                  <c:v>935580</c:v>
                </c:pt>
                <c:pt idx="679">
                  <c:v>935580</c:v>
                </c:pt>
                <c:pt idx="680">
                  <c:v>935580</c:v>
                </c:pt>
                <c:pt idx="681">
                  <c:v>935580</c:v>
                </c:pt>
                <c:pt idx="682">
                  <c:v>935580</c:v>
                </c:pt>
                <c:pt idx="683">
                  <c:v>935580</c:v>
                </c:pt>
                <c:pt idx="684">
                  <c:v>935580</c:v>
                </c:pt>
                <c:pt idx="685">
                  <c:v>935580</c:v>
                </c:pt>
                <c:pt idx="686">
                  <c:v>935580</c:v>
                </c:pt>
                <c:pt idx="687">
                  <c:v>939300</c:v>
                </c:pt>
                <c:pt idx="688">
                  <c:v>950460</c:v>
                </c:pt>
                <c:pt idx="689">
                  <c:v>954180</c:v>
                </c:pt>
                <c:pt idx="690">
                  <c:v>961620</c:v>
                </c:pt>
                <c:pt idx="691">
                  <c:v>969060</c:v>
                </c:pt>
                <c:pt idx="692">
                  <c:v>969060</c:v>
                </c:pt>
                <c:pt idx="693">
                  <c:v>978360</c:v>
                </c:pt>
                <c:pt idx="694">
                  <c:v>978360</c:v>
                </c:pt>
                <c:pt idx="695">
                  <c:v>982080</c:v>
                </c:pt>
                <c:pt idx="696">
                  <c:v>982080</c:v>
                </c:pt>
                <c:pt idx="697">
                  <c:v>982080</c:v>
                </c:pt>
                <c:pt idx="698">
                  <c:v>982080</c:v>
                </c:pt>
                <c:pt idx="699">
                  <c:v>982080</c:v>
                </c:pt>
                <c:pt idx="700">
                  <c:v>982080</c:v>
                </c:pt>
                <c:pt idx="701">
                  <c:v>982080</c:v>
                </c:pt>
                <c:pt idx="702">
                  <c:v>982080</c:v>
                </c:pt>
                <c:pt idx="703">
                  <c:v>982080</c:v>
                </c:pt>
                <c:pt idx="704">
                  <c:v>982080</c:v>
                </c:pt>
                <c:pt idx="705">
                  <c:v>982080</c:v>
                </c:pt>
                <c:pt idx="706">
                  <c:v>982080</c:v>
                </c:pt>
                <c:pt idx="707">
                  <c:v>982080</c:v>
                </c:pt>
                <c:pt idx="708">
                  <c:v>985800</c:v>
                </c:pt>
                <c:pt idx="709">
                  <c:v>985800</c:v>
                </c:pt>
                <c:pt idx="710">
                  <c:v>985800</c:v>
                </c:pt>
                <c:pt idx="711">
                  <c:v>985800</c:v>
                </c:pt>
                <c:pt idx="712">
                  <c:v>985800</c:v>
                </c:pt>
                <c:pt idx="713">
                  <c:v>989520</c:v>
                </c:pt>
                <c:pt idx="714">
                  <c:v>989520</c:v>
                </c:pt>
                <c:pt idx="715">
                  <c:v>989520</c:v>
                </c:pt>
                <c:pt idx="716">
                  <c:v>993240</c:v>
                </c:pt>
                <c:pt idx="717">
                  <c:v>993240</c:v>
                </c:pt>
                <c:pt idx="718">
                  <c:v>993240</c:v>
                </c:pt>
                <c:pt idx="719">
                  <c:v>993240</c:v>
                </c:pt>
                <c:pt idx="720">
                  <c:v>993240</c:v>
                </c:pt>
                <c:pt idx="721">
                  <c:v>993240</c:v>
                </c:pt>
                <c:pt idx="722">
                  <c:v>993240</c:v>
                </c:pt>
                <c:pt idx="723">
                  <c:v>993240</c:v>
                </c:pt>
                <c:pt idx="724">
                  <c:v>993240</c:v>
                </c:pt>
                <c:pt idx="725">
                  <c:v>993240</c:v>
                </c:pt>
                <c:pt idx="726">
                  <c:v>993240</c:v>
                </c:pt>
                <c:pt idx="727">
                  <c:v>993240</c:v>
                </c:pt>
                <c:pt idx="728">
                  <c:v>993240</c:v>
                </c:pt>
                <c:pt idx="729">
                  <c:v>993240</c:v>
                </c:pt>
                <c:pt idx="730">
                  <c:v>993240</c:v>
                </c:pt>
                <c:pt idx="731">
                  <c:v>993240</c:v>
                </c:pt>
                <c:pt idx="732">
                  <c:v>993240</c:v>
                </c:pt>
                <c:pt idx="733">
                  <c:v>993240</c:v>
                </c:pt>
                <c:pt idx="734">
                  <c:v>993240</c:v>
                </c:pt>
                <c:pt idx="735">
                  <c:v>993240</c:v>
                </c:pt>
                <c:pt idx="736">
                  <c:v>993240</c:v>
                </c:pt>
                <c:pt idx="737">
                  <c:v>998820</c:v>
                </c:pt>
                <c:pt idx="738">
                  <c:v>998820</c:v>
                </c:pt>
                <c:pt idx="739">
                  <c:v>1008120</c:v>
                </c:pt>
                <c:pt idx="740">
                  <c:v>1013700</c:v>
                </c:pt>
                <c:pt idx="741">
                  <c:v>1023000</c:v>
                </c:pt>
                <c:pt idx="742">
                  <c:v>1026720</c:v>
                </c:pt>
                <c:pt idx="743">
                  <c:v>1026720</c:v>
                </c:pt>
                <c:pt idx="744">
                  <c:v>1026720</c:v>
                </c:pt>
                <c:pt idx="745">
                  <c:v>1026720</c:v>
                </c:pt>
                <c:pt idx="746">
                  <c:v>1026720</c:v>
                </c:pt>
                <c:pt idx="747">
                  <c:v>1026720</c:v>
                </c:pt>
                <c:pt idx="748">
                  <c:v>1026720</c:v>
                </c:pt>
                <c:pt idx="749">
                  <c:v>1026720</c:v>
                </c:pt>
                <c:pt idx="750">
                  <c:v>1026720</c:v>
                </c:pt>
                <c:pt idx="751">
                  <c:v>1026720</c:v>
                </c:pt>
                <c:pt idx="752">
                  <c:v>1026720</c:v>
                </c:pt>
                <c:pt idx="753">
                  <c:v>1026720</c:v>
                </c:pt>
                <c:pt idx="754">
                  <c:v>1032300</c:v>
                </c:pt>
                <c:pt idx="755">
                  <c:v>1032300</c:v>
                </c:pt>
                <c:pt idx="756">
                  <c:v>1036020</c:v>
                </c:pt>
                <c:pt idx="757">
                  <c:v>1039740</c:v>
                </c:pt>
                <c:pt idx="758">
                  <c:v>1039740</c:v>
                </c:pt>
                <c:pt idx="759">
                  <c:v>1039740</c:v>
                </c:pt>
                <c:pt idx="760">
                  <c:v>1039740</c:v>
                </c:pt>
                <c:pt idx="761">
                  <c:v>1039740</c:v>
                </c:pt>
                <c:pt idx="762">
                  <c:v>1039740</c:v>
                </c:pt>
                <c:pt idx="763">
                  <c:v>1039740</c:v>
                </c:pt>
                <c:pt idx="764">
                  <c:v>1039740</c:v>
                </c:pt>
                <c:pt idx="765">
                  <c:v>1039740</c:v>
                </c:pt>
                <c:pt idx="766">
                  <c:v>1039740</c:v>
                </c:pt>
                <c:pt idx="767">
                  <c:v>1039740</c:v>
                </c:pt>
                <c:pt idx="768">
                  <c:v>1039740</c:v>
                </c:pt>
                <c:pt idx="769">
                  <c:v>1039740</c:v>
                </c:pt>
                <c:pt idx="770">
                  <c:v>1039740</c:v>
                </c:pt>
                <c:pt idx="771">
                  <c:v>1039740</c:v>
                </c:pt>
                <c:pt idx="772">
                  <c:v>1039740</c:v>
                </c:pt>
                <c:pt idx="773">
                  <c:v>1039740</c:v>
                </c:pt>
                <c:pt idx="774">
                  <c:v>1039740</c:v>
                </c:pt>
                <c:pt idx="775">
                  <c:v>1039740</c:v>
                </c:pt>
                <c:pt idx="776">
                  <c:v>1043460</c:v>
                </c:pt>
                <c:pt idx="777">
                  <c:v>1043460</c:v>
                </c:pt>
                <c:pt idx="778">
                  <c:v>1047180</c:v>
                </c:pt>
                <c:pt idx="779">
                  <c:v>1047180</c:v>
                </c:pt>
                <c:pt idx="780">
                  <c:v>1050900</c:v>
                </c:pt>
                <c:pt idx="781">
                  <c:v>1050900</c:v>
                </c:pt>
                <c:pt idx="782">
                  <c:v>1050900</c:v>
                </c:pt>
                <c:pt idx="783">
                  <c:v>1054620</c:v>
                </c:pt>
                <c:pt idx="784">
                  <c:v>1058340</c:v>
                </c:pt>
                <c:pt idx="785">
                  <c:v>1058340</c:v>
                </c:pt>
                <c:pt idx="786">
                  <c:v>1058340</c:v>
                </c:pt>
                <c:pt idx="787">
                  <c:v>1058340</c:v>
                </c:pt>
                <c:pt idx="788">
                  <c:v>1058340</c:v>
                </c:pt>
                <c:pt idx="789">
                  <c:v>1058340</c:v>
                </c:pt>
                <c:pt idx="790">
                  <c:v>1058340</c:v>
                </c:pt>
                <c:pt idx="791">
                  <c:v>1058340</c:v>
                </c:pt>
                <c:pt idx="792">
                  <c:v>1058340</c:v>
                </c:pt>
                <c:pt idx="793">
                  <c:v>1058340</c:v>
                </c:pt>
                <c:pt idx="794">
                  <c:v>1058340</c:v>
                </c:pt>
                <c:pt idx="795">
                  <c:v>1058340</c:v>
                </c:pt>
                <c:pt idx="796">
                  <c:v>1058340</c:v>
                </c:pt>
                <c:pt idx="797">
                  <c:v>1058340</c:v>
                </c:pt>
                <c:pt idx="798">
                  <c:v>1058340</c:v>
                </c:pt>
                <c:pt idx="799">
                  <c:v>1065780</c:v>
                </c:pt>
                <c:pt idx="800">
                  <c:v>1069500</c:v>
                </c:pt>
                <c:pt idx="801">
                  <c:v>1069500</c:v>
                </c:pt>
                <c:pt idx="802">
                  <c:v>1069500</c:v>
                </c:pt>
                <c:pt idx="803">
                  <c:v>1073220</c:v>
                </c:pt>
                <c:pt idx="804">
                  <c:v>1073220</c:v>
                </c:pt>
                <c:pt idx="805">
                  <c:v>1073220</c:v>
                </c:pt>
                <c:pt idx="806">
                  <c:v>1073220</c:v>
                </c:pt>
                <c:pt idx="807">
                  <c:v>1073220</c:v>
                </c:pt>
                <c:pt idx="808">
                  <c:v>1076940</c:v>
                </c:pt>
                <c:pt idx="809">
                  <c:v>1080660</c:v>
                </c:pt>
                <c:pt idx="810">
                  <c:v>1080660</c:v>
                </c:pt>
                <c:pt idx="811">
                  <c:v>1080660</c:v>
                </c:pt>
                <c:pt idx="812">
                  <c:v>1080660</c:v>
                </c:pt>
                <c:pt idx="813">
                  <c:v>1080660</c:v>
                </c:pt>
                <c:pt idx="814">
                  <c:v>1084380</c:v>
                </c:pt>
                <c:pt idx="815">
                  <c:v>1088100</c:v>
                </c:pt>
                <c:pt idx="816">
                  <c:v>1088100</c:v>
                </c:pt>
                <c:pt idx="817">
                  <c:v>1088100</c:v>
                </c:pt>
                <c:pt idx="818">
                  <c:v>1088100</c:v>
                </c:pt>
                <c:pt idx="819">
                  <c:v>1088100</c:v>
                </c:pt>
                <c:pt idx="820">
                  <c:v>1088100</c:v>
                </c:pt>
                <c:pt idx="821">
                  <c:v>1088100</c:v>
                </c:pt>
                <c:pt idx="822">
                  <c:v>1088100</c:v>
                </c:pt>
                <c:pt idx="823">
                  <c:v>1088100</c:v>
                </c:pt>
                <c:pt idx="824">
                  <c:v>1088100</c:v>
                </c:pt>
                <c:pt idx="825">
                  <c:v>1088100</c:v>
                </c:pt>
                <c:pt idx="826">
                  <c:v>1088100</c:v>
                </c:pt>
                <c:pt idx="827">
                  <c:v>1088100</c:v>
                </c:pt>
                <c:pt idx="828">
                  <c:v>1088100</c:v>
                </c:pt>
                <c:pt idx="829">
                  <c:v>1088100</c:v>
                </c:pt>
                <c:pt idx="830">
                  <c:v>1088100</c:v>
                </c:pt>
                <c:pt idx="831">
                  <c:v>1091820</c:v>
                </c:pt>
                <c:pt idx="832">
                  <c:v>1095540</c:v>
                </c:pt>
                <c:pt idx="833">
                  <c:v>1095540</c:v>
                </c:pt>
                <c:pt idx="834">
                  <c:v>1095540</c:v>
                </c:pt>
                <c:pt idx="835">
                  <c:v>1095540</c:v>
                </c:pt>
                <c:pt idx="836">
                  <c:v>1095540</c:v>
                </c:pt>
                <c:pt idx="837">
                  <c:v>1099260</c:v>
                </c:pt>
                <c:pt idx="838">
                  <c:v>1099260</c:v>
                </c:pt>
                <c:pt idx="839">
                  <c:v>1099260</c:v>
                </c:pt>
                <c:pt idx="840">
                  <c:v>1099260</c:v>
                </c:pt>
                <c:pt idx="841">
                  <c:v>1099260</c:v>
                </c:pt>
                <c:pt idx="842">
                  <c:v>1099260</c:v>
                </c:pt>
                <c:pt idx="843">
                  <c:v>1099260</c:v>
                </c:pt>
                <c:pt idx="844">
                  <c:v>1099260</c:v>
                </c:pt>
                <c:pt idx="845">
                  <c:v>1099260</c:v>
                </c:pt>
                <c:pt idx="846">
                  <c:v>1099260</c:v>
                </c:pt>
                <c:pt idx="847">
                  <c:v>1099260</c:v>
                </c:pt>
                <c:pt idx="848">
                  <c:v>1099260</c:v>
                </c:pt>
                <c:pt idx="849">
                  <c:v>1099260</c:v>
                </c:pt>
                <c:pt idx="850">
                  <c:v>1099260</c:v>
                </c:pt>
                <c:pt idx="851">
                  <c:v>1102980</c:v>
                </c:pt>
                <c:pt idx="852">
                  <c:v>1108560</c:v>
                </c:pt>
                <c:pt idx="853">
                  <c:v>1108560</c:v>
                </c:pt>
                <c:pt idx="854">
                  <c:v>1114140</c:v>
                </c:pt>
                <c:pt idx="855">
                  <c:v>1114140</c:v>
                </c:pt>
                <c:pt idx="856">
                  <c:v>1121580</c:v>
                </c:pt>
                <c:pt idx="857">
                  <c:v>1132740</c:v>
                </c:pt>
                <c:pt idx="858">
                  <c:v>1138320</c:v>
                </c:pt>
                <c:pt idx="859">
                  <c:v>1153200</c:v>
                </c:pt>
                <c:pt idx="860">
                  <c:v>1164360</c:v>
                </c:pt>
                <c:pt idx="861">
                  <c:v>1177380</c:v>
                </c:pt>
                <c:pt idx="862">
                  <c:v>1195980</c:v>
                </c:pt>
                <c:pt idx="863">
                  <c:v>1214580</c:v>
                </c:pt>
                <c:pt idx="864">
                  <c:v>1214580</c:v>
                </c:pt>
                <c:pt idx="865">
                  <c:v>1214580</c:v>
                </c:pt>
                <c:pt idx="866">
                  <c:v>1214580</c:v>
                </c:pt>
                <c:pt idx="867">
                  <c:v>1214580</c:v>
                </c:pt>
                <c:pt idx="868">
                  <c:v>1214580</c:v>
                </c:pt>
                <c:pt idx="869">
                  <c:v>1214580</c:v>
                </c:pt>
                <c:pt idx="870">
                  <c:v>1214580</c:v>
                </c:pt>
                <c:pt idx="871">
                  <c:v>1214580</c:v>
                </c:pt>
                <c:pt idx="872">
                  <c:v>1214580</c:v>
                </c:pt>
                <c:pt idx="873">
                  <c:v>1214580</c:v>
                </c:pt>
                <c:pt idx="874">
                  <c:v>1214580</c:v>
                </c:pt>
                <c:pt idx="875">
                  <c:v>1214580</c:v>
                </c:pt>
                <c:pt idx="876">
                  <c:v>1214580</c:v>
                </c:pt>
                <c:pt idx="877">
                  <c:v>1214580</c:v>
                </c:pt>
                <c:pt idx="878">
                  <c:v>1214580</c:v>
                </c:pt>
                <c:pt idx="879">
                  <c:v>1214580</c:v>
                </c:pt>
                <c:pt idx="880">
                  <c:v>1214580</c:v>
                </c:pt>
                <c:pt idx="881">
                  <c:v>1214580</c:v>
                </c:pt>
                <c:pt idx="882">
                  <c:v>1214580</c:v>
                </c:pt>
                <c:pt idx="883">
                  <c:v>1214580</c:v>
                </c:pt>
                <c:pt idx="884">
                  <c:v>1214580</c:v>
                </c:pt>
                <c:pt idx="885">
                  <c:v>1214580</c:v>
                </c:pt>
                <c:pt idx="886">
                  <c:v>1214580</c:v>
                </c:pt>
                <c:pt idx="887">
                  <c:v>1214580</c:v>
                </c:pt>
                <c:pt idx="888">
                  <c:v>1214580</c:v>
                </c:pt>
                <c:pt idx="889">
                  <c:v>1214580</c:v>
                </c:pt>
                <c:pt idx="890">
                  <c:v>1214580</c:v>
                </c:pt>
                <c:pt idx="891">
                  <c:v>1214580</c:v>
                </c:pt>
                <c:pt idx="892">
                  <c:v>1214580</c:v>
                </c:pt>
                <c:pt idx="893">
                  <c:v>1214580</c:v>
                </c:pt>
                <c:pt idx="894">
                  <c:v>1214580</c:v>
                </c:pt>
                <c:pt idx="895">
                  <c:v>1214580</c:v>
                </c:pt>
                <c:pt idx="896">
                  <c:v>1214580</c:v>
                </c:pt>
                <c:pt idx="897">
                  <c:v>1220160</c:v>
                </c:pt>
                <c:pt idx="898">
                  <c:v>1223880</c:v>
                </c:pt>
                <c:pt idx="899">
                  <c:v>1223880</c:v>
                </c:pt>
                <c:pt idx="900">
                  <c:v>1223880</c:v>
                </c:pt>
                <c:pt idx="901">
                  <c:v>1223880</c:v>
                </c:pt>
                <c:pt idx="902">
                  <c:v>1223880</c:v>
                </c:pt>
                <c:pt idx="903">
                  <c:v>1223880</c:v>
                </c:pt>
                <c:pt idx="904">
                  <c:v>1223880</c:v>
                </c:pt>
                <c:pt idx="905">
                  <c:v>1223880</c:v>
                </c:pt>
                <c:pt idx="906">
                  <c:v>1223880</c:v>
                </c:pt>
                <c:pt idx="907">
                  <c:v>1223880</c:v>
                </c:pt>
                <c:pt idx="908">
                  <c:v>1223880</c:v>
                </c:pt>
                <c:pt idx="909">
                  <c:v>1223880</c:v>
                </c:pt>
                <c:pt idx="910">
                  <c:v>1223880</c:v>
                </c:pt>
                <c:pt idx="911">
                  <c:v>1223880</c:v>
                </c:pt>
                <c:pt idx="912">
                  <c:v>1223880</c:v>
                </c:pt>
                <c:pt idx="913">
                  <c:v>1223880</c:v>
                </c:pt>
                <c:pt idx="914">
                  <c:v>1223880</c:v>
                </c:pt>
                <c:pt idx="915">
                  <c:v>1223880</c:v>
                </c:pt>
                <c:pt idx="916">
                  <c:v>1223880</c:v>
                </c:pt>
                <c:pt idx="917">
                  <c:v>1223880</c:v>
                </c:pt>
                <c:pt idx="918">
                  <c:v>1223880</c:v>
                </c:pt>
                <c:pt idx="919">
                  <c:v>1227600</c:v>
                </c:pt>
                <c:pt idx="920">
                  <c:v>1235040</c:v>
                </c:pt>
                <c:pt idx="921">
                  <c:v>1235040</c:v>
                </c:pt>
                <c:pt idx="922">
                  <c:v>1235040</c:v>
                </c:pt>
                <c:pt idx="923">
                  <c:v>1235040</c:v>
                </c:pt>
                <c:pt idx="924">
                  <c:v>1240620</c:v>
                </c:pt>
                <c:pt idx="925">
                  <c:v>1240620</c:v>
                </c:pt>
                <c:pt idx="926">
                  <c:v>1240620</c:v>
                </c:pt>
                <c:pt idx="927">
                  <c:v>1244340</c:v>
                </c:pt>
                <c:pt idx="928">
                  <c:v>1244340</c:v>
                </c:pt>
                <c:pt idx="929">
                  <c:v>1244340</c:v>
                </c:pt>
                <c:pt idx="930">
                  <c:v>1248060</c:v>
                </c:pt>
                <c:pt idx="931">
                  <c:v>1248060</c:v>
                </c:pt>
                <c:pt idx="932">
                  <c:v>1248060</c:v>
                </c:pt>
                <c:pt idx="933">
                  <c:v>1248060</c:v>
                </c:pt>
                <c:pt idx="934">
                  <c:v>1248060</c:v>
                </c:pt>
                <c:pt idx="935">
                  <c:v>1248060</c:v>
                </c:pt>
                <c:pt idx="936">
                  <c:v>1248060</c:v>
                </c:pt>
                <c:pt idx="937">
                  <c:v>1248060</c:v>
                </c:pt>
                <c:pt idx="938">
                  <c:v>1248060</c:v>
                </c:pt>
                <c:pt idx="939">
                  <c:v>1248060</c:v>
                </c:pt>
                <c:pt idx="940">
                  <c:v>1248060</c:v>
                </c:pt>
                <c:pt idx="941">
                  <c:v>1248060</c:v>
                </c:pt>
                <c:pt idx="942">
                  <c:v>1248060</c:v>
                </c:pt>
                <c:pt idx="943">
                  <c:v>1248060</c:v>
                </c:pt>
                <c:pt idx="944">
                  <c:v>1255500</c:v>
                </c:pt>
                <c:pt idx="945">
                  <c:v>1261080</c:v>
                </c:pt>
                <c:pt idx="946">
                  <c:v>1261080</c:v>
                </c:pt>
                <c:pt idx="947">
                  <c:v>1268520</c:v>
                </c:pt>
                <c:pt idx="948">
                  <c:v>1268520</c:v>
                </c:pt>
                <c:pt idx="949">
                  <c:v>1275960</c:v>
                </c:pt>
                <c:pt idx="950">
                  <c:v>1283400</c:v>
                </c:pt>
                <c:pt idx="951">
                  <c:v>1287120</c:v>
                </c:pt>
                <c:pt idx="952">
                  <c:v>1287120</c:v>
                </c:pt>
                <c:pt idx="953">
                  <c:v>1287120</c:v>
                </c:pt>
                <c:pt idx="954">
                  <c:v>1287120</c:v>
                </c:pt>
                <c:pt idx="955">
                  <c:v>1287120</c:v>
                </c:pt>
                <c:pt idx="956">
                  <c:v>1287120</c:v>
                </c:pt>
                <c:pt idx="957">
                  <c:v>1287120</c:v>
                </c:pt>
                <c:pt idx="958">
                  <c:v>1287120</c:v>
                </c:pt>
                <c:pt idx="959">
                  <c:v>1287120</c:v>
                </c:pt>
                <c:pt idx="960">
                  <c:v>1287120</c:v>
                </c:pt>
                <c:pt idx="961">
                  <c:v>1287120</c:v>
                </c:pt>
                <c:pt idx="962">
                  <c:v>1287120</c:v>
                </c:pt>
                <c:pt idx="963">
                  <c:v>1287120</c:v>
                </c:pt>
                <c:pt idx="964">
                  <c:v>1287120</c:v>
                </c:pt>
                <c:pt idx="965">
                  <c:v>1287120</c:v>
                </c:pt>
                <c:pt idx="966">
                  <c:v>1298280</c:v>
                </c:pt>
                <c:pt idx="967">
                  <c:v>1315020</c:v>
                </c:pt>
                <c:pt idx="968">
                  <c:v>1333620</c:v>
                </c:pt>
                <c:pt idx="969">
                  <c:v>1333620</c:v>
                </c:pt>
                <c:pt idx="970">
                  <c:v>1333620</c:v>
                </c:pt>
                <c:pt idx="971">
                  <c:v>1333620</c:v>
                </c:pt>
                <c:pt idx="972">
                  <c:v>1333620</c:v>
                </c:pt>
                <c:pt idx="973">
                  <c:v>1333620</c:v>
                </c:pt>
                <c:pt idx="974">
                  <c:v>1333620</c:v>
                </c:pt>
                <c:pt idx="975">
                  <c:v>1333620</c:v>
                </c:pt>
                <c:pt idx="976">
                  <c:v>1333620</c:v>
                </c:pt>
                <c:pt idx="977">
                  <c:v>1333620</c:v>
                </c:pt>
                <c:pt idx="978">
                  <c:v>1333620</c:v>
                </c:pt>
                <c:pt idx="979">
                  <c:v>1333620</c:v>
                </c:pt>
                <c:pt idx="980">
                  <c:v>1333620</c:v>
                </c:pt>
                <c:pt idx="981">
                  <c:v>1333620</c:v>
                </c:pt>
                <c:pt idx="982">
                  <c:v>1333620</c:v>
                </c:pt>
                <c:pt idx="983">
                  <c:v>1333620</c:v>
                </c:pt>
                <c:pt idx="984">
                  <c:v>1333620</c:v>
                </c:pt>
                <c:pt idx="985">
                  <c:v>1333620</c:v>
                </c:pt>
                <c:pt idx="986">
                  <c:v>1333620</c:v>
                </c:pt>
                <c:pt idx="987">
                  <c:v>1333620</c:v>
                </c:pt>
                <c:pt idx="988">
                  <c:v>1333620</c:v>
                </c:pt>
                <c:pt idx="989">
                  <c:v>1333620</c:v>
                </c:pt>
                <c:pt idx="990">
                  <c:v>1333620</c:v>
                </c:pt>
                <c:pt idx="991">
                  <c:v>1333620</c:v>
                </c:pt>
                <c:pt idx="992">
                  <c:v>1333620</c:v>
                </c:pt>
                <c:pt idx="993">
                  <c:v>1333620</c:v>
                </c:pt>
                <c:pt idx="994">
                  <c:v>1333620</c:v>
                </c:pt>
                <c:pt idx="995">
                  <c:v>1333620</c:v>
                </c:pt>
                <c:pt idx="996">
                  <c:v>1333620</c:v>
                </c:pt>
                <c:pt idx="997">
                  <c:v>1333620</c:v>
                </c:pt>
                <c:pt idx="998">
                  <c:v>1333620</c:v>
                </c:pt>
                <c:pt idx="999">
                  <c:v>1333620</c:v>
                </c:pt>
                <c:pt idx="1000">
                  <c:v>1333620</c:v>
                </c:pt>
                <c:pt idx="1001">
                  <c:v>1333620</c:v>
                </c:pt>
                <c:pt idx="1002">
                  <c:v>1333620</c:v>
                </c:pt>
                <c:pt idx="1003">
                  <c:v>1333620</c:v>
                </c:pt>
                <c:pt idx="1004">
                  <c:v>1333620</c:v>
                </c:pt>
                <c:pt idx="1005">
                  <c:v>1339200</c:v>
                </c:pt>
                <c:pt idx="1006">
                  <c:v>1339200</c:v>
                </c:pt>
                <c:pt idx="1007">
                  <c:v>1342920</c:v>
                </c:pt>
                <c:pt idx="1008">
                  <c:v>1342920</c:v>
                </c:pt>
                <c:pt idx="1009">
                  <c:v>1342920</c:v>
                </c:pt>
                <c:pt idx="1010">
                  <c:v>1342920</c:v>
                </c:pt>
                <c:pt idx="1011">
                  <c:v>1342920</c:v>
                </c:pt>
                <c:pt idx="1012">
                  <c:v>1342920</c:v>
                </c:pt>
                <c:pt idx="1013">
                  <c:v>1342920</c:v>
                </c:pt>
                <c:pt idx="1014">
                  <c:v>1342920</c:v>
                </c:pt>
                <c:pt idx="1015">
                  <c:v>1342920</c:v>
                </c:pt>
                <c:pt idx="1016">
                  <c:v>1342920</c:v>
                </c:pt>
                <c:pt idx="1017">
                  <c:v>1342920</c:v>
                </c:pt>
                <c:pt idx="1018">
                  <c:v>1342920</c:v>
                </c:pt>
                <c:pt idx="1019">
                  <c:v>1342920</c:v>
                </c:pt>
                <c:pt idx="1020">
                  <c:v>1342920</c:v>
                </c:pt>
                <c:pt idx="1021">
                  <c:v>1350360</c:v>
                </c:pt>
                <c:pt idx="1022">
                  <c:v>1354080</c:v>
                </c:pt>
                <c:pt idx="1023">
                  <c:v>1357800</c:v>
                </c:pt>
                <c:pt idx="1024">
                  <c:v>1363380</c:v>
                </c:pt>
                <c:pt idx="1025">
                  <c:v>1374540</c:v>
                </c:pt>
                <c:pt idx="1026">
                  <c:v>1385700</c:v>
                </c:pt>
                <c:pt idx="1027">
                  <c:v>1393140</c:v>
                </c:pt>
                <c:pt idx="1028">
                  <c:v>1396860</c:v>
                </c:pt>
                <c:pt idx="1029">
                  <c:v>1402440</c:v>
                </c:pt>
                <c:pt idx="1030">
                  <c:v>1406160</c:v>
                </c:pt>
                <c:pt idx="1031">
                  <c:v>1406160</c:v>
                </c:pt>
                <c:pt idx="1032">
                  <c:v>1406160</c:v>
                </c:pt>
                <c:pt idx="1033">
                  <c:v>1409880</c:v>
                </c:pt>
                <c:pt idx="1034">
                  <c:v>1409880</c:v>
                </c:pt>
                <c:pt idx="1035">
                  <c:v>1409880</c:v>
                </c:pt>
                <c:pt idx="1036">
                  <c:v>1409880</c:v>
                </c:pt>
                <c:pt idx="1037">
                  <c:v>1409880</c:v>
                </c:pt>
                <c:pt idx="1038">
                  <c:v>1409880</c:v>
                </c:pt>
                <c:pt idx="1039">
                  <c:v>1409880</c:v>
                </c:pt>
                <c:pt idx="1040">
                  <c:v>1409880</c:v>
                </c:pt>
                <c:pt idx="1041">
                  <c:v>1409880</c:v>
                </c:pt>
                <c:pt idx="1042">
                  <c:v>1409880</c:v>
                </c:pt>
                <c:pt idx="1043">
                  <c:v>1409880</c:v>
                </c:pt>
                <c:pt idx="1044">
                  <c:v>1409880</c:v>
                </c:pt>
                <c:pt idx="1045">
                  <c:v>1409880</c:v>
                </c:pt>
                <c:pt idx="1046">
                  <c:v>1409880</c:v>
                </c:pt>
                <c:pt idx="1047">
                  <c:v>1409880</c:v>
                </c:pt>
                <c:pt idx="1048">
                  <c:v>1409880</c:v>
                </c:pt>
                <c:pt idx="1049">
                  <c:v>1409880</c:v>
                </c:pt>
                <c:pt idx="1050">
                  <c:v>1409880</c:v>
                </c:pt>
                <c:pt idx="1051">
                  <c:v>1409880</c:v>
                </c:pt>
                <c:pt idx="1052">
                  <c:v>1409880</c:v>
                </c:pt>
                <c:pt idx="1053">
                  <c:v>1413600</c:v>
                </c:pt>
                <c:pt idx="1054">
                  <c:v>1417320</c:v>
                </c:pt>
                <c:pt idx="1055">
                  <c:v>1422900</c:v>
                </c:pt>
                <c:pt idx="1056">
                  <c:v>1422900</c:v>
                </c:pt>
                <c:pt idx="1057">
                  <c:v>1422900</c:v>
                </c:pt>
                <c:pt idx="1058">
                  <c:v>1422900</c:v>
                </c:pt>
                <c:pt idx="1059">
                  <c:v>1422900</c:v>
                </c:pt>
                <c:pt idx="1060">
                  <c:v>1422900</c:v>
                </c:pt>
                <c:pt idx="1061">
                  <c:v>1422900</c:v>
                </c:pt>
                <c:pt idx="1062">
                  <c:v>1422900</c:v>
                </c:pt>
                <c:pt idx="1063">
                  <c:v>1422900</c:v>
                </c:pt>
                <c:pt idx="1064">
                  <c:v>1422900</c:v>
                </c:pt>
                <c:pt idx="1065">
                  <c:v>1422900</c:v>
                </c:pt>
                <c:pt idx="1066">
                  <c:v>1422900</c:v>
                </c:pt>
                <c:pt idx="1067">
                  <c:v>1422900</c:v>
                </c:pt>
                <c:pt idx="1068">
                  <c:v>1422900</c:v>
                </c:pt>
                <c:pt idx="1069">
                  <c:v>1422900</c:v>
                </c:pt>
                <c:pt idx="1070">
                  <c:v>1422900</c:v>
                </c:pt>
                <c:pt idx="1071">
                  <c:v>1430340</c:v>
                </c:pt>
                <c:pt idx="1072">
                  <c:v>1430340</c:v>
                </c:pt>
                <c:pt idx="1073">
                  <c:v>1430340</c:v>
                </c:pt>
                <c:pt idx="1074">
                  <c:v>1434060</c:v>
                </c:pt>
                <c:pt idx="1075">
                  <c:v>1439640</c:v>
                </c:pt>
                <c:pt idx="1076">
                  <c:v>1439640</c:v>
                </c:pt>
                <c:pt idx="1077">
                  <c:v>1439640</c:v>
                </c:pt>
                <c:pt idx="1078">
                  <c:v>1439640</c:v>
                </c:pt>
                <c:pt idx="1079">
                  <c:v>1439640</c:v>
                </c:pt>
                <c:pt idx="1080">
                  <c:v>1439640</c:v>
                </c:pt>
                <c:pt idx="1081">
                  <c:v>1439640</c:v>
                </c:pt>
                <c:pt idx="1082">
                  <c:v>1439640</c:v>
                </c:pt>
                <c:pt idx="1083">
                  <c:v>1439640</c:v>
                </c:pt>
                <c:pt idx="1084">
                  <c:v>1439640</c:v>
                </c:pt>
                <c:pt idx="1085">
                  <c:v>1439640</c:v>
                </c:pt>
                <c:pt idx="1086">
                  <c:v>1439640</c:v>
                </c:pt>
                <c:pt idx="1087">
                  <c:v>1443360</c:v>
                </c:pt>
                <c:pt idx="1088">
                  <c:v>1443360</c:v>
                </c:pt>
                <c:pt idx="1089">
                  <c:v>1443360</c:v>
                </c:pt>
                <c:pt idx="1090">
                  <c:v>1443360</c:v>
                </c:pt>
                <c:pt idx="1091">
                  <c:v>1443360</c:v>
                </c:pt>
                <c:pt idx="1092">
                  <c:v>1447080</c:v>
                </c:pt>
                <c:pt idx="1093">
                  <c:v>1447080</c:v>
                </c:pt>
                <c:pt idx="1094">
                  <c:v>1447080</c:v>
                </c:pt>
                <c:pt idx="1095">
                  <c:v>1450800</c:v>
                </c:pt>
                <c:pt idx="1096">
                  <c:v>1450800</c:v>
                </c:pt>
                <c:pt idx="1097">
                  <c:v>1450800</c:v>
                </c:pt>
                <c:pt idx="1098">
                  <c:v>1450800</c:v>
                </c:pt>
                <c:pt idx="1099">
                  <c:v>1450800</c:v>
                </c:pt>
                <c:pt idx="1100">
                  <c:v>1450800</c:v>
                </c:pt>
                <c:pt idx="1101">
                  <c:v>1450800</c:v>
                </c:pt>
                <c:pt idx="1102">
                  <c:v>1450800</c:v>
                </c:pt>
                <c:pt idx="1103">
                  <c:v>1450800</c:v>
                </c:pt>
                <c:pt idx="1104">
                  <c:v>1450800</c:v>
                </c:pt>
                <c:pt idx="1105">
                  <c:v>1450800</c:v>
                </c:pt>
                <c:pt idx="1106">
                  <c:v>1450800</c:v>
                </c:pt>
                <c:pt idx="1107">
                  <c:v>1450800</c:v>
                </c:pt>
                <c:pt idx="1108">
                  <c:v>1450800</c:v>
                </c:pt>
                <c:pt idx="1109">
                  <c:v>1454520</c:v>
                </c:pt>
                <c:pt idx="1110">
                  <c:v>1460100</c:v>
                </c:pt>
                <c:pt idx="1111">
                  <c:v>1460100</c:v>
                </c:pt>
                <c:pt idx="1112">
                  <c:v>1467540</c:v>
                </c:pt>
                <c:pt idx="1113">
                  <c:v>1471260</c:v>
                </c:pt>
                <c:pt idx="1114">
                  <c:v>1474980</c:v>
                </c:pt>
                <c:pt idx="1115">
                  <c:v>1478700</c:v>
                </c:pt>
                <c:pt idx="1116">
                  <c:v>1482420</c:v>
                </c:pt>
                <c:pt idx="1117">
                  <c:v>1482420</c:v>
                </c:pt>
                <c:pt idx="1118">
                  <c:v>1486140</c:v>
                </c:pt>
                <c:pt idx="1119">
                  <c:v>1489860</c:v>
                </c:pt>
                <c:pt idx="1120">
                  <c:v>1489860</c:v>
                </c:pt>
                <c:pt idx="1121">
                  <c:v>1489860</c:v>
                </c:pt>
                <c:pt idx="1122">
                  <c:v>1489860</c:v>
                </c:pt>
                <c:pt idx="1123">
                  <c:v>1489860</c:v>
                </c:pt>
                <c:pt idx="1124">
                  <c:v>1489860</c:v>
                </c:pt>
                <c:pt idx="1125">
                  <c:v>1489860</c:v>
                </c:pt>
                <c:pt idx="1126">
                  <c:v>1489860</c:v>
                </c:pt>
                <c:pt idx="1127">
                  <c:v>1489860</c:v>
                </c:pt>
                <c:pt idx="1128">
                  <c:v>1489860</c:v>
                </c:pt>
                <c:pt idx="1129">
                  <c:v>1489860</c:v>
                </c:pt>
                <c:pt idx="1130">
                  <c:v>1489860</c:v>
                </c:pt>
                <c:pt idx="1131">
                  <c:v>1489860</c:v>
                </c:pt>
                <c:pt idx="1132">
                  <c:v>1489860</c:v>
                </c:pt>
                <c:pt idx="1133">
                  <c:v>1489860</c:v>
                </c:pt>
                <c:pt idx="1134">
                  <c:v>1489860</c:v>
                </c:pt>
                <c:pt idx="1135">
                  <c:v>1495440</c:v>
                </c:pt>
                <c:pt idx="1136">
                  <c:v>1502880</c:v>
                </c:pt>
                <c:pt idx="1137">
                  <c:v>1506600</c:v>
                </c:pt>
                <c:pt idx="1138">
                  <c:v>1510320</c:v>
                </c:pt>
                <c:pt idx="1139">
                  <c:v>1510320</c:v>
                </c:pt>
                <c:pt idx="1140">
                  <c:v>1514040</c:v>
                </c:pt>
                <c:pt idx="1141">
                  <c:v>1514040</c:v>
                </c:pt>
                <c:pt idx="1142">
                  <c:v>1514040</c:v>
                </c:pt>
                <c:pt idx="1143">
                  <c:v>1514040</c:v>
                </c:pt>
                <c:pt idx="1144">
                  <c:v>1514040</c:v>
                </c:pt>
                <c:pt idx="1145">
                  <c:v>1514040</c:v>
                </c:pt>
                <c:pt idx="1146">
                  <c:v>1514040</c:v>
                </c:pt>
                <c:pt idx="1147">
                  <c:v>1514040</c:v>
                </c:pt>
                <c:pt idx="1148">
                  <c:v>1514040</c:v>
                </c:pt>
                <c:pt idx="1149">
                  <c:v>1514040</c:v>
                </c:pt>
                <c:pt idx="1150">
                  <c:v>1514040</c:v>
                </c:pt>
                <c:pt idx="1151">
                  <c:v>1514040</c:v>
                </c:pt>
                <c:pt idx="1152">
                  <c:v>1514040</c:v>
                </c:pt>
                <c:pt idx="1153">
                  <c:v>1514040</c:v>
                </c:pt>
                <c:pt idx="1154">
                  <c:v>1514040</c:v>
                </c:pt>
                <c:pt idx="1155">
                  <c:v>1514040</c:v>
                </c:pt>
                <c:pt idx="1156">
                  <c:v>1514040</c:v>
                </c:pt>
                <c:pt idx="1157">
                  <c:v>1514040</c:v>
                </c:pt>
                <c:pt idx="1158">
                  <c:v>1514040</c:v>
                </c:pt>
                <c:pt idx="1159">
                  <c:v>1514040</c:v>
                </c:pt>
                <c:pt idx="1160">
                  <c:v>1514040</c:v>
                </c:pt>
                <c:pt idx="1161">
                  <c:v>1514040</c:v>
                </c:pt>
                <c:pt idx="1162">
                  <c:v>1514040</c:v>
                </c:pt>
                <c:pt idx="1163">
                  <c:v>1514040</c:v>
                </c:pt>
                <c:pt idx="1164">
                  <c:v>1514040</c:v>
                </c:pt>
                <c:pt idx="1165">
                  <c:v>1514040</c:v>
                </c:pt>
                <c:pt idx="1166">
                  <c:v>1514040</c:v>
                </c:pt>
                <c:pt idx="1167">
                  <c:v>1514040</c:v>
                </c:pt>
                <c:pt idx="1168">
                  <c:v>1517760</c:v>
                </c:pt>
                <c:pt idx="1169">
                  <c:v>1521480</c:v>
                </c:pt>
                <c:pt idx="1170">
                  <c:v>1521480</c:v>
                </c:pt>
                <c:pt idx="1171">
                  <c:v>1521480</c:v>
                </c:pt>
                <c:pt idx="1172">
                  <c:v>1521480</c:v>
                </c:pt>
                <c:pt idx="1173">
                  <c:v>1521480</c:v>
                </c:pt>
                <c:pt idx="1174">
                  <c:v>1527060</c:v>
                </c:pt>
                <c:pt idx="1175">
                  <c:v>1527060</c:v>
                </c:pt>
                <c:pt idx="1176">
                  <c:v>1527060</c:v>
                </c:pt>
                <c:pt idx="1177">
                  <c:v>1527060</c:v>
                </c:pt>
                <c:pt idx="1178">
                  <c:v>1527060</c:v>
                </c:pt>
                <c:pt idx="1179">
                  <c:v>1527060</c:v>
                </c:pt>
                <c:pt idx="1180">
                  <c:v>1527060</c:v>
                </c:pt>
                <c:pt idx="1181">
                  <c:v>1527060</c:v>
                </c:pt>
                <c:pt idx="1182">
                  <c:v>1527060</c:v>
                </c:pt>
                <c:pt idx="1183">
                  <c:v>1527060</c:v>
                </c:pt>
                <c:pt idx="1184">
                  <c:v>1527060</c:v>
                </c:pt>
                <c:pt idx="1185">
                  <c:v>1527060</c:v>
                </c:pt>
                <c:pt idx="1186">
                  <c:v>1530780</c:v>
                </c:pt>
                <c:pt idx="1187">
                  <c:v>1530780</c:v>
                </c:pt>
                <c:pt idx="1188">
                  <c:v>1530780</c:v>
                </c:pt>
                <c:pt idx="1189">
                  <c:v>1540080</c:v>
                </c:pt>
                <c:pt idx="1190">
                  <c:v>1543800</c:v>
                </c:pt>
                <c:pt idx="1191">
                  <c:v>1547520</c:v>
                </c:pt>
                <c:pt idx="1192">
                  <c:v>1560540</c:v>
                </c:pt>
                <c:pt idx="1193">
                  <c:v>1564260</c:v>
                </c:pt>
                <c:pt idx="1194">
                  <c:v>1575420</c:v>
                </c:pt>
                <c:pt idx="1195">
                  <c:v>1581000</c:v>
                </c:pt>
                <c:pt idx="1196">
                  <c:v>1590300</c:v>
                </c:pt>
                <c:pt idx="1197">
                  <c:v>1590300</c:v>
                </c:pt>
                <c:pt idx="1198">
                  <c:v>1594020</c:v>
                </c:pt>
                <c:pt idx="1199">
                  <c:v>1597740</c:v>
                </c:pt>
                <c:pt idx="1200">
                  <c:v>1597740</c:v>
                </c:pt>
                <c:pt idx="1201">
                  <c:v>1597740</c:v>
                </c:pt>
                <c:pt idx="1202">
                  <c:v>1597740</c:v>
                </c:pt>
                <c:pt idx="1203">
                  <c:v>1597740</c:v>
                </c:pt>
                <c:pt idx="1204">
                  <c:v>1597740</c:v>
                </c:pt>
                <c:pt idx="1205">
                  <c:v>1597740</c:v>
                </c:pt>
                <c:pt idx="1206">
                  <c:v>1597740</c:v>
                </c:pt>
                <c:pt idx="1207">
                  <c:v>1597740</c:v>
                </c:pt>
                <c:pt idx="1208">
                  <c:v>1597740</c:v>
                </c:pt>
                <c:pt idx="1209">
                  <c:v>1597740</c:v>
                </c:pt>
                <c:pt idx="1210">
                  <c:v>1597740</c:v>
                </c:pt>
                <c:pt idx="1211">
                  <c:v>1597740</c:v>
                </c:pt>
                <c:pt idx="1212">
                  <c:v>1597740</c:v>
                </c:pt>
                <c:pt idx="1213">
                  <c:v>1601460</c:v>
                </c:pt>
                <c:pt idx="1214">
                  <c:v>1601460</c:v>
                </c:pt>
                <c:pt idx="1215">
                  <c:v>1601460</c:v>
                </c:pt>
                <c:pt idx="1216">
                  <c:v>1601460</c:v>
                </c:pt>
                <c:pt idx="1217">
                  <c:v>1605180</c:v>
                </c:pt>
                <c:pt idx="1218">
                  <c:v>1610760</c:v>
                </c:pt>
                <c:pt idx="1219">
                  <c:v>1618200</c:v>
                </c:pt>
                <c:pt idx="1220">
                  <c:v>1623780</c:v>
                </c:pt>
                <c:pt idx="1221">
                  <c:v>1629360</c:v>
                </c:pt>
                <c:pt idx="1222">
                  <c:v>1629360</c:v>
                </c:pt>
                <c:pt idx="1223">
                  <c:v>1636800</c:v>
                </c:pt>
                <c:pt idx="1224">
                  <c:v>1640520</c:v>
                </c:pt>
                <c:pt idx="1225">
                  <c:v>1640520</c:v>
                </c:pt>
                <c:pt idx="1226">
                  <c:v>1640520</c:v>
                </c:pt>
                <c:pt idx="1227">
                  <c:v>1640520</c:v>
                </c:pt>
                <c:pt idx="1228">
                  <c:v>1640520</c:v>
                </c:pt>
                <c:pt idx="1229">
                  <c:v>1640520</c:v>
                </c:pt>
                <c:pt idx="1230">
                  <c:v>1640520</c:v>
                </c:pt>
                <c:pt idx="1231">
                  <c:v>1640520</c:v>
                </c:pt>
                <c:pt idx="1232">
                  <c:v>1644240</c:v>
                </c:pt>
                <c:pt idx="1233">
                  <c:v>1644240</c:v>
                </c:pt>
                <c:pt idx="1234">
                  <c:v>1644240</c:v>
                </c:pt>
                <c:pt idx="1235">
                  <c:v>1644240</c:v>
                </c:pt>
                <c:pt idx="1236">
                  <c:v>1647960</c:v>
                </c:pt>
                <c:pt idx="1237">
                  <c:v>1647960</c:v>
                </c:pt>
                <c:pt idx="1238">
                  <c:v>1647960</c:v>
                </c:pt>
                <c:pt idx="1239">
                  <c:v>1651680</c:v>
                </c:pt>
                <c:pt idx="1240">
                  <c:v>1659120</c:v>
                </c:pt>
                <c:pt idx="1241">
                  <c:v>1659120</c:v>
                </c:pt>
                <c:pt idx="1242">
                  <c:v>1668420</c:v>
                </c:pt>
                <c:pt idx="1243">
                  <c:v>1683300</c:v>
                </c:pt>
                <c:pt idx="1244">
                  <c:v>1698180</c:v>
                </c:pt>
                <c:pt idx="1245">
                  <c:v>1714920</c:v>
                </c:pt>
                <c:pt idx="1246">
                  <c:v>1733520</c:v>
                </c:pt>
                <c:pt idx="1247">
                  <c:v>1752120</c:v>
                </c:pt>
                <c:pt idx="1248">
                  <c:v>1752120</c:v>
                </c:pt>
                <c:pt idx="1249">
                  <c:v>1752120</c:v>
                </c:pt>
                <c:pt idx="1250">
                  <c:v>1752120</c:v>
                </c:pt>
                <c:pt idx="1251">
                  <c:v>1752120</c:v>
                </c:pt>
                <c:pt idx="1252">
                  <c:v>1752120</c:v>
                </c:pt>
                <c:pt idx="1253">
                  <c:v>1752120</c:v>
                </c:pt>
                <c:pt idx="1254">
                  <c:v>1752120</c:v>
                </c:pt>
                <c:pt idx="1255">
                  <c:v>1752120</c:v>
                </c:pt>
                <c:pt idx="1256">
                  <c:v>1752120</c:v>
                </c:pt>
                <c:pt idx="1257">
                  <c:v>1752120</c:v>
                </c:pt>
                <c:pt idx="1258">
                  <c:v>1752120</c:v>
                </c:pt>
                <c:pt idx="1259">
                  <c:v>1752120</c:v>
                </c:pt>
                <c:pt idx="1260">
                  <c:v>1752120</c:v>
                </c:pt>
                <c:pt idx="1261">
                  <c:v>1755840</c:v>
                </c:pt>
                <c:pt idx="1262">
                  <c:v>1761420</c:v>
                </c:pt>
                <c:pt idx="1263">
                  <c:v>1761420</c:v>
                </c:pt>
                <c:pt idx="1264">
                  <c:v>1765140</c:v>
                </c:pt>
                <c:pt idx="1265">
                  <c:v>1765140</c:v>
                </c:pt>
                <c:pt idx="1266">
                  <c:v>1765140</c:v>
                </c:pt>
                <c:pt idx="1267">
                  <c:v>1765140</c:v>
                </c:pt>
                <c:pt idx="1268">
                  <c:v>1765140</c:v>
                </c:pt>
                <c:pt idx="1269">
                  <c:v>1765140</c:v>
                </c:pt>
                <c:pt idx="1270">
                  <c:v>1765140</c:v>
                </c:pt>
                <c:pt idx="1271">
                  <c:v>1765140</c:v>
                </c:pt>
                <c:pt idx="1272">
                  <c:v>1765140</c:v>
                </c:pt>
                <c:pt idx="1273">
                  <c:v>1765140</c:v>
                </c:pt>
                <c:pt idx="1274">
                  <c:v>1765140</c:v>
                </c:pt>
                <c:pt idx="1275">
                  <c:v>1765140</c:v>
                </c:pt>
                <c:pt idx="1276">
                  <c:v>1765140</c:v>
                </c:pt>
                <c:pt idx="1277">
                  <c:v>1765140</c:v>
                </c:pt>
                <c:pt idx="1278">
                  <c:v>1768860</c:v>
                </c:pt>
                <c:pt idx="1279">
                  <c:v>1774440</c:v>
                </c:pt>
                <c:pt idx="1280">
                  <c:v>1778160</c:v>
                </c:pt>
                <c:pt idx="1281">
                  <c:v>1785600</c:v>
                </c:pt>
                <c:pt idx="1282">
                  <c:v>1793040</c:v>
                </c:pt>
                <c:pt idx="1283">
                  <c:v>1796760</c:v>
                </c:pt>
                <c:pt idx="1284">
                  <c:v>1800480</c:v>
                </c:pt>
                <c:pt idx="1285">
                  <c:v>1809780</c:v>
                </c:pt>
                <c:pt idx="1286">
                  <c:v>1815360</c:v>
                </c:pt>
                <c:pt idx="1287">
                  <c:v>1819080</c:v>
                </c:pt>
                <c:pt idx="1288">
                  <c:v>1824660</c:v>
                </c:pt>
                <c:pt idx="1289">
                  <c:v>1824660</c:v>
                </c:pt>
                <c:pt idx="1290">
                  <c:v>1824660</c:v>
                </c:pt>
                <c:pt idx="1291">
                  <c:v>1824660</c:v>
                </c:pt>
                <c:pt idx="1292">
                  <c:v>1824660</c:v>
                </c:pt>
                <c:pt idx="1293">
                  <c:v>1824660</c:v>
                </c:pt>
                <c:pt idx="1294">
                  <c:v>1824660</c:v>
                </c:pt>
                <c:pt idx="1295">
                  <c:v>1824660</c:v>
                </c:pt>
                <c:pt idx="1296">
                  <c:v>1824660</c:v>
                </c:pt>
                <c:pt idx="1297">
                  <c:v>1824660</c:v>
                </c:pt>
                <c:pt idx="1298">
                  <c:v>1824660</c:v>
                </c:pt>
                <c:pt idx="1299">
                  <c:v>1824660</c:v>
                </c:pt>
                <c:pt idx="1300">
                  <c:v>1824660</c:v>
                </c:pt>
                <c:pt idx="1301">
                  <c:v>1824660</c:v>
                </c:pt>
                <c:pt idx="1302">
                  <c:v>1835820</c:v>
                </c:pt>
                <c:pt idx="1303">
                  <c:v>1854420</c:v>
                </c:pt>
                <c:pt idx="1304">
                  <c:v>1854420</c:v>
                </c:pt>
                <c:pt idx="1305">
                  <c:v>1854420</c:v>
                </c:pt>
                <c:pt idx="1306">
                  <c:v>1854420</c:v>
                </c:pt>
                <c:pt idx="1307">
                  <c:v>1854420</c:v>
                </c:pt>
                <c:pt idx="1308">
                  <c:v>1854420</c:v>
                </c:pt>
                <c:pt idx="1309">
                  <c:v>1854420</c:v>
                </c:pt>
                <c:pt idx="1310">
                  <c:v>1854420</c:v>
                </c:pt>
                <c:pt idx="1311">
                  <c:v>1854420</c:v>
                </c:pt>
                <c:pt idx="1312">
                  <c:v>1854420</c:v>
                </c:pt>
                <c:pt idx="1313">
                  <c:v>1854420</c:v>
                </c:pt>
                <c:pt idx="1314">
                  <c:v>1854420</c:v>
                </c:pt>
                <c:pt idx="1315">
                  <c:v>1854420</c:v>
                </c:pt>
                <c:pt idx="1316">
                  <c:v>1854420</c:v>
                </c:pt>
                <c:pt idx="1317">
                  <c:v>1854420</c:v>
                </c:pt>
                <c:pt idx="1318">
                  <c:v>1854420</c:v>
                </c:pt>
                <c:pt idx="1319">
                  <c:v>1854420</c:v>
                </c:pt>
                <c:pt idx="1320">
                  <c:v>1854420</c:v>
                </c:pt>
                <c:pt idx="1321">
                  <c:v>1854420</c:v>
                </c:pt>
                <c:pt idx="1322">
                  <c:v>1854420</c:v>
                </c:pt>
                <c:pt idx="1323">
                  <c:v>1854420</c:v>
                </c:pt>
                <c:pt idx="1324">
                  <c:v>1854420</c:v>
                </c:pt>
                <c:pt idx="1325">
                  <c:v>1854420</c:v>
                </c:pt>
                <c:pt idx="1326">
                  <c:v>1854420</c:v>
                </c:pt>
                <c:pt idx="1327">
                  <c:v>1854420</c:v>
                </c:pt>
                <c:pt idx="1328">
                  <c:v>1854420</c:v>
                </c:pt>
                <c:pt idx="1329">
                  <c:v>1854420</c:v>
                </c:pt>
                <c:pt idx="1330">
                  <c:v>1854420</c:v>
                </c:pt>
                <c:pt idx="1331">
                  <c:v>1854420</c:v>
                </c:pt>
                <c:pt idx="1332">
                  <c:v>1854420</c:v>
                </c:pt>
                <c:pt idx="1333">
                  <c:v>1854420</c:v>
                </c:pt>
                <c:pt idx="1334">
                  <c:v>1854420</c:v>
                </c:pt>
                <c:pt idx="1335">
                  <c:v>1854420</c:v>
                </c:pt>
                <c:pt idx="1336">
                  <c:v>1854420</c:v>
                </c:pt>
                <c:pt idx="1337">
                  <c:v>1854420</c:v>
                </c:pt>
                <c:pt idx="1338">
                  <c:v>1854420</c:v>
                </c:pt>
                <c:pt idx="1339">
                  <c:v>1854420</c:v>
                </c:pt>
                <c:pt idx="1340">
                  <c:v>1854420</c:v>
                </c:pt>
                <c:pt idx="1341">
                  <c:v>1854420</c:v>
                </c:pt>
                <c:pt idx="1342">
                  <c:v>1854420</c:v>
                </c:pt>
                <c:pt idx="1343">
                  <c:v>1854420</c:v>
                </c:pt>
                <c:pt idx="1344">
                  <c:v>1854420</c:v>
                </c:pt>
                <c:pt idx="1345">
                  <c:v>1854420</c:v>
                </c:pt>
                <c:pt idx="1346">
                  <c:v>1854420</c:v>
                </c:pt>
                <c:pt idx="1347">
                  <c:v>1854420</c:v>
                </c:pt>
                <c:pt idx="1348">
                  <c:v>1854420</c:v>
                </c:pt>
                <c:pt idx="1349">
                  <c:v>1854420</c:v>
                </c:pt>
                <c:pt idx="1350">
                  <c:v>1854420</c:v>
                </c:pt>
                <c:pt idx="1351">
                  <c:v>1854420</c:v>
                </c:pt>
                <c:pt idx="1352">
                  <c:v>1854420</c:v>
                </c:pt>
                <c:pt idx="1353">
                  <c:v>1854420</c:v>
                </c:pt>
                <c:pt idx="1354">
                  <c:v>1854420</c:v>
                </c:pt>
                <c:pt idx="1355">
                  <c:v>1854420</c:v>
                </c:pt>
                <c:pt idx="1356">
                  <c:v>1854420</c:v>
                </c:pt>
                <c:pt idx="1357">
                  <c:v>1858140</c:v>
                </c:pt>
                <c:pt idx="1358">
                  <c:v>1861860</c:v>
                </c:pt>
                <c:pt idx="1359">
                  <c:v>1865580</c:v>
                </c:pt>
                <c:pt idx="1360">
                  <c:v>1874880</c:v>
                </c:pt>
                <c:pt idx="1361">
                  <c:v>1880460</c:v>
                </c:pt>
                <c:pt idx="1362">
                  <c:v>1884180</c:v>
                </c:pt>
                <c:pt idx="1363">
                  <c:v>1895340</c:v>
                </c:pt>
                <c:pt idx="1364">
                  <c:v>1899060</c:v>
                </c:pt>
                <c:pt idx="1365">
                  <c:v>1908360</c:v>
                </c:pt>
                <c:pt idx="1366">
                  <c:v>1908360</c:v>
                </c:pt>
                <c:pt idx="1367">
                  <c:v>1908360</c:v>
                </c:pt>
                <c:pt idx="1368">
                  <c:v>1908360</c:v>
                </c:pt>
                <c:pt idx="1369">
                  <c:v>1908360</c:v>
                </c:pt>
                <c:pt idx="1370">
                  <c:v>1908360</c:v>
                </c:pt>
                <c:pt idx="1371">
                  <c:v>1908360</c:v>
                </c:pt>
                <c:pt idx="1372">
                  <c:v>1908360</c:v>
                </c:pt>
                <c:pt idx="1373">
                  <c:v>1908360</c:v>
                </c:pt>
                <c:pt idx="1374">
                  <c:v>1908360</c:v>
                </c:pt>
                <c:pt idx="1375">
                  <c:v>1908360</c:v>
                </c:pt>
                <c:pt idx="1376">
                  <c:v>1908360</c:v>
                </c:pt>
                <c:pt idx="1377">
                  <c:v>1908360</c:v>
                </c:pt>
                <c:pt idx="1378">
                  <c:v>1908360</c:v>
                </c:pt>
                <c:pt idx="1379">
                  <c:v>1908360</c:v>
                </c:pt>
                <c:pt idx="1380">
                  <c:v>1908360</c:v>
                </c:pt>
                <c:pt idx="1381">
                  <c:v>1908360</c:v>
                </c:pt>
                <c:pt idx="1382">
                  <c:v>1908360</c:v>
                </c:pt>
                <c:pt idx="1383">
                  <c:v>1908360</c:v>
                </c:pt>
                <c:pt idx="1384">
                  <c:v>1908360</c:v>
                </c:pt>
                <c:pt idx="1385">
                  <c:v>1908360</c:v>
                </c:pt>
                <c:pt idx="1386">
                  <c:v>1908360</c:v>
                </c:pt>
                <c:pt idx="1387">
                  <c:v>1917660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D6-41E2-B09C-D59BD42806D3}"/>
            </c:ext>
          </c:extLst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Sheet2!$D$2:$D$1389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</c:v>
                </c:pt>
                <c:pt idx="59">
                  <c:v>10</c:v>
                </c:pt>
                <c:pt idx="60">
                  <c:v>14</c:v>
                </c:pt>
                <c:pt idx="61">
                  <c:v>20</c:v>
                </c:pt>
                <c:pt idx="62">
                  <c:v>24</c:v>
                </c:pt>
                <c:pt idx="63">
                  <c:v>28</c:v>
                </c:pt>
                <c:pt idx="64">
                  <c:v>38</c:v>
                </c:pt>
                <c:pt idx="65">
                  <c:v>56</c:v>
                </c:pt>
                <c:pt idx="66">
                  <c:v>18672</c:v>
                </c:pt>
                <c:pt idx="67">
                  <c:v>18672</c:v>
                </c:pt>
                <c:pt idx="68">
                  <c:v>18672</c:v>
                </c:pt>
                <c:pt idx="69">
                  <c:v>18672</c:v>
                </c:pt>
                <c:pt idx="70">
                  <c:v>18672</c:v>
                </c:pt>
                <c:pt idx="71">
                  <c:v>18672</c:v>
                </c:pt>
                <c:pt idx="72">
                  <c:v>18672</c:v>
                </c:pt>
                <c:pt idx="73">
                  <c:v>18672</c:v>
                </c:pt>
                <c:pt idx="74">
                  <c:v>18672</c:v>
                </c:pt>
                <c:pt idx="75">
                  <c:v>18672</c:v>
                </c:pt>
                <c:pt idx="76">
                  <c:v>18672</c:v>
                </c:pt>
                <c:pt idx="77">
                  <c:v>18672</c:v>
                </c:pt>
                <c:pt idx="78">
                  <c:v>18672</c:v>
                </c:pt>
                <c:pt idx="79">
                  <c:v>18672</c:v>
                </c:pt>
                <c:pt idx="80">
                  <c:v>18672</c:v>
                </c:pt>
                <c:pt idx="81">
                  <c:v>18672</c:v>
                </c:pt>
                <c:pt idx="82">
                  <c:v>18672</c:v>
                </c:pt>
                <c:pt idx="83">
                  <c:v>18672</c:v>
                </c:pt>
                <c:pt idx="84">
                  <c:v>18672</c:v>
                </c:pt>
                <c:pt idx="85">
                  <c:v>18672</c:v>
                </c:pt>
                <c:pt idx="86">
                  <c:v>18672</c:v>
                </c:pt>
                <c:pt idx="87">
                  <c:v>18672</c:v>
                </c:pt>
                <c:pt idx="88">
                  <c:v>18672</c:v>
                </c:pt>
                <c:pt idx="89">
                  <c:v>18672</c:v>
                </c:pt>
                <c:pt idx="90">
                  <c:v>18672</c:v>
                </c:pt>
                <c:pt idx="91">
                  <c:v>18672</c:v>
                </c:pt>
                <c:pt idx="92">
                  <c:v>18672</c:v>
                </c:pt>
                <c:pt idx="93">
                  <c:v>18672</c:v>
                </c:pt>
                <c:pt idx="94">
                  <c:v>18672</c:v>
                </c:pt>
                <c:pt idx="95">
                  <c:v>18672</c:v>
                </c:pt>
                <c:pt idx="96">
                  <c:v>18672</c:v>
                </c:pt>
                <c:pt idx="97">
                  <c:v>18672</c:v>
                </c:pt>
                <c:pt idx="98">
                  <c:v>18672</c:v>
                </c:pt>
                <c:pt idx="99">
                  <c:v>18672</c:v>
                </c:pt>
                <c:pt idx="100">
                  <c:v>18672</c:v>
                </c:pt>
                <c:pt idx="101">
                  <c:v>18672</c:v>
                </c:pt>
                <c:pt idx="102">
                  <c:v>18672</c:v>
                </c:pt>
                <c:pt idx="103">
                  <c:v>37282</c:v>
                </c:pt>
                <c:pt idx="104">
                  <c:v>37282</c:v>
                </c:pt>
                <c:pt idx="105">
                  <c:v>37282</c:v>
                </c:pt>
                <c:pt idx="106">
                  <c:v>37282</c:v>
                </c:pt>
                <c:pt idx="107">
                  <c:v>37282</c:v>
                </c:pt>
                <c:pt idx="108">
                  <c:v>37282</c:v>
                </c:pt>
                <c:pt idx="109">
                  <c:v>37282</c:v>
                </c:pt>
                <c:pt idx="110">
                  <c:v>37282</c:v>
                </c:pt>
                <c:pt idx="111">
                  <c:v>37282</c:v>
                </c:pt>
                <c:pt idx="112">
                  <c:v>37282</c:v>
                </c:pt>
                <c:pt idx="113">
                  <c:v>37282</c:v>
                </c:pt>
                <c:pt idx="114">
                  <c:v>37282</c:v>
                </c:pt>
                <c:pt idx="115">
                  <c:v>37282</c:v>
                </c:pt>
                <c:pt idx="116">
                  <c:v>37282</c:v>
                </c:pt>
                <c:pt idx="117">
                  <c:v>37282</c:v>
                </c:pt>
                <c:pt idx="118">
                  <c:v>37282</c:v>
                </c:pt>
                <c:pt idx="119">
                  <c:v>37282</c:v>
                </c:pt>
                <c:pt idx="120">
                  <c:v>37282</c:v>
                </c:pt>
                <c:pt idx="121">
                  <c:v>37282</c:v>
                </c:pt>
                <c:pt idx="122">
                  <c:v>37282</c:v>
                </c:pt>
                <c:pt idx="123">
                  <c:v>37282</c:v>
                </c:pt>
                <c:pt idx="124">
                  <c:v>37282</c:v>
                </c:pt>
                <c:pt idx="125">
                  <c:v>37282</c:v>
                </c:pt>
                <c:pt idx="126">
                  <c:v>37282</c:v>
                </c:pt>
                <c:pt idx="127">
                  <c:v>37286</c:v>
                </c:pt>
                <c:pt idx="128">
                  <c:v>55896</c:v>
                </c:pt>
                <c:pt idx="129">
                  <c:v>55896</c:v>
                </c:pt>
                <c:pt idx="130">
                  <c:v>55896</c:v>
                </c:pt>
                <c:pt idx="131">
                  <c:v>55896</c:v>
                </c:pt>
                <c:pt idx="132">
                  <c:v>55896</c:v>
                </c:pt>
                <c:pt idx="133">
                  <c:v>55896</c:v>
                </c:pt>
                <c:pt idx="134">
                  <c:v>55896</c:v>
                </c:pt>
                <c:pt idx="135">
                  <c:v>55896</c:v>
                </c:pt>
                <c:pt idx="136">
                  <c:v>55896</c:v>
                </c:pt>
                <c:pt idx="137">
                  <c:v>55896</c:v>
                </c:pt>
                <c:pt idx="138">
                  <c:v>55896</c:v>
                </c:pt>
                <c:pt idx="139">
                  <c:v>55896</c:v>
                </c:pt>
                <c:pt idx="140">
                  <c:v>55896</c:v>
                </c:pt>
                <c:pt idx="141">
                  <c:v>55896</c:v>
                </c:pt>
                <c:pt idx="142">
                  <c:v>55896</c:v>
                </c:pt>
                <c:pt idx="143">
                  <c:v>55896</c:v>
                </c:pt>
                <c:pt idx="144">
                  <c:v>55896</c:v>
                </c:pt>
                <c:pt idx="145">
                  <c:v>55896</c:v>
                </c:pt>
                <c:pt idx="146">
                  <c:v>55896</c:v>
                </c:pt>
                <c:pt idx="147">
                  <c:v>55896</c:v>
                </c:pt>
                <c:pt idx="148">
                  <c:v>55896</c:v>
                </c:pt>
                <c:pt idx="149">
                  <c:v>55896</c:v>
                </c:pt>
                <c:pt idx="150">
                  <c:v>55896</c:v>
                </c:pt>
                <c:pt idx="151">
                  <c:v>55896</c:v>
                </c:pt>
                <c:pt idx="152">
                  <c:v>55896</c:v>
                </c:pt>
                <c:pt idx="153">
                  <c:v>55896</c:v>
                </c:pt>
                <c:pt idx="154">
                  <c:v>55896</c:v>
                </c:pt>
                <c:pt idx="155">
                  <c:v>55896</c:v>
                </c:pt>
                <c:pt idx="156">
                  <c:v>55896</c:v>
                </c:pt>
                <c:pt idx="157">
                  <c:v>55896</c:v>
                </c:pt>
                <c:pt idx="158">
                  <c:v>55896</c:v>
                </c:pt>
                <c:pt idx="159">
                  <c:v>55896</c:v>
                </c:pt>
                <c:pt idx="160">
                  <c:v>55896</c:v>
                </c:pt>
                <c:pt idx="161">
                  <c:v>55896</c:v>
                </c:pt>
                <c:pt idx="162">
                  <c:v>55896</c:v>
                </c:pt>
                <c:pt idx="163">
                  <c:v>55896</c:v>
                </c:pt>
                <c:pt idx="164">
                  <c:v>55896</c:v>
                </c:pt>
                <c:pt idx="165">
                  <c:v>55896</c:v>
                </c:pt>
                <c:pt idx="166">
                  <c:v>55900</c:v>
                </c:pt>
                <c:pt idx="167">
                  <c:v>55900</c:v>
                </c:pt>
                <c:pt idx="168">
                  <c:v>55900</c:v>
                </c:pt>
                <c:pt idx="169">
                  <c:v>55900</c:v>
                </c:pt>
                <c:pt idx="170">
                  <c:v>55900</c:v>
                </c:pt>
                <c:pt idx="171">
                  <c:v>55900</c:v>
                </c:pt>
                <c:pt idx="172">
                  <c:v>55900</c:v>
                </c:pt>
                <c:pt idx="173">
                  <c:v>55900</c:v>
                </c:pt>
                <c:pt idx="174">
                  <c:v>55900</c:v>
                </c:pt>
                <c:pt idx="175">
                  <c:v>55900</c:v>
                </c:pt>
                <c:pt idx="176">
                  <c:v>55900</c:v>
                </c:pt>
                <c:pt idx="177">
                  <c:v>55900</c:v>
                </c:pt>
                <c:pt idx="178">
                  <c:v>55900</c:v>
                </c:pt>
                <c:pt idx="179">
                  <c:v>55904</c:v>
                </c:pt>
                <c:pt idx="180">
                  <c:v>55910</c:v>
                </c:pt>
                <c:pt idx="181">
                  <c:v>55914</c:v>
                </c:pt>
                <c:pt idx="182">
                  <c:v>55928</c:v>
                </c:pt>
                <c:pt idx="183">
                  <c:v>55952</c:v>
                </c:pt>
                <c:pt idx="184">
                  <c:v>74562</c:v>
                </c:pt>
                <c:pt idx="185">
                  <c:v>74562</c:v>
                </c:pt>
                <c:pt idx="186">
                  <c:v>74562</c:v>
                </c:pt>
                <c:pt idx="187">
                  <c:v>74562</c:v>
                </c:pt>
                <c:pt idx="188">
                  <c:v>74562</c:v>
                </c:pt>
                <c:pt idx="189">
                  <c:v>74562</c:v>
                </c:pt>
                <c:pt idx="190">
                  <c:v>74562</c:v>
                </c:pt>
                <c:pt idx="191">
                  <c:v>74562</c:v>
                </c:pt>
                <c:pt idx="192">
                  <c:v>74562</c:v>
                </c:pt>
                <c:pt idx="193">
                  <c:v>74562</c:v>
                </c:pt>
                <c:pt idx="194">
                  <c:v>74562</c:v>
                </c:pt>
                <c:pt idx="195">
                  <c:v>74562</c:v>
                </c:pt>
                <c:pt idx="196">
                  <c:v>74562</c:v>
                </c:pt>
                <c:pt idx="197">
                  <c:v>74562</c:v>
                </c:pt>
                <c:pt idx="198">
                  <c:v>74562</c:v>
                </c:pt>
                <c:pt idx="199">
                  <c:v>74562</c:v>
                </c:pt>
                <c:pt idx="200">
                  <c:v>74562</c:v>
                </c:pt>
                <c:pt idx="201">
                  <c:v>74562</c:v>
                </c:pt>
                <c:pt idx="202">
                  <c:v>74562</c:v>
                </c:pt>
                <c:pt idx="203">
                  <c:v>74562</c:v>
                </c:pt>
                <c:pt idx="204">
                  <c:v>74562</c:v>
                </c:pt>
                <c:pt idx="205">
                  <c:v>74562</c:v>
                </c:pt>
                <c:pt idx="206">
                  <c:v>74562</c:v>
                </c:pt>
                <c:pt idx="207">
                  <c:v>74562</c:v>
                </c:pt>
                <c:pt idx="208">
                  <c:v>74562</c:v>
                </c:pt>
                <c:pt idx="209">
                  <c:v>74562</c:v>
                </c:pt>
                <c:pt idx="210">
                  <c:v>74562</c:v>
                </c:pt>
                <c:pt idx="211">
                  <c:v>74562</c:v>
                </c:pt>
                <c:pt idx="212">
                  <c:v>74562</c:v>
                </c:pt>
                <c:pt idx="213">
                  <c:v>74562</c:v>
                </c:pt>
                <c:pt idx="214">
                  <c:v>74562</c:v>
                </c:pt>
                <c:pt idx="215">
                  <c:v>74562</c:v>
                </c:pt>
                <c:pt idx="216">
                  <c:v>74562</c:v>
                </c:pt>
                <c:pt idx="217">
                  <c:v>74562</c:v>
                </c:pt>
                <c:pt idx="218">
                  <c:v>74562</c:v>
                </c:pt>
                <c:pt idx="219">
                  <c:v>74562</c:v>
                </c:pt>
                <c:pt idx="220">
                  <c:v>74562</c:v>
                </c:pt>
                <c:pt idx="221">
                  <c:v>74562</c:v>
                </c:pt>
                <c:pt idx="222">
                  <c:v>74562</c:v>
                </c:pt>
                <c:pt idx="223">
                  <c:v>74562</c:v>
                </c:pt>
                <c:pt idx="224">
                  <c:v>74562</c:v>
                </c:pt>
                <c:pt idx="225">
                  <c:v>74562</c:v>
                </c:pt>
                <c:pt idx="226">
                  <c:v>74562</c:v>
                </c:pt>
                <c:pt idx="227">
                  <c:v>74562</c:v>
                </c:pt>
                <c:pt idx="228">
                  <c:v>74562</c:v>
                </c:pt>
                <c:pt idx="229">
                  <c:v>74562</c:v>
                </c:pt>
                <c:pt idx="230">
                  <c:v>74566</c:v>
                </c:pt>
                <c:pt idx="231">
                  <c:v>74566</c:v>
                </c:pt>
                <c:pt idx="232">
                  <c:v>74566</c:v>
                </c:pt>
                <c:pt idx="233">
                  <c:v>74566</c:v>
                </c:pt>
                <c:pt idx="234">
                  <c:v>74570</c:v>
                </c:pt>
                <c:pt idx="235">
                  <c:v>74570</c:v>
                </c:pt>
                <c:pt idx="236">
                  <c:v>74570</c:v>
                </c:pt>
                <c:pt idx="237">
                  <c:v>74570</c:v>
                </c:pt>
                <c:pt idx="238">
                  <c:v>74574</c:v>
                </c:pt>
                <c:pt idx="239">
                  <c:v>74578</c:v>
                </c:pt>
                <c:pt idx="240">
                  <c:v>74578</c:v>
                </c:pt>
                <c:pt idx="241">
                  <c:v>74578</c:v>
                </c:pt>
                <c:pt idx="242">
                  <c:v>74578</c:v>
                </c:pt>
                <c:pt idx="243">
                  <c:v>74578</c:v>
                </c:pt>
                <c:pt idx="244">
                  <c:v>74578</c:v>
                </c:pt>
                <c:pt idx="245">
                  <c:v>74582</c:v>
                </c:pt>
                <c:pt idx="246">
                  <c:v>74590</c:v>
                </c:pt>
                <c:pt idx="247">
                  <c:v>93200</c:v>
                </c:pt>
                <c:pt idx="248">
                  <c:v>93200</c:v>
                </c:pt>
                <c:pt idx="249">
                  <c:v>93200</c:v>
                </c:pt>
                <c:pt idx="250">
                  <c:v>93200</c:v>
                </c:pt>
                <c:pt idx="251">
                  <c:v>93200</c:v>
                </c:pt>
                <c:pt idx="252">
                  <c:v>93200</c:v>
                </c:pt>
                <c:pt idx="253">
                  <c:v>93200</c:v>
                </c:pt>
                <c:pt idx="254">
                  <c:v>93200</c:v>
                </c:pt>
                <c:pt idx="255">
                  <c:v>93200</c:v>
                </c:pt>
                <c:pt idx="256">
                  <c:v>93200</c:v>
                </c:pt>
                <c:pt idx="257">
                  <c:v>93200</c:v>
                </c:pt>
                <c:pt idx="258">
                  <c:v>93200</c:v>
                </c:pt>
                <c:pt idx="259">
                  <c:v>93200</c:v>
                </c:pt>
                <c:pt idx="260">
                  <c:v>93200</c:v>
                </c:pt>
                <c:pt idx="261">
                  <c:v>93200</c:v>
                </c:pt>
                <c:pt idx="262">
                  <c:v>93200</c:v>
                </c:pt>
                <c:pt idx="263">
                  <c:v>93200</c:v>
                </c:pt>
                <c:pt idx="264">
                  <c:v>93200</c:v>
                </c:pt>
                <c:pt idx="265">
                  <c:v>93200</c:v>
                </c:pt>
                <c:pt idx="266">
                  <c:v>93200</c:v>
                </c:pt>
                <c:pt idx="267">
                  <c:v>93200</c:v>
                </c:pt>
                <c:pt idx="268">
                  <c:v>93200</c:v>
                </c:pt>
                <c:pt idx="269">
                  <c:v>93200</c:v>
                </c:pt>
                <c:pt idx="270">
                  <c:v>93206</c:v>
                </c:pt>
                <c:pt idx="271">
                  <c:v>93224</c:v>
                </c:pt>
                <c:pt idx="272">
                  <c:v>111834</c:v>
                </c:pt>
                <c:pt idx="273">
                  <c:v>111834</c:v>
                </c:pt>
                <c:pt idx="274">
                  <c:v>111834</c:v>
                </c:pt>
                <c:pt idx="275">
                  <c:v>111834</c:v>
                </c:pt>
                <c:pt idx="276">
                  <c:v>111834</c:v>
                </c:pt>
                <c:pt idx="277">
                  <c:v>111834</c:v>
                </c:pt>
                <c:pt idx="278">
                  <c:v>111834</c:v>
                </c:pt>
                <c:pt idx="279">
                  <c:v>111834</c:v>
                </c:pt>
                <c:pt idx="280">
                  <c:v>111834</c:v>
                </c:pt>
                <c:pt idx="281">
                  <c:v>111834</c:v>
                </c:pt>
                <c:pt idx="282">
                  <c:v>111834</c:v>
                </c:pt>
                <c:pt idx="283">
                  <c:v>111834</c:v>
                </c:pt>
                <c:pt idx="284">
                  <c:v>111834</c:v>
                </c:pt>
                <c:pt idx="285">
                  <c:v>111834</c:v>
                </c:pt>
                <c:pt idx="286">
                  <c:v>111834</c:v>
                </c:pt>
                <c:pt idx="287">
                  <c:v>111834</c:v>
                </c:pt>
                <c:pt idx="288">
                  <c:v>111834</c:v>
                </c:pt>
                <c:pt idx="289">
                  <c:v>111834</c:v>
                </c:pt>
                <c:pt idx="290">
                  <c:v>111834</c:v>
                </c:pt>
                <c:pt idx="291">
                  <c:v>111834</c:v>
                </c:pt>
                <c:pt idx="292">
                  <c:v>111834</c:v>
                </c:pt>
                <c:pt idx="293">
                  <c:v>111834</c:v>
                </c:pt>
                <c:pt idx="294">
                  <c:v>111834</c:v>
                </c:pt>
                <c:pt idx="295">
                  <c:v>111834</c:v>
                </c:pt>
                <c:pt idx="296">
                  <c:v>111834</c:v>
                </c:pt>
                <c:pt idx="297">
                  <c:v>111838</c:v>
                </c:pt>
                <c:pt idx="298">
                  <c:v>111838</c:v>
                </c:pt>
                <c:pt idx="299">
                  <c:v>111842</c:v>
                </c:pt>
                <c:pt idx="300">
                  <c:v>111842</c:v>
                </c:pt>
                <c:pt idx="301">
                  <c:v>111850</c:v>
                </c:pt>
                <c:pt idx="302">
                  <c:v>111854</c:v>
                </c:pt>
                <c:pt idx="303">
                  <c:v>111854</c:v>
                </c:pt>
                <c:pt idx="304">
                  <c:v>111854</c:v>
                </c:pt>
                <c:pt idx="305">
                  <c:v>111854</c:v>
                </c:pt>
                <c:pt idx="306">
                  <c:v>111854</c:v>
                </c:pt>
                <c:pt idx="307">
                  <c:v>111854</c:v>
                </c:pt>
                <c:pt idx="308">
                  <c:v>111854</c:v>
                </c:pt>
                <c:pt idx="309">
                  <c:v>111854</c:v>
                </c:pt>
                <c:pt idx="310">
                  <c:v>111854</c:v>
                </c:pt>
                <c:pt idx="311">
                  <c:v>111854</c:v>
                </c:pt>
                <c:pt idx="312">
                  <c:v>111854</c:v>
                </c:pt>
                <c:pt idx="313">
                  <c:v>111854</c:v>
                </c:pt>
                <c:pt idx="314">
                  <c:v>111854</c:v>
                </c:pt>
                <c:pt idx="315">
                  <c:v>111854</c:v>
                </c:pt>
                <c:pt idx="316">
                  <c:v>111854</c:v>
                </c:pt>
                <c:pt idx="317">
                  <c:v>111854</c:v>
                </c:pt>
                <c:pt idx="318">
                  <c:v>111854</c:v>
                </c:pt>
                <c:pt idx="319">
                  <c:v>111854</c:v>
                </c:pt>
                <c:pt idx="320">
                  <c:v>111854</c:v>
                </c:pt>
                <c:pt idx="321">
                  <c:v>111858</c:v>
                </c:pt>
                <c:pt idx="322">
                  <c:v>111858</c:v>
                </c:pt>
                <c:pt idx="323">
                  <c:v>111858</c:v>
                </c:pt>
                <c:pt idx="324">
                  <c:v>111858</c:v>
                </c:pt>
                <c:pt idx="325">
                  <c:v>111858</c:v>
                </c:pt>
                <c:pt idx="326">
                  <c:v>111858</c:v>
                </c:pt>
                <c:pt idx="327">
                  <c:v>111858</c:v>
                </c:pt>
                <c:pt idx="328">
                  <c:v>111858</c:v>
                </c:pt>
                <c:pt idx="329">
                  <c:v>111862</c:v>
                </c:pt>
                <c:pt idx="330">
                  <c:v>111862</c:v>
                </c:pt>
                <c:pt idx="331">
                  <c:v>111862</c:v>
                </c:pt>
                <c:pt idx="332">
                  <c:v>111862</c:v>
                </c:pt>
                <c:pt idx="333">
                  <c:v>111862</c:v>
                </c:pt>
                <c:pt idx="334">
                  <c:v>111866</c:v>
                </c:pt>
                <c:pt idx="335">
                  <c:v>111866</c:v>
                </c:pt>
                <c:pt idx="336">
                  <c:v>111866</c:v>
                </c:pt>
                <c:pt idx="337">
                  <c:v>111866</c:v>
                </c:pt>
                <c:pt idx="338">
                  <c:v>111866</c:v>
                </c:pt>
                <c:pt idx="339">
                  <c:v>111866</c:v>
                </c:pt>
                <c:pt idx="340">
                  <c:v>111866</c:v>
                </c:pt>
                <c:pt idx="341">
                  <c:v>111866</c:v>
                </c:pt>
                <c:pt idx="342">
                  <c:v>111866</c:v>
                </c:pt>
                <c:pt idx="343">
                  <c:v>111866</c:v>
                </c:pt>
                <c:pt idx="344">
                  <c:v>111866</c:v>
                </c:pt>
                <c:pt idx="345">
                  <c:v>111866</c:v>
                </c:pt>
                <c:pt idx="346">
                  <c:v>111866</c:v>
                </c:pt>
                <c:pt idx="347">
                  <c:v>111866</c:v>
                </c:pt>
                <c:pt idx="348">
                  <c:v>111866</c:v>
                </c:pt>
                <c:pt idx="349">
                  <c:v>111876</c:v>
                </c:pt>
                <c:pt idx="350">
                  <c:v>111880</c:v>
                </c:pt>
                <c:pt idx="351">
                  <c:v>111894</c:v>
                </c:pt>
                <c:pt idx="352">
                  <c:v>111918</c:v>
                </c:pt>
                <c:pt idx="353">
                  <c:v>111954</c:v>
                </c:pt>
                <c:pt idx="354">
                  <c:v>130564</c:v>
                </c:pt>
                <c:pt idx="355">
                  <c:v>130564</c:v>
                </c:pt>
                <c:pt idx="356">
                  <c:v>130564</c:v>
                </c:pt>
                <c:pt idx="357">
                  <c:v>130564</c:v>
                </c:pt>
                <c:pt idx="358">
                  <c:v>130564</c:v>
                </c:pt>
                <c:pt idx="359">
                  <c:v>130564</c:v>
                </c:pt>
                <c:pt idx="360">
                  <c:v>130564</c:v>
                </c:pt>
                <c:pt idx="361">
                  <c:v>130564</c:v>
                </c:pt>
                <c:pt idx="362">
                  <c:v>130564</c:v>
                </c:pt>
                <c:pt idx="363">
                  <c:v>130564</c:v>
                </c:pt>
                <c:pt idx="364">
                  <c:v>130564</c:v>
                </c:pt>
                <c:pt idx="365">
                  <c:v>130564</c:v>
                </c:pt>
                <c:pt idx="366">
                  <c:v>130564</c:v>
                </c:pt>
                <c:pt idx="367">
                  <c:v>130564</c:v>
                </c:pt>
                <c:pt idx="368">
                  <c:v>130564</c:v>
                </c:pt>
                <c:pt idx="369">
                  <c:v>130564</c:v>
                </c:pt>
                <c:pt idx="370">
                  <c:v>130564</c:v>
                </c:pt>
                <c:pt idx="371">
                  <c:v>130564</c:v>
                </c:pt>
                <c:pt idx="372">
                  <c:v>130564</c:v>
                </c:pt>
                <c:pt idx="373">
                  <c:v>130564</c:v>
                </c:pt>
                <c:pt idx="374">
                  <c:v>130564</c:v>
                </c:pt>
                <c:pt idx="375">
                  <c:v>130564</c:v>
                </c:pt>
                <c:pt idx="376">
                  <c:v>130564</c:v>
                </c:pt>
                <c:pt idx="377">
                  <c:v>130564</c:v>
                </c:pt>
                <c:pt idx="378">
                  <c:v>130564</c:v>
                </c:pt>
                <c:pt idx="379">
                  <c:v>130564</c:v>
                </c:pt>
                <c:pt idx="380">
                  <c:v>130564</c:v>
                </c:pt>
                <c:pt idx="381">
                  <c:v>130564</c:v>
                </c:pt>
                <c:pt idx="382">
                  <c:v>130564</c:v>
                </c:pt>
                <c:pt idx="383">
                  <c:v>130564</c:v>
                </c:pt>
                <c:pt idx="384">
                  <c:v>130564</c:v>
                </c:pt>
                <c:pt idx="385">
                  <c:v>130564</c:v>
                </c:pt>
                <c:pt idx="386">
                  <c:v>130564</c:v>
                </c:pt>
                <c:pt idx="387">
                  <c:v>130564</c:v>
                </c:pt>
                <c:pt idx="388">
                  <c:v>130564</c:v>
                </c:pt>
                <c:pt idx="389">
                  <c:v>130564</c:v>
                </c:pt>
                <c:pt idx="390">
                  <c:v>130564</c:v>
                </c:pt>
                <c:pt idx="391">
                  <c:v>130564</c:v>
                </c:pt>
                <c:pt idx="392">
                  <c:v>130564</c:v>
                </c:pt>
                <c:pt idx="393">
                  <c:v>130564</c:v>
                </c:pt>
                <c:pt idx="394">
                  <c:v>130564</c:v>
                </c:pt>
                <c:pt idx="395">
                  <c:v>130568</c:v>
                </c:pt>
                <c:pt idx="396">
                  <c:v>130568</c:v>
                </c:pt>
                <c:pt idx="397">
                  <c:v>130572</c:v>
                </c:pt>
                <c:pt idx="398">
                  <c:v>130572</c:v>
                </c:pt>
                <c:pt idx="399">
                  <c:v>130572</c:v>
                </c:pt>
                <c:pt idx="400">
                  <c:v>130576</c:v>
                </c:pt>
                <c:pt idx="401">
                  <c:v>130576</c:v>
                </c:pt>
                <c:pt idx="402">
                  <c:v>130576</c:v>
                </c:pt>
                <c:pt idx="403">
                  <c:v>130576</c:v>
                </c:pt>
                <c:pt idx="404">
                  <c:v>130576</c:v>
                </c:pt>
                <c:pt idx="405">
                  <c:v>130576</c:v>
                </c:pt>
                <c:pt idx="406">
                  <c:v>130576</c:v>
                </c:pt>
                <c:pt idx="407">
                  <c:v>130576</c:v>
                </c:pt>
                <c:pt idx="408">
                  <c:v>130576</c:v>
                </c:pt>
                <c:pt idx="409">
                  <c:v>130576</c:v>
                </c:pt>
                <c:pt idx="410">
                  <c:v>130576</c:v>
                </c:pt>
                <c:pt idx="411">
                  <c:v>130576</c:v>
                </c:pt>
                <c:pt idx="412">
                  <c:v>130576</c:v>
                </c:pt>
                <c:pt idx="413">
                  <c:v>130576</c:v>
                </c:pt>
                <c:pt idx="414">
                  <c:v>130586</c:v>
                </c:pt>
                <c:pt idx="415">
                  <c:v>149196</c:v>
                </c:pt>
                <c:pt idx="416">
                  <c:v>149196</c:v>
                </c:pt>
                <c:pt idx="417">
                  <c:v>149196</c:v>
                </c:pt>
                <c:pt idx="418">
                  <c:v>149196</c:v>
                </c:pt>
                <c:pt idx="419">
                  <c:v>149196</c:v>
                </c:pt>
                <c:pt idx="420">
                  <c:v>149196</c:v>
                </c:pt>
                <c:pt idx="421">
                  <c:v>149196</c:v>
                </c:pt>
                <c:pt idx="422">
                  <c:v>149196</c:v>
                </c:pt>
                <c:pt idx="423">
                  <c:v>149196</c:v>
                </c:pt>
                <c:pt idx="424">
                  <c:v>149196</c:v>
                </c:pt>
                <c:pt idx="425">
                  <c:v>149196</c:v>
                </c:pt>
                <c:pt idx="426">
                  <c:v>149196</c:v>
                </c:pt>
                <c:pt idx="427">
                  <c:v>149196</c:v>
                </c:pt>
                <c:pt idx="428">
                  <c:v>149196</c:v>
                </c:pt>
                <c:pt idx="429">
                  <c:v>149196</c:v>
                </c:pt>
                <c:pt idx="430">
                  <c:v>149196</c:v>
                </c:pt>
                <c:pt idx="431">
                  <c:v>149196</c:v>
                </c:pt>
                <c:pt idx="432">
                  <c:v>149196</c:v>
                </c:pt>
                <c:pt idx="433">
                  <c:v>149196</c:v>
                </c:pt>
                <c:pt idx="434">
                  <c:v>149196</c:v>
                </c:pt>
                <c:pt idx="435">
                  <c:v>149196</c:v>
                </c:pt>
                <c:pt idx="436">
                  <c:v>149196</c:v>
                </c:pt>
                <c:pt idx="437">
                  <c:v>149196</c:v>
                </c:pt>
                <c:pt idx="438">
                  <c:v>149200</c:v>
                </c:pt>
                <c:pt idx="439">
                  <c:v>149208</c:v>
                </c:pt>
                <c:pt idx="440">
                  <c:v>167818</c:v>
                </c:pt>
                <c:pt idx="441">
                  <c:v>167818</c:v>
                </c:pt>
                <c:pt idx="442">
                  <c:v>167818</c:v>
                </c:pt>
                <c:pt idx="443">
                  <c:v>167818</c:v>
                </c:pt>
                <c:pt idx="444">
                  <c:v>167818</c:v>
                </c:pt>
                <c:pt idx="445">
                  <c:v>167818</c:v>
                </c:pt>
                <c:pt idx="446">
                  <c:v>167818</c:v>
                </c:pt>
                <c:pt idx="447">
                  <c:v>167818</c:v>
                </c:pt>
                <c:pt idx="448">
                  <c:v>167818</c:v>
                </c:pt>
                <c:pt idx="449">
                  <c:v>167818</c:v>
                </c:pt>
                <c:pt idx="450">
                  <c:v>167818</c:v>
                </c:pt>
                <c:pt idx="451">
                  <c:v>167818</c:v>
                </c:pt>
                <c:pt idx="452">
                  <c:v>167818</c:v>
                </c:pt>
                <c:pt idx="453">
                  <c:v>167818</c:v>
                </c:pt>
                <c:pt idx="454">
                  <c:v>167818</c:v>
                </c:pt>
                <c:pt idx="455">
                  <c:v>167818</c:v>
                </c:pt>
                <c:pt idx="456">
                  <c:v>167818</c:v>
                </c:pt>
                <c:pt idx="457">
                  <c:v>167818</c:v>
                </c:pt>
                <c:pt idx="458">
                  <c:v>167818</c:v>
                </c:pt>
                <c:pt idx="459">
                  <c:v>167818</c:v>
                </c:pt>
                <c:pt idx="460">
                  <c:v>167818</c:v>
                </c:pt>
                <c:pt idx="461">
                  <c:v>167818</c:v>
                </c:pt>
                <c:pt idx="462">
                  <c:v>167818</c:v>
                </c:pt>
                <c:pt idx="463">
                  <c:v>167822</c:v>
                </c:pt>
                <c:pt idx="464">
                  <c:v>167828</c:v>
                </c:pt>
                <c:pt idx="465">
                  <c:v>167840</c:v>
                </c:pt>
                <c:pt idx="466">
                  <c:v>167852</c:v>
                </c:pt>
                <c:pt idx="467">
                  <c:v>167858</c:v>
                </c:pt>
                <c:pt idx="468">
                  <c:v>167866</c:v>
                </c:pt>
                <c:pt idx="469">
                  <c:v>186476</c:v>
                </c:pt>
                <c:pt idx="470">
                  <c:v>186476</c:v>
                </c:pt>
                <c:pt idx="471">
                  <c:v>186476</c:v>
                </c:pt>
                <c:pt idx="472">
                  <c:v>186476</c:v>
                </c:pt>
                <c:pt idx="473">
                  <c:v>186476</c:v>
                </c:pt>
                <c:pt idx="474">
                  <c:v>186476</c:v>
                </c:pt>
                <c:pt idx="475">
                  <c:v>186476</c:v>
                </c:pt>
                <c:pt idx="476">
                  <c:v>186476</c:v>
                </c:pt>
                <c:pt idx="477">
                  <c:v>186476</c:v>
                </c:pt>
                <c:pt idx="478">
                  <c:v>186476</c:v>
                </c:pt>
                <c:pt idx="479">
                  <c:v>186476</c:v>
                </c:pt>
                <c:pt idx="480">
                  <c:v>186476</c:v>
                </c:pt>
                <c:pt idx="481">
                  <c:v>186476</c:v>
                </c:pt>
                <c:pt idx="482">
                  <c:v>186476</c:v>
                </c:pt>
                <c:pt idx="483">
                  <c:v>186476</c:v>
                </c:pt>
                <c:pt idx="484">
                  <c:v>186476</c:v>
                </c:pt>
                <c:pt idx="485">
                  <c:v>186476</c:v>
                </c:pt>
                <c:pt idx="486">
                  <c:v>186476</c:v>
                </c:pt>
                <c:pt idx="487">
                  <c:v>186476</c:v>
                </c:pt>
                <c:pt idx="488">
                  <c:v>186476</c:v>
                </c:pt>
                <c:pt idx="489">
                  <c:v>186476</c:v>
                </c:pt>
                <c:pt idx="490">
                  <c:v>186476</c:v>
                </c:pt>
                <c:pt idx="491">
                  <c:v>186476</c:v>
                </c:pt>
                <c:pt idx="492">
                  <c:v>186476</c:v>
                </c:pt>
                <c:pt idx="493">
                  <c:v>186476</c:v>
                </c:pt>
                <c:pt idx="494">
                  <c:v>186476</c:v>
                </c:pt>
                <c:pt idx="495">
                  <c:v>186476</c:v>
                </c:pt>
                <c:pt idx="496">
                  <c:v>186476</c:v>
                </c:pt>
                <c:pt idx="497">
                  <c:v>186476</c:v>
                </c:pt>
                <c:pt idx="498">
                  <c:v>186476</c:v>
                </c:pt>
                <c:pt idx="499">
                  <c:v>186476</c:v>
                </c:pt>
                <c:pt idx="500">
                  <c:v>186476</c:v>
                </c:pt>
                <c:pt idx="501">
                  <c:v>186476</c:v>
                </c:pt>
                <c:pt idx="502">
                  <c:v>186476</c:v>
                </c:pt>
                <c:pt idx="503">
                  <c:v>186476</c:v>
                </c:pt>
                <c:pt idx="504">
                  <c:v>186476</c:v>
                </c:pt>
                <c:pt idx="505">
                  <c:v>186476</c:v>
                </c:pt>
                <c:pt idx="506">
                  <c:v>186476</c:v>
                </c:pt>
                <c:pt idx="507">
                  <c:v>186476</c:v>
                </c:pt>
                <c:pt idx="508">
                  <c:v>186476</c:v>
                </c:pt>
                <c:pt idx="509">
                  <c:v>186476</c:v>
                </c:pt>
                <c:pt idx="510">
                  <c:v>186476</c:v>
                </c:pt>
                <c:pt idx="511">
                  <c:v>186476</c:v>
                </c:pt>
                <c:pt idx="512">
                  <c:v>186476</c:v>
                </c:pt>
                <c:pt idx="513">
                  <c:v>186476</c:v>
                </c:pt>
                <c:pt idx="514">
                  <c:v>186476</c:v>
                </c:pt>
                <c:pt idx="515">
                  <c:v>186476</c:v>
                </c:pt>
                <c:pt idx="516">
                  <c:v>186482</c:v>
                </c:pt>
                <c:pt idx="517">
                  <c:v>186482</c:v>
                </c:pt>
                <c:pt idx="518">
                  <c:v>186490</c:v>
                </c:pt>
                <c:pt idx="519">
                  <c:v>186510</c:v>
                </c:pt>
                <c:pt idx="520">
                  <c:v>186544</c:v>
                </c:pt>
                <c:pt idx="521">
                  <c:v>205154</c:v>
                </c:pt>
                <c:pt idx="522">
                  <c:v>205154</c:v>
                </c:pt>
                <c:pt idx="523">
                  <c:v>205154</c:v>
                </c:pt>
                <c:pt idx="524">
                  <c:v>205154</c:v>
                </c:pt>
                <c:pt idx="525">
                  <c:v>205154</c:v>
                </c:pt>
                <c:pt idx="526">
                  <c:v>205154</c:v>
                </c:pt>
                <c:pt idx="527">
                  <c:v>205154</c:v>
                </c:pt>
                <c:pt idx="528">
                  <c:v>205154</c:v>
                </c:pt>
                <c:pt idx="529">
                  <c:v>205154</c:v>
                </c:pt>
                <c:pt idx="530">
                  <c:v>205154</c:v>
                </c:pt>
                <c:pt idx="531">
                  <c:v>205154</c:v>
                </c:pt>
                <c:pt idx="532">
                  <c:v>205154</c:v>
                </c:pt>
                <c:pt idx="533">
                  <c:v>205154</c:v>
                </c:pt>
                <c:pt idx="534">
                  <c:v>205154</c:v>
                </c:pt>
                <c:pt idx="535">
                  <c:v>205154</c:v>
                </c:pt>
                <c:pt idx="536">
                  <c:v>205154</c:v>
                </c:pt>
                <c:pt idx="537">
                  <c:v>205154</c:v>
                </c:pt>
                <c:pt idx="538">
                  <c:v>205154</c:v>
                </c:pt>
                <c:pt idx="539">
                  <c:v>205154</c:v>
                </c:pt>
                <c:pt idx="540">
                  <c:v>205154</c:v>
                </c:pt>
                <c:pt idx="541">
                  <c:v>205154</c:v>
                </c:pt>
                <c:pt idx="542">
                  <c:v>205154</c:v>
                </c:pt>
                <c:pt idx="543">
                  <c:v>205154</c:v>
                </c:pt>
                <c:pt idx="544">
                  <c:v>205154</c:v>
                </c:pt>
                <c:pt idx="545">
                  <c:v>205154</c:v>
                </c:pt>
                <c:pt idx="546">
                  <c:v>205154</c:v>
                </c:pt>
                <c:pt idx="547">
                  <c:v>205154</c:v>
                </c:pt>
                <c:pt idx="548">
                  <c:v>205154</c:v>
                </c:pt>
                <c:pt idx="549">
                  <c:v>205154</c:v>
                </c:pt>
                <c:pt idx="550">
                  <c:v>205154</c:v>
                </c:pt>
                <c:pt idx="551">
                  <c:v>205154</c:v>
                </c:pt>
                <c:pt idx="552">
                  <c:v>205154</c:v>
                </c:pt>
                <c:pt idx="553">
                  <c:v>205154</c:v>
                </c:pt>
                <c:pt idx="554">
                  <c:v>205154</c:v>
                </c:pt>
                <c:pt idx="555">
                  <c:v>205154</c:v>
                </c:pt>
                <c:pt idx="556">
                  <c:v>205154</c:v>
                </c:pt>
                <c:pt idx="557">
                  <c:v>205154</c:v>
                </c:pt>
                <c:pt idx="558">
                  <c:v>205154</c:v>
                </c:pt>
                <c:pt idx="559">
                  <c:v>205154</c:v>
                </c:pt>
                <c:pt idx="560">
                  <c:v>205154</c:v>
                </c:pt>
                <c:pt idx="561">
                  <c:v>205154</c:v>
                </c:pt>
                <c:pt idx="562">
                  <c:v>205158</c:v>
                </c:pt>
                <c:pt idx="563">
                  <c:v>205162</c:v>
                </c:pt>
                <c:pt idx="564">
                  <c:v>205168</c:v>
                </c:pt>
                <c:pt idx="565">
                  <c:v>205182</c:v>
                </c:pt>
                <c:pt idx="566">
                  <c:v>223792</c:v>
                </c:pt>
                <c:pt idx="567">
                  <c:v>223792</c:v>
                </c:pt>
                <c:pt idx="568">
                  <c:v>223792</c:v>
                </c:pt>
                <c:pt idx="569">
                  <c:v>223792</c:v>
                </c:pt>
                <c:pt idx="570">
                  <c:v>223792</c:v>
                </c:pt>
                <c:pt idx="571">
                  <c:v>223792</c:v>
                </c:pt>
                <c:pt idx="572">
                  <c:v>223792</c:v>
                </c:pt>
                <c:pt idx="573">
                  <c:v>223792</c:v>
                </c:pt>
                <c:pt idx="574">
                  <c:v>223792</c:v>
                </c:pt>
                <c:pt idx="575">
                  <c:v>223792</c:v>
                </c:pt>
                <c:pt idx="576">
                  <c:v>223792</c:v>
                </c:pt>
                <c:pt idx="577">
                  <c:v>223792</c:v>
                </c:pt>
                <c:pt idx="578">
                  <c:v>223792</c:v>
                </c:pt>
                <c:pt idx="579">
                  <c:v>223792</c:v>
                </c:pt>
                <c:pt idx="580">
                  <c:v>223792</c:v>
                </c:pt>
                <c:pt idx="581">
                  <c:v>223792</c:v>
                </c:pt>
                <c:pt idx="582">
                  <c:v>223792</c:v>
                </c:pt>
                <c:pt idx="583">
                  <c:v>223792</c:v>
                </c:pt>
                <c:pt idx="584">
                  <c:v>223792</c:v>
                </c:pt>
                <c:pt idx="585">
                  <c:v>223792</c:v>
                </c:pt>
                <c:pt idx="586">
                  <c:v>223792</c:v>
                </c:pt>
                <c:pt idx="587">
                  <c:v>223792</c:v>
                </c:pt>
                <c:pt idx="588">
                  <c:v>223792</c:v>
                </c:pt>
                <c:pt idx="589">
                  <c:v>223792</c:v>
                </c:pt>
                <c:pt idx="590">
                  <c:v>223792</c:v>
                </c:pt>
                <c:pt idx="591">
                  <c:v>223792</c:v>
                </c:pt>
                <c:pt idx="592">
                  <c:v>223792</c:v>
                </c:pt>
                <c:pt idx="593">
                  <c:v>223792</c:v>
                </c:pt>
                <c:pt idx="594">
                  <c:v>223792</c:v>
                </c:pt>
                <c:pt idx="595">
                  <c:v>223792</c:v>
                </c:pt>
                <c:pt idx="596">
                  <c:v>223792</c:v>
                </c:pt>
                <c:pt idx="597">
                  <c:v>223792</c:v>
                </c:pt>
                <c:pt idx="598">
                  <c:v>223792</c:v>
                </c:pt>
                <c:pt idx="599">
                  <c:v>223792</c:v>
                </c:pt>
                <c:pt idx="600">
                  <c:v>223792</c:v>
                </c:pt>
                <c:pt idx="601">
                  <c:v>223792</c:v>
                </c:pt>
                <c:pt idx="602">
                  <c:v>223792</c:v>
                </c:pt>
                <c:pt idx="603">
                  <c:v>223792</c:v>
                </c:pt>
                <c:pt idx="604">
                  <c:v>223792</c:v>
                </c:pt>
                <c:pt idx="605">
                  <c:v>223792</c:v>
                </c:pt>
                <c:pt idx="606">
                  <c:v>223792</c:v>
                </c:pt>
                <c:pt idx="607">
                  <c:v>223792</c:v>
                </c:pt>
                <c:pt idx="608">
                  <c:v>223800</c:v>
                </c:pt>
                <c:pt idx="609">
                  <c:v>242410</c:v>
                </c:pt>
                <c:pt idx="610">
                  <c:v>242410</c:v>
                </c:pt>
                <c:pt idx="611">
                  <c:v>242410</c:v>
                </c:pt>
                <c:pt idx="612">
                  <c:v>242410</c:v>
                </c:pt>
                <c:pt idx="613">
                  <c:v>242410</c:v>
                </c:pt>
                <c:pt idx="614">
                  <c:v>242410</c:v>
                </c:pt>
                <c:pt idx="615">
                  <c:v>242410</c:v>
                </c:pt>
                <c:pt idx="616">
                  <c:v>242410</c:v>
                </c:pt>
                <c:pt idx="617">
                  <c:v>242410</c:v>
                </c:pt>
                <c:pt idx="618">
                  <c:v>242410</c:v>
                </c:pt>
                <c:pt idx="619">
                  <c:v>242410</c:v>
                </c:pt>
                <c:pt idx="620">
                  <c:v>242410</c:v>
                </c:pt>
                <c:pt idx="621">
                  <c:v>242410</c:v>
                </c:pt>
                <c:pt idx="622">
                  <c:v>242410</c:v>
                </c:pt>
                <c:pt idx="623">
                  <c:v>242410</c:v>
                </c:pt>
                <c:pt idx="624">
                  <c:v>242410</c:v>
                </c:pt>
                <c:pt idx="625">
                  <c:v>242410</c:v>
                </c:pt>
                <c:pt idx="626">
                  <c:v>242410</c:v>
                </c:pt>
                <c:pt idx="627">
                  <c:v>242410</c:v>
                </c:pt>
                <c:pt idx="628">
                  <c:v>242410</c:v>
                </c:pt>
                <c:pt idx="629">
                  <c:v>242410</c:v>
                </c:pt>
                <c:pt idx="630">
                  <c:v>242410</c:v>
                </c:pt>
                <c:pt idx="631">
                  <c:v>242410</c:v>
                </c:pt>
                <c:pt idx="632">
                  <c:v>242410</c:v>
                </c:pt>
                <c:pt idx="633">
                  <c:v>242414</c:v>
                </c:pt>
                <c:pt idx="634">
                  <c:v>242418</c:v>
                </c:pt>
                <c:pt idx="635">
                  <c:v>242424</c:v>
                </c:pt>
                <c:pt idx="636">
                  <c:v>242432</c:v>
                </c:pt>
                <c:pt idx="637">
                  <c:v>242444</c:v>
                </c:pt>
                <c:pt idx="638">
                  <c:v>242444</c:v>
                </c:pt>
                <c:pt idx="639">
                  <c:v>242444</c:v>
                </c:pt>
                <c:pt idx="640">
                  <c:v>242444</c:v>
                </c:pt>
                <c:pt idx="641">
                  <c:v>242444</c:v>
                </c:pt>
                <c:pt idx="642">
                  <c:v>242444</c:v>
                </c:pt>
                <c:pt idx="643">
                  <c:v>242444</c:v>
                </c:pt>
                <c:pt idx="644">
                  <c:v>242444</c:v>
                </c:pt>
                <c:pt idx="645">
                  <c:v>242444</c:v>
                </c:pt>
                <c:pt idx="646">
                  <c:v>242444</c:v>
                </c:pt>
                <c:pt idx="647">
                  <c:v>242444</c:v>
                </c:pt>
                <c:pt idx="648">
                  <c:v>242444</c:v>
                </c:pt>
                <c:pt idx="649">
                  <c:v>242444</c:v>
                </c:pt>
                <c:pt idx="650">
                  <c:v>242444</c:v>
                </c:pt>
                <c:pt idx="651">
                  <c:v>242444</c:v>
                </c:pt>
                <c:pt idx="652">
                  <c:v>242444</c:v>
                </c:pt>
                <c:pt idx="653">
                  <c:v>242444</c:v>
                </c:pt>
                <c:pt idx="654">
                  <c:v>242444</c:v>
                </c:pt>
                <c:pt idx="655">
                  <c:v>242444</c:v>
                </c:pt>
                <c:pt idx="656">
                  <c:v>242448</c:v>
                </c:pt>
                <c:pt idx="657">
                  <c:v>242448</c:v>
                </c:pt>
                <c:pt idx="658">
                  <c:v>242448</c:v>
                </c:pt>
                <c:pt idx="659">
                  <c:v>242448</c:v>
                </c:pt>
                <c:pt idx="660">
                  <c:v>242448</c:v>
                </c:pt>
                <c:pt idx="661">
                  <c:v>242448</c:v>
                </c:pt>
                <c:pt idx="662">
                  <c:v>242448</c:v>
                </c:pt>
                <c:pt idx="663">
                  <c:v>242448</c:v>
                </c:pt>
                <c:pt idx="664">
                  <c:v>242448</c:v>
                </c:pt>
                <c:pt idx="665">
                  <c:v>242448</c:v>
                </c:pt>
                <c:pt idx="666">
                  <c:v>242448</c:v>
                </c:pt>
                <c:pt idx="667">
                  <c:v>242452</c:v>
                </c:pt>
                <c:pt idx="668">
                  <c:v>242452</c:v>
                </c:pt>
                <c:pt idx="669">
                  <c:v>242452</c:v>
                </c:pt>
                <c:pt idx="670">
                  <c:v>242452</c:v>
                </c:pt>
                <c:pt idx="671">
                  <c:v>242452</c:v>
                </c:pt>
                <c:pt idx="672">
                  <c:v>242452</c:v>
                </c:pt>
                <c:pt idx="673">
                  <c:v>242452</c:v>
                </c:pt>
                <c:pt idx="674">
                  <c:v>242452</c:v>
                </c:pt>
                <c:pt idx="675">
                  <c:v>242452</c:v>
                </c:pt>
                <c:pt idx="676">
                  <c:v>242452</c:v>
                </c:pt>
                <c:pt idx="677">
                  <c:v>242452</c:v>
                </c:pt>
                <c:pt idx="678">
                  <c:v>242452</c:v>
                </c:pt>
                <c:pt idx="679">
                  <c:v>242452</c:v>
                </c:pt>
                <c:pt idx="680">
                  <c:v>242452</c:v>
                </c:pt>
                <c:pt idx="681">
                  <c:v>242452</c:v>
                </c:pt>
                <c:pt idx="682">
                  <c:v>242452</c:v>
                </c:pt>
                <c:pt idx="683">
                  <c:v>242452</c:v>
                </c:pt>
                <c:pt idx="684">
                  <c:v>242460</c:v>
                </c:pt>
                <c:pt idx="685">
                  <c:v>242460</c:v>
                </c:pt>
                <c:pt idx="686">
                  <c:v>242460</c:v>
                </c:pt>
                <c:pt idx="687">
                  <c:v>242468</c:v>
                </c:pt>
                <c:pt idx="688">
                  <c:v>242478</c:v>
                </c:pt>
                <c:pt idx="689">
                  <c:v>242496</c:v>
                </c:pt>
                <c:pt idx="690">
                  <c:v>242530</c:v>
                </c:pt>
                <c:pt idx="691">
                  <c:v>261140</c:v>
                </c:pt>
                <c:pt idx="692">
                  <c:v>261140</c:v>
                </c:pt>
                <c:pt idx="693">
                  <c:v>261140</c:v>
                </c:pt>
                <c:pt idx="694">
                  <c:v>261140</c:v>
                </c:pt>
                <c:pt idx="695">
                  <c:v>261140</c:v>
                </c:pt>
                <c:pt idx="696">
                  <c:v>261140</c:v>
                </c:pt>
                <c:pt idx="697">
                  <c:v>261140</c:v>
                </c:pt>
                <c:pt idx="698">
                  <c:v>261140</c:v>
                </c:pt>
                <c:pt idx="699">
                  <c:v>261140</c:v>
                </c:pt>
                <c:pt idx="700">
                  <c:v>261140</c:v>
                </c:pt>
                <c:pt idx="701">
                  <c:v>261140</c:v>
                </c:pt>
                <c:pt idx="702">
                  <c:v>261140</c:v>
                </c:pt>
                <c:pt idx="703">
                  <c:v>261140</c:v>
                </c:pt>
                <c:pt idx="704">
                  <c:v>261140</c:v>
                </c:pt>
                <c:pt idx="705">
                  <c:v>261140</c:v>
                </c:pt>
                <c:pt idx="706">
                  <c:v>261140</c:v>
                </c:pt>
                <c:pt idx="707">
                  <c:v>261140</c:v>
                </c:pt>
                <c:pt idx="708">
                  <c:v>261140</c:v>
                </c:pt>
                <c:pt idx="709">
                  <c:v>261140</c:v>
                </c:pt>
                <c:pt idx="710">
                  <c:v>261140</c:v>
                </c:pt>
                <c:pt idx="711">
                  <c:v>261140</c:v>
                </c:pt>
                <c:pt idx="712">
                  <c:v>261140</c:v>
                </c:pt>
                <c:pt idx="713">
                  <c:v>261140</c:v>
                </c:pt>
                <c:pt idx="714">
                  <c:v>261140</c:v>
                </c:pt>
                <c:pt idx="715">
                  <c:v>261140</c:v>
                </c:pt>
                <c:pt idx="716">
                  <c:v>261140</c:v>
                </c:pt>
                <c:pt idx="717">
                  <c:v>261140</c:v>
                </c:pt>
                <c:pt idx="718">
                  <c:v>261140</c:v>
                </c:pt>
                <c:pt idx="719">
                  <c:v>261140</c:v>
                </c:pt>
                <c:pt idx="720">
                  <c:v>261140</c:v>
                </c:pt>
                <c:pt idx="721">
                  <c:v>261140</c:v>
                </c:pt>
                <c:pt idx="722">
                  <c:v>261140</c:v>
                </c:pt>
                <c:pt idx="723">
                  <c:v>261140</c:v>
                </c:pt>
                <c:pt idx="724">
                  <c:v>261140</c:v>
                </c:pt>
                <c:pt idx="725">
                  <c:v>261140</c:v>
                </c:pt>
                <c:pt idx="726">
                  <c:v>261140</c:v>
                </c:pt>
                <c:pt idx="727">
                  <c:v>261140</c:v>
                </c:pt>
                <c:pt idx="728">
                  <c:v>261140</c:v>
                </c:pt>
                <c:pt idx="729">
                  <c:v>261144</c:v>
                </c:pt>
                <c:pt idx="730">
                  <c:v>261144</c:v>
                </c:pt>
                <c:pt idx="731">
                  <c:v>261144</c:v>
                </c:pt>
                <c:pt idx="732">
                  <c:v>261144</c:v>
                </c:pt>
                <c:pt idx="733">
                  <c:v>261148</c:v>
                </c:pt>
                <c:pt idx="734">
                  <c:v>261154</c:v>
                </c:pt>
                <c:pt idx="735">
                  <c:v>261158</c:v>
                </c:pt>
                <c:pt idx="736">
                  <c:v>261162</c:v>
                </c:pt>
                <c:pt idx="737">
                  <c:v>261166</c:v>
                </c:pt>
                <c:pt idx="738">
                  <c:v>261172</c:v>
                </c:pt>
                <c:pt idx="739">
                  <c:v>261186</c:v>
                </c:pt>
                <c:pt idx="740">
                  <c:v>261196</c:v>
                </c:pt>
                <c:pt idx="741">
                  <c:v>261214</c:v>
                </c:pt>
                <c:pt idx="742">
                  <c:v>261232</c:v>
                </c:pt>
                <c:pt idx="743">
                  <c:v>261232</c:v>
                </c:pt>
                <c:pt idx="744">
                  <c:v>261232</c:v>
                </c:pt>
                <c:pt idx="745">
                  <c:v>261232</c:v>
                </c:pt>
                <c:pt idx="746">
                  <c:v>261232</c:v>
                </c:pt>
                <c:pt idx="747">
                  <c:v>261232</c:v>
                </c:pt>
                <c:pt idx="748">
                  <c:v>261232</c:v>
                </c:pt>
                <c:pt idx="749">
                  <c:v>261240</c:v>
                </c:pt>
                <c:pt idx="750">
                  <c:v>279850</c:v>
                </c:pt>
                <c:pt idx="751">
                  <c:v>279850</c:v>
                </c:pt>
                <c:pt idx="752">
                  <c:v>279850</c:v>
                </c:pt>
                <c:pt idx="753">
                  <c:v>279850</c:v>
                </c:pt>
                <c:pt idx="754">
                  <c:v>279850</c:v>
                </c:pt>
                <c:pt idx="755">
                  <c:v>279850</c:v>
                </c:pt>
                <c:pt idx="756">
                  <c:v>279850</c:v>
                </c:pt>
                <c:pt idx="757">
                  <c:v>279850</c:v>
                </c:pt>
                <c:pt idx="758">
                  <c:v>279850</c:v>
                </c:pt>
                <c:pt idx="759">
                  <c:v>279850</c:v>
                </c:pt>
                <c:pt idx="760">
                  <c:v>279850</c:v>
                </c:pt>
                <c:pt idx="761">
                  <c:v>279850</c:v>
                </c:pt>
                <c:pt idx="762">
                  <c:v>279850</c:v>
                </c:pt>
                <c:pt idx="763">
                  <c:v>279850</c:v>
                </c:pt>
                <c:pt idx="764">
                  <c:v>279850</c:v>
                </c:pt>
                <c:pt idx="765">
                  <c:v>279850</c:v>
                </c:pt>
                <c:pt idx="766">
                  <c:v>279850</c:v>
                </c:pt>
                <c:pt idx="767">
                  <c:v>279850</c:v>
                </c:pt>
                <c:pt idx="768">
                  <c:v>279850</c:v>
                </c:pt>
                <c:pt idx="769">
                  <c:v>279850</c:v>
                </c:pt>
                <c:pt idx="770">
                  <c:v>279850</c:v>
                </c:pt>
                <c:pt idx="771">
                  <c:v>279850</c:v>
                </c:pt>
                <c:pt idx="772">
                  <c:v>279850</c:v>
                </c:pt>
                <c:pt idx="773">
                  <c:v>279850</c:v>
                </c:pt>
                <c:pt idx="774">
                  <c:v>279854</c:v>
                </c:pt>
                <c:pt idx="775">
                  <c:v>298464</c:v>
                </c:pt>
                <c:pt idx="776">
                  <c:v>298464</c:v>
                </c:pt>
                <c:pt idx="777">
                  <c:v>298464</c:v>
                </c:pt>
                <c:pt idx="778">
                  <c:v>298464</c:v>
                </c:pt>
                <c:pt idx="779">
                  <c:v>298464</c:v>
                </c:pt>
                <c:pt idx="780">
                  <c:v>298464</c:v>
                </c:pt>
                <c:pt idx="781">
                  <c:v>298464</c:v>
                </c:pt>
                <c:pt idx="782">
                  <c:v>298464</c:v>
                </c:pt>
                <c:pt idx="783">
                  <c:v>298464</c:v>
                </c:pt>
                <c:pt idx="784">
                  <c:v>298464</c:v>
                </c:pt>
                <c:pt idx="785">
                  <c:v>298464</c:v>
                </c:pt>
                <c:pt idx="786">
                  <c:v>298464</c:v>
                </c:pt>
                <c:pt idx="787">
                  <c:v>298464</c:v>
                </c:pt>
                <c:pt idx="788">
                  <c:v>298464</c:v>
                </c:pt>
                <c:pt idx="789">
                  <c:v>298464</c:v>
                </c:pt>
                <c:pt idx="790">
                  <c:v>298464</c:v>
                </c:pt>
                <c:pt idx="791">
                  <c:v>298464</c:v>
                </c:pt>
                <c:pt idx="792">
                  <c:v>298464</c:v>
                </c:pt>
                <c:pt idx="793">
                  <c:v>298464</c:v>
                </c:pt>
                <c:pt idx="794">
                  <c:v>298464</c:v>
                </c:pt>
                <c:pt idx="795">
                  <c:v>298464</c:v>
                </c:pt>
                <c:pt idx="796">
                  <c:v>298464</c:v>
                </c:pt>
                <c:pt idx="797">
                  <c:v>298464</c:v>
                </c:pt>
                <c:pt idx="798">
                  <c:v>298464</c:v>
                </c:pt>
                <c:pt idx="799">
                  <c:v>298464</c:v>
                </c:pt>
                <c:pt idx="800">
                  <c:v>298464</c:v>
                </c:pt>
                <c:pt idx="801">
                  <c:v>298470</c:v>
                </c:pt>
                <c:pt idx="802">
                  <c:v>298470</c:v>
                </c:pt>
                <c:pt idx="803">
                  <c:v>298470</c:v>
                </c:pt>
                <c:pt idx="804">
                  <c:v>298470</c:v>
                </c:pt>
                <c:pt idx="805">
                  <c:v>298470</c:v>
                </c:pt>
                <c:pt idx="806">
                  <c:v>298470</c:v>
                </c:pt>
                <c:pt idx="807">
                  <c:v>298470</c:v>
                </c:pt>
                <c:pt idx="808">
                  <c:v>298470</c:v>
                </c:pt>
                <c:pt idx="809">
                  <c:v>298470</c:v>
                </c:pt>
                <c:pt idx="810">
                  <c:v>298470</c:v>
                </c:pt>
                <c:pt idx="811">
                  <c:v>298470</c:v>
                </c:pt>
                <c:pt idx="812">
                  <c:v>298470</c:v>
                </c:pt>
                <c:pt idx="813">
                  <c:v>298470</c:v>
                </c:pt>
                <c:pt idx="814">
                  <c:v>298470</c:v>
                </c:pt>
                <c:pt idx="815">
                  <c:v>298470</c:v>
                </c:pt>
                <c:pt idx="816">
                  <c:v>298470</c:v>
                </c:pt>
                <c:pt idx="817">
                  <c:v>298470</c:v>
                </c:pt>
                <c:pt idx="818">
                  <c:v>298470</c:v>
                </c:pt>
                <c:pt idx="819">
                  <c:v>298470</c:v>
                </c:pt>
                <c:pt idx="820">
                  <c:v>298470</c:v>
                </c:pt>
                <c:pt idx="821">
                  <c:v>298470</c:v>
                </c:pt>
                <c:pt idx="822">
                  <c:v>298470</c:v>
                </c:pt>
                <c:pt idx="823">
                  <c:v>298470</c:v>
                </c:pt>
                <c:pt idx="824">
                  <c:v>298470</c:v>
                </c:pt>
                <c:pt idx="825">
                  <c:v>298470</c:v>
                </c:pt>
                <c:pt idx="826">
                  <c:v>298470</c:v>
                </c:pt>
                <c:pt idx="827">
                  <c:v>298470</c:v>
                </c:pt>
                <c:pt idx="828">
                  <c:v>298470</c:v>
                </c:pt>
                <c:pt idx="829">
                  <c:v>298470</c:v>
                </c:pt>
                <c:pt idx="830">
                  <c:v>298470</c:v>
                </c:pt>
                <c:pt idx="831">
                  <c:v>298470</c:v>
                </c:pt>
                <c:pt idx="832">
                  <c:v>298470</c:v>
                </c:pt>
                <c:pt idx="833">
                  <c:v>298470</c:v>
                </c:pt>
                <c:pt idx="834">
                  <c:v>298470</c:v>
                </c:pt>
                <c:pt idx="835">
                  <c:v>298470</c:v>
                </c:pt>
                <c:pt idx="836">
                  <c:v>298470</c:v>
                </c:pt>
                <c:pt idx="837">
                  <c:v>298470</c:v>
                </c:pt>
                <c:pt idx="838">
                  <c:v>298470</c:v>
                </c:pt>
                <c:pt idx="839">
                  <c:v>298470</c:v>
                </c:pt>
                <c:pt idx="840">
                  <c:v>298470</c:v>
                </c:pt>
                <c:pt idx="841">
                  <c:v>298470</c:v>
                </c:pt>
                <c:pt idx="842">
                  <c:v>298470</c:v>
                </c:pt>
                <c:pt idx="843">
                  <c:v>298470</c:v>
                </c:pt>
                <c:pt idx="844">
                  <c:v>298470</c:v>
                </c:pt>
                <c:pt idx="845">
                  <c:v>298470</c:v>
                </c:pt>
                <c:pt idx="846">
                  <c:v>298470</c:v>
                </c:pt>
                <c:pt idx="847">
                  <c:v>298470</c:v>
                </c:pt>
                <c:pt idx="848">
                  <c:v>298470</c:v>
                </c:pt>
                <c:pt idx="849">
                  <c:v>298470</c:v>
                </c:pt>
                <c:pt idx="850">
                  <c:v>298474</c:v>
                </c:pt>
                <c:pt idx="851">
                  <c:v>298474</c:v>
                </c:pt>
                <c:pt idx="852">
                  <c:v>298474</c:v>
                </c:pt>
                <c:pt idx="853">
                  <c:v>298478</c:v>
                </c:pt>
                <c:pt idx="854">
                  <c:v>298478</c:v>
                </c:pt>
                <c:pt idx="855">
                  <c:v>298488</c:v>
                </c:pt>
                <c:pt idx="856">
                  <c:v>298492</c:v>
                </c:pt>
                <c:pt idx="857">
                  <c:v>298502</c:v>
                </c:pt>
                <c:pt idx="858">
                  <c:v>298520</c:v>
                </c:pt>
                <c:pt idx="859">
                  <c:v>298542</c:v>
                </c:pt>
                <c:pt idx="860">
                  <c:v>317168</c:v>
                </c:pt>
                <c:pt idx="861">
                  <c:v>317168</c:v>
                </c:pt>
                <c:pt idx="862">
                  <c:v>317168</c:v>
                </c:pt>
                <c:pt idx="863">
                  <c:v>317168</c:v>
                </c:pt>
                <c:pt idx="864">
                  <c:v>317168</c:v>
                </c:pt>
                <c:pt idx="865">
                  <c:v>317168</c:v>
                </c:pt>
                <c:pt idx="866">
                  <c:v>317168</c:v>
                </c:pt>
                <c:pt idx="867">
                  <c:v>317168</c:v>
                </c:pt>
                <c:pt idx="868">
                  <c:v>317168</c:v>
                </c:pt>
                <c:pt idx="869">
                  <c:v>317168</c:v>
                </c:pt>
                <c:pt idx="870">
                  <c:v>317168</c:v>
                </c:pt>
                <c:pt idx="871">
                  <c:v>317168</c:v>
                </c:pt>
                <c:pt idx="872">
                  <c:v>317168</c:v>
                </c:pt>
                <c:pt idx="873">
                  <c:v>317168</c:v>
                </c:pt>
                <c:pt idx="874">
                  <c:v>317168</c:v>
                </c:pt>
                <c:pt idx="875">
                  <c:v>317168</c:v>
                </c:pt>
                <c:pt idx="876">
                  <c:v>317168</c:v>
                </c:pt>
                <c:pt idx="877">
                  <c:v>317168</c:v>
                </c:pt>
                <c:pt idx="878">
                  <c:v>317168</c:v>
                </c:pt>
                <c:pt idx="879">
                  <c:v>317168</c:v>
                </c:pt>
                <c:pt idx="880">
                  <c:v>317168</c:v>
                </c:pt>
                <c:pt idx="881">
                  <c:v>317168</c:v>
                </c:pt>
                <c:pt idx="882">
                  <c:v>317168</c:v>
                </c:pt>
                <c:pt idx="883">
                  <c:v>317168</c:v>
                </c:pt>
                <c:pt idx="884">
                  <c:v>317168</c:v>
                </c:pt>
                <c:pt idx="885">
                  <c:v>317168</c:v>
                </c:pt>
                <c:pt idx="886">
                  <c:v>317168</c:v>
                </c:pt>
                <c:pt idx="887">
                  <c:v>317168</c:v>
                </c:pt>
                <c:pt idx="888">
                  <c:v>317168</c:v>
                </c:pt>
                <c:pt idx="889">
                  <c:v>317168</c:v>
                </c:pt>
                <c:pt idx="890">
                  <c:v>317168</c:v>
                </c:pt>
                <c:pt idx="891">
                  <c:v>317168</c:v>
                </c:pt>
                <c:pt idx="892">
                  <c:v>317168</c:v>
                </c:pt>
                <c:pt idx="893">
                  <c:v>317168</c:v>
                </c:pt>
                <c:pt idx="894">
                  <c:v>317168</c:v>
                </c:pt>
                <c:pt idx="895">
                  <c:v>317168</c:v>
                </c:pt>
                <c:pt idx="896">
                  <c:v>317168</c:v>
                </c:pt>
                <c:pt idx="897">
                  <c:v>317168</c:v>
                </c:pt>
                <c:pt idx="898">
                  <c:v>317168</c:v>
                </c:pt>
                <c:pt idx="899">
                  <c:v>317172</c:v>
                </c:pt>
                <c:pt idx="900">
                  <c:v>317172</c:v>
                </c:pt>
                <c:pt idx="901">
                  <c:v>317172</c:v>
                </c:pt>
                <c:pt idx="902">
                  <c:v>317176</c:v>
                </c:pt>
                <c:pt idx="903">
                  <c:v>317176</c:v>
                </c:pt>
                <c:pt idx="904">
                  <c:v>317176</c:v>
                </c:pt>
                <c:pt idx="905">
                  <c:v>317176</c:v>
                </c:pt>
                <c:pt idx="906">
                  <c:v>317176</c:v>
                </c:pt>
                <c:pt idx="907">
                  <c:v>317176</c:v>
                </c:pt>
                <c:pt idx="908">
                  <c:v>317176</c:v>
                </c:pt>
                <c:pt idx="909">
                  <c:v>317176</c:v>
                </c:pt>
                <c:pt idx="910">
                  <c:v>317176</c:v>
                </c:pt>
                <c:pt idx="911">
                  <c:v>317176</c:v>
                </c:pt>
                <c:pt idx="912">
                  <c:v>317176</c:v>
                </c:pt>
                <c:pt idx="913">
                  <c:v>317176</c:v>
                </c:pt>
                <c:pt idx="914">
                  <c:v>317176</c:v>
                </c:pt>
                <c:pt idx="915">
                  <c:v>317176</c:v>
                </c:pt>
                <c:pt idx="916">
                  <c:v>317176</c:v>
                </c:pt>
                <c:pt idx="917">
                  <c:v>317176</c:v>
                </c:pt>
                <c:pt idx="918">
                  <c:v>317176</c:v>
                </c:pt>
                <c:pt idx="919">
                  <c:v>317182</c:v>
                </c:pt>
                <c:pt idx="920">
                  <c:v>335792</c:v>
                </c:pt>
                <c:pt idx="921">
                  <c:v>335792</c:v>
                </c:pt>
                <c:pt idx="922">
                  <c:v>335792</c:v>
                </c:pt>
                <c:pt idx="923">
                  <c:v>335792</c:v>
                </c:pt>
                <c:pt idx="924">
                  <c:v>335792</c:v>
                </c:pt>
                <c:pt idx="925">
                  <c:v>335792</c:v>
                </c:pt>
                <c:pt idx="926">
                  <c:v>335792</c:v>
                </c:pt>
                <c:pt idx="927">
                  <c:v>335792</c:v>
                </c:pt>
                <c:pt idx="928">
                  <c:v>335792</c:v>
                </c:pt>
                <c:pt idx="929">
                  <c:v>335792</c:v>
                </c:pt>
                <c:pt idx="930">
                  <c:v>335792</c:v>
                </c:pt>
                <c:pt idx="931">
                  <c:v>335792</c:v>
                </c:pt>
                <c:pt idx="932">
                  <c:v>335792</c:v>
                </c:pt>
                <c:pt idx="933">
                  <c:v>335792</c:v>
                </c:pt>
                <c:pt idx="934">
                  <c:v>335792</c:v>
                </c:pt>
                <c:pt idx="935">
                  <c:v>335792</c:v>
                </c:pt>
                <c:pt idx="936">
                  <c:v>335792</c:v>
                </c:pt>
                <c:pt idx="937">
                  <c:v>335792</c:v>
                </c:pt>
                <c:pt idx="938">
                  <c:v>335792</c:v>
                </c:pt>
                <c:pt idx="939">
                  <c:v>335792</c:v>
                </c:pt>
                <c:pt idx="940">
                  <c:v>335792</c:v>
                </c:pt>
                <c:pt idx="941">
                  <c:v>335792</c:v>
                </c:pt>
                <c:pt idx="942">
                  <c:v>335792</c:v>
                </c:pt>
                <c:pt idx="943">
                  <c:v>335792</c:v>
                </c:pt>
                <c:pt idx="944">
                  <c:v>335792</c:v>
                </c:pt>
                <c:pt idx="945">
                  <c:v>335796</c:v>
                </c:pt>
                <c:pt idx="946">
                  <c:v>335800</c:v>
                </c:pt>
                <c:pt idx="947">
                  <c:v>335812</c:v>
                </c:pt>
                <c:pt idx="948">
                  <c:v>354422</c:v>
                </c:pt>
                <c:pt idx="949">
                  <c:v>354422</c:v>
                </c:pt>
                <c:pt idx="950">
                  <c:v>354422</c:v>
                </c:pt>
                <c:pt idx="951">
                  <c:v>354422</c:v>
                </c:pt>
                <c:pt idx="952">
                  <c:v>354422</c:v>
                </c:pt>
                <c:pt idx="953">
                  <c:v>354422</c:v>
                </c:pt>
                <c:pt idx="954">
                  <c:v>354422</c:v>
                </c:pt>
                <c:pt idx="955">
                  <c:v>354422</c:v>
                </c:pt>
                <c:pt idx="956">
                  <c:v>354422</c:v>
                </c:pt>
                <c:pt idx="957">
                  <c:v>354422</c:v>
                </c:pt>
                <c:pt idx="958">
                  <c:v>354422</c:v>
                </c:pt>
                <c:pt idx="959">
                  <c:v>354422</c:v>
                </c:pt>
                <c:pt idx="960">
                  <c:v>354422</c:v>
                </c:pt>
                <c:pt idx="961">
                  <c:v>354422</c:v>
                </c:pt>
                <c:pt idx="962">
                  <c:v>354422</c:v>
                </c:pt>
                <c:pt idx="963">
                  <c:v>354422</c:v>
                </c:pt>
                <c:pt idx="964">
                  <c:v>354422</c:v>
                </c:pt>
                <c:pt idx="965">
                  <c:v>354422</c:v>
                </c:pt>
                <c:pt idx="966">
                  <c:v>354422</c:v>
                </c:pt>
                <c:pt idx="967">
                  <c:v>354422</c:v>
                </c:pt>
                <c:pt idx="968">
                  <c:v>354422</c:v>
                </c:pt>
                <c:pt idx="969">
                  <c:v>354422</c:v>
                </c:pt>
                <c:pt idx="970">
                  <c:v>354422</c:v>
                </c:pt>
                <c:pt idx="971">
                  <c:v>354422</c:v>
                </c:pt>
                <c:pt idx="972">
                  <c:v>354422</c:v>
                </c:pt>
                <c:pt idx="973">
                  <c:v>354422</c:v>
                </c:pt>
                <c:pt idx="974">
                  <c:v>354422</c:v>
                </c:pt>
                <c:pt idx="975">
                  <c:v>354422</c:v>
                </c:pt>
                <c:pt idx="976">
                  <c:v>354422</c:v>
                </c:pt>
                <c:pt idx="977">
                  <c:v>354422</c:v>
                </c:pt>
                <c:pt idx="978">
                  <c:v>354422</c:v>
                </c:pt>
                <c:pt idx="979">
                  <c:v>354422</c:v>
                </c:pt>
                <c:pt idx="980">
                  <c:v>354422</c:v>
                </c:pt>
                <c:pt idx="981">
                  <c:v>354422</c:v>
                </c:pt>
                <c:pt idx="982">
                  <c:v>354422</c:v>
                </c:pt>
                <c:pt idx="983">
                  <c:v>354422</c:v>
                </c:pt>
                <c:pt idx="984">
                  <c:v>354422</c:v>
                </c:pt>
                <c:pt idx="985">
                  <c:v>354422</c:v>
                </c:pt>
                <c:pt idx="986">
                  <c:v>354422</c:v>
                </c:pt>
                <c:pt idx="987">
                  <c:v>354422</c:v>
                </c:pt>
                <c:pt idx="988">
                  <c:v>354422</c:v>
                </c:pt>
                <c:pt idx="989">
                  <c:v>354422</c:v>
                </c:pt>
                <c:pt idx="990">
                  <c:v>354422</c:v>
                </c:pt>
                <c:pt idx="991">
                  <c:v>354422</c:v>
                </c:pt>
                <c:pt idx="992">
                  <c:v>354422</c:v>
                </c:pt>
                <c:pt idx="993">
                  <c:v>354422</c:v>
                </c:pt>
                <c:pt idx="994">
                  <c:v>354422</c:v>
                </c:pt>
                <c:pt idx="995">
                  <c:v>354422</c:v>
                </c:pt>
                <c:pt idx="996">
                  <c:v>354422</c:v>
                </c:pt>
                <c:pt idx="997">
                  <c:v>354422</c:v>
                </c:pt>
                <c:pt idx="998">
                  <c:v>354422</c:v>
                </c:pt>
                <c:pt idx="999">
                  <c:v>354422</c:v>
                </c:pt>
                <c:pt idx="1000">
                  <c:v>354422</c:v>
                </c:pt>
                <c:pt idx="1001">
                  <c:v>354422</c:v>
                </c:pt>
                <c:pt idx="1002">
                  <c:v>354422</c:v>
                </c:pt>
                <c:pt idx="1003">
                  <c:v>354422</c:v>
                </c:pt>
                <c:pt idx="1004">
                  <c:v>354422</c:v>
                </c:pt>
                <c:pt idx="1005">
                  <c:v>354422</c:v>
                </c:pt>
                <c:pt idx="1006">
                  <c:v>354422</c:v>
                </c:pt>
                <c:pt idx="1007">
                  <c:v>354422</c:v>
                </c:pt>
                <c:pt idx="1008">
                  <c:v>354422</c:v>
                </c:pt>
                <c:pt idx="1009">
                  <c:v>354422</c:v>
                </c:pt>
                <c:pt idx="1010">
                  <c:v>354422</c:v>
                </c:pt>
                <c:pt idx="1011">
                  <c:v>354422</c:v>
                </c:pt>
                <c:pt idx="1012">
                  <c:v>354422</c:v>
                </c:pt>
                <c:pt idx="1013">
                  <c:v>354422</c:v>
                </c:pt>
                <c:pt idx="1014">
                  <c:v>354422</c:v>
                </c:pt>
                <c:pt idx="1015">
                  <c:v>354422</c:v>
                </c:pt>
                <c:pt idx="1016">
                  <c:v>354422</c:v>
                </c:pt>
                <c:pt idx="1017">
                  <c:v>354422</c:v>
                </c:pt>
                <c:pt idx="1018">
                  <c:v>354422</c:v>
                </c:pt>
                <c:pt idx="1019">
                  <c:v>354422</c:v>
                </c:pt>
                <c:pt idx="1020">
                  <c:v>354422</c:v>
                </c:pt>
                <c:pt idx="1021">
                  <c:v>354426</c:v>
                </c:pt>
                <c:pt idx="1022">
                  <c:v>354436</c:v>
                </c:pt>
                <c:pt idx="1023">
                  <c:v>354448</c:v>
                </c:pt>
                <c:pt idx="1024">
                  <c:v>373058</c:v>
                </c:pt>
                <c:pt idx="1025">
                  <c:v>373058</c:v>
                </c:pt>
                <c:pt idx="1026">
                  <c:v>373058</c:v>
                </c:pt>
                <c:pt idx="1027">
                  <c:v>373058</c:v>
                </c:pt>
                <c:pt idx="1028">
                  <c:v>373058</c:v>
                </c:pt>
                <c:pt idx="1029">
                  <c:v>373058</c:v>
                </c:pt>
                <c:pt idx="1030">
                  <c:v>373058</c:v>
                </c:pt>
                <c:pt idx="1031">
                  <c:v>373058</c:v>
                </c:pt>
                <c:pt idx="1032">
                  <c:v>373058</c:v>
                </c:pt>
                <c:pt idx="1033">
                  <c:v>373058</c:v>
                </c:pt>
                <c:pt idx="1034">
                  <c:v>373058</c:v>
                </c:pt>
                <c:pt idx="1035">
                  <c:v>373058</c:v>
                </c:pt>
                <c:pt idx="1036">
                  <c:v>373058</c:v>
                </c:pt>
                <c:pt idx="1037">
                  <c:v>373058</c:v>
                </c:pt>
                <c:pt idx="1038">
                  <c:v>373058</c:v>
                </c:pt>
                <c:pt idx="1039">
                  <c:v>373058</c:v>
                </c:pt>
                <c:pt idx="1040">
                  <c:v>373058</c:v>
                </c:pt>
                <c:pt idx="1041">
                  <c:v>373058</c:v>
                </c:pt>
                <c:pt idx="1042">
                  <c:v>373058</c:v>
                </c:pt>
                <c:pt idx="1043">
                  <c:v>373058</c:v>
                </c:pt>
                <c:pt idx="1044">
                  <c:v>373058</c:v>
                </c:pt>
                <c:pt idx="1045">
                  <c:v>373058</c:v>
                </c:pt>
                <c:pt idx="1046">
                  <c:v>373058</c:v>
                </c:pt>
                <c:pt idx="1047">
                  <c:v>373058</c:v>
                </c:pt>
                <c:pt idx="1048">
                  <c:v>373058</c:v>
                </c:pt>
                <c:pt idx="1049">
                  <c:v>373058</c:v>
                </c:pt>
                <c:pt idx="1050">
                  <c:v>373058</c:v>
                </c:pt>
                <c:pt idx="1051">
                  <c:v>373058</c:v>
                </c:pt>
                <c:pt idx="1052">
                  <c:v>373058</c:v>
                </c:pt>
                <c:pt idx="1053">
                  <c:v>373058</c:v>
                </c:pt>
                <c:pt idx="1054">
                  <c:v>373058</c:v>
                </c:pt>
                <c:pt idx="1055">
                  <c:v>373058</c:v>
                </c:pt>
                <c:pt idx="1056">
                  <c:v>373058</c:v>
                </c:pt>
                <c:pt idx="1057">
                  <c:v>373058</c:v>
                </c:pt>
                <c:pt idx="1058">
                  <c:v>373058</c:v>
                </c:pt>
                <c:pt idx="1059">
                  <c:v>373058</c:v>
                </c:pt>
                <c:pt idx="1060">
                  <c:v>373058</c:v>
                </c:pt>
                <c:pt idx="1061">
                  <c:v>373058</c:v>
                </c:pt>
                <c:pt idx="1062">
                  <c:v>373058</c:v>
                </c:pt>
                <c:pt idx="1063">
                  <c:v>373058</c:v>
                </c:pt>
                <c:pt idx="1064">
                  <c:v>373058</c:v>
                </c:pt>
                <c:pt idx="1065">
                  <c:v>373058</c:v>
                </c:pt>
                <c:pt idx="1066">
                  <c:v>373058</c:v>
                </c:pt>
                <c:pt idx="1067">
                  <c:v>373058</c:v>
                </c:pt>
                <c:pt idx="1068">
                  <c:v>373058</c:v>
                </c:pt>
                <c:pt idx="1069">
                  <c:v>373062</c:v>
                </c:pt>
                <c:pt idx="1070">
                  <c:v>373062</c:v>
                </c:pt>
                <c:pt idx="1071">
                  <c:v>373062</c:v>
                </c:pt>
                <c:pt idx="1072">
                  <c:v>373062</c:v>
                </c:pt>
                <c:pt idx="1073">
                  <c:v>373062</c:v>
                </c:pt>
                <c:pt idx="1074">
                  <c:v>373062</c:v>
                </c:pt>
                <c:pt idx="1075">
                  <c:v>373066</c:v>
                </c:pt>
                <c:pt idx="1076">
                  <c:v>373066</c:v>
                </c:pt>
                <c:pt idx="1077">
                  <c:v>373070</c:v>
                </c:pt>
                <c:pt idx="1078">
                  <c:v>373074</c:v>
                </c:pt>
                <c:pt idx="1079">
                  <c:v>373074</c:v>
                </c:pt>
                <c:pt idx="1080">
                  <c:v>373074</c:v>
                </c:pt>
                <c:pt idx="1081">
                  <c:v>373074</c:v>
                </c:pt>
                <c:pt idx="1082">
                  <c:v>373074</c:v>
                </c:pt>
                <c:pt idx="1083">
                  <c:v>373074</c:v>
                </c:pt>
                <c:pt idx="1084">
                  <c:v>373074</c:v>
                </c:pt>
                <c:pt idx="1085">
                  <c:v>373078</c:v>
                </c:pt>
                <c:pt idx="1086">
                  <c:v>373090</c:v>
                </c:pt>
                <c:pt idx="1087">
                  <c:v>391700</c:v>
                </c:pt>
                <c:pt idx="1088">
                  <c:v>391700</c:v>
                </c:pt>
                <c:pt idx="1089">
                  <c:v>391700</c:v>
                </c:pt>
                <c:pt idx="1090">
                  <c:v>391700</c:v>
                </c:pt>
                <c:pt idx="1091">
                  <c:v>391700</c:v>
                </c:pt>
                <c:pt idx="1092">
                  <c:v>391700</c:v>
                </c:pt>
                <c:pt idx="1093">
                  <c:v>391700</c:v>
                </c:pt>
                <c:pt idx="1094">
                  <c:v>391700</c:v>
                </c:pt>
                <c:pt idx="1095">
                  <c:v>391700</c:v>
                </c:pt>
                <c:pt idx="1096">
                  <c:v>391700</c:v>
                </c:pt>
                <c:pt idx="1097">
                  <c:v>391700</c:v>
                </c:pt>
                <c:pt idx="1098">
                  <c:v>391704</c:v>
                </c:pt>
                <c:pt idx="1099">
                  <c:v>391704</c:v>
                </c:pt>
                <c:pt idx="1100">
                  <c:v>391704</c:v>
                </c:pt>
                <c:pt idx="1101">
                  <c:v>391704</c:v>
                </c:pt>
                <c:pt idx="1102">
                  <c:v>391704</c:v>
                </c:pt>
                <c:pt idx="1103">
                  <c:v>391704</c:v>
                </c:pt>
                <c:pt idx="1104">
                  <c:v>391704</c:v>
                </c:pt>
                <c:pt idx="1105">
                  <c:v>391704</c:v>
                </c:pt>
                <c:pt idx="1106">
                  <c:v>391704</c:v>
                </c:pt>
                <c:pt idx="1107">
                  <c:v>391704</c:v>
                </c:pt>
                <c:pt idx="1108">
                  <c:v>391704</c:v>
                </c:pt>
                <c:pt idx="1109">
                  <c:v>391704</c:v>
                </c:pt>
                <c:pt idx="1110">
                  <c:v>391708</c:v>
                </c:pt>
                <c:pt idx="1111">
                  <c:v>410318</c:v>
                </c:pt>
                <c:pt idx="1112">
                  <c:v>410318</c:v>
                </c:pt>
                <c:pt idx="1113">
                  <c:v>410318</c:v>
                </c:pt>
                <c:pt idx="1114">
                  <c:v>410318</c:v>
                </c:pt>
                <c:pt idx="1115">
                  <c:v>410318</c:v>
                </c:pt>
                <c:pt idx="1116">
                  <c:v>410318</c:v>
                </c:pt>
                <c:pt idx="1117">
                  <c:v>410318</c:v>
                </c:pt>
                <c:pt idx="1118">
                  <c:v>410318</c:v>
                </c:pt>
                <c:pt idx="1119">
                  <c:v>410318</c:v>
                </c:pt>
                <c:pt idx="1120">
                  <c:v>410318</c:v>
                </c:pt>
                <c:pt idx="1121">
                  <c:v>410318</c:v>
                </c:pt>
                <c:pt idx="1122">
                  <c:v>410318</c:v>
                </c:pt>
                <c:pt idx="1123">
                  <c:v>410318</c:v>
                </c:pt>
                <c:pt idx="1124">
                  <c:v>410318</c:v>
                </c:pt>
                <c:pt idx="1125">
                  <c:v>410318</c:v>
                </c:pt>
                <c:pt idx="1126">
                  <c:v>410318</c:v>
                </c:pt>
                <c:pt idx="1127">
                  <c:v>410318</c:v>
                </c:pt>
                <c:pt idx="1128">
                  <c:v>410318</c:v>
                </c:pt>
                <c:pt idx="1129">
                  <c:v>410318</c:v>
                </c:pt>
                <c:pt idx="1130">
                  <c:v>410318</c:v>
                </c:pt>
                <c:pt idx="1131">
                  <c:v>410318</c:v>
                </c:pt>
                <c:pt idx="1132">
                  <c:v>410318</c:v>
                </c:pt>
                <c:pt idx="1133">
                  <c:v>410318</c:v>
                </c:pt>
                <c:pt idx="1134">
                  <c:v>410318</c:v>
                </c:pt>
                <c:pt idx="1135">
                  <c:v>410318</c:v>
                </c:pt>
                <c:pt idx="1136">
                  <c:v>410322</c:v>
                </c:pt>
                <c:pt idx="1137">
                  <c:v>410332</c:v>
                </c:pt>
                <c:pt idx="1138">
                  <c:v>410332</c:v>
                </c:pt>
                <c:pt idx="1139">
                  <c:v>410338</c:v>
                </c:pt>
                <c:pt idx="1140">
                  <c:v>410356</c:v>
                </c:pt>
                <c:pt idx="1141">
                  <c:v>428966</c:v>
                </c:pt>
                <c:pt idx="1142">
                  <c:v>428966</c:v>
                </c:pt>
                <c:pt idx="1143">
                  <c:v>428966</c:v>
                </c:pt>
                <c:pt idx="1144">
                  <c:v>428966</c:v>
                </c:pt>
                <c:pt idx="1145">
                  <c:v>428966</c:v>
                </c:pt>
                <c:pt idx="1146">
                  <c:v>428966</c:v>
                </c:pt>
                <c:pt idx="1147">
                  <c:v>428966</c:v>
                </c:pt>
                <c:pt idx="1148">
                  <c:v>428966</c:v>
                </c:pt>
                <c:pt idx="1149">
                  <c:v>428966</c:v>
                </c:pt>
                <c:pt idx="1150">
                  <c:v>428966</c:v>
                </c:pt>
                <c:pt idx="1151">
                  <c:v>428966</c:v>
                </c:pt>
                <c:pt idx="1152">
                  <c:v>428966</c:v>
                </c:pt>
                <c:pt idx="1153">
                  <c:v>428966</c:v>
                </c:pt>
                <c:pt idx="1154">
                  <c:v>428966</c:v>
                </c:pt>
                <c:pt idx="1155">
                  <c:v>428966</c:v>
                </c:pt>
                <c:pt idx="1156">
                  <c:v>428966</c:v>
                </c:pt>
                <c:pt idx="1157">
                  <c:v>428966</c:v>
                </c:pt>
                <c:pt idx="1158">
                  <c:v>428966</c:v>
                </c:pt>
                <c:pt idx="1159">
                  <c:v>428966</c:v>
                </c:pt>
                <c:pt idx="1160">
                  <c:v>428966</c:v>
                </c:pt>
                <c:pt idx="1161">
                  <c:v>428966</c:v>
                </c:pt>
                <c:pt idx="1162">
                  <c:v>428966</c:v>
                </c:pt>
                <c:pt idx="1163">
                  <c:v>428966</c:v>
                </c:pt>
                <c:pt idx="1164">
                  <c:v>428966</c:v>
                </c:pt>
                <c:pt idx="1165">
                  <c:v>428966</c:v>
                </c:pt>
                <c:pt idx="1166">
                  <c:v>428966</c:v>
                </c:pt>
                <c:pt idx="1167">
                  <c:v>428966</c:v>
                </c:pt>
                <c:pt idx="1168">
                  <c:v>428966</c:v>
                </c:pt>
                <c:pt idx="1169">
                  <c:v>428966</c:v>
                </c:pt>
                <c:pt idx="1170">
                  <c:v>428966</c:v>
                </c:pt>
                <c:pt idx="1171">
                  <c:v>428966</c:v>
                </c:pt>
                <c:pt idx="1172">
                  <c:v>428966</c:v>
                </c:pt>
                <c:pt idx="1173">
                  <c:v>428966</c:v>
                </c:pt>
                <c:pt idx="1174">
                  <c:v>428966</c:v>
                </c:pt>
                <c:pt idx="1175">
                  <c:v>428966</c:v>
                </c:pt>
                <c:pt idx="1176">
                  <c:v>428966</c:v>
                </c:pt>
                <c:pt idx="1177">
                  <c:v>428966</c:v>
                </c:pt>
                <c:pt idx="1178">
                  <c:v>428966</c:v>
                </c:pt>
                <c:pt idx="1179">
                  <c:v>428966</c:v>
                </c:pt>
                <c:pt idx="1180">
                  <c:v>428966</c:v>
                </c:pt>
                <c:pt idx="1181">
                  <c:v>428966</c:v>
                </c:pt>
                <c:pt idx="1182">
                  <c:v>428966</c:v>
                </c:pt>
                <c:pt idx="1183">
                  <c:v>428966</c:v>
                </c:pt>
                <c:pt idx="1184">
                  <c:v>428966</c:v>
                </c:pt>
                <c:pt idx="1185">
                  <c:v>428966</c:v>
                </c:pt>
                <c:pt idx="1186">
                  <c:v>428966</c:v>
                </c:pt>
                <c:pt idx="1187">
                  <c:v>428966</c:v>
                </c:pt>
                <c:pt idx="1188">
                  <c:v>428970</c:v>
                </c:pt>
                <c:pt idx="1189">
                  <c:v>428970</c:v>
                </c:pt>
                <c:pt idx="1190">
                  <c:v>428974</c:v>
                </c:pt>
                <c:pt idx="1191">
                  <c:v>428982</c:v>
                </c:pt>
                <c:pt idx="1192">
                  <c:v>428996</c:v>
                </c:pt>
                <c:pt idx="1193">
                  <c:v>429018</c:v>
                </c:pt>
                <c:pt idx="1194">
                  <c:v>447628</c:v>
                </c:pt>
                <c:pt idx="1195">
                  <c:v>447628</c:v>
                </c:pt>
                <c:pt idx="1196">
                  <c:v>447628</c:v>
                </c:pt>
                <c:pt idx="1197">
                  <c:v>447628</c:v>
                </c:pt>
                <c:pt idx="1198">
                  <c:v>447628</c:v>
                </c:pt>
                <c:pt idx="1199">
                  <c:v>447628</c:v>
                </c:pt>
                <c:pt idx="1200">
                  <c:v>447628</c:v>
                </c:pt>
                <c:pt idx="1201">
                  <c:v>447628</c:v>
                </c:pt>
                <c:pt idx="1202">
                  <c:v>447628</c:v>
                </c:pt>
                <c:pt idx="1203">
                  <c:v>447628</c:v>
                </c:pt>
                <c:pt idx="1204">
                  <c:v>447628</c:v>
                </c:pt>
                <c:pt idx="1205">
                  <c:v>447628</c:v>
                </c:pt>
                <c:pt idx="1206">
                  <c:v>447628</c:v>
                </c:pt>
                <c:pt idx="1207">
                  <c:v>447628</c:v>
                </c:pt>
                <c:pt idx="1208">
                  <c:v>447628</c:v>
                </c:pt>
                <c:pt idx="1209">
                  <c:v>447628</c:v>
                </c:pt>
                <c:pt idx="1210">
                  <c:v>447628</c:v>
                </c:pt>
                <c:pt idx="1211">
                  <c:v>447628</c:v>
                </c:pt>
                <c:pt idx="1212">
                  <c:v>447628</c:v>
                </c:pt>
                <c:pt idx="1213">
                  <c:v>447628</c:v>
                </c:pt>
                <c:pt idx="1214">
                  <c:v>447628</c:v>
                </c:pt>
                <c:pt idx="1215">
                  <c:v>447628</c:v>
                </c:pt>
                <c:pt idx="1216">
                  <c:v>447628</c:v>
                </c:pt>
                <c:pt idx="1217">
                  <c:v>447628</c:v>
                </c:pt>
                <c:pt idx="1218">
                  <c:v>447628</c:v>
                </c:pt>
                <c:pt idx="1219">
                  <c:v>447628</c:v>
                </c:pt>
                <c:pt idx="1220">
                  <c:v>447628</c:v>
                </c:pt>
                <c:pt idx="1221">
                  <c:v>447628</c:v>
                </c:pt>
                <c:pt idx="1222">
                  <c:v>447628</c:v>
                </c:pt>
                <c:pt idx="1223">
                  <c:v>447628</c:v>
                </c:pt>
                <c:pt idx="1224">
                  <c:v>447628</c:v>
                </c:pt>
                <c:pt idx="1225">
                  <c:v>447628</c:v>
                </c:pt>
                <c:pt idx="1226">
                  <c:v>447628</c:v>
                </c:pt>
                <c:pt idx="1227">
                  <c:v>447628</c:v>
                </c:pt>
                <c:pt idx="1228">
                  <c:v>447628</c:v>
                </c:pt>
                <c:pt idx="1229">
                  <c:v>447628</c:v>
                </c:pt>
                <c:pt idx="1230">
                  <c:v>447628</c:v>
                </c:pt>
                <c:pt idx="1231">
                  <c:v>447628</c:v>
                </c:pt>
                <c:pt idx="1232">
                  <c:v>447628</c:v>
                </c:pt>
                <c:pt idx="1233">
                  <c:v>447628</c:v>
                </c:pt>
                <c:pt idx="1234">
                  <c:v>447628</c:v>
                </c:pt>
                <c:pt idx="1235">
                  <c:v>447632</c:v>
                </c:pt>
                <c:pt idx="1236">
                  <c:v>447632</c:v>
                </c:pt>
                <c:pt idx="1237">
                  <c:v>447640</c:v>
                </c:pt>
                <c:pt idx="1238">
                  <c:v>447648</c:v>
                </c:pt>
                <c:pt idx="1239">
                  <c:v>447654</c:v>
                </c:pt>
                <c:pt idx="1240">
                  <c:v>447660</c:v>
                </c:pt>
                <c:pt idx="1241">
                  <c:v>447664</c:v>
                </c:pt>
                <c:pt idx="1242">
                  <c:v>447664</c:v>
                </c:pt>
                <c:pt idx="1243">
                  <c:v>447668</c:v>
                </c:pt>
                <c:pt idx="1244">
                  <c:v>447668</c:v>
                </c:pt>
                <c:pt idx="1245">
                  <c:v>447668</c:v>
                </c:pt>
                <c:pt idx="1246">
                  <c:v>447668</c:v>
                </c:pt>
                <c:pt idx="1247">
                  <c:v>447668</c:v>
                </c:pt>
                <c:pt idx="1248">
                  <c:v>447668</c:v>
                </c:pt>
                <c:pt idx="1249">
                  <c:v>447668</c:v>
                </c:pt>
                <c:pt idx="1250">
                  <c:v>447668</c:v>
                </c:pt>
                <c:pt idx="1251">
                  <c:v>447668</c:v>
                </c:pt>
                <c:pt idx="1252">
                  <c:v>447668</c:v>
                </c:pt>
                <c:pt idx="1253">
                  <c:v>447674</c:v>
                </c:pt>
                <c:pt idx="1254">
                  <c:v>466284</c:v>
                </c:pt>
                <c:pt idx="1255">
                  <c:v>466284</c:v>
                </c:pt>
                <c:pt idx="1256">
                  <c:v>466284</c:v>
                </c:pt>
                <c:pt idx="1257">
                  <c:v>466284</c:v>
                </c:pt>
                <c:pt idx="1258">
                  <c:v>466284</c:v>
                </c:pt>
                <c:pt idx="1259">
                  <c:v>466284</c:v>
                </c:pt>
                <c:pt idx="1260">
                  <c:v>466284</c:v>
                </c:pt>
                <c:pt idx="1261">
                  <c:v>466284</c:v>
                </c:pt>
                <c:pt idx="1262">
                  <c:v>466284</c:v>
                </c:pt>
                <c:pt idx="1263">
                  <c:v>466284</c:v>
                </c:pt>
                <c:pt idx="1264">
                  <c:v>466284</c:v>
                </c:pt>
                <c:pt idx="1265">
                  <c:v>466284</c:v>
                </c:pt>
                <c:pt idx="1266">
                  <c:v>466284</c:v>
                </c:pt>
                <c:pt idx="1267">
                  <c:v>466284</c:v>
                </c:pt>
                <c:pt idx="1268">
                  <c:v>466284</c:v>
                </c:pt>
                <c:pt idx="1269">
                  <c:v>466284</c:v>
                </c:pt>
                <c:pt idx="1270">
                  <c:v>466284</c:v>
                </c:pt>
                <c:pt idx="1271">
                  <c:v>466284</c:v>
                </c:pt>
                <c:pt idx="1272">
                  <c:v>466284</c:v>
                </c:pt>
                <c:pt idx="1273">
                  <c:v>466284</c:v>
                </c:pt>
                <c:pt idx="1274">
                  <c:v>466284</c:v>
                </c:pt>
                <c:pt idx="1275">
                  <c:v>466284</c:v>
                </c:pt>
                <c:pt idx="1276">
                  <c:v>466284</c:v>
                </c:pt>
                <c:pt idx="1277">
                  <c:v>466284</c:v>
                </c:pt>
                <c:pt idx="1278">
                  <c:v>466288</c:v>
                </c:pt>
                <c:pt idx="1279">
                  <c:v>466302</c:v>
                </c:pt>
                <c:pt idx="1280">
                  <c:v>484912</c:v>
                </c:pt>
                <c:pt idx="1281">
                  <c:v>484912</c:v>
                </c:pt>
                <c:pt idx="1282">
                  <c:v>484912</c:v>
                </c:pt>
                <c:pt idx="1283">
                  <c:v>484912</c:v>
                </c:pt>
                <c:pt idx="1284">
                  <c:v>484912</c:v>
                </c:pt>
                <c:pt idx="1285">
                  <c:v>484912</c:v>
                </c:pt>
                <c:pt idx="1286">
                  <c:v>484912</c:v>
                </c:pt>
                <c:pt idx="1287">
                  <c:v>484912</c:v>
                </c:pt>
                <c:pt idx="1288">
                  <c:v>484912</c:v>
                </c:pt>
                <c:pt idx="1289">
                  <c:v>484912</c:v>
                </c:pt>
                <c:pt idx="1290">
                  <c:v>484912</c:v>
                </c:pt>
                <c:pt idx="1291">
                  <c:v>484912</c:v>
                </c:pt>
                <c:pt idx="1292">
                  <c:v>484912</c:v>
                </c:pt>
                <c:pt idx="1293">
                  <c:v>484912</c:v>
                </c:pt>
                <c:pt idx="1294">
                  <c:v>484912</c:v>
                </c:pt>
                <c:pt idx="1295">
                  <c:v>484912</c:v>
                </c:pt>
                <c:pt idx="1296">
                  <c:v>484912</c:v>
                </c:pt>
                <c:pt idx="1297">
                  <c:v>484912</c:v>
                </c:pt>
                <c:pt idx="1298">
                  <c:v>484912</c:v>
                </c:pt>
                <c:pt idx="1299">
                  <c:v>484912</c:v>
                </c:pt>
                <c:pt idx="1300">
                  <c:v>484912</c:v>
                </c:pt>
                <c:pt idx="1301">
                  <c:v>484912</c:v>
                </c:pt>
                <c:pt idx="1302">
                  <c:v>484912</c:v>
                </c:pt>
                <c:pt idx="1303">
                  <c:v>484918</c:v>
                </c:pt>
                <c:pt idx="1304">
                  <c:v>484928</c:v>
                </c:pt>
                <c:pt idx="1305">
                  <c:v>484942</c:v>
                </c:pt>
                <c:pt idx="1306">
                  <c:v>484954</c:v>
                </c:pt>
                <c:pt idx="1307">
                  <c:v>503564</c:v>
                </c:pt>
                <c:pt idx="1308">
                  <c:v>503564</c:v>
                </c:pt>
                <c:pt idx="1309">
                  <c:v>503564</c:v>
                </c:pt>
                <c:pt idx="1310">
                  <c:v>503564</c:v>
                </c:pt>
                <c:pt idx="1311">
                  <c:v>503564</c:v>
                </c:pt>
                <c:pt idx="1312">
                  <c:v>503564</c:v>
                </c:pt>
                <c:pt idx="1313">
                  <c:v>503564</c:v>
                </c:pt>
                <c:pt idx="1314">
                  <c:v>503564</c:v>
                </c:pt>
                <c:pt idx="1315">
                  <c:v>503564</c:v>
                </c:pt>
                <c:pt idx="1316">
                  <c:v>503564</c:v>
                </c:pt>
                <c:pt idx="1317">
                  <c:v>503564</c:v>
                </c:pt>
                <c:pt idx="1318">
                  <c:v>503564</c:v>
                </c:pt>
                <c:pt idx="1319">
                  <c:v>503564</c:v>
                </c:pt>
                <c:pt idx="1320">
                  <c:v>503564</c:v>
                </c:pt>
                <c:pt idx="1321">
                  <c:v>503564</c:v>
                </c:pt>
                <c:pt idx="1322">
                  <c:v>503564</c:v>
                </c:pt>
                <c:pt idx="1323">
                  <c:v>503564</c:v>
                </c:pt>
                <c:pt idx="1324">
                  <c:v>503564</c:v>
                </c:pt>
                <c:pt idx="1325">
                  <c:v>503564</c:v>
                </c:pt>
                <c:pt idx="1326">
                  <c:v>503564</c:v>
                </c:pt>
                <c:pt idx="1327">
                  <c:v>503564</c:v>
                </c:pt>
                <c:pt idx="1328">
                  <c:v>503564</c:v>
                </c:pt>
                <c:pt idx="1329">
                  <c:v>503564</c:v>
                </c:pt>
                <c:pt idx="1330">
                  <c:v>503564</c:v>
                </c:pt>
                <c:pt idx="1331">
                  <c:v>503564</c:v>
                </c:pt>
                <c:pt idx="1332">
                  <c:v>503564</c:v>
                </c:pt>
                <c:pt idx="1333">
                  <c:v>503564</c:v>
                </c:pt>
                <c:pt idx="1334">
                  <c:v>503564</c:v>
                </c:pt>
                <c:pt idx="1335">
                  <c:v>503564</c:v>
                </c:pt>
                <c:pt idx="1336">
                  <c:v>503564</c:v>
                </c:pt>
                <c:pt idx="1337">
                  <c:v>503564</c:v>
                </c:pt>
                <c:pt idx="1338">
                  <c:v>503564</c:v>
                </c:pt>
                <c:pt idx="1339">
                  <c:v>503564</c:v>
                </c:pt>
                <c:pt idx="1340">
                  <c:v>503564</c:v>
                </c:pt>
                <c:pt idx="1341">
                  <c:v>503564</c:v>
                </c:pt>
                <c:pt idx="1342">
                  <c:v>503564</c:v>
                </c:pt>
                <c:pt idx="1343">
                  <c:v>503564</c:v>
                </c:pt>
                <c:pt idx="1344">
                  <c:v>503564</c:v>
                </c:pt>
                <c:pt idx="1345">
                  <c:v>503564</c:v>
                </c:pt>
                <c:pt idx="1346">
                  <c:v>503564</c:v>
                </c:pt>
                <c:pt idx="1347">
                  <c:v>503564</c:v>
                </c:pt>
                <c:pt idx="1348">
                  <c:v>503564</c:v>
                </c:pt>
                <c:pt idx="1349">
                  <c:v>503564</c:v>
                </c:pt>
                <c:pt idx="1350">
                  <c:v>503564</c:v>
                </c:pt>
                <c:pt idx="1351">
                  <c:v>503564</c:v>
                </c:pt>
                <c:pt idx="1352">
                  <c:v>503564</c:v>
                </c:pt>
                <c:pt idx="1353">
                  <c:v>503564</c:v>
                </c:pt>
                <c:pt idx="1354">
                  <c:v>503564</c:v>
                </c:pt>
                <c:pt idx="1355">
                  <c:v>503564</c:v>
                </c:pt>
                <c:pt idx="1356">
                  <c:v>503568</c:v>
                </c:pt>
                <c:pt idx="1357">
                  <c:v>503572</c:v>
                </c:pt>
                <c:pt idx="1358">
                  <c:v>503572</c:v>
                </c:pt>
                <c:pt idx="1359">
                  <c:v>503578</c:v>
                </c:pt>
                <c:pt idx="1360">
                  <c:v>503600</c:v>
                </c:pt>
                <c:pt idx="1361">
                  <c:v>522210</c:v>
                </c:pt>
                <c:pt idx="1362">
                  <c:v>522210</c:v>
                </c:pt>
                <c:pt idx="1363">
                  <c:v>522210</c:v>
                </c:pt>
                <c:pt idx="1364">
                  <c:v>522210</c:v>
                </c:pt>
                <c:pt idx="1365">
                  <c:v>522210</c:v>
                </c:pt>
                <c:pt idx="1366">
                  <c:v>522210</c:v>
                </c:pt>
                <c:pt idx="1367">
                  <c:v>522210</c:v>
                </c:pt>
                <c:pt idx="1368">
                  <c:v>522210</c:v>
                </c:pt>
                <c:pt idx="1369">
                  <c:v>522210</c:v>
                </c:pt>
                <c:pt idx="1370">
                  <c:v>522210</c:v>
                </c:pt>
                <c:pt idx="1371">
                  <c:v>522210</c:v>
                </c:pt>
                <c:pt idx="1372">
                  <c:v>522210</c:v>
                </c:pt>
                <c:pt idx="1373">
                  <c:v>522210</c:v>
                </c:pt>
                <c:pt idx="1374">
                  <c:v>522210</c:v>
                </c:pt>
                <c:pt idx="1375">
                  <c:v>522210</c:v>
                </c:pt>
                <c:pt idx="1376">
                  <c:v>522210</c:v>
                </c:pt>
                <c:pt idx="1377">
                  <c:v>522210</c:v>
                </c:pt>
                <c:pt idx="1378">
                  <c:v>522210</c:v>
                </c:pt>
                <c:pt idx="1379">
                  <c:v>522210</c:v>
                </c:pt>
                <c:pt idx="1380">
                  <c:v>522210</c:v>
                </c:pt>
                <c:pt idx="1381">
                  <c:v>522210</c:v>
                </c:pt>
                <c:pt idx="1382">
                  <c:v>522210</c:v>
                </c:pt>
                <c:pt idx="1383">
                  <c:v>522210</c:v>
                </c:pt>
                <c:pt idx="1384">
                  <c:v>522210</c:v>
                </c:pt>
                <c:pt idx="1385">
                  <c:v>522210</c:v>
                </c:pt>
                <c:pt idx="1386">
                  <c:v>522210</c:v>
                </c:pt>
                <c:pt idx="1387">
                  <c:v>522210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D6-41E2-B09C-D59BD42806D3}"/>
            </c:ext>
          </c:extLst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Sheet2!$E$2:$E$1389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</c:v>
                </c:pt>
                <c:pt idx="59">
                  <c:v>10</c:v>
                </c:pt>
                <c:pt idx="60">
                  <c:v>14</c:v>
                </c:pt>
                <c:pt idx="61">
                  <c:v>24</c:v>
                </c:pt>
                <c:pt idx="62">
                  <c:v>24</c:v>
                </c:pt>
                <c:pt idx="63">
                  <c:v>36</c:v>
                </c:pt>
                <c:pt idx="64">
                  <c:v>52</c:v>
                </c:pt>
                <c:pt idx="65">
                  <c:v>70</c:v>
                </c:pt>
                <c:pt idx="66">
                  <c:v>18684</c:v>
                </c:pt>
                <c:pt idx="67">
                  <c:v>18684</c:v>
                </c:pt>
                <c:pt idx="68">
                  <c:v>18684</c:v>
                </c:pt>
                <c:pt idx="69">
                  <c:v>18684</c:v>
                </c:pt>
                <c:pt idx="70">
                  <c:v>18684</c:v>
                </c:pt>
                <c:pt idx="71">
                  <c:v>18684</c:v>
                </c:pt>
                <c:pt idx="72">
                  <c:v>18684</c:v>
                </c:pt>
                <c:pt idx="73">
                  <c:v>18684</c:v>
                </c:pt>
                <c:pt idx="74">
                  <c:v>18684</c:v>
                </c:pt>
                <c:pt idx="75">
                  <c:v>18684</c:v>
                </c:pt>
                <c:pt idx="76">
                  <c:v>18684</c:v>
                </c:pt>
                <c:pt idx="77">
                  <c:v>18684</c:v>
                </c:pt>
                <c:pt idx="78">
                  <c:v>18684</c:v>
                </c:pt>
                <c:pt idx="79">
                  <c:v>18684</c:v>
                </c:pt>
                <c:pt idx="80">
                  <c:v>18684</c:v>
                </c:pt>
                <c:pt idx="81">
                  <c:v>18684</c:v>
                </c:pt>
                <c:pt idx="82">
                  <c:v>18684</c:v>
                </c:pt>
                <c:pt idx="83">
                  <c:v>18684</c:v>
                </c:pt>
                <c:pt idx="84">
                  <c:v>18684</c:v>
                </c:pt>
                <c:pt idx="85">
                  <c:v>18684</c:v>
                </c:pt>
                <c:pt idx="86">
                  <c:v>18684</c:v>
                </c:pt>
                <c:pt idx="87">
                  <c:v>18684</c:v>
                </c:pt>
                <c:pt idx="88">
                  <c:v>18684</c:v>
                </c:pt>
                <c:pt idx="89">
                  <c:v>18684</c:v>
                </c:pt>
                <c:pt idx="90">
                  <c:v>18684</c:v>
                </c:pt>
                <c:pt idx="91">
                  <c:v>18684</c:v>
                </c:pt>
                <c:pt idx="92">
                  <c:v>18684</c:v>
                </c:pt>
                <c:pt idx="93">
                  <c:v>18684</c:v>
                </c:pt>
                <c:pt idx="94">
                  <c:v>18684</c:v>
                </c:pt>
                <c:pt idx="95">
                  <c:v>18684</c:v>
                </c:pt>
                <c:pt idx="96">
                  <c:v>18684</c:v>
                </c:pt>
                <c:pt idx="97">
                  <c:v>18684</c:v>
                </c:pt>
                <c:pt idx="98">
                  <c:v>18684</c:v>
                </c:pt>
                <c:pt idx="99">
                  <c:v>18684</c:v>
                </c:pt>
                <c:pt idx="100">
                  <c:v>18684</c:v>
                </c:pt>
                <c:pt idx="101">
                  <c:v>18684</c:v>
                </c:pt>
                <c:pt idx="102">
                  <c:v>18684</c:v>
                </c:pt>
                <c:pt idx="103">
                  <c:v>37294</c:v>
                </c:pt>
                <c:pt idx="104">
                  <c:v>37294</c:v>
                </c:pt>
                <c:pt idx="105">
                  <c:v>37294</c:v>
                </c:pt>
                <c:pt idx="106">
                  <c:v>37294</c:v>
                </c:pt>
                <c:pt idx="107">
                  <c:v>37294</c:v>
                </c:pt>
                <c:pt idx="108">
                  <c:v>37294</c:v>
                </c:pt>
                <c:pt idx="109">
                  <c:v>37294</c:v>
                </c:pt>
                <c:pt idx="110">
                  <c:v>37294</c:v>
                </c:pt>
                <c:pt idx="111">
                  <c:v>37294</c:v>
                </c:pt>
                <c:pt idx="112">
                  <c:v>37294</c:v>
                </c:pt>
                <c:pt idx="113">
                  <c:v>37294</c:v>
                </c:pt>
                <c:pt idx="114">
                  <c:v>37294</c:v>
                </c:pt>
                <c:pt idx="115">
                  <c:v>37294</c:v>
                </c:pt>
                <c:pt idx="116">
                  <c:v>37294</c:v>
                </c:pt>
                <c:pt idx="117">
                  <c:v>37294</c:v>
                </c:pt>
                <c:pt idx="118">
                  <c:v>37294</c:v>
                </c:pt>
                <c:pt idx="119">
                  <c:v>37294</c:v>
                </c:pt>
                <c:pt idx="120">
                  <c:v>37294</c:v>
                </c:pt>
                <c:pt idx="121">
                  <c:v>37294</c:v>
                </c:pt>
                <c:pt idx="122">
                  <c:v>37294</c:v>
                </c:pt>
                <c:pt idx="123">
                  <c:v>37294</c:v>
                </c:pt>
                <c:pt idx="124">
                  <c:v>37294</c:v>
                </c:pt>
                <c:pt idx="125">
                  <c:v>37294</c:v>
                </c:pt>
                <c:pt idx="126">
                  <c:v>37294</c:v>
                </c:pt>
                <c:pt idx="127">
                  <c:v>37298</c:v>
                </c:pt>
                <c:pt idx="128">
                  <c:v>37318</c:v>
                </c:pt>
                <c:pt idx="129">
                  <c:v>55928</c:v>
                </c:pt>
                <c:pt idx="130">
                  <c:v>55928</c:v>
                </c:pt>
                <c:pt idx="131">
                  <c:v>55928</c:v>
                </c:pt>
                <c:pt idx="132">
                  <c:v>55928</c:v>
                </c:pt>
                <c:pt idx="133">
                  <c:v>55928</c:v>
                </c:pt>
                <c:pt idx="134">
                  <c:v>55928</c:v>
                </c:pt>
                <c:pt idx="135">
                  <c:v>55928</c:v>
                </c:pt>
                <c:pt idx="136">
                  <c:v>55928</c:v>
                </c:pt>
                <c:pt idx="137">
                  <c:v>55928</c:v>
                </c:pt>
                <c:pt idx="138">
                  <c:v>55928</c:v>
                </c:pt>
                <c:pt idx="139">
                  <c:v>55928</c:v>
                </c:pt>
                <c:pt idx="140">
                  <c:v>55928</c:v>
                </c:pt>
                <c:pt idx="141">
                  <c:v>55928</c:v>
                </c:pt>
                <c:pt idx="142">
                  <c:v>55928</c:v>
                </c:pt>
                <c:pt idx="143">
                  <c:v>55928</c:v>
                </c:pt>
                <c:pt idx="144">
                  <c:v>55928</c:v>
                </c:pt>
                <c:pt idx="145">
                  <c:v>55928</c:v>
                </c:pt>
                <c:pt idx="146">
                  <c:v>55928</c:v>
                </c:pt>
                <c:pt idx="147">
                  <c:v>55928</c:v>
                </c:pt>
                <c:pt idx="148">
                  <c:v>55928</c:v>
                </c:pt>
                <c:pt idx="149">
                  <c:v>55928</c:v>
                </c:pt>
                <c:pt idx="150">
                  <c:v>55928</c:v>
                </c:pt>
                <c:pt idx="151">
                  <c:v>55928</c:v>
                </c:pt>
                <c:pt idx="152">
                  <c:v>55928</c:v>
                </c:pt>
                <c:pt idx="153">
                  <c:v>55928</c:v>
                </c:pt>
                <c:pt idx="154">
                  <c:v>55928</c:v>
                </c:pt>
                <c:pt idx="155">
                  <c:v>55928</c:v>
                </c:pt>
                <c:pt idx="156">
                  <c:v>55928</c:v>
                </c:pt>
                <c:pt idx="157">
                  <c:v>55928</c:v>
                </c:pt>
                <c:pt idx="158">
                  <c:v>55928</c:v>
                </c:pt>
                <c:pt idx="159">
                  <c:v>55928</c:v>
                </c:pt>
                <c:pt idx="160">
                  <c:v>55928</c:v>
                </c:pt>
                <c:pt idx="161">
                  <c:v>55928</c:v>
                </c:pt>
                <c:pt idx="162">
                  <c:v>55928</c:v>
                </c:pt>
                <c:pt idx="163">
                  <c:v>55928</c:v>
                </c:pt>
                <c:pt idx="164">
                  <c:v>55928</c:v>
                </c:pt>
                <c:pt idx="165">
                  <c:v>55932</c:v>
                </c:pt>
                <c:pt idx="166">
                  <c:v>55932</c:v>
                </c:pt>
                <c:pt idx="167">
                  <c:v>55932</c:v>
                </c:pt>
                <c:pt idx="168">
                  <c:v>55932</c:v>
                </c:pt>
                <c:pt idx="169">
                  <c:v>55932</c:v>
                </c:pt>
                <c:pt idx="170">
                  <c:v>55932</c:v>
                </c:pt>
                <c:pt idx="171">
                  <c:v>55932</c:v>
                </c:pt>
                <c:pt idx="172">
                  <c:v>55932</c:v>
                </c:pt>
                <c:pt idx="173">
                  <c:v>55932</c:v>
                </c:pt>
                <c:pt idx="174">
                  <c:v>55932</c:v>
                </c:pt>
                <c:pt idx="175">
                  <c:v>55932</c:v>
                </c:pt>
                <c:pt idx="176">
                  <c:v>55932</c:v>
                </c:pt>
                <c:pt idx="177">
                  <c:v>55932</c:v>
                </c:pt>
                <c:pt idx="178">
                  <c:v>55932</c:v>
                </c:pt>
                <c:pt idx="179">
                  <c:v>55936</c:v>
                </c:pt>
                <c:pt idx="180">
                  <c:v>55942</c:v>
                </c:pt>
                <c:pt idx="181">
                  <c:v>55946</c:v>
                </c:pt>
                <c:pt idx="182">
                  <c:v>55958</c:v>
                </c:pt>
                <c:pt idx="183">
                  <c:v>55986</c:v>
                </c:pt>
                <c:pt idx="184">
                  <c:v>74596</c:v>
                </c:pt>
                <c:pt idx="185">
                  <c:v>74596</c:v>
                </c:pt>
                <c:pt idx="186">
                  <c:v>74596</c:v>
                </c:pt>
                <c:pt idx="187">
                  <c:v>74596</c:v>
                </c:pt>
                <c:pt idx="188">
                  <c:v>74596</c:v>
                </c:pt>
                <c:pt idx="189">
                  <c:v>74596</c:v>
                </c:pt>
                <c:pt idx="190">
                  <c:v>74596</c:v>
                </c:pt>
                <c:pt idx="191">
                  <c:v>74596</c:v>
                </c:pt>
                <c:pt idx="192">
                  <c:v>74596</c:v>
                </c:pt>
                <c:pt idx="193">
                  <c:v>74596</c:v>
                </c:pt>
                <c:pt idx="194">
                  <c:v>74596</c:v>
                </c:pt>
                <c:pt idx="195">
                  <c:v>74596</c:v>
                </c:pt>
                <c:pt idx="196">
                  <c:v>74596</c:v>
                </c:pt>
                <c:pt idx="197">
                  <c:v>74596</c:v>
                </c:pt>
                <c:pt idx="198">
                  <c:v>74596</c:v>
                </c:pt>
                <c:pt idx="199">
                  <c:v>74596</c:v>
                </c:pt>
                <c:pt idx="200">
                  <c:v>74596</c:v>
                </c:pt>
                <c:pt idx="201">
                  <c:v>74596</c:v>
                </c:pt>
                <c:pt idx="202">
                  <c:v>74596</c:v>
                </c:pt>
                <c:pt idx="203">
                  <c:v>74596</c:v>
                </c:pt>
                <c:pt idx="204">
                  <c:v>74596</c:v>
                </c:pt>
                <c:pt idx="205">
                  <c:v>74596</c:v>
                </c:pt>
                <c:pt idx="206">
                  <c:v>74596</c:v>
                </c:pt>
                <c:pt idx="207">
                  <c:v>74596</c:v>
                </c:pt>
                <c:pt idx="208">
                  <c:v>74596</c:v>
                </c:pt>
                <c:pt idx="209">
                  <c:v>74596</c:v>
                </c:pt>
                <c:pt idx="210">
                  <c:v>74596</c:v>
                </c:pt>
                <c:pt idx="211">
                  <c:v>74596</c:v>
                </c:pt>
                <c:pt idx="212">
                  <c:v>74596</c:v>
                </c:pt>
                <c:pt idx="213">
                  <c:v>74596</c:v>
                </c:pt>
                <c:pt idx="214">
                  <c:v>74596</c:v>
                </c:pt>
                <c:pt idx="215">
                  <c:v>74596</c:v>
                </c:pt>
                <c:pt idx="216">
                  <c:v>74596</c:v>
                </c:pt>
                <c:pt idx="217">
                  <c:v>74596</c:v>
                </c:pt>
                <c:pt idx="218">
                  <c:v>74596</c:v>
                </c:pt>
                <c:pt idx="219">
                  <c:v>74596</c:v>
                </c:pt>
                <c:pt idx="220">
                  <c:v>74596</c:v>
                </c:pt>
                <c:pt idx="221">
                  <c:v>74596</c:v>
                </c:pt>
                <c:pt idx="222">
                  <c:v>74596</c:v>
                </c:pt>
                <c:pt idx="223">
                  <c:v>74596</c:v>
                </c:pt>
                <c:pt idx="224">
                  <c:v>74596</c:v>
                </c:pt>
                <c:pt idx="225">
                  <c:v>74596</c:v>
                </c:pt>
                <c:pt idx="226">
                  <c:v>74596</c:v>
                </c:pt>
                <c:pt idx="227">
                  <c:v>74596</c:v>
                </c:pt>
                <c:pt idx="228">
                  <c:v>74596</c:v>
                </c:pt>
                <c:pt idx="229">
                  <c:v>74596</c:v>
                </c:pt>
                <c:pt idx="230">
                  <c:v>74600</c:v>
                </c:pt>
                <c:pt idx="231">
                  <c:v>74600</c:v>
                </c:pt>
                <c:pt idx="232">
                  <c:v>74600</c:v>
                </c:pt>
                <c:pt idx="233">
                  <c:v>74600</c:v>
                </c:pt>
                <c:pt idx="234">
                  <c:v>74604</c:v>
                </c:pt>
                <c:pt idx="235">
                  <c:v>74604</c:v>
                </c:pt>
                <c:pt idx="236">
                  <c:v>74604</c:v>
                </c:pt>
                <c:pt idx="237">
                  <c:v>74604</c:v>
                </c:pt>
                <c:pt idx="238">
                  <c:v>74608</c:v>
                </c:pt>
                <c:pt idx="239">
                  <c:v>74608</c:v>
                </c:pt>
                <c:pt idx="240">
                  <c:v>74608</c:v>
                </c:pt>
                <c:pt idx="241">
                  <c:v>74608</c:v>
                </c:pt>
                <c:pt idx="242">
                  <c:v>74608</c:v>
                </c:pt>
                <c:pt idx="243">
                  <c:v>74608</c:v>
                </c:pt>
                <c:pt idx="244">
                  <c:v>74608</c:v>
                </c:pt>
                <c:pt idx="245">
                  <c:v>74612</c:v>
                </c:pt>
                <c:pt idx="246">
                  <c:v>74620</c:v>
                </c:pt>
                <c:pt idx="247">
                  <c:v>93230</c:v>
                </c:pt>
                <c:pt idx="248">
                  <c:v>93230</c:v>
                </c:pt>
                <c:pt idx="249">
                  <c:v>93230</c:v>
                </c:pt>
                <c:pt idx="250">
                  <c:v>93230</c:v>
                </c:pt>
                <c:pt idx="251">
                  <c:v>93230</c:v>
                </c:pt>
                <c:pt idx="252">
                  <c:v>93230</c:v>
                </c:pt>
                <c:pt idx="253">
                  <c:v>93230</c:v>
                </c:pt>
                <c:pt idx="254">
                  <c:v>93230</c:v>
                </c:pt>
                <c:pt idx="255">
                  <c:v>93230</c:v>
                </c:pt>
                <c:pt idx="256">
                  <c:v>93230</c:v>
                </c:pt>
                <c:pt idx="257">
                  <c:v>93230</c:v>
                </c:pt>
                <c:pt idx="258">
                  <c:v>93230</c:v>
                </c:pt>
                <c:pt idx="259">
                  <c:v>93230</c:v>
                </c:pt>
                <c:pt idx="260">
                  <c:v>93230</c:v>
                </c:pt>
                <c:pt idx="261">
                  <c:v>93230</c:v>
                </c:pt>
                <c:pt idx="262">
                  <c:v>93230</c:v>
                </c:pt>
                <c:pt idx="263">
                  <c:v>93230</c:v>
                </c:pt>
                <c:pt idx="264">
                  <c:v>93230</c:v>
                </c:pt>
                <c:pt idx="265">
                  <c:v>93230</c:v>
                </c:pt>
                <c:pt idx="266">
                  <c:v>93230</c:v>
                </c:pt>
                <c:pt idx="267">
                  <c:v>93230</c:v>
                </c:pt>
                <c:pt idx="268">
                  <c:v>93230</c:v>
                </c:pt>
                <c:pt idx="269">
                  <c:v>93230</c:v>
                </c:pt>
                <c:pt idx="270">
                  <c:v>93236</c:v>
                </c:pt>
                <c:pt idx="271">
                  <c:v>93252</c:v>
                </c:pt>
                <c:pt idx="272">
                  <c:v>111862</c:v>
                </c:pt>
                <c:pt idx="273">
                  <c:v>111862</c:v>
                </c:pt>
                <c:pt idx="274">
                  <c:v>111862</c:v>
                </c:pt>
                <c:pt idx="275">
                  <c:v>111862</c:v>
                </c:pt>
                <c:pt idx="276">
                  <c:v>111862</c:v>
                </c:pt>
                <c:pt idx="277">
                  <c:v>111862</c:v>
                </c:pt>
                <c:pt idx="278">
                  <c:v>111862</c:v>
                </c:pt>
                <c:pt idx="279">
                  <c:v>111862</c:v>
                </c:pt>
                <c:pt idx="280">
                  <c:v>111862</c:v>
                </c:pt>
                <c:pt idx="281">
                  <c:v>111862</c:v>
                </c:pt>
                <c:pt idx="282">
                  <c:v>111862</c:v>
                </c:pt>
                <c:pt idx="283">
                  <c:v>111862</c:v>
                </c:pt>
                <c:pt idx="284">
                  <c:v>111862</c:v>
                </c:pt>
                <c:pt idx="285">
                  <c:v>111862</c:v>
                </c:pt>
                <c:pt idx="286">
                  <c:v>111862</c:v>
                </c:pt>
                <c:pt idx="287">
                  <c:v>111862</c:v>
                </c:pt>
                <c:pt idx="288">
                  <c:v>111862</c:v>
                </c:pt>
                <c:pt idx="289">
                  <c:v>111862</c:v>
                </c:pt>
                <c:pt idx="290">
                  <c:v>111862</c:v>
                </c:pt>
                <c:pt idx="291">
                  <c:v>111862</c:v>
                </c:pt>
                <c:pt idx="292">
                  <c:v>111862</c:v>
                </c:pt>
                <c:pt idx="293">
                  <c:v>111862</c:v>
                </c:pt>
                <c:pt idx="294">
                  <c:v>111862</c:v>
                </c:pt>
                <c:pt idx="295">
                  <c:v>111862</c:v>
                </c:pt>
                <c:pt idx="296">
                  <c:v>111862</c:v>
                </c:pt>
                <c:pt idx="297">
                  <c:v>111866</c:v>
                </c:pt>
                <c:pt idx="298">
                  <c:v>111866</c:v>
                </c:pt>
                <c:pt idx="299">
                  <c:v>111866</c:v>
                </c:pt>
                <c:pt idx="300">
                  <c:v>111866</c:v>
                </c:pt>
                <c:pt idx="301">
                  <c:v>111866</c:v>
                </c:pt>
                <c:pt idx="302">
                  <c:v>111866</c:v>
                </c:pt>
                <c:pt idx="303">
                  <c:v>111866</c:v>
                </c:pt>
                <c:pt idx="304">
                  <c:v>111866</c:v>
                </c:pt>
                <c:pt idx="305">
                  <c:v>111866</c:v>
                </c:pt>
                <c:pt idx="306">
                  <c:v>111866</c:v>
                </c:pt>
                <c:pt idx="307">
                  <c:v>111866</c:v>
                </c:pt>
                <c:pt idx="308">
                  <c:v>111866</c:v>
                </c:pt>
                <c:pt idx="309">
                  <c:v>111866</c:v>
                </c:pt>
                <c:pt idx="310">
                  <c:v>111866</c:v>
                </c:pt>
                <c:pt idx="311">
                  <c:v>111866</c:v>
                </c:pt>
                <c:pt idx="312">
                  <c:v>111866</c:v>
                </c:pt>
                <c:pt idx="313">
                  <c:v>111866</c:v>
                </c:pt>
                <c:pt idx="314">
                  <c:v>111866</c:v>
                </c:pt>
                <c:pt idx="315">
                  <c:v>111866</c:v>
                </c:pt>
                <c:pt idx="316">
                  <c:v>111866</c:v>
                </c:pt>
                <c:pt idx="317">
                  <c:v>111866</c:v>
                </c:pt>
                <c:pt idx="318">
                  <c:v>111866</c:v>
                </c:pt>
                <c:pt idx="319">
                  <c:v>111866</c:v>
                </c:pt>
                <c:pt idx="320">
                  <c:v>111866</c:v>
                </c:pt>
                <c:pt idx="321">
                  <c:v>111870</c:v>
                </c:pt>
                <c:pt idx="322">
                  <c:v>111870</c:v>
                </c:pt>
                <c:pt idx="323">
                  <c:v>111870</c:v>
                </c:pt>
                <c:pt idx="324">
                  <c:v>111870</c:v>
                </c:pt>
                <c:pt idx="325">
                  <c:v>111870</c:v>
                </c:pt>
                <c:pt idx="326">
                  <c:v>111870</c:v>
                </c:pt>
                <c:pt idx="327">
                  <c:v>111870</c:v>
                </c:pt>
                <c:pt idx="328">
                  <c:v>111874</c:v>
                </c:pt>
                <c:pt idx="329">
                  <c:v>111874</c:v>
                </c:pt>
                <c:pt idx="330">
                  <c:v>111878</c:v>
                </c:pt>
                <c:pt idx="331">
                  <c:v>111878</c:v>
                </c:pt>
                <c:pt idx="332">
                  <c:v>111878</c:v>
                </c:pt>
                <c:pt idx="333">
                  <c:v>111878</c:v>
                </c:pt>
                <c:pt idx="334">
                  <c:v>111878</c:v>
                </c:pt>
                <c:pt idx="335">
                  <c:v>111878</c:v>
                </c:pt>
                <c:pt idx="336">
                  <c:v>111878</c:v>
                </c:pt>
                <c:pt idx="337">
                  <c:v>111878</c:v>
                </c:pt>
                <c:pt idx="338">
                  <c:v>111878</c:v>
                </c:pt>
                <c:pt idx="339">
                  <c:v>111878</c:v>
                </c:pt>
                <c:pt idx="340">
                  <c:v>111878</c:v>
                </c:pt>
                <c:pt idx="341">
                  <c:v>111878</c:v>
                </c:pt>
                <c:pt idx="342">
                  <c:v>111878</c:v>
                </c:pt>
                <c:pt idx="343">
                  <c:v>111878</c:v>
                </c:pt>
                <c:pt idx="344">
                  <c:v>111878</c:v>
                </c:pt>
                <c:pt idx="345">
                  <c:v>111878</c:v>
                </c:pt>
                <c:pt idx="346">
                  <c:v>111884</c:v>
                </c:pt>
                <c:pt idx="347">
                  <c:v>111888</c:v>
                </c:pt>
                <c:pt idx="348">
                  <c:v>111888</c:v>
                </c:pt>
                <c:pt idx="349">
                  <c:v>111900</c:v>
                </c:pt>
                <c:pt idx="350">
                  <c:v>111910</c:v>
                </c:pt>
                <c:pt idx="351">
                  <c:v>111922</c:v>
                </c:pt>
                <c:pt idx="352">
                  <c:v>111948</c:v>
                </c:pt>
                <c:pt idx="353">
                  <c:v>111982</c:v>
                </c:pt>
                <c:pt idx="354">
                  <c:v>130592</c:v>
                </c:pt>
                <c:pt idx="355">
                  <c:v>130592</c:v>
                </c:pt>
                <c:pt idx="356">
                  <c:v>130592</c:v>
                </c:pt>
                <c:pt idx="357">
                  <c:v>130592</c:v>
                </c:pt>
                <c:pt idx="358">
                  <c:v>130592</c:v>
                </c:pt>
                <c:pt idx="359">
                  <c:v>130592</c:v>
                </c:pt>
                <c:pt idx="360">
                  <c:v>130592</c:v>
                </c:pt>
                <c:pt idx="361">
                  <c:v>130592</c:v>
                </c:pt>
                <c:pt idx="362">
                  <c:v>130592</c:v>
                </c:pt>
                <c:pt idx="363">
                  <c:v>130592</c:v>
                </c:pt>
                <c:pt idx="364">
                  <c:v>130592</c:v>
                </c:pt>
                <c:pt idx="365">
                  <c:v>130592</c:v>
                </c:pt>
                <c:pt idx="366">
                  <c:v>130592</c:v>
                </c:pt>
                <c:pt idx="367">
                  <c:v>130592</c:v>
                </c:pt>
                <c:pt idx="368">
                  <c:v>130592</c:v>
                </c:pt>
                <c:pt idx="369">
                  <c:v>130592</c:v>
                </c:pt>
                <c:pt idx="370">
                  <c:v>130592</c:v>
                </c:pt>
                <c:pt idx="371">
                  <c:v>130592</c:v>
                </c:pt>
                <c:pt idx="372">
                  <c:v>130592</c:v>
                </c:pt>
                <c:pt idx="373">
                  <c:v>130592</c:v>
                </c:pt>
                <c:pt idx="374">
                  <c:v>130592</c:v>
                </c:pt>
                <c:pt idx="375">
                  <c:v>130592</c:v>
                </c:pt>
                <c:pt idx="376">
                  <c:v>130592</c:v>
                </c:pt>
                <c:pt idx="377">
                  <c:v>130592</c:v>
                </c:pt>
                <c:pt idx="378">
                  <c:v>130592</c:v>
                </c:pt>
                <c:pt idx="379">
                  <c:v>130592</c:v>
                </c:pt>
                <c:pt idx="380">
                  <c:v>130592</c:v>
                </c:pt>
                <c:pt idx="381">
                  <c:v>130592</c:v>
                </c:pt>
                <c:pt idx="382">
                  <c:v>130592</c:v>
                </c:pt>
                <c:pt idx="383">
                  <c:v>130592</c:v>
                </c:pt>
                <c:pt idx="384">
                  <c:v>130592</c:v>
                </c:pt>
                <c:pt idx="385">
                  <c:v>130592</c:v>
                </c:pt>
                <c:pt idx="386">
                  <c:v>130592</c:v>
                </c:pt>
                <c:pt idx="387">
                  <c:v>130592</c:v>
                </c:pt>
                <c:pt idx="388">
                  <c:v>130592</c:v>
                </c:pt>
                <c:pt idx="389">
                  <c:v>130592</c:v>
                </c:pt>
                <c:pt idx="390">
                  <c:v>130592</c:v>
                </c:pt>
                <c:pt idx="391">
                  <c:v>130592</c:v>
                </c:pt>
                <c:pt idx="392">
                  <c:v>130592</c:v>
                </c:pt>
                <c:pt idx="393">
                  <c:v>130592</c:v>
                </c:pt>
                <c:pt idx="394">
                  <c:v>130592</c:v>
                </c:pt>
                <c:pt idx="395">
                  <c:v>130596</c:v>
                </c:pt>
                <c:pt idx="396">
                  <c:v>130596</c:v>
                </c:pt>
                <c:pt idx="397">
                  <c:v>130600</c:v>
                </c:pt>
                <c:pt idx="398">
                  <c:v>130604</c:v>
                </c:pt>
                <c:pt idx="399">
                  <c:v>130604</c:v>
                </c:pt>
                <c:pt idx="400">
                  <c:v>130604</c:v>
                </c:pt>
                <c:pt idx="401">
                  <c:v>130604</c:v>
                </c:pt>
                <c:pt idx="402">
                  <c:v>130604</c:v>
                </c:pt>
                <c:pt idx="403">
                  <c:v>130604</c:v>
                </c:pt>
                <c:pt idx="404">
                  <c:v>130604</c:v>
                </c:pt>
                <c:pt idx="405">
                  <c:v>130604</c:v>
                </c:pt>
                <c:pt idx="406">
                  <c:v>130604</c:v>
                </c:pt>
                <c:pt idx="407">
                  <c:v>130604</c:v>
                </c:pt>
                <c:pt idx="408">
                  <c:v>130604</c:v>
                </c:pt>
                <c:pt idx="409">
                  <c:v>130604</c:v>
                </c:pt>
                <c:pt idx="410">
                  <c:v>130604</c:v>
                </c:pt>
                <c:pt idx="411">
                  <c:v>130604</c:v>
                </c:pt>
                <c:pt idx="412">
                  <c:v>130604</c:v>
                </c:pt>
                <c:pt idx="413">
                  <c:v>130604</c:v>
                </c:pt>
                <c:pt idx="414">
                  <c:v>130614</c:v>
                </c:pt>
                <c:pt idx="415">
                  <c:v>149224</c:v>
                </c:pt>
                <c:pt idx="416">
                  <c:v>149224</c:v>
                </c:pt>
                <c:pt idx="417">
                  <c:v>149224</c:v>
                </c:pt>
                <c:pt idx="418">
                  <c:v>149224</c:v>
                </c:pt>
                <c:pt idx="419">
                  <c:v>149224</c:v>
                </c:pt>
                <c:pt idx="420">
                  <c:v>149224</c:v>
                </c:pt>
                <c:pt idx="421">
                  <c:v>149224</c:v>
                </c:pt>
                <c:pt idx="422">
                  <c:v>149224</c:v>
                </c:pt>
                <c:pt idx="423">
                  <c:v>149224</c:v>
                </c:pt>
                <c:pt idx="424">
                  <c:v>149224</c:v>
                </c:pt>
                <c:pt idx="425">
                  <c:v>149224</c:v>
                </c:pt>
                <c:pt idx="426">
                  <c:v>149224</c:v>
                </c:pt>
                <c:pt idx="427">
                  <c:v>149224</c:v>
                </c:pt>
                <c:pt idx="428">
                  <c:v>149224</c:v>
                </c:pt>
                <c:pt idx="429">
                  <c:v>149224</c:v>
                </c:pt>
                <c:pt idx="430">
                  <c:v>149224</c:v>
                </c:pt>
                <c:pt idx="431">
                  <c:v>149224</c:v>
                </c:pt>
                <c:pt idx="432">
                  <c:v>149224</c:v>
                </c:pt>
                <c:pt idx="433">
                  <c:v>149224</c:v>
                </c:pt>
                <c:pt idx="434">
                  <c:v>149224</c:v>
                </c:pt>
                <c:pt idx="435">
                  <c:v>149224</c:v>
                </c:pt>
                <c:pt idx="436">
                  <c:v>149224</c:v>
                </c:pt>
                <c:pt idx="437">
                  <c:v>149224</c:v>
                </c:pt>
                <c:pt idx="438">
                  <c:v>149228</c:v>
                </c:pt>
                <c:pt idx="439">
                  <c:v>149236</c:v>
                </c:pt>
                <c:pt idx="440">
                  <c:v>167846</c:v>
                </c:pt>
                <c:pt idx="441">
                  <c:v>167846</c:v>
                </c:pt>
                <c:pt idx="442">
                  <c:v>167846</c:v>
                </c:pt>
                <c:pt idx="443">
                  <c:v>167846</c:v>
                </c:pt>
                <c:pt idx="444">
                  <c:v>167846</c:v>
                </c:pt>
                <c:pt idx="445">
                  <c:v>167846</c:v>
                </c:pt>
                <c:pt idx="446">
                  <c:v>167846</c:v>
                </c:pt>
                <c:pt idx="447">
                  <c:v>167846</c:v>
                </c:pt>
                <c:pt idx="448">
                  <c:v>167846</c:v>
                </c:pt>
                <c:pt idx="449">
                  <c:v>167846</c:v>
                </c:pt>
                <c:pt idx="450">
                  <c:v>167846</c:v>
                </c:pt>
                <c:pt idx="451">
                  <c:v>167846</c:v>
                </c:pt>
                <c:pt idx="452">
                  <c:v>167846</c:v>
                </c:pt>
                <c:pt idx="453">
                  <c:v>167846</c:v>
                </c:pt>
                <c:pt idx="454">
                  <c:v>167846</c:v>
                </c:pt>
                <c:pt idx="455">
                  <c:v>167846</c:v>
                </c:pt>
                <c:pt idx="456">
                  <c:v>167846</c:v>
                </c:pt>
                <c:pt idx="457">
                  <c:v>167846</c:v>
                </c:pt>
                <c:pt idx="458">
                  <c:v>167846</c:v>
                </c:pt>
                <c:pt idx="459">
                  <c:v>167846</c:v>
                </c:pt>
                <c:pt idx="460">
                  <c:v>167846</c:v>
                </c:pt>
                <c:pt idx="461">
                  <c:v>167846</c:v>
                </c:pt>
                <c:pt idx="462">
                  <c:v>167846</c:v>
                </c:pt>
                <c:pt idx="463">
                  <c:v>167850</c:v>
                </c:pt>
                <c:pt idx="464">
                  <c:v>167858</c:v>
                </c:pt>
                <c:pt idx="465">
                  <c:v>167874</c:v>
                </c:pt>
                <c:pt idx="466">
                  <c:v>167888</c:v>
                </c:pt>
                <c:pt idx="467">
                  <c:v>167888</c:v>
                </c:pt>
                <c:pt idx="468">
                  <c:v>167892</c:v>
                </c:pt>
                <c:pt idx="469">
                  <c:v>167906</c:v>
                </c:pt>
                <c:pt idx="470">
                  <c:v>167922</c:v>
                </c:pt>
                <c:pt idx="471">
                  <c:v>167930</c:v>
                </c:pt>
                <c:pt idx="472">
                  <c:v>167930</c:v>
                </c:pt>
                <c:pt idx="473">
                  <c:v>167934</c:v>
                </c:pt>
                <c:pt idx="474">
                  <c:v>167934</c:v>
                </c:pt>
                <c:pt idx="475">
                  <c:v>167934</c:v>
                </c:pt>
                <c:pt idx="476">
                  <c:v>167934</c:v>
                </c:pt>
                <c:pt idx="477">
                  <c:v>167934</c:v>
                </c:pt>
                <c:pt idx="478">
                  <c:v>167934</c:v>
                </c:pt>
                <c:pt idx="479">
                  <c:v>167934</c:v>
                </c:pt>
                <c:pt idx="480">
                  <c:v>167934</c:v>
                </c:pt>
                <c:pt idx="481">
                  <c:v>167934</c:v>
                </c:pt>
                <c:pt idx="482">
                  <c:v>167934</c:v>
                </c:pt>
                <c:pt idx="483">
                  <c:v>167934</c:v>
                </c:pt>
                <c:pt idx="484">
                  <c:v>167934</c:v>
                </c:pt>
                <c:pt idx="485">
                  <c:v>167934</c:v>
                </c:pt>
                <c:pt idx="486">
                  <c:v>167934</c:v>
                </c:pt>
                <c:pt idx="487">
                  <c:v>167940</c:v>
                </c:pt>
                <c:pt idx="488">
                  <c:v>167952</c:v>
                </c:pt>
                <c:pt idx="489">
                  <c:v>167968</c:v>
                </c:pt>
                <c:pt idx="490">
                  <c:v>167974</c:v>
                </c:pt>
                <c:pt idx="491">
                  <c:v>167974</c:v>
                </c:pt>
                <c:pt idx="492">
                  <c:v>167978</c:v>
                </c:pt>
                <c:pt idx="493">
                  <c:v>167978</c:v>
                </c:pt>
                <c:pt idx="494">
                  <c:v>167984</c:v>
                </c:pt>
                <c:pt idx="495">
                  <c:v>167988</c:v>
                </c:pt>
                <c:pt idx="496">
                  <c:v>167988</c:v>
                </c:pt>
                <c:pt idx="497">
                  <c:v>167988</c:v>
                </c:pt>
                <c:pt idx="498">
                  <c:v>167988</c:v>
                </c:pt>
                <c:pt idx="499">
                  <c:v>167988</c:v>
                </c:pt>
                <c:pt idx="500">
                  <c:v>167988</c:v>
                </c:pt>
                <c:pt idx="501">
                  <c:v>167988</c:v>
                </c:pt>
                <c:pt idx="502">
                  <c:v>167988</c:v>
                </c:pt>
                <c:pt idx="503">
                  <c:v>167988</c:v>
                </c:pt>
                <c:pt idx="504">
                  <c:v>167992</c:v>
                </c:pt>
                <c:pt idx="505">
                  <c:v>167992</c:v>
                </c:pt>
                <c:pt idx="506">
                  <c:v>167992</c:v>
                </c:pt>
                <c:pt idx="507">
                  <c:v>167992</c:v>
                </c:pt>
                <c:pt idx="508">
                  <c:v>167992</c:v>
                </c:pt>
                <c:pt idx="509">
                  <c:v>167992</c:v>
                </c:pt>
                <c:pt idx="510">
                  <c:v>167992</c:v>
                </c:pt>
                <c:pt idx="511">
                  <c:v>167998</c:v>
                </c:pt>
                <c:pt idx="512">
                  <c:v>168002</c:v>
                </c:pt>
                <c:pt idx="513">
                  <c:v>168008</c:v>
                </c:pt>
                <c:pt idx="514">
                  <c:v>168012</c:v>
                </c:pt>
                <c:pt idx="515">
                  <c:v>168028</c:v>
                </c:pt>
                <c:pt idx="516">
                  <c:v>186638</c:v>
                </c:pt>
                <c:pt idx="517">
                  <c:v>186638</c:v>
                </c:pt>
                <c:pt idx="518">
                  <c:v>186638</c:v>
                </c:pt>
                <c:pt idx="519">
                  <c:v>186638</c:v>
                </c:pt>
                <c:pt idx="520">
                  <c:v>186638</c:v>
                </c:pt>
                <c:pt idx="521">
                  <c:v>186638</c:v>
                </c:pt>
                <c:pt idx="522">
                  <c:v>186638</c:v>
                </c:pt>
                <c:pt idx="523">
                  <c:v>186638</c:v>
                </c:pt>
                <c:pt idx="524">
                  <c:v>186638</c:v>
                </c:pt>
                <c:pt idx="525">
                  <c:v>186638</c:v>
                </c:pt>
                <c:pt idx="526">
                  <c:v>186638</c:v>
                </c:pt>
                <c:pt idx="527">
                  <c:v>186638</c:v>
                </c:pt>
                <c:pt idx="528">
                  <c:v>186638</c:v>
                </c:pt>
                <c:pt idx="529">
                  <c:v>186638</c:v>
                </c:pt>
                <c:pt idx="530">
                  <c:v>186638</c:v>
                </c:pt>
                <c:pt idx="531">
                  <c:v>186638</c:v>
                </c:pt>
                <c:pt idx="532">
                  <c:v>186638</c:v>
                </c:pt>
                <c:pt idx="533">
                  <c:v>186638</c:v>
                </c:pt>
                <c:pt idx="534">
                  <c:v>186638</c:v>
                </c:pt>
                <c:pt idx="535">
                  <c:v>186638</c:v>
                </c:pt>
                <c:pt idx="536">
                  <c:v>186638</c:v>
                </c:pt>
                <c:pt idx="537">
                  <c:v>186638</c:v>
                </c:pt>
                <c:pt idx="538">
                  <c:v>186638</c:v>
                </c:pt>
                <c:pt idx="539">
                  <c:v>186638</c:v>
                </c:pt>
                <c:pt idx="540">
                  <c:v>186638</c:v>
                </c:pt>
                <c:pt idx="541">
                  <c:v>186638</c:v>
                </c:pt>
                <c:pt idx="542">
                  <c:v>186638</c:v>
                </c:pt>
                <c:pt idx="543">
                  <c:v>186638</c:v>
                </c:pt>
                <c:pt idx="544">
                  <c:v>186638</c:v>
                </c:pt>
                <c:pt idx="545">
                  <c:v>186638</c:v>
                </c:pt>
                <c:pt idx="546">
                  <c:v>186638</c:v>
                </c:pt>
                <c:pt idx="547">
                  <c:v>186638</c:v>
                </c:pt>
                <c:pt idx="548">
                  <c:v>186638</c:v>
                </c:pt>
                <c:pt idx="549">
                  <c:v>186638</c:v>
                </c:pt>
                <c:pt idx="550">
                  <c:v>186638</c:v>
                </c:pt>
                <c:pt idx="551">
                  <c:v>186638</c:v>
                </c:pt>
                <c:pt idx="552">
                  <c:v>186638</c:v>
                </c:pt>
                <c:pt idx="553">
                  <c:v>186638</c:v>
                </c:pt>
                <c:pt idx="554">
                  <c:v>186638</c:v>
                </c:pt>
                <c:pt idx="555">
                  <c:v>186638</c:v>
                </c:pt>
                <c:pt idx="556">
                  <c:v>186638</c:v>
                </c:pt>
                <c:pt idx="557">
                  <c:v>186638</c:v>
                </c:pt>
                <c:pt idx="558">
                  <c:v>186638</c:v>
                </c:pt>
                <c:pt idx="559">
                  <c:v>186638</c:v>
                </c:pt>
                <c:pt idx="560">
                  <c:v>186638</c:v>
                </c:pt>
                <c:pt idx="561">
                  <c:v>186638</c:v>
                </c:pt>
                <c:pt idx="562">
                  <c:v>186638</c:v>
                </c:pt>
                <c:pt idx="563">
                  <c:v>186638</c:v>
                </c:pt>
                <c:pt idx="564">
                  <c:v>186646</c:v>
                </c:pt>
                <c:pt idx="565">
                  <c:v>186654</c:v>
                </c:pt>
                <c:pt idx="566">
                  <c:v>186664</c:v>
                </c:pt>
                <c:pt idx="567">
                  <c:v>186670</c:v>
                </c:pt>
                <c:pt idx="568">
                  <c:v>186690</c:v>
                </c:pt>
                <c:pt idx="569">
                  <c:v>205300</c:v>
                </c:pt>
                <c:pt idx="570">
                  <c:v>205300</c:v>
                </c:pt>
                <c:pt idx="571">
                  <c:v>205300</c:v>
                </c:pt>
                <c:pt idx="572">
                  <c:v>205300</c:v>
                </c:pt>
                <c:pt idx="573">
                  <c:v>205300</c:v>
                </c:pt>
                <c:pt idx="574">
                  <c:v>205300</c:v>
                </c:pt>
                <c:pt idx="575">
                  <c:v>205300</c:v>
                </c:pt>
                <c:pt idx="576">
                  <c:v>205300</c:v>
                </c:pt>
                <c:pt idx="577">
                  <c:v>205300</c:v>
                </c:pt>
                <c:pt idx="578">
                  <c:v>205300</c:v>
                </c:pt>
                <c:pt idx="579">
                  <c:v>205300</c:v>
                </c:pt>
                <c:pt idx="580">
                  <c:v>205300</c:v>
                </c:pt>
                <c:pt idx="581">
                  <c:v>205300</c:v>
                </c:pt>
                <c:pt idx="582">
                  <c:v>205300</c:v>
                </c:pt>
                <c:pt idx="583">
                  <c:v>205300</c:v>
                </c:pt>
                <c:pt idx="584">
                  <c:v>205300</c:v>
                </c:pt>
                <c:pt idx="585">
                  <c:v>205300</c:v>
                </c:pt>
                <c:pt idx="586">
                  <c:v>205300</c:v>
                </c:pt>
                <c:pt idx="587">
                  <c:v>205300</c:v>
                </c:pt>
                <c:pt idx="588">
                  <c:v>205300</c:v>
                </c:pt>
                <c:pt idx="589">
                  <c:v>205300</c:v>
                </c:pt>
                <c:pt idx="590">
                  <c:v>205300</c:v>
                </c:pt>
                <c:pt idx="591">
                  <c:v>205300</c:v>
                </c:pt>
                <c:pt idx="592">
                  <c:v>205300</c:v>
                </c:pt>
                <c:pt idx="593">
                  <c:v>205300</c:v>
                </c:pt>
                <c:pt idx="594">
                  <c:v>205300</c:v>
                </c:pt>
                <c:pt idx="595">
                  <c:v>205300</c:v>
                </c:pt>
                <c:pt idx="596">
                  <c:v>205300</c:v>
                </c:pt>
                <c:pt idx="597">
                  <c:v>205300</c:v>
                </c:pt>
                <c:pt idx="598">
                  <c:v>205300</c:v>
                </c:pt>
                <c:pt idx="599">
                  <c:v>205300</c:v>
                </c:pt>
                <c:pt idx="600">
                  <c:v>205300</c:v>
                </c:pt>
                <c:pt idx="601">
                  <c:v>205300</c:v>
                </c:pt>
                <c:pt idx="602">
                  <c:v>205300</c:v>
                </c:pt>
                <c:pt idx="603">
                  <c:v>205300</c:v>
                </c:pt>
                <c:pt idx="604">
                  <c:v>205300</c:v>
                </c:pt>
                <c:pt idx="605">
                  <c:v>205300</c:v>
                </c:pt>
                <c:pt idx="606">
                  <c:v>205300</c:v>
                </c:pt>
                <c:pt idx="607">
                  <c:v>205304</c:v>
                </c:pt>
                <c:pt idx="608">
                  <c:v>205310</c:v>
                </c:pt>
                <c:pt idx="609">
                  <c:v>223920</c:v>
                </c:pt>
                <c:pt idx="610">
                  <c:v>223920</c:v>
                </c:pt>
                <c:pt idx="611">
                  <c:v>223920</c:v>
                </c:pt>
                <c:pt idx="612">
                  <c:v>223920</c:v>
                </c:pt>
                <c:pt idx="613">
                  <c:v>223920</c:v>
                </c:pt>
                <c:pt idx="614">
                  <c:v>223920</c:v>
                </c:pt>
                <c:pt idx="615">
                  <c:v>223920</c:v>
                </c:pt>
                <c:pt idx="616">
                  <c:v>223920</c:v>
                </c:pt>
                <c:pt idx="617">
                  <c:v>223920</c:v>
                </c:pt>
                <c:pt idx="618">
                  <c:v>223920</c:v>
                </c:pt>
                <c:pt idx="619">
                  <c:v>223920</c:v>
                </c:pt>
                <c:pt idx="620">
                  <c:v>223920</c:v>
                </c:pt>
                <c:pt idx="621">
                  <c:v>223920</c:v>
                </c:pt>
                <c:pt idx="622">
                  <c:v>223920</c:v>
                </c:pt>
                <c:pt idx="623">
                  <c:v>223920</c:v>
                </c:pt>
                <c:pt idx="624">
                  <c:v>223920</c:v>
                </c:pt>
                <c:pt idx="625">
                  <c:v>223920</c:v>
                </c:pt>
                <c:pt idx="626">
                  <c:v>223920</c:v>
                </c:pt>
                <c:pt idx="627">
                  <c:v>223920</c:v>
                </c:pt>
                <c:pt idx="628">
                  <c:v>223920</c:v>
                </c:pt>
                <c:pt idx="629">
                  <c:v>223920</c:v>
                </c:pt>
                <c:pt idx="630">
                  <c:v>223920</c:v>
                </c:pt>
                <c:pt idx="631">
                  <c:v>223920</c:v>
                </c:pt>
                <c:pt idx="632">
                  <c:v>223920</c:v>
                </c:pt>
                <c:pt idx="633">
                  <c:v>223924</c:v>
                </c:pt>
                <c:pt idx="634">
                  <c:v>223924</c:v>
                </c:pt>
                <c:pt idx="635">
                  <c:v>223930</c:v>
                </c:pt>
                <c:pt idx="636">
                  <c:v>223940</c:v>
                </c:pt>
                <c:pt idx="637">
                  <c:v>223944</c:v>
                </c:pt>
                <c:pt idx="638">
                  <c:v>223950</c:v>
                </c:pt>
                <c:pt idx="639">
                  <c:v>223950</c:v>
                </c:pt>
                <c:pt idx="640">
                  <c:v>223950</c:v>
                </c:pt>
                <c:pt idx="641">
                  <c:v>223950</c:v>
                </c:pt>
                <c:pt idx="642">
                  <c:v>223950</c:v>
                </c:pt>
                <c:pt idx="643">
                  <c:v>223950</c:v>
                </c:pt>
                <c:pt idx="644">
                  <c:v>223950</c:v>
                </c:pt>
                <c:pt idx="645">
                  <c:v>223950</c:v>
                </c:pt>
                <c:pt idx="646">
                  <c:v>223950</c:v>
                </c:pt>
                <c:pt idx="647">
                  <c:v>223950</c:v>
                </c:pt>
                <c:pt idx="648">
                  <c:v>223950</c:v>
                </c:pt>
                <c:pt idx="649">
                  <c:v>223950</c:v>
                </c:pt>
                <c:pt idx="650">
                  <c:v>223950</c:v>
                </c:pt>
                <c:pt idx="651">
                  <c:v>223950</c:v>
                </c:pt>
                <c:pt idx="652">
                  <c:v>223950</c:v>
                </c:pt>
                <c:pt idx="653">
                  <c:v>223950</c:v>
                </c:pt>
                <c:pt idx="654">
                  <c:v>223950</c:v>
                </c:pt>
                <c:pt idx="655">
                  <c:v>223950</c:v>
                </c:pt>
                <c:pt idx="656">
                  <c:v>223950</c:v>
                </c:pt>
                <c:pt idx="657">
                  <c:v>223950</c:v>
                </c:pt>
                <c:pt idx="658">
                  <c:v>223950</c:v>
                </c:pt>
                <c:pt idx="659">
                  <c:v>223950</c:v>
                </c:pt>
                <c:pt idx="660">
                  <c:v>223950</c:v>
                </c:pt>
                <c:pt idx="661">
                  <c:v>223950</c:v>
                </c:pt>
                <c:pt idx="662">
                  <c:v>223950</c:v>
                </c:pt>
                <c:pt idx="663">
                  <c:v>223950</c:v>
                </c:pt>
                <c:pt idx="664">
                  <c:v>223950</c:v>
                </c:pt>
                <c:pt idx="665">
                  <c:v>223950</c:v>
                </c:pt>
                <c:pt idx="666">
                  <c:v>223950</c:v>
                </c:pt>
                <c:pt idx="667">
                  <c:v>223950</c:v>
                </c:pt>
                <c:pt idx="668">
                  <c:v>223950</c:v>
                </c:pt>
                <c:pt idx="669">
                  <c:v>223950</c:v>
                </c:pt>
                <c:pt idx="670">
                  <c:v>223950</c:v>
                </c:pt>
                <c:pt idx="671">
                  <c:v>223950</c:v>
                </c:pt>
                <c:pt idx="672">
                  <c:v>223950</c:v>
                </c:pt>
                <c:pt idx="673">
                  <c:v>223950</c:v>
                </c:pt>
                <c:pt idx="674">
                  <c:v>223950</c:v>
                </c:pt>
                <c:pt idx="675">
                  <c:v>223950</c:v>
                </c:pt>
                <c:pt idx="676">
                  <c:v>223950</c:v>
                </c:pt>
                <c:pt idx="677">
                  <c:v>223950</c:v>
                </c:pt>
                <c:pt idx="678">
                  <c:v>223950</c:v>
                </c:pt>
                <c:pt idx="679">
                  <c:v>223950</c:v>
                </c:pt>
                <c:pt idx="680">
                  <c:v>223950</c:v>
                </c:pt>
                <c:pt idx="681">
                  <c:v>223950</c:v>
                </c:pt>
                <c:pt idx="682">
                  <c:v>223950</c:v>
                </c:pt>
                <c:pt idx="683">
                  <c:v>223950</c:v>
                </c:pt>
                <c:pt idx="684">
                  <c:v>223954</c:v>
                </c:pt>
                <c:pt idx="685">
                  <c:v>223958</c:v>
                </c:pt>
                <c:pt idx="686">
                  <c:v>223958</c:v>
                </c:pt>
                <c:pt idx="687">
                  <c:v>223962</c:v>
                </c:pt>
                <c:pt idx="688">
                  <c:v>223972</c:v>
                </c:pt>
                <c:pt idx="689">
                  <c:v>223990</c:v>
                </c:pt>
                <c:pt idx="690">
                  <c:v>224018</c:v>
                </c:pt>
                <c:pt idx="691">
                  <c:v>242646</c:v>
                </c:pt>
                <c:pt idx="692">
                  <c:v>242646</c:v>
                </c:pt>
                <c:pt idx="693">
                  <c:v>242646</c:v>
                </c:pt>
                <c:pt idx="694">
                  <c:v>242646</c:v>
                </c:pt>
                <c:pt idx="695">
                  <c:v>242646</c:v>
                </c:pt>
                <c:pt idx="696">
                  <c:v>242646</c:v>
                </c:pt>
                <c:pt idx="697">
                  <c:v>242646</c:v>
                </c:pt>
                <c:pt idx="698">
                  <c:v>242646</c:v>
                </c:pt>
                <c:pt idx="699">
                  <c:v>242646</c:v>
                </c:pt>
                <c:pt idx="700">
                  <c:v>242646</c:v>
                </c:pt>
                <c:pt idx="701">
                  <c:v>242646</c:v>
                </c:pt>
                <c:pt idx="702">
                  <c:v>242646</c:v>
                </c:pt>
                <c:pt idx="703">
                  <c:v>242646</c:v>
                </c:pt>
                <c:pt idx="704">
                  <c:v>242646</c:v>
                </c:pt>
                <c:pt idx="705">
                  <c:v>242646</c:v>
                </c:pt>
                <c:pt idx="706">
                  <c:v>242646</c:v>
                </c:pt>
                <c:pt idx="707">
                  <c:v>242646</c:v>
                </c:pt>
                <c:pt idx="708">
                  <c:v>242646</c:v>
                </c:pt>
                <c:pt idx="709">
                  <c:v>242646</c:v>
                </c:pt>
                <c:pt idx="710">
                  <c:v>242646</c:v>
                </c:pt>
                <c:pt idx="711">
                  <c:v>242646</c:v>
                </c:pt>
                <c:pt idx="712">
                  <c:v>242646</c:v>
                </c:pt>
                <c:pt idx="713">
                  <c:v>242646</c:v>
                </c:pt>
                <c:pt idx="714">
                  <c:v>242646</c:v>
                </c:pt>
                <c:pt idx="715">
                  <c:v>242646</c:v>
                </c:pt>
                <c:pt idx="716">
                  <c:v>242646</c:v>
                </c:pt>
                <c:pt idx="717">
                  <c:v>242646</c:v>
                </c:pt>
                <c:pt idx="718">
                  <c:v>242646</c:v>
                </c:pt>
                <c:pt idx="719">
                  <c:v>242646</c:v>
                </c:pt>
                <c:pt idx="720">
                  <c:v>242646</c:v>
                </c:pt>
                <c:pt idx="721">
                  <c:v>242646</c:v>
                </c:pt>
                <c:pt idx="722">
                  <c:v>242646</c:v>
                </c:pt>
                <c:pt idx="723">
                  <c:v>242646</c:v>
                </c:pt>
                <c:pt idx="724">
                  <c:v>242646</c:v>
                </c:pt>
                <c:pt idx="725">
                  <c:v>242646</c:v>
                </c:pt>
                <c:pt idx="726">
                  <c:v>242646</c:v>
                </c:pt>
                <c:pt idx="727">
                  <c:v>242646</c:v>
                </c:pt>
                <c:pt idx="728">
                  <c:v>242646</c:v>
                </c:pt>
                <c:pt idx="729">
                  <c:v>242650</c:v>
                </c:pt>
                <c:pt idx="730">
                  <c:v>242650</c:v>
                </c:pt>
                <c:pt idx="731">
                  <c:v>242650</c:v>
                </c:pt>
                <c:pt idx="732">
                  <c:v>242650</c:v>
                </c:pt>
                <c:pt idx="733">
                  <c:v>242650</c:v>
                </c:pt>
                <c:pt idx="734">
                  <c:v>242656</c:v>
                </c:pt>
                <c:pt idx="735">
                  <c:v>242664</c:v>
                </c:pt>
                <c:pt idx="736">
                  <c:v>242674</c:v>
                </c:pt>
                <c:pt idx="737">
                  <c:v>242678</c:v>
                </c:pt>
                <c:pt idx="738">
                  <c:v>242682</c:v>
                </c:pt>
                <c:pt idx="739">
                  <c:v>242690</c:v>
                </c:pt>
                <c:pt idx="740">
                  <c:v>242702</c:v>
                </c:pt>
                <c:pt idx="741">
                  <c:v>242716</c:v>
                </c:pt>
                <c:pt idx="742">
                  <c:v>242724</c:v>
                </c:pt>
                <c:pt idx="743">
                  <c:v>242734</c:v>
                </c:pt>
                <c:pt idx="744">
                  <c:v>242734</c:v>
                </c:pt>
                <c:pt idx="745">
                  <c:v>242738</c:v>
                </c:pt>
                <c:pt idx="746">
                  <c:v>242744</c:v>
                </c:pt>
                <c:pt idx="747">
                  <c:v>242754</c:v>
                </c:pt>
                <c:pt idx="748">
                  <c:v>242768</c:v>
                </c:pt>
                <c:pt idx="749">
                  <c:v>242784</c:v>
                </c:pt>
                <c:pt idx="750">
                  <c:v>261394</c:v>
                </c:pt>
                <c:pt idx="751">
                  <c:v>261394</c:v>
                </c:pt>
                <c:pt idx="752">
                  <c:v>261394</c:v>
                </c:pt>
                <c:pt idx="753">
                  <c:v>261394</c:v>
                </c:pt>
                <c:pt idx="754">
                  <c:v>261394</c:v>
                </c:pt>
                <c:pt idx="755">
                  <c:v>261394</c:v>
                </c:pt>
                <c:pt idx="756">
                  <c:v>261394</c:v>
                </c:pt>
                <c:pt idx="757">
                  <c:v>261394</c:v>
                </c:pt>
                <c:pt idx="758">
                  <c:v>261394</c:v>
                </c:pt>
                <c:pt idx="759">
                  <c:v>261394</c:v>
                </c:pt>
                <c:pt idx="760">
                  <c:v>261394</c:v>
                </c:pt>
                <c:pt idx="761">
                  <c:v>261394</c:v>
                </c:pt>
                <c:pt idx="762">
                  <c:v>261394</c:v>
                </c:pt>
                <c:pt idx="763">
                  <c:v>261394</c:v>
                </c:pt>
                <c:pt idx="764">
                  <c:v>261394</c:v>
                </c:pt>
                <c:pt idx="765">
                  <c:v>261394</c:v>
                </c:pt>
                <c:pt idx="766">
                  <c:v>261394</c:v>
                </c:pt>
                <c:pt idx="767">
                  <c:v>261394</c:v>
                </c:pt>
                <c:pt idx="768">
                  <c:v>261394</c:v>
                </c:pt>
                <c:pt idx="769">
                  <c:v>261394</c:v>
                </c:pt>
                <c:pt idx="770">
                  <c:v>261394</c:v>
                </c:pt>
                <c:pt idx="771">
                  <c:v>261394</c:v>
                </c:pt>
                <c:pt idx="772">
                  <c:v>261394</c:v>
                </c:pt>
                <c:pt idx="773">
                  <c:v>261394</c:v>
                </c:pt>
                <c:pt idx="774">
                  <c:v>261398</c:v>
                </c:pt>
                <c:pt idx="775">
                  <c:v>280008</c:v>
                </c:pt>
                <c:pt idx="776">
                  <c:v>280008</c:v>
                </c:pt>
                <c:pt idx="777">
                  <c:v>280008</c:v>
                </c:pt>
                <c:pt idx="778">
                  <c:v>280008</c:v>
                </c:pt>
                <c:pt idx="779">
                  <c:v>280008</c:v>
                </c:pt>
                <c:pt idx="780">
                  <c:v>280008</c:v>
                </c:pt>
                <c:pt idx="781">
                  <c:v>280008</c:v>
                </c:pt>
                <c:pt idx="782">
                  <c:v>280008</c:v>
                </c:pt>
                <c:pt idx="783">
                  <c:v>280008</c:v>
                </c:pt>
                <c:pt idx="784">
                  <c:v>280008</c:v>
                </c:pt>
                <c:pt idx="785">
                  <c:v>280008</c:v>
                </c:pt>
                <c:pt idx="786">
                  <c:v>280008</c:v>
                </c:pt>
                <c:pt idx="787">
                  <c:v>280008</c:v>
                </c:pt>
                <c:pt idx="788">
                  <c:v>280008</c:v>
                </c:pt>
                <c:pt idx="789">
                  <c:v>280008</c:v>
                </c:pt>
                <c:pt idx="790">
                  <c:v>280008</c:v>
                </c:pt>
                <c:pt idx="791">
                  <c:v>280008</c:v>
                </c:pt>
                <c:pt idx="792">
                  <c:v>280008</c:v>
                </c:pt>
                <c:pt idx="793">
                  <c:v>280008</c:v>
                </c:pt>
                <c:pt idx="794">
                  <c:v>280008</c:v>
                </c:pt>
                <c:pt idx="795">
                  <c:v>280008</c:v>
                </c:pt>
                <c:pt idx="796">
                  <c:v>280008</c:v>
                </c:pt>
                <c:pt idx="797">
                  <c:v>280008</c:v>
                </c:pt>
                <c:pt idx="798">
                  <c:v>280008</c:v>
                </c:pt>
                <c:pt idx="799">
                  <c:v>280008</c:v>
                </c:pt>
                <c:pt idx="800">
                  <c:v>280008</c:v>
                </c:pt>
                <c:pt idx="801">
                  <c:v>280014</c:v>
                </c:pt>
                <c:pt idx="802">
                  <c:v>280014</c:v>
                </c:pt>
                <c:pt idx="803">
                  <c:v>280014</c:v>
                </c:pt>
                <c:pt idx="804">
                  <c:v>280014</c:v>
                </c:pt>
                <c:pt idx="805">
                  <c:v>280020</c:v>
                </c:pt>
                <c:pt idx="806">
                  <c:v>280020</c:v>
                </c:pt>
                <c:pt idx="807">
                  <c:v>280020</c:v>
                </c:pt>
                <c:pt idx="808">
                  <c:v>280020</c:v>
                </c:pt>
                <c:pt idx="809">
                  <c:v>280020</c:v>
                </c:pt>
                <c:pt idx="810">
                  <c:v>280020</c:v>
                </c:pt>
                <c:pt idx="811">
                  <c:v>280020</c:v>
                </c:pt>
                <c:pt idx="812">
                  <c:v>280020</c:v>
                </c:pt>
                <c:pt idx="813">
                  <c:v>280020</c:v>
                </c:pt>
                <c:pt idx="814">
                  <c:v>280020</c:v>
                </c:pt>
                <c:pt idx="815">
                  <c:v>280020</c:v>
                </c:pt>
                <c:pt idx="816">
                  <c:v>280020</c:v>
                </c:pt>
                <c:pt idx="817">
                  <c:v>280020</c:v>
                </c:pt>
                <c:pt idx="818">
                  <c:v>280020</c:v>
                </c:pt>
                <c:pt idx="819">
                  <c:v>280020</c:v>
                </c:pt>
                <c:pt idx="820">
                  <c:v>280020</c:v>
                </c:pt>
                <c:pt idx="821">
                  <c:v>280020</c:v>
                </c:pt>
                <c:pt idx="822">
                  <c:v>280020</c:v>
                </c:pt>
                <c:pt idx="823">
                  <c:v>280020</c:v>
                </c:pt>
                <c:pt idx="824">
                  <c:v>280020</c:v>
                </c:pt>
                <c:pt idx="825">
                  <c:v>280020</c:v>
                </c:pt>
                <c:pt idx="826">
                  <c:v>280020</c:v>
                </c:pt>
                <c:pt idx="827">
                  <c:v>280020</c:v>
                </c:pt>
                <c:pt idx="828">
                  <c:v>280020</c:v>
                </c:pt>
                <c:pt idx="829">
                  <c:v>280020</c:v>
                </c:pt>
                <c:pt idx="830">
                  <c:v>280020</c:v>
                </c:pt>
                <c:pt idx="831">
                  <c:v>280020</c:v>
                </c:pt>
                <c:pt idx="832">
                  <c:v>280020</c:v>
                </c:pt>
                <c:pt idx="833">
                  <c:v>280020</c:v>
                </c:pt>
                <c:pt idx="834">
                  <c:v>280020</c:v>
                </c:pt>
                <c:pt idx="835">
                  <c:v>280020</c:v>
                </c:pt>
                <c:pt idx="836">
                  <c:v>280020</c:v>
                </c:pt>
                <c:pt idx="837">
                  <c:v>280020</c:v>
                </c:pt>
                <c:pt idx="838">
                  <c:v>280020</c:v>
                </c:pt>
                <c:pt idx="839">
                  <c:v>280020</c:v>
                </c:pt>
                <c:pt idx="840">
                  <c:v>280020</c:v>
                </c:pt>
                <c:pt idx="841">
                  <c:v>280020</c:v>
                </c:pt>
                <c:pt idx="842">
                  <c:v>280020</c:v>
                </c:pt>
                <c:pt idx="843">
                  <c:v>280020</c:v>
                </c:pt>
                <c:pt idx="844">
                  <c:v>280020</c:v>
                </c:pt>
                <c:pt idx="845">
                  <c:v>280020</c:v>
                </c:pt>
                <c:pt idx="846">
                  <c:v>280020</c:v>
                </c:pt>
                <c:pt idx="847">
                  <c:v>280020</c:v>
                </c:pt>
                <c:pt idx="848">
                  <c:v>280020</c:v>
                </c:pt>
                <c:pt idx="849">
                  <c:v>280020</c:v>
                </c:pt>
                <c:pt idx="850">
                  <c:v>280024</c:v>
                </c:pt>
                <c:pt idx="851">
                  <c:v>280024</c:v>
                </c:pt>
                <c:pt idx="852">
                  <c:v>280028</c:v>
                </c:pt>
                <c:pt idx="853">
                  <c:v>280032</c:v>
                </c:pt>
                <c:pt idx="854">
                  <c:v>280036</c:v>
                </c:pt>
                <c:pt idx="855">
                  <c:v>280040</c:v>
                </c:pt>
                <c:pt idx="856">
                  <c:v>280040</c:v>
                </c:pt>
                <c:pt idx="857">
                  <c:v>280044</c:v>
                </c:pt>
                <c:pt idx="858">
                  <c:v>280052</c:v>
                </c:pt>
                <c:pt idx="859">
                  <c:v>280074</c:v>
                </c:pt>
                <c:pt idx="860">
                  <c:v>298694</c:v>
                </c:pt>
                <c:pt idx="861">
                  <c:v>298694</c:v>
                </c:pt>
                <c:pt idx="862">
                  <c:v>298694</c:v>
                </c:pt>
                <c:pt idx="863">
                  <c:v>298694</c:v>
                </c:pt>
                <c:pt idx="864">
                  <c:v>298694</c:v>
                </c:pt>
                <c:pt idx="865">
                  <c:v>298694</c:v>
                </c:pt>
                <c:pt idx="866">
                  <c:v>298694</c:v>
                </c:pt>
                <c:pt idx="867">
                  <c:v>298694</c:v>
                </c:pt>
                <c:pt idx="868">
                  <c:v>298694</c:v>
                </c:pt>
                <c:pt idx="869">
                  <c:v>298694</c:v>
                </c:pt>
                <c:pt idx="870">
                  <c:v>298694</c:v>
                </c:pt>
                <c:pt idx="871">
                  <c:v>298694</c:v>
                </c:pt>
                <c:pt idx="872">
                  <c:v>298694</c:v>
                </c:pt>
                <c:pt idx="873">
                  <c:v>298694</c:v>
                </c:pt>
                <c:pt idx="874">
                  <c:v>298694</c:v>
                </c:pt>
                <c:pt idx="875">
                  <c:v>298694</c:v>
                </c:pt>
                <c:pt idx="876">
                  <c:v>298694</c:v>
                </c:pt>
                <c:pt idx="877">
                  <c:v>298694</c:v>
                </c:pt>
                <c:pt idx="878">
                  <c:v>298694</c:v>
                </c:pt>
                <c:pt idx="879">
                  <c:v>298694</c:v>
                </c:pt>
                <c:pt idx="880">
                  <c:v>298694</c:v>
                </c:pt>
                <c:pt idx="881">
                  <c:v>298694</c:v>
                </c:pt>
                <c:pt idx="882">
                  <c:v>298694</c:v>
                </c:pt>
                <c:pt idx="883">
                  <c:v>298694</c:v>
                </c:pt>
                <c:pt idx="884">
                  <c:v>298694</c:v>
                </c:pt>
                <c:pt idx="885">
                  <c:v>298694</c:v>
                </c:pt>
                <c:pt idx="886">
                  <c:v>298694</c:v>
                </c:pt>
                <c:pt idx="887">
                  <c:v>298694</c:v>
                </c:pt>
                <c:pt idx="888">
                  <c:v>298694</c:v>
                </c:pt>
                <c:pt idx="889">
                  <c:v>298694</c:v>
                </c:pt>
                <c:pt idx="890">
                  <c:v>298694</c:v>
                </c:pt>
                <c:pt idx="891">
                  <c:v>298694</c:v>
                </c:pt>
                <c:pt idx="892">
                  <c:v>298694</c:v>
                </c:pt>
                <c:pt idx="893">
                  <c:v>298694</c:v>
                </c:pt>
                <c:pt idx="894">
                  <c:v>298694</c:v>
                </c:pt>
                <c:pt idx="895">
                  <c:v>298694</c:v>
                </c:pt>
                <c:pt idx="896">
                  <c:v>298694</c:v>
                </c:pt>
                <c:pt idx="897">
                  <c:v>298694</c:v>
                </c:pt>
                <c:pt idx="898">
                  <c:v>298694</c:v>
                </c:pt>
                <c:pt idx="899">
                  <c:v>298698</c:v>
                </c:pt>
                <c:pt idx="900">
                  <c:v>298698</c:v>
                </c:pt>
                <c:pt idx="901">
                  <c:v>298698</c:v>
                </c:pt>
                <c:pt idx="902">
                  <c:v>298698</c:v>
                </c:pt>
                <c:pt idx="903">
                  <c:v>298698</c:v>
                </c:pt>
                <c:pt idx="904">
                  <c:v>298698</c:v>
                </c:pt>
                <c:pt idx="905">
                  <c:v>298698</c:v>
                </c:pt>
                <c:pt idx="906">
                  <c:v>298698</c:v>
                </c:pt>
                <c:pt idx="907">
                  <c:v>298698</c:v>
                </c:pt>
                <c:pt idx="908">
                  <c:v>298698</c:v>
                </c:pt>
                <c:pt idx="909">
                  <c:v>298698</c:v>
                </c:pt>
                <c:pt idx="910">
                  <c:v>298698</c:v>
                </c:pt>
                <c:pt idx="911">
                  <c:v>298698</c:v>
                </c:pt>
                <c:pt idx="912">
                  <c:v>298698</c:v>
                </c:pt>
                <c:pt idx="913">
                  <c:v>298698</c:v>
                </c:pt>
                <c:pt idx="914">
                  <c:v>298698</c:v>
                </c:pt>
                <c:pt idx="915">
                  <c:v>298698</c:v>
                </c:pt>
                <c:pt idx="916">
                  <c:v>298698</c:v>
                </c:pt>
                <c:pt idx="917">
                  <c:v>298698</c:v>
                </c:pt>
                <c:pt idx="918">
                  <c:v>298704</c:v>
                </c:pt>
                <c:pt idx="919">
                  <c:v>298714</c:v>
                </c:pt>
                <c:pt idx="920">
                  <c:v>317324</c:v>
                </c:pt>
                <c:pt idx="921">
                  <c:v>317324</c:v>
                </c:pt>
                <c:pt idx="922">
                  <c:v>317324</c:v>
                </c:pt>
                <c:pt idx="923">
                  <c:v>317324</c:v>
                </c:pt>
                <c:pt idx="924">
                  <c:v>317324</c:v>
                </c:pt>
                <c:pt idx="925">
                  <c:v>317324</c:v>
                </c:pt>
                <c:pt idx="926">
                  <c:v>317324</c:v>
                </c:pt>
                <c:pt idx="927">
                  <c:v>317324</c:v>
                </c:pt>
                <c:pt idx="928">
                  <c:v>317324</c:v>
                </c:pt>
                <c:pt idx="929">
                  <c:v>317324</c:v>
                </c:pt>
                <c:pt idx="930">
                  <c:v>317324</c:v>
                </c:pt>
                <c:pt idx="931">
                  <c:v>317324</c:v>
                </c:pt>
                <c:pt idx="932">
                  <c:v>317324</c:v>
                </c:pt>
                <c:pt idx="933">
                  <c:v>317324</c:v>
                </c:pt>
                <c:pt idx="934">
                  <c:v>317324</c:v>
                </c:pt>
                <c:pt idx="935">
                  <c:v>317324</c:v>
                </c:pt>
                <c:pt idx="936">
                  <c:v>317324</c:v>
                </c:pt>
                <c:pt idx="937">
                  <c:v>317324</c:v>
                </c:pt>
                <c:pt idx="938">
                  <c:v>317324</c:v>
                </c:pt>
                <c:pt idx="939">
                  <c:v>317324</c:v>
                </c:pt>
                <c:pt idx="940">
                  <c:v>317324</c:v>
                </c:pt>
                <c:pt idx="941">
                  <c:v>317324</c:v>
                </c:pt>
                <c:pt idx="942">
                  <c:v>317324</c:v>
                </c:pt>
                <c:pt idx="943">
                  <c:v>317324</c:v>
                </c:pt>
                <c:pt idx="944">
                  <c:v>317324</c:v>
                </c:pt>
                <c:pt idx="945">
                  <c:v>317328</c:v>
                </c:pt>
                <c:pt idx="946">
                  <c:v>317332</c:v>
                </c:pt>
                <c:pt idx="947">
                  <c:v>317344</c:v>
                </c:pt>
                <c:pt idx="948">
                  <c:v>335954</c:v>
                </c:pt>
                <c:pt idx="949">
                  <c:v>335954</c:v>
                </c:pt>
                <c:pt idx="950">
                  <c:v>335954</c:v>
                </c:pt>
                <c:pt idx="951">
                  <c:v>335954</c:v>
                </c:pt>
                <c:pt idx="952">
                  <c:v>335954</c:v>
                </c:pt>
                <c:pt idx="953">
                  <c:v>335954</c:v>
                </c:pt>
                <c:pt idx="954">
                  <c:v>335954</c:v>
                </c:pt>
                <c:pt idx="955">
                  <c:v>335954</c:v>
                </c:pt>
                <c:pt idx="956">
                  <c:v>335954</c:v>
                </c:pt>
                <c:pt idx="957">
                  <c:v>335954</c:v>
                </c:pt>
                <c:pt idx="958">
                  <c:v>335954</c:v>
                </c:pt>
                <c:pt idx="959">
                  <c:v>335954</c:v>
                </c:pt>
                <c:pt idx="960">
                  <c:v>335954</c:v>
                </c:pt>
                <c:pt idx="961">
                  <c:v>335954</c:v>
                </c:pt>
                <c:pt idx="962">
                  <c:v>335954</c:v>
                </c:pt>
                <c:pt idx="963">
                  <c:v>335954</c:v>
                </c:pt>
                <c:pt idx="964">
                  <c:v>335954</c:v>
                </c:pt>
                <c:pt idx="965">
                  <c:v>335954</c:v>
                </c:pt>
                <c:pt idx="966">
                  <c:v>335954</c:v>
                </c:pt>
                <c:pt idx="967">
                  <c:v>335954</c:v>
                </c:pt>
                <c:pt idx="968">
                  <c:v>335954</c:v>
                </c:pt>
                <c:pt idx="969">
                  <c:v>335954</c:v>
                </c:pt>
                <c:pt idx="970">
                  <c:v>335954</c:v>
                </c:pt>
                <c:pt idx="971">
                  <c:v>335954</c:v>
                </c:pt>
                <c:pt idx="972">
                  <c:v>335954</c:v>
                </c:pt>
                <c:pt idx="973">
                  <c:v>335954</c:v>
                </c:pt>
                <c:pt idx="974">
                  <c:v>335954</c:v>
                </c:pt>
                <c:pt idx="975">
                  <c:v>335954</c:v>
                </c:pt>
                <c:pt idx="976">
                  <c:v>335954</c:v>
                </c:pt>
                <c:pt idx="977">
                  <c:v>335954</c:v>
                </c:pt>
                <c:pt idx="978">
                  <c:v>335954</c:v>
                </c:pt>
                <c:pt idx="979">
                  <c:v>335954</c:v>
                </c:pt>
                <c:pt idx="980">
                  <c:v>335954</c:v>
                </c:pt>
                <c:pt idx="981">
                  <c:v>335954</c:v>
                </c:pt>
                <c:pt idx="982">
                  <c:v>335954</c:v>
                </c:pt>
                <c:pt idx="983">
                  <c:v>335954</c:v>
                </c:pt>
                <c:pt idx="984">
                  <c:v>335954</c:v>
                </c:pt>
                <c:pt idx="985">
                  <c:v>335954</c:v>
                </c:pt>
                <c:pt idx="986">
                  <c:v>335954</c:v>
                </c:pt>
                <c:pt idx="987">
                  <c:v>335954</c:v>
                </c:pt>
                <c:pt idx="988">
                  <c:v>335954</c:v>
                </c:pt>
                <c:pt idx="989">
                  <c:v>335954</c:v>
                </c:pt>
                <c:pt idx="990">
                  <c:v>335954</c:v>
                </c:pt>
                <c:pt idx="991">
                  <c:v>335954</c:v>
                </c:pt>
                <c:pt idx="992">
                  <c:v>335954</c:v>
                </c:pt>
                <c:pt idx="993">
                  <c:v>335954</c:v>
                </c:pt>
                <c:pt idx="994">
                  <c:v>335954</c:v>
                </c:pt>
                <c:pt idx="995">
                  <c:v>335954</c:v>
                </c:pt>
                <c:pt idx="996">
                  <c:v>335954</c:v>
                </c:pt>
                <c:pt idx="997">
                  <c:v>335954</c:v>
                </c:pt>
                <c:pt idx="998">
                  <c:v>335954</c:v>
                </c:pt>
                <c:pt idx="999">
                  <c:v>335954</c:v>
                </c:pt>
                <c:pt idx="1000">
                  <c:v>335954</c:v>
                </c:pt>
                <c:pt idx="1001">
                  <c:v>335954</c:v>
                </c:pt>
                <c:pt idx="1002">
                  <c:v>335954</c:v>
                </c:pt>
                <c:pt idx="1003">
                  <c:v>335954</c:v>
                </c:pt>
                <c:pt idx="1004">
                  <c:v>335954</c:v>
                </c:pt>
                <c:pt idx="1005">
                  <c:v>335954</c:v>
                </c:pt>
                <c:pt idx="1006">
                  <c:v>335954</c:v>
                </c:pt>
                <c:pt idx="1007">
                  <c:v>335954</c:v>
                </c:pt>
                <c:pt idx="1008">
                  <c:v>335954</c:v>
                </c:pt>
                <c:pt idx="1009">
                  <c:v>335954</c:v>
                </c:pt>
                <c:pt idx="1010">
                  <c:v>335954</c:v>
                </c:pt>
                <c:pt idx="1011">
                  <c:v>335954</c:v>
                </c:pt>
                <c:pt idx="1012">
                  <c:v>335954</c:v>
                </c:pt>
                <c:pt idx="1013">
                  <c:v>335954</c:v>
                </c:pt>
                <c:pt idx="1014">
                  <c:v>335954</c:v>
                </c:pt>
                <c:pt idx="1015">
                  <c:v>335954</c:v>
                </c:pt>
                <c:pt idx="1016">
                  <c:v>335954</c:v>
                </c:pt>
                <c:pt idx="1017">
                  <c:v>335954</c:v>
                </c:pt>
                <c:pt idx="1018">
                  <c:v>335954</c:v>
                </c:pt>
                <c:pt idx="1019">
                  <c:v>335954</c:v>
                </c:pt>
                <c:pt idx="1020">
                  <c:v>335954</c:v>
                </c:pt>
                <c:pt idx="1021">
                  <c:v>335958</c:v>
                </c:pt>
                <c:pt idx="1022">
                  <c:v>335970</c:v>
                </c:pt>
                <c:pt idx="1023">
                  <c:v>335988</c:v>
                </c:pt>
                <c:pt idx="1024">
                  <c:v>354598</c:v>
                </c:pt>
                <c:pt idx="1025">
                  <c:v>354598</c:v>
                </c:pt>
                <c:pt idx="1026">
                  <c:v>354598</c:v>
                </c:pt>
                <c:pt idx="1027">
                  <c:v>354598</c:v>
                </c:pt>
                <c:pt idx="1028">
                  <c:v>354598</c:v>
                </c:pt>
                <c:pt idx="1029">
                  <c:v>354598</c:v>
                </c:pt>
                <c:pt idx="1030">
                  <c:v>354598</c:v>
                </c:pt>
                <c:pt idx="1031">
                  <c:v>354598</c:v>
                </c:pt>
                <c:pt idx="1032">
                  <c:v>354598</c:v>
                </c:pt>
                <c:pt idx="1033">
                  <c:v>354598</c:v>
                </c:pt>
                <c:pt idx="1034">
                  <c:v>354598</c:v>
                </c:pt>
                <c:pt idx="1035">
                  <c:v>354598</c:v>
                </c:pt>
                <c:pt idx="1036">
                  <c:v>354598</c:v>
                </c:pt>
                <c:pt idx="1037">
                  <c:v>354598</c:v>
                </c:pt>
                <c:pt idx="1038">
                  <c:v>354598</c:v>
                </c:pt>
                <c:pt idx="1039">
                  <c:v>354598</c:v>
                </c:pt>
                <c:pt idx="1040">
                  <c:v>354598</c:v>
                </c:pt>
                <c:pt idx="1041">
                  <c:v>354598</c:v>
                </c:pt>
                <c:pt idx="1042">
                  <c:v>354598</c:v>
                </c:pt>
                <c:pt idx="1043">
                  <c:v>354598</c:v>
                </c:pt>
                <c:pt idx="1044">
                  <c:v>354598</c:v>
                </c:pt>
                <c:pt idx="1045">
                  <c:v>354598</c:v>
                </c:pt>
                <c:pt idx="1046">
                  <c:v>354598</c:v>
                </c:pt>
                <c:pt idx="1047">
                  <c:v>354598</c:v>
                </c:pt>
                <c:pt idx="1048">
                  <c:v>354598</c:v>
                </c:pt>
                <c:pt idx="1049">
                  <c:v>354598</c:v>
                </c:pt>
                <c:pt idx="1050">
                  <c:v>354598</c:v>
                </c:pt>
                <c:pt idx="1051">
                  <c:v>354598</c:v>
                </c:pt>
                <c:pt idx="1052">
                  <c:v>354598</c:v>
                </c:pt>
                <c:pt idx="1053">
                  <c:v>354598</c:v>
                </c:pt>
                <c:pt idx="1054">
                  <c:v>354598</c:v>
                </c:pt>
                <c:pt idx="1055">
                  <c:v>354598</c:v>
                </c:pt>
                <c:pt idx="1056">
                  <c:v>354598</c:v>
                </c:pt>
                <c:pt idx="1057">
                  <c:v>354598</c:v>
                </c:pt>
                <c:pt idx="1058">
                  <c:v>354598</c:v>
                </c:pt>
                <c:pt idx="1059">
                  <c:v>354598</c:v>
                </c:pt>
                <c:pt idx="1060">
                  <c:v>354598</c:v>
                </c:pt>
                <c:pt idx="1061">
                  <c:v>354598</c:v>
                </c:pt>
                <c:pt idx="1062">
                  <c:v>354598</c:v>
                </c:pt>
                <c:pt idx="1063">
                  <c:v>354598</c:v>
                </c:pt>
                <c:pt idx="1064">
                  <c:v>354598</c:v>
                </c:pt>
                <c:pt idx="1065">
                  <c:v>354598</c:v>
                </c:pt>
                <c:pt idx="1066">
                  <c:v>354598</c:v>
                </c:pt>
                <c:pt idx="1067">
                  <c:v>354598</c:v>
                </c:pt>
                <c:pt idx="1068">
                  <c:v>354598</c:v>
                </c:pt>
                <c:pt idx="1069">
                  <c:v>354602</c:v>
                </c:pt>
                <c:pt idx="1070">
                  <c:v>354602</c:v>
                </c:pt>
                <c:pt idx="1071">
                  <c:v>354602</c:v>
                </c:pt>
                <c:pt idx="1072">
                  <c:v>354602</c:v>
                </c:pt>
                <c:pt idx="1073">
                  <c:v>354606</c:v>
                </c:pt>
                <c:pt idx="1074">
                  <c:v>354606</c:v>
                </c:pt>
                <c:pt idx="1075">
                  <c:v>354612</c:v>
                </c:pt>
                <c:pt idx="1076">
                  <c:v>354612</c:v>
                </c:pt>
                <c:pt idx="1077">
                  <c:v>354616</c:v>
                </c:pt>
                <c:pt idx="1078">
                  <c:v>354622</c:v>
                </c:pt>
                <c:pt idx="1079">
                  <c:v>354622</c:v>
                </c:pt>
                <c:pt idx="1080">
                  <c:v>354622</c:v>
                </c:pt>
                <c:pt idx="1081">
                  <c:v>354622</c:v>
                </c:pt>
                <c:pt idx="1082">
                  <c:v>354622</c:v>
                </c:pt>
                <c:pt idx="1083">
                  <c:v>354622</c:v>
                </c:pt>
                <c:pt idx="1084">
                  <c:v>354626</c:v>
                </c:pt>
                <c:pt idx="1085">
                  <c:v>354636</c:v>
                </c:pt>
                <c:pt idx="1086">
                  <c:v>354646</c:v>
                </c:pt>
                <c:pt idx="1087">
                  <c:v>373256</c:v>
                </c:pt>
                <c:pt idx="1088">
                  <c:v>373256</c:v>
                </c:pt>
                <c:pt idx="1089">
                  <c:v>373256</c:v>
                </c:pt>
                <c:pt idx="1090">
                  <c:v>373256</c:v>
                </c:pt>
                <c:pt idx="1091">
                  <c:v>373256</c:v>
                </c:pt>
                <c:pt idx="1092">
                  <c:v>373256</c:v>
                </c:pt>
                <c:pt idx="1093">
                  <c:v>373256</c:v>
                </c:pt>
                <c:pt idx="1094">
                  <c:v>373256</c:v>
                </c:pt>
                <c:pt idx="1095">
                  <c:v>373256</c:v>
                </c:pt>
                <c:pt idx="1096">
                  <c:v>373256</c:v>
                </c:pt>
                <c:pt idx="1097">
                  <c:v>373256</c:v>
                </c:pt>
                <c:pt idx="1098">
                  <c:v>373260</c:v>
                </c:pt>
                <c:pt idx="1099">
                  <c:v>373260</c:v>
                </c:pt>
                <c:pt idx="1100">
                  <c:v>373260</c:v>
                </c:pt>
                <c:pt idx="1101">
                  <c:v>373260</c:v>
                </c:pt>
                <c:pt idx="1102">
                  <c:v>373260</c:v>
                </c:pt>
                <c:pt idx="1103">
                  <c:v>373260</c:v>
                </c:pt>
                <c:pt idx="1104">
                  <c:v>373260</c:v>
                </c:pt>
                <c:pt idx="1105">
                  <c:v>373260</c:v>
                </c:pt>
                <c:pt idx="1106">
                  <c:v>373260</c:v>
                </c:pt>
                <c:pt idx="1107">
                  <c:v>373260</c:v>
                </c:pt>
                <c:pt idx="1108">
                  <c:v>373260</c:v>
                </c:pt>
                <c:pt idx="1109">
                  <c:v>373260</c:v>
                </c:pt>
                <c:pt idx="1110">
                  <c:v>373260</c:v>
                </c:pt>
                <c:pt idx="1111">
                  <c:v>391870</c:v>
                </c:pt>
                <c:pt idx="1112">
                  <c:v>391870</c:v>
                </c:pt>
                <c:pt idx="1113">
                  <c:v>391870</c:v>
                </c:pt>
                <c:pt idx="1114">
                  <c:v>391870</c:v>
                </c:pt>
                <c:pt idx="1115">
                  <c:v>391870</c:v>
                </c:pt>
                <c:pt idx="1116">
                  <c:v>391870</c:v>
                </c:pt>
                <c:pt idx="1117">
                  <c:v>391870</c:v>
                </c:pt>
                <c:pt idx="1118">
                  <c:v>391870</c:v>
                </c:pt>
                <c:pt idx="1119">
                  <c:v>391870</c:v>
                </c:pt>
                <c:pt idx="1120">
                  <c:v>391870</c:v>
                </c:pt>
                <c:pt idx="1121">
                  <c:v>391870</c:v>
                </c:pt>
                <c:pt idx="1122">
                  <c:v>391870</c:v>
                </c:pt>
                <c:pt idx="1123">
                  <c:v>391870</c:v>
                </c:pt>
                <c:pt idx="1124">
                  <c:v>391870</c:v>
                </c:pt>
                <c:pt idx="1125">
                  <c:v>391870</c:v>
                </c:pt>
                <c:pt idx="1126">
                  <c:v>391870</c:v>
                </c:pt>
                <c:pt idx="1127">
                  <c:v>391870</c:v>
                </c:pt>
                <c:pt idx="1128">
                  <c:v>391870</c:v>
                </c:pt>
                <c:pt idx="1129">
                  <c:v>391870</c:v>
                </c:pt>
                <c:pt idx="1130">
                  <c:v>391870</c:v>
                </c:pt>
                <c:pt idx="1131">
                  <c:v>391870</c:v>
                </c:pt>
                <c:pt idx="1132">
                  <c:v>391870</c:v>
                </c:pt>
                <c:pt idx="1133">
                  <c:v>391870</c:v>
                </c:pt>
                <c:pt idx="1134">
                  <c:v>391870</c:v>
                </c:pt>
                <c:pt idx="1135">
                  <c:v>391870</c:v>
                </c:pt>
                <c:pt idx="1136">
                  <c:v>391874</c:v>
                </c:pt>
                <c:pt idx="1137">
                  <c:v>391882</c:v>
                </c:pt>
                <c:pt idx="1138">
                  <c:v>391886</c:v>
                </c:pt>
                <c:pt idx="1139">
                  <c:v>391894</c:v>
                </c:pt>
                <c:pt idx="1140">
                  <c:v>391910</c:v>
                </c:pt>
                <c:pt idx="1141">
                  <c:v>410520</c:v>
                </c:pt>
                <c:pt idx="1142">
                  <c:v>410520</c:v>
                </c:pt>
                <c:pt idx="1143">
                  <c:v>410520</c:v>
                </c:pt>
                <c:pt idx="1144">
                  <c:v>410520</c:v>
                </c:pt>
                <c:pt idx="1145">
                  <c:v>410520</c:v>
                </c:pt>
                <c:pt idx="1146">
                  <c:v>410520</c:v>
                </c:pt>
                <c:pt idx="1147">
                  <c:v>410520</c:v>
                </c:pt>
                <c:pt idx="1148">
                  <c:v>410520</c:v>
                </c:pt>
                <c:pt idx="1149">
                  <c:v>410520</c:v>
                </c:pt>
                <c:pt idx="1150">
                  <c:v>410520</c:v>
                </c:pt>
                <c:pt idx="1151">
                  <c:v>410520</c:v>
                </c:pt>
                <c:pt idx="1152">
                  <c:v>410520</c:v>
                </c:pt>
                <c:pt idx="1153">
                  <c:v>410520</c:v>
                </c:pt>
                <c:pt idx="1154">
                  <c:v>410520</c:v>
                </c:pt>
                <c:pt idx="1155">
                  <c:v>410520</c:v>
                </c:pt>
                <c:pt idx="1156">
                  <c:v>410520</c:v>
                </c:pt>
                <c:pt idx="1157">
                  <c:v>410520</c:v>
                </c:pt>
                <c:pt idx="1158">
                  <c:v>410520</c:v>
                </c:pt>
                <c:pt idx="1159">
                  <c:v>410520</c:v>
                </c:pt>
                <c:pt idx="1160">
                  <c:v>410520</c:v>
                </c:pt>
                <c:pt idx="1161">
                  <c:v>410520</c:v>
                </c:pt>
                <c:pt idx="1162">
                  <c:v>410520</c:v>
                </c:pt>
                <c:pt idx="1163">
                  <c:v>410520</c:v>
                </c:pt>
                <c:pt idx="1164">
                  <c:v>410520</c:v>
                </c:pt>
                <c:pt idx="1165">
                  <c:v>410520</c:v>
                </c:pt>
                <c:pt idx="1166">
                  <c:v>410520</c:v>
                </c:pt>
                <c:pt idx="1167">
                  <c:v>410520</c:v>
                </c:pt>
                <c:pt idx="1168">
                  <c:v>410520</c:v>
                </c:pt>
                <c:pt idx="1169">
                  <c:v>410520</c:v>
                </c:pt>
                <c:pt idx="1170">
                  <c:v>410520</c:v>
                </c:pt>
                <c:pt idx="1171">
                  <c:v>410520</c:v>
                </c:pt>
                <c:pt idx="1172">
                  <c:v>410520</c:v>
                </c:pt>
                <c:pt idx="1173">
                  <c:v>410520</c:v>
                </c:pt>
                <c:pt idx="1174">
                  <c:v>410520</c:v>
                </c:pt>
                <c:pt idx="1175">
                  <c:v>410520</c:v>
                </c:pt>
                <c:pt idx="1176">
                  <c:v>410520</c:v>
                </c:pt>
                <c:pt idx="1177">
                  <c:v>410520</c:v>
                </c:pt>
                <c:pt idx="1178">
                  <c:v>410520</c:v>
                </c:pt>
                <c:pt idx="1179">
                  <c:v>410520</c:v>
                </c:pt>
                <c:pt idx="1180">
                  <c:v>410520</c:v>
                </c:pt>
                <c:pt idx="1181">
                  <c:v>410520</c:v>
                </c:pt>
                <c:pt idx="1182">
                  <c:v>410520</c:v>
                </c:pt>
                <c:pt idx="1183">
                  <c:v>410520</c:v>
                </c:pt>
                <c:pt idx="1184">
                  <c:v>410520</c:v>
                </c:pt>
                <c:pt idx="1185">
                  <c:v>410520</c:v>
                </c:pt>
                <c:pt idx="1186">
                  <c:v>410520</c:v>
                </c:pt>
                <c:pt idx="1187">
                  <c:v>410520</c:v>
                </c:pt>
                <c:pt idx="1188">
                  <c:v>410524</c:v>
                </c:pt>
                <c:pt idx="1189">
                  <c:v>410524</c:v>
                </c:pt>
                <c:pt idx="1190">
                  <c:v>410528</c:v>
                </c:pt>
                <c:pt idx="1191">
                  <c:v>410528</c:v>
                </c:pt>
                <c:pt idx="1192">
                  <c:v>410542</c:v>
                </c:pt>
                <c:pt idx="1193">
                  <c:v>410568</c:v>
                </c:pt>
                <c:pt idx="1194">
                  <c:v>429178</c:v>
                </c:pt>
                <c:pt idx="1195">
                  <c:v>429178</c:v>
                </c:pt>
                <c:pt idx="1196">
                  <c:v>429178</c:v>
                </c:pt>
                <c:pt idx="1197">
                  <c:v>429178</c:v>
                </c:pt>
                <c:pt idx="1198">
                  <c:v>429178</c:v>
                </c:pt>
                <c:pt idx="1199">
                  <c:v>429178</c:v>
                </c:pt>
                <c:pt idx="1200">
                  <c:v>429178</c:v>
                </c:pt>
                <c:pt idx="1201">
                  <c:v>429178</c:v>
                </c:pt>
                <c:pt idx="1202">
                  <c:v>429178</c:v>
                </c:pt>
                <c:pt idx="1203">
                  <c:v>429178</c:v>
                </c:pt>
                <c:pt idx="1204">
                  <c:v>429178</c:v>
                </c:pt>
                <c:pt idx="1205">
                  <c:v>429178</c:v>
                </c:pt>
                <c:pt idx="1206">
                  <c:v>429178</c:v>
                </c:pt>
                <c:pt idx="1207">
                  <c:v>429178</c:v>
                </c:pt>
                <c:pt idx="1208">
                  <c:v>429178</c:v>
                </c:pt>
                <c:pt idx="1209">
                  <c:v>429178</c:v>
                </c:pt>
                <c:pt idx="1210">
                  <c:v>429178</c:v>
                </c:pt>
                <c:pt idx="1211">
                  <c:v>429178</c:v>
                </c:pt>
                <c:pt idx="1212">
                  <c:v>429178</c:v>
                </c:pt>
                <c:pt idx="1213">
                  <c:v>429178</c:v>
                </c:pt>
                <c:pt idx="1214">
                  <c:v>429178</c:v>
                </c:pt>
                <c:pt idx="1215">
                  <c:v>429178</c:v>
                </c:pt>
                <c:pt idx="1216">
                  <c:v>429178</c:v>
                </c:pt>
                <c:pt idx="1217">
                  <c:v>429178</c:v>
                </c:pt>
                <c:pt idx="1218">
                  <c:v>429178</c:v>
                </c:pt>
                <c:pt idx="1219">
                  <c:v>429178</c:v>
                </c:pt>
                <c:pt idx="1220">
                  <c:v>429178</c:v>
                </c:pt>
                <c:pt idx="1221">
                  <c:v>429178</c:v>
                </c:pt>
                <c:pt idx="1222">
                  <c:v>429178</c:v>
                </c:pt>
                <c:pt idx="1223">
                  <c:v>429178</c:v>
                </c:pt>
                <c:pt idx="1224">
                  <c:v>429178</c:v>
                </c:pt>
                <c:pt idx="1225">
                  <c:v>429178</c:v>
                </c:pt>
                <c:pt idx="1226">
                  <c:v>429178</c:v>
                </c:pt>
                <c:pt idx="1227">
                  <c:v>429178</c:v>
                </c:pt>
                <c:pt idx="1228">
                  <c:v>429178</c:v>
                </c:pt>
                <c:pt idx="1229">
                  <c:v>429178</c:v>
                </c:pt>
                <c:pt idx="1230">
                  <c:v>429178</c:v>
                </c:pt>
                <c:pt idx="1231">
                  <c:v>429178</c:v>
                </c:pt>
                <c:pt idx="1232">
                  <c:v>429178</c:v>
                </c:pt>
                <c:pt idx="1233">
                  <c:v>429178</c:v>
                </c:pt>
                <c:pt idx="1234">
                  <c:v>429178</c:v>
                </c:pt>
                <c:pt idx="1235">
                  <c:v>429182</c:v>
                </c:pt>
                <c:pt idx="1236">
                  <c:v>429182</c:v>
                </c:pt>
                <c:pt idx="1237">
                  <c:v>429188</c:v>
                </c:pt>
                <c:pt idx="1238">
                  <c:v>429196</c:v>
                </c:pt>
                <c:pt idx="1239">
                  <c:v>429204</c:v>
                </c:pt>
                <c:pt idx="1240">
                  <c:v>429212</c:v>
                </c:pt>
                <c:pt idx="1241">
                  <c:v>429222</c:v>
                </c:pt>
                <c:pt idx="1242">
                  <c:v>429226</c:v>
                </c:pt>
                <c:pt idx="1243">
                  <c:v>429230</c:v>
                </c:pt>
                <c:pt idx="1244">
                  <c:v>429230</c:v>
                </c:pt>
                <c:pt idx="1245">
                  <c:v>429230</c:v>
                </c:pt>
                <c:pt idx="1246">
                  <c:v>429230</c:v>
                </c:pt>
                <c:pt idx="1247">
                  <c:v>429230</c:v>
                </c:pt>
                <c:pt idx="1248">
                  <c:v>429230</c:v>
                </c:pt>
                <c:pt idx="1249">
                  <c:v>429230</c:v>
                </c:pt>
                <c:pt idx="1250">
                  <c:v>429230</c:v>
                </c:pt>
                <c:pt idx="1251">
                  <c:v>429230</c:v>
                </c:pt>
                <c:pt idx="1252">
                  <c:v>429230</c:v>
                </c:pt>
                <c:pt idx="1253">
                  <c:v>429236</c:v>
                </c:pt>
                <c:pt idx="1254">
                  <c:v>447846</c:v>
                </c:pt>
                <c:pt idx="1255">
                  <c:v>447846</c:v>
                </c:pt>
                <c:pt idx="1256">
                  <c:v>447846</c:v>
                </c:pt>
                <c:pt idx="1257">
                  <c:v>447846</c:v>
                </c:pt>
                <c:pt idx="1258">
                  <c:v>447846</c:v>
                </c:pt>
                <c:pt idx="1259">
                  <c:v>447846</c:v>
                </c:pt>
                <c:pt idx="1260">
                  <c:v>447846</c:v>
                </c:pt>
                <c:pt idx="1261">
                  <c:v>447846</c:v>
                </c:pt>
                <c:pt idx="1262">
                  <c:v>447846</c:v>
                </c:pt>
                <c:pt idx="1263">
                  <c:v>447846</c:v>
                </c:pt>
                <c:pt idx="1264">
                  <c:v>447846</c:v>
                </c:pt>
                <c:pt idx="1265">
                  <c:v>447846</c:v>
                </c:pt>
                <c:pt idx="1266">
                  <c:v>447846</c:v>
                </c:pt>
                <c:pt idx="1267">
                  <c:v>447846</c:v>
                </c:pt>
                <c:pt idx="1268">
                  <c:v>447846</c:v>
                </c:pt>
                <c:pt idx="1269">
                  <c:v>447846</c:v>
                </c:pt>
                <c:pt idx="1270">
                  <c:v>447846</c:v>
                </c:pt>
                <c:pt idx="1271">
                  <c:v>447846</c:v>
                </c:pt>
                <c:pt idx="1272">
                  <c:v>447846</c:v>
                </c:pt>
                <c:pt idx="1273">
                  <c:v>447846</c:v>
                </c:pt>
                <c:pt idx="1274">
                  <c:v>447846</c:v>
                </c:pt>
                <c:pt idx="1275">
                  <c:v>447846</c:v>
                </c:pt>
                <c:pt idx="1276">
                  <c:v>447846</c:v>
                </c:pt>
                <c:pt idx="1277">
                  <c:v>447846</c:v>
                </c:pt>
                <c:pt idx="1278">
                  <c:v>447850</c:v>
                </c:pt>
                <c:pt idx="1279">
                  <c:v>447860</c:v>
                </c:pt>
                <c:pt idx="1280">
                  <c:v>466470</c:v>
                </c:pt>
                <c:pt idx="1281">
                  <c:v>466470</c:v>
                </c:pt>
                <c:pt idx="1282">
                  <c:v>466470</c:v>
                </c:pt>
                <c:pt idx="1283">
                  <c:v>466470</c:v>
                </c:pt>
                <c:pt idx="1284">
                  <c:v>466470</c:v>
                </c:pt>
                <c:pt idx="1285">
                  <c:v>466470</c:v>
                </c:pt>
                <c:pt idx="1286">
                  <c:v>466470</c:v>
                </c:pt>
                <c:pt idx="1287">
                  <c:v>466470</c:v>
                </c:pt>
                <c:pt idx="1288">
                  <c:v>466470</c:v>
                </c:pt>
                <c:pt idx="1289">
                  <c:v>466470</c:v>
                </c:pt>
                <c:pt idx="1290">
                  <c:v>466470</c:v>
                </c:pt>
                <c:pt idx="1291">
                  <c:v>466470</c:v>
                </c:pt>
                <c:pt idx="1292">
                  <c:v>466470</c:v>
                </c:pt>
                <c:pt idx="1293">
                  <c:v>466470</c:v>
                </c:pt>
                <c:pt idx="1294">
                  <c:v>466470</c:v>
                </c:pt>
                <c:pt idx="1295">
                  <c:v>466470</c:v>
                </c:pt>
                <c:pt idx="1296">
                  <c:v>466470</c:v>
                </c:pt>
                <c:pt idx="1297">
                  <c:v>466470</c:v>
                </c:pt>
                <c:pt idx="1298">
                  <c:v>466470</c:v>
                </c:pt>
                <c:pt idx="1299">
                  <c:v>466470</c:v>
                </c:pt>
                <c:pt idx="1300">
                  <c:v>466470</c:v>
                </c:pt>
                <c:pt idx="1301">
                  <c:v>466470</c:v>
                </c:pt>
                <c:pt idx="1302">
                  <c:v>466470</c:v>
                </c:pt>
                <c:pt idx="1303">
                  <c:v>466476</c:v>
                </c:pt>
                <c:pt idx="1304">
                  <c:v>466486</c:v>
                </c:pt>
                <c:pt idx="1305">
                  <c:v>466500</c:v>
                </c:pt>
                <c:pt idx="1306">
                  <c:v>466518</c:v>
                </c:pt>
                <c:pt idx="1307">
                  <c:v>485128</c:v>
                </c:pt>
                <c:pt idx="1308">
                  <c:v>485128</c:v>
                </c:pt>
                <c:pt idx="1309">
                  <c:v>485128</c:v>
                </c:pt>
                <c:pt idx="1310">
                  <c:v>485128</c:v>
                </c:pt>
                <c:pt idx="1311">
                  <c:v>485128</c:v>
                </c:pt>
                <c:pt idx="1312">
                  <c:v>485128</c:v>
                </c:pt>
                <c:pt idx="1313">
                  <c:v>485128</c:v>
                </c:pt>
                <c:pt idx="1314">
                  <c:v>485128</c:v>
                </c:pt>
                <c:pt idx="1315">
                  <c:v>485128</c:v>
                </c:pt>
                <c:pt idx="1316">
                  <c:v>485128</c:v>
                </c:pt>
                <c:pt idx="1317">
                  <c:v>485128</c:v>
                </c:pt>
                <c:pt idx="1318">
                  <c:v>485128</c:v>
                </c:pt>
                <c:pt idx="1319">
                  <c:v>485128</c:v>
                </c:pt>
                <c:pt idx="1320">
                  <c:v>485128</c:v>
                </c:pt>
                <c:pt idx="1321">
                  <c:v>485128</c:v>
                </c:pt>
                <c:pt idx="1322">
                  <c:v>485128</c:v>
                </c:pt>
                <c:pt idx="1323">
                  <c:v>485128</c:v>
                </c:pt>
                <c:pt idx="1324">
                  <c:v>485128</c:v>
                </c:pt>
                <c:pt idx="1325">
                  <c:v>485128</c:v>
                </c:pt>
                <c:pt idx="1326">
                  <c:v>485128</c:v>
                </c:pt>
                <c:pt idx="1327">
                  <c:v>485128</c:v>
                </c:pt>
                <c:pt idx="1328">
                  <c:v>485128</c:v>
                </c:pt>
                <c:pt idx="1329">
                  <c:v>485128</c:v>
                </c:pt>
                <c:pt idx="1330">
                  <c:v>485128</c:v>
                </c:pt>
                <c:pt idx="1331">
                  <c:v>485128</c:v>
                </c:pt>
                <c:pt idx="1332">
                  <c:v>485128</c:v>
                </c:pt>
                <c:pt idx="1333">
                  <c:v>485128</c:v>
                </c:pt>
                <c:pt idx="1334">
                  <c:v>485128</c:v>
                </c:pt>
                <c:pt idx="1335">
                  <c:v>485128</c:v>
                </c:pt>
                <c:pt idx="1336">
                  <c:v>485128</c:v>
                </c:pt>
                <c:pt idx="1337">
                  <c:v>485128</c:v>
                </c:pt>
                <c:pt idx="1338">
                  <c:v>485128</c:v>
                </c:pt>
                <c:pt idx="1339">
                  <c:v>485128</c:v>
                </c:pt>
                <c:pt idx="1340">
                  <c:v>485128</c:v>
                </c:pt>
                <c:pt idx="1341">
                  <c:v>485128</c:v>
                </c:pt>
                <c:pt idx="1342">
                  <c:v>485128</c:v>
                </c:pt>
                <c:pt idx="1343">
                  <c:v>485128</c:v>
                </c:pt>
                <c:pt idx="1344">
                  <c:v>485128</c:v>
                </c:pt>
                <c:pt idx="1345">
                  <c:v>485128</c:v>
                </c:pt>
                <c:pt idx="1346">
                  <c:v>485128</c:v>
                </c:pt>
                <c:pt idx="1347">
                  <c:v>485128</c:v>
                </c:pt>
                <c:pt idx="1348">
                  <c:v>485128</c:v>
                </c:pt>
                <c:pt idx="1349">
                  <c:v>485128</c:v>
                </c:pt>
                <c:pt idx="1350">
                  <c:v>485128</c:v>
                </c:pt>
                <c:pt idx="1351">
                  <c:v>485128</c:v>
                </c:pt>
                <c:pt idx="1352">
                  <c:v>485128</c:v>
                </c:pt>
                <c:pt idx="1353">
                  <c:v>485128</c:v>
                </c:pt>
                <c:pt idx="1354">
                  <c:v>485128</c:v>
                </c:pt>
                <c:pt idx="1355">
                  <c:v>485128</c:v>
                </c:pt>
                <c:pt idx="1356">
                  <c:v>485132</c:v>
                </c:pt>
                <c:pt idx="1357">
                  <c:v>485136</c:v>
                </c:pt>
                <c:pt idx="1358">
                  <c:v>485140</c:v>
                </c:pt>
                <c:pt idx="1359">
                  <c:v>485150</c:v>
                </c:pt>
                <c:pt idx="1360">
                  <c:v>485172</c:v>
                </c:pt>
                <c:pt idx="1361">
                  <c:v>503782</c:v>
                </c:pt>
                <c:pt idx="1362">
                  <c:v>503782</c:v>
                </c:pt>
                <c:pt idx="1363">
                  <c:v>503782</c:v>
                </c:pt>
                <c:pt idx="1364">
                  <c:v>503782</c:v>
                </c:pt>
                <c:pt idx="1365">
                  <c:v>503782</c:v>
                </c:pt>
                <c:pt idx="1366">
                  <c:v>503782</c:v>
                </c:pt>
                <c:pt idx="1367">
                  <c:v>503782</c:v>
                </c:pt>
                <c:pt idx="1368">
                  <c:v>503782</c:v>
                </c:pt>
                <c:pt idx="1369">
                  <c:v>503782</c:v>
                </c:pt>
                <c:pt idx="1370">
                  <c:v>503782</c:v>
                </c:pt>
                <c:pt idx="1371">
                  <c:v>503782</c:v>
                </c:pt>
                <c:pt idx="1372">
                  <c:v>503782</c:v>
                </c:pt>
                <c:pt idx="1373">
                  <c:v>503782</c:v>
                </c:pt>
                <c:pt idx="1374">
                  <c:v>503782</c:v>
                </c:pt>
                <c:pt idx="1375">
                  <c:v>503782</c:v>
                </c:pt>
                <c:pt idx="1376">
                  <c:v>503782</c:v>
                </c:pt>
                <c:pt idx="1377">
                  <c:v>503782</c:v>
                </c:pt>
                <c:pt idx="1378">
                  <c:v>503782</c:v>
                </c:pt>
                <c:pt idx="1379">
                  <c:v>503782</c:v>
                </c:pt>
                <c:pt idx="1380">
                  <c:v>503782</c:v>
                </c:pt>
                <c:pt idx="1381">
                  <c:v>503782</c:v>
                </c:pt>
                <c:pt idx="1382">
                  <c:v>503782</c:v>
                </c:pt>
                <c:pt idx="1383">
                  <c:v>503782</c:v>
                </c:pt>
                <c:pt idx="1384">
                  <c:v>503782</c:v>
                </c:pt>
                <c:pt idx="1385">
                  <c:v>503782</c:v>
                </c:pt>
                <c:pt idx="1386">
                  <c:v>503782</c:v>
                </c:pt>
                <c:pt idx="1387">
                  <c:v>503782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D6-41E2-B09C-D59BD42806D3}"/>
            </c:ext>
          </c:extLst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Sheet2!$F$2:$F$1389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</c:v>
                </c:pt>
                <c:pt idx="59">
                  <c:v>8</c:v>
                </c:pt>
                <c:pt idx="60">
                  <c:v>14</c:v>
                </c:pt>
                <c:pt idx="61">
                  <c:v>22</c:v>
                </c:pt>
                <c:pt idx="62">
                  <c:v>32</c:v>
                </c:pt>
                <c:pt idx="63">
                  <c:v>48</c:v>
                </c:pt>
                <c:pt idx="64">
                  <c:v>64</c:v>
                </c:pt>
                <c:pt idx="65">
                  <c:v>82</c:v>
                </c:pt>
                <c:pt idx="66">
                  <c:v>18696</c:v>
                </c:pt>
                <c:pt idx="67">
                  <c:v>18696</c:v>
                </c:pt>
                <c:pt idx="68">
                  <c:v>18696</c:v>
                </c:pt>
                <c:pt idx="69">
                  <c:v>18696</c:v>
                </c:pt>
                <c:pt idx="70">
                  <c:v>18696</c:v>
                </c:pt>
                <c:pt idx="71">
                  <c:v>18696</c:v>
                </c:pt>
                <c:pt idx="72">
                  <c:v>18696</c:v>
                </c:pt>
                <c:pt idx="73">
                  <c:v>18696</c:v>
                </c:pt>
                <c:pt idx="74">
                  <c:v>18696</c:v>
                </c:pt>
                <c:pt idx="75">
                  <c:v>18696</c:v>
                </c:pt>
                <c:pt idx="76">
                  <c:v>18696</c:v>
                </c:pt>
                <c:pt idx="77">
                  <c:v>18696</c:v>
                </c:pt>
                <c:pt idx="78">
                  <c:v>18696</c:v>
                </c:pt>
                <c:pt idx="79">
                  <c:v>18696</c:v>
                </c:pt>
                <c:pt idx="80">
                  <c:v>18696</c:v>
                </c:pt>
                <c:pt idx="81">
                  <c:v>18696</c:v>
                </c:pt>
                <c:pt idx="82">
                  <c:v>18696</c:v>
                </c:pt>
                <c:pt idx="83">
                  <c:v>18696</c:v>
                </c:pt>
                <c:pt idx="84">
                  <c:v>18696</c:v>
                </c:pt>
                <c:pt idx="85">
                  <c:v>18696</c:v>
                </c:pt>
                <c:pt idx="86">
                  <c:v>18696</c:v>
                </c:pt>
                <c:pt idx="87">
                  <c:v>18696</c:v>
                </c:pt>
                <c:pt idx="88">
                  <c:v>18696</c:v>
                </c:pt>
                <c:pt idx="89">
                  <c:v>18696</c:v>
                </c:pt>
                <c:pt idx="90">
                  <c:v>18696</c:v>
                </c:pt>
                <c:pt idx="91">
                  <c:v>18696</c:v>
                </c:pt>
                <c:pt idx="92">
                  <c:v>18696</c:v>
                </c:pt>
                <c:pt idx="93">
                  <c:v>18696</c:v>
                </c:pt>
                <c:pt idx="94">
                  <c:v>18696</c:v>
                </c:pt>
                <c:pt idx="95">
                  <c:v>18696</c:v>
                </c:pt>
                <c:pt idx="96">
                  <c:v>18696</c:v>
                </c:pt>
                <c:pt idx="97">
                  <c:v>18696</c:v>
                </c:pt>
                <c:pt idx="98">
                  <c:v>18696</c:v>
                </c:pt>
                <c:pt idx="99">
                  <c:v>18696</c:v>
                </c:pt>
                <c:pt idx="100">
                  <c:v>18696</c:v>
                </c:pt>
                <c:pt idx="101">
                  <c:v>18696</c:v>
                </c:pt>
                <c:pt idx="102">
                  <c:v>18696</c:v>
                </c:pt>
                <c:pt idx="103">
                  <c:v>37306</c:v>
                </c:pt>
                <c:pt idx="104">
                  <c:v>37306</c:v>
                </c:pt>
                <c:pt idx="105">
                  <c:v>37306</c:v>
                </c:pt>
                <c:pt idx="106">
                  <c:v>37306</c:v>
                </c:pt>
                <c:pt idx="107">
                  <c:v>37306</c:v>
                </c:pt>
                <c:pt idx="108">
                  <c:v>37306</c:v>
                </c:pt>
                <c:pt idx="109">
                  <c:v>37306</c:v>
                </c:pt>
                <c:pt idx="110">
                  <c:v>37306</c:v>
                </c:pt>
                <c:pt idx="111">
                  <c:v>37306</c:v>
                </c:pt>
                <c:pt idx="112">
                  <c:v>37306</c:v>
                </c:pt>
                <c:pt idx="113">
                  <c:v>37306</c:v>
                </c:pt>
                <c:pt idx="114">
                  <c:v>37306</c:v>
                </c:pt>
                <c:pt idx="115">
                  <c:v>37306</c:v>
                </c:pt>
                <c:pt idx="116">
                  <c:v>37306</c:v>
                </c:pt>
                <c:pt idx="117">
                  <c:v>37306</c:v>
                </c:pt>
                <c:pt idx="118">
                  <c:v>37306</c:v>
                </c:pt>
                <c:pt idx="119">
                  <c:v>37306</c:v>
                </c:pt>
                <c:pt idx="120">
                  <c:v>37306</c:v>
                </c:pt>
                <c:pt idx="121">
                  <c:v>37306</c:v>
                </c:pt>
                <c:pt idx="122">
                  <c:v>37306</c:v>
                </c:pt>
                <c:pt idx="123">
                  <c:v>37306</c:v>
                </c:pt>
                <c:pt idx="124">
                  <c:v>37306</c:v>
                </c:pt>
                <c:pt idx="125">
                  <c:v>37306</c:v>
                </c:pt>
                <c:pt idx="126">
                  <c:v>37306</c:v>
                </c:pt>
                <c:pt idx="127">
                  <c:v>37310</c:v>
                </c:pt>
                <c:pt idx="128">
                  <c:v>37330</c:v>
                </c:pt>
                <c:pt idx="129">
                  <c:v>55940</c:v>
                </c:pt>
                <c:pt idx="130">
                  <c:v>55940</c:v>
                </c:pt>
                <c:pt idx="131">
                  <c:v>55940</c:v>
                </c:pt>
                <c:pt idx="132">
                  <c:v>55940</c:v>
                </c:pt>
                <c:pt idx="133">
                  <c:v>55940</c:v>
                </c:pt>
                <c:pt idx="134">
                  <c:v>55940</c:v>
                </c:pt>
                <c:pt idx="135">
                  <c:v>55940</c:v>
                </c:pt>
                <c:pt idx="136">
                  <c:v>55940</c:v>
                </c:pt>
                <c:pt idx="137">
                  <c:v>55940</c:v>
                </c:pt>
                <c:pt idx="138">
                  <c:v>55940</c:v>
                </c:pt>
                <c:pt idx="139">
                  <c:v>55940</c:v>
                </c:pt>
                <c:pt idx="140">
                  <c:v>55940</c:v>
                </c:pt>
                <c:pt idx="141">
                  <c:v>55940</c:v>
                </c:pt>
                <c:pt idx="142">
                  <c:v>55940</c:v>
                </c:pt>
                <c:pt idx="143">
                  <c:v>55940</c:v>
                </c:pt>
                <c:pt idx="144">
                  <c:v>55940</c:v>
                </c:pt>
                <c:pt idx="145">
                  <c:v>55940</c:v>
                </c:pt>
                <c:pt idx="146">
                  <c:v>55940</c:v>
                </c:pt>
                <c:pt idx="147">
                  <c:v>55940</c:v>
                </c:pt>
                <c:pt idx="148">
                  <c:v>55940</c:v>
                </c:pt>
                <c:pt idx="149">
                  <c:v>55940</c:v>
                </c:pt>
                <c:pt idx="150">
                  <c:v>55940</c:v>
                </c:pt>
                <c:pt idx="151">
                  <c:v>55940</c:v>
                </c:pt>
                <c:pt idx="152">
                  <c:v>55940</c:v>
                </c:pt>
                <c:pt idx="153">
                  <c:v>55940</c:v>
                </c:pt>
                <c:pt idx="154">
                  <c:v>55940</c:v>
                </c:pt>
                <c:pt idx="155">
                  <c:v>55940</c:v>
                </c:pt>
                <c:pt idx="156">
                  <c:v>55940</c:v>
                </c:pt>
                <c:pt idx="157">
                  <c:v>55940</c:v>
                </c:pt>
                <c:pt idx="158">
                  <c:v>55940</c:v>
                </c:pt>
                <c:pt idx="159">
                  <c:v>55940</c:v>
                </c:pt>
                <c:pt idx="160">
                  <c:v>55940</c:v>
                </c:pt>
                <c:pt idx="161">
                  <c:v>55940</c:v>
                </c:pt>
                <c:pt idx="162">
                  <c:v>55940</c:v>
                </c:pt>
                <c:pt idx="163">
                  <c:v>55940</c:v>
                </c:pt>
                <c:pt idx="164">
                  <c:v>55940</c:v>
                </c:pt>
                <c:pt idx="165">
                  <c:v>55944</c:v>
                </c:pt>
                <c:pt idx="166">
                  <c:v>55944</c:v>
                </c:pt>
                <c:pt idx="167">
                  <c:v>55944</c:v>
                </c:pt>
                <c:pt idx="168">
                  <c:v>55944</c:v>
                </c:pt>
                <c:pt idx="169">
                  <c:v>55944</c:v>
                </c:pt>
                <c:pt idx="170">
                  <c:v>55944</c:v>
                </c:pt>
                <c:pt idx="171">
                  <c:v>55944</c:v>
                </c:pt>
                <c:pt idx="172">
                  <c:v>55944</c:v>
                </c:pt>
                <c:pt idx="173">
                  <c:v>55944</c:v>
                </c:pt>
                <c:pt idx="174">
                  <c:v>55944</c:v>
                </c:pt>
                <c:pt idx="175">
                  <c:v>55944</c:v>
                </c:pt>
                <c:pt idx="176">
                  <c:v>55944</c:v>
                </c:pt>
                <c:pt idx="177">
                  <c:v>55944</c:v>
                </c:pt>
                <c:pt idx="178">
                  <c:v>55944</c:v>
                </c:pt>
                <c:pt idx="179">
                  <c:v>55948</c:v>
                </c:pt>
                <c:pt idx="180">
                  <c:v>55952</c:v>
                </c:pt>
                <c:pt idx="181">
                  <c:v>55958</c:v>
                </c:pt>
                <c:pt idx="182">
                  <c:v>55968</c:v>
                </c:pt>
                <c:pt idx="183">
                  <c:v>55996</c:v>
                </c:pt>
                <c:pt idx="184">
                  <c:v>74606</c:v>
                </c:pt>
                <c:pt idx="185">
                  <c:v>74606</c:v>
                </c:pt>
                <c:pt idx="186">
                  <c:v>74606</c:v>
                </c:pt>
                <c:pt idx="187">
                  <c:v>74606</c:v>
                </c:pt>
                <c:pt idx="188">
                  <c:v>74606</c:v>
                </c:pt>
                <c:pt idx="189">
                  <c:v>74606</c:v>
                </c:pt>
                <c:pt idx="190">
                  <c:v>74606</c:v>
                </c:pt>
                <c:pt idx="191">
                  <c:v>74606</c:v>
                </c:pt>
                <c:pt idx="192">
                  <c:v>74606</c:v>
                </c:pt>
                <c:pt idx="193">
                  <c:v>74606</c:v>
                </c:pt>
                <c:pt idx="194">
                  <c:v>74606</c:v>
                </c:pt>
                <c:pt idx="195">
                  <c:v>74606</c:v>
                </c:pt>
                <c:pt idx="196">
                  <c:v>74606</c:v>
                </c:pt>
                <c:pt idx="197">
                  <c:v>74606</c:v>
                </c:pt>
                <c:pt idx="198">
                  <c:v>74606</c:v>
                </c:pt>
                <c:pt idx="199">
                  <c:v>74606</c:v>
                </c:pt>
                <c:pt idx="200">
                  <c:v>74606</c:v>
                </c:pt>
                <c:pt idx="201">
                  <c:v>74606</c:v>
                </c:pt>
                <c:pt idx="202">
                  <c:v>74606</c:v>
                </c:pt>
                <c:pt idx="203">
                  <c:v>74606</c:v>
                </c:pt>
                <c:pt idx="204">
                  <c:v>74606</c:v>
                </c:pt>
                <c:pt idx="205">
                  <c:v>74606</c:v>
                </c:pt>
                <c:pt idx="206">
                  <c:v>74606</c:v>
                </c:pt>
                <c:pt idx="207">
                  <c:v>74606</c:v>
                </c:pt>
                <c:pt idx="208">
                  <c:v>74606</c:v>
                </c:pt>
                <c:pt idx="209">
                  <c:v>74606</c:v>
                </c:pt>
                <c:pt idx="210">
                  <c:v>74606</c:v>
                </c:pt>
                <c:pt idx="211">
                  <c:v>74606</c:v>
                </c:pt>
                <c:pt idx="212">
                  <c:v>74606</c:v>
                </c:pt>
                <c:pt idx="213">
                  <c:v>74606</c:v>
                </c:pt>
                <c:pt idx="214">
                  <c:v>74606</c:v>
                </c:pt>
                <c:pt idx="215">
                  <c:v>74606</c:v>
                </c:pt>
                <c:pt idx="216">
                  <c:v>74606</c:v>
                </c:pt>
                <c:pt idx="217">
                  <c:v>74606</c:v>
                </c:pt>
                <c:pt idx="218">
                  <c:v>74606</c:v>
                </c:pt>
                <c:pt idx="219">
                  <c:v>74606</c:v>
                </c:pt>
                <c:pt idx="220">
                  <c:v>74606</c:v>
                </c:pt>
                <c:pt idx="221">
                  <c:v>74606</c:v>
                </c:pt>
                <c:pt idx="222">
                  <c:v>74606</c:v>
                </c:pt>
                <c:pt idx="223">
                  <c:v>74606</c:v>
                </c:pt>
                <c:pt idx="224">
                  <c:v>74606</c:v>
                </c:pt>
                <c:pt idx="225">
                  <c:v>74606</c:v>
                </c:pt>
                <c:pt idx="226">
                  <c:v>74606</c:v>
                </c:pt>
                <c:pt idx="227">
                  <c:v>74606</c:v>
                </c:pt>
                <c:pt idx="228">
                  <c:v>74606</c:v>
                </c:pt>
                <c:pt idx="229">
                  <c:v>74606</c:v>
                </c:pt>
                <c:pt idx="230">
                  <c:v>74610</c:v>
                </c:pt>
                <c:pt idx="231">
                  <c:v>74610</c:v>
                </c:pt>
                <c:pt idx="232">
                  <c:v>74610</c:v>
                </c:pt>
                <c:pt idx="233">
                  <c:v>74610</c:v>
                </c:pt>
                <c:pt idx="234">
                  <c:v>74614</c:v>
                </c:pt>
                <c:pt idx="235">
                  <c:v>74614</c:v>
                </c:pt>
                <c:pt idx="236">
                  <c:v>74614</c:v>
                </c:pt>
                <c:pt idx="237">
                  <c:v>74614</c:v>
                </c:pt>
                <c:pt idx="238">
                  <c:v>74618</c:v>
                </c:pt>
                <c:pt idx="239">
                  <c:v>74622</c:v>
                </c:pt>
                <c:pt idx="240">
                  <c:v>74622</c:v>
                </c:pt>
                <c:pt idx="241">
                  <c:v>74622</c:v>
                </c:pt>
                <c:pt idx="242">
                  <c:v>74622</c:v>
                </c:pt>
                <c:pt idx="243">
                  <c:v>74622</c:v>
                </c:pt>
                <c:pt idx="244">
                  <c:v>74622</c:v>
                </c:pt>
                <c:pt idx="245">
                  <c:v>74626</c:v>
                </c:pt>
                <c:pt idx="246">
                  <c:v>74636</c:v>
                </c:pt>
                <c:pt idx="247">
                  <c:v>93246</c:v>
                </c:pt>
                <c:pt idx="248">
                  <c:v>93246</c:v>
                </c:pt>
                <c:pt idx="249">
                  <c:v>93246</c:v>
                </c:pt>
                <c:pt idx="250">
                  <c:v>93246</c:v>
                </c:pt>
                <c:pt idx="251">
                  <c:v>93246</c:v>
                </c:pt>
                <c:pt idx="252">
                  <c:v>93246</c:v>
                </c:pt>
                <c:pt idx="253">
                  <c:v>93246</c:v>
                </c:pt>
                <c:pt idx="254">
                  <c:v>93246</c:v>
                </c:pt>
                <c:pt idx="255">
                  <c:v>93246</c:v>
                </c:pt>
                <c:pt idx="256">
                  <c:v>93246</c:v>
                </c:pt>
                <c:pt idx="257">
                  <c:v>93246</c:v>
                </c:pt>
                <c:pt idx="258">
                  <c:v>93246</c:v>
                </c:pt>
                <c:pt idx="259">
                  <c:v>93246</c:v>
                </c:pt>
                <c:pt idx="260">
                  <c:v>93246</c:v>
                </c:pt>
                <c:pt idx="261">
                  <c:v>93246</c:v>
                </c:pt>
                <c:pt idx="262">
                  <c:v>93246</c:v>
                </c:pt>
                <c:pt idx="263">
                  <c:v>93246</c:v>
                </c:pt>
                <c:pt idx="264">
                  <c:v>93246</c:v>
                </c:pt>
                <c:pt idx="265">
                  <c:v>93246</c:v>
                </c:pt>
                <c:pt idx="266">
                  <c:v>93246</c:v>
                </c:pt>
                <c:pt idx="267">
                  <c:v>93246</c:v>
                </c:pt>
                <c:pt idx="268">
                  <c:v>93246</c:v>
                </c:pt>
                <c:pt idx="269">
                  <c:v>93246</c:v>
                </c:pt>
                <c:pt idx="270">
                  <c:v>93252</c:v>
                </c:pt>
                <c:pt idx="271">
                  <c:v>93268</c:v>
                </c:pt>
                <c:pt idx="272">
                  <c:v>111878</c:v>
                </c:pt>
                <c:pt idx="273">
                  <c:v>111878</c:v>
                </c:pt>
                <c:pt idx="274">
                  <c:v>111878</c:v>
                </c:pt>
                <c:pt idx="275">
                  <c:v>111878</c:v>
                </c:pt>
                <c:pt idx="276">
                  <c:v>111878</c:v>
                </c:pt>
                <c:pt idx="277">
                  <c:v>111878</c:v>
                </c:pt>
                <c:pt idx="278">
                  <c:v>111878</c:v>
                </c:pt>
                <c:pt idx="279">
                  <c:v>111878</c:v>
                </c:pt>
                <c:pt idx="280">
                  <c:v>111878</c:v>
                </c:pt>
                <c:pt idx="281">
                  <c:v>111878</c:v>
                </c:pt>
                <c:pt idx="282">
                  <c:v>111878</c:v>
                </c:pt>
                <c:pt idx="283">
                  <c:v>111878</c:v>
                </c:pt>
                <c:pt idx="284">
                  <c:v>111878</c:v>
                </c:pt>
                <c:pt idx="285">
                  <c:v>111878</c:v>
                </c:pt>
                <c:pt idx="286">
                  <c:v>111878</c:v>
                </c:pt>
                <c:pt idx="287">
                  <c:v>111878</c:v>
                </c:pt>
                <c:pt idx="288">
                  <c:v>111878</c:v>
                </c:pt>
                <c:pt idx="289">
                  <c:v>111878</c:v>
                </c:pt>
                <c:pt idx="290">
                  <c:v>111878</c:v>
                </c:pt>
                <c:pt idx="291">
                  <c:v>111878</c:v>
                </c:pt>
                <c:pt idx="292">
                  <c:v>111878</c:v>
                </c:pt>
                <c:pt idx="293">
                  <c:v>111878</c:v>
                </c:pt>
                <c:pt idx="294">
                  <c:v>111878</c:v>
                </c:pt>
                <c:pt idx="295">
                  <c:v>111878</c:v>
                </c:pt>
                <c:pt idx="296">
                  <c:v>111878</c:v>
                </c:pt>
                <c:pt idx="297">
                  <c:v>111882</c:v>
                </c:pt>
                <c:pt idx="298">
                  <c:v>111882</c:v>
                </c:pt>
                <c:pt idx="299">
                  <c:v>111882</c:v>
                </c:pt>
                <c:pt idx="300">
                  <c:v>111886</c:v>
                </c:pt>
                <c:pt idx="301">
                  <c:v>111892</c:v>
                </c:pt>
                <c:pt idx="302">
                  <c:v>111896</c:v>
                </c:pt>
                <c:pt idx="303">
                  <c:v>111896</c:v>
                </c:pt>
                <c:pt idx="304">
                  <c:v>111896</c:v>
                </c:pt>
                <c:pt idx="305">
                  <c:v>111896</c:v>
                </c:pt>
                <c:pt idx="306">
                  <c:v>111896</c:v>
                </c:pt>
                <c:pt idx="307">
                  <c:v>111896</c:v>
                </c:pt>
                <c:pt idx="308">
                  <c:v>111896</c:v>
                </c:pt>
                <c:pt idx="309">
                  <c:v>111896</c:v>
                </c:pt>
                <c:pt idx="310">
                  <c:v>111896</c:v>
                </c:pt>
                <c:pt idx="311">
                  <c:v>111896</c:v>
                </c:pt>
                <c:pt idx="312">
                  <c:v>111896</c:v>
                </c:pt>
                <c:pt idx="313">
                  <c:v>111896</c:v>
                </c:pt>
                <c:pt idx="314">
                  <c:v>111896</c:v>
                </c:pt>
                <c:pt idx="315">
                  <c:v>111896</c:v>
                </c:pt>
                <c:pt idx="316">
                  <c:v>111896</c:v>
                </c:pt>
                <c:pt idx="317">
                  <c:v>111896</c:v>
                </c:pt>
                <c:pt idx="318">
                  <c:v>111896</c:v>
                </c:pt>
                <c:pt idx="319">
                  <c:v>111896</c:v>
                </c:pt>
                <c:pt idx="320">
                  <c:v>111896</c:v>
                </c:pt>
                <c:pt idx="321">
                  <c:v>111900</c:v>
                </c:pt>
                <c:pt idx="322">
                  <c:v>111900</c:v>
                </c:pt>
                <c:pt idx="323">
                  <c:v>111900</c:v>
                </c:pt>
                <c:pt idx="324">
                  <c:v>111900</c:v>
                </c:pt>
                <c:pt idx="325">
                  <c:v>111900</c:v>
                </c:pt>
                <c:pt idx="326">
                  <c:v>111900</c:v>
                </c:pt>
                <c:pt idx="327">
                  <c:v>111900</c:v>
                </c:pt>
                <c:pt idx="328">
                  <c:v>111904</c:v>
                </c:pt>
                <c:pt idx="329">
                  <c:v>111904</c:v>
                </c:pt>
                <c:pt idx="330">
                  <c:v>111904</c:v>
                </c:pt>
                <c:pt idx="331">
                  <c:v>111904</c:v>
                </c:pt>
                <c:pt idx="332">
                  <c:v>111904</c:v>
                </c:pt>
                <c:pt idx="333">
                  <c:v>111908</c:v>
                </c:pt>
                <c:pt idx="334">
                  <c:v>111908</c:v>
                </c:pt>
                <c:pt idx="335">
                  <c:v>111908</c:v>
                </c:pt>
                <c:pt idx="336">
                  <c:v>111908</c:v>
                </c:pt>
                <c:pt idx="337">
                  <c:v>111908</c:v>
                </c:pt>
                <c:pt idx="338">
                  <c:v>111908</c:v>
                </c:pt>
                <c:pt idx="339">
                  <c:v>111908</c:v>
                </c:pt>
                <c:pt idx="340">
                  <c:v>111908</c:v>
                </c:pt>
                <c:pt idx="341">
                  <c:v>111908</c:v>
                </c:pt>
                <c:pt idx="342">
                  <c:v>111908</c:v>
                </c:pt>
                <c:pt idx="343">
                  <c:v>111908</c:v>
                </c:pt>
                <c:pt idx="344">
                  <c:v>111908</c:v>
                </c:pt>
                <c:pt idx="345">
                  <c:v>111908</c:v>
                </c:pt>
                <c:pt idx="346">
                  <c:v>111908</c:v>
                </c:pt>
                <c:pt idx="347">
                  <c:v>111912</c:v>
                </c:pt>
                <c:pt idx="348">
                  <c:v>111912</c:v>
                </c:pt>
                <c:pt idx="349">
                  <c:v>111920</c:v>
                </c:pt>
                <c:pt idx="350">
                  <c:v>111924</c:v>
                </c:pt>
                <c:pt idx="351">
                  <c:v>111934</c:v>
                </c:pt>
                <c:pt idx="352">
                  <c:v>111948</c:v>
                </c:pt>
                <c:pt idx="353">
                  <c:v>111964</c:v>
                </c:pt>
                <c:pt idx="354">
                  <c:v>130574</c:v>
                </c:pt>
                <c:pt idx="355">
                  <c:v>130574</c:v>
                </c:pt>
                <c:pt idx="356">
                  <c:v>130574</c:v>
                </c:pt>
                <c:pt idx="357">
                  <c:v>130574</c:v>
                </c:pt>
                <c:pt idx="358">
                  <c:v>130574</c:v>
                </c:pt>
                <c:pt idx="359">
                  <c:v>130574</c:v>
                </c:pt>
                <c:pt idx="360">
                  <c:v>130574</c:v>
                </c:pt>
                <c:pt idx="361">
                  <c:v>130574</c:v>
                </c:pt>
                <c:pt idx="362">
                  <c:v>130574</c:v>
                </c:pt>
                <c:pt idx="363">
                  <c:v>130574</c:v>
                </c:pt>
                <c:pt idx="364">
                  <c:v>130574</c:v>
                </c:pt>
                <c:pt idx="365">
                  <c:v>130574</c:v>
                </c:pt>
                <c:pt idx="366">
                  <c:v>130574</c:v>
                </c:pt>
                <c:pt idx="367">
                  <c:v>130574</c:v>
                </c:pt>
                <c:pt idx="368">
                  <c:v>130574</c:v>
                </c:pt>
                <c:pt idx="369">
                  <c:v>130574</c:v>
                </c:pt>
                <c:pt idx="370">
                  <c:v>130574</c:v>
                </c:pt>
                <c:pt idx="371">
                  <c:v>130574</c:v>
                </c:pt>
                <c:pt idx="372">
                  <c:v>130574</c:v>
                </c:pt>
                <c:pt idx="373">
                  <c:v>130574</c:v>
                </c:pt>
                <c:pt idx="374">
                  <c:v>130574</c:v>
                </c:pt>
                <c:pt idx="375">
                  <c:v>130574</c:v>
                </c:pt>
                <c:pt idx="376">
                  <c:v>130574</c:v>
                </c:pt>
                <c:pt idx="377">
                  <c:v>130574</c:v>
                </c:pt>
                <c:pt idx="378">
                  <c:v>130574</c:v>
                </c:pt>
                <c:pt idx="379">
                  <c:v>130574</c:v>
                </c:pt>
                <c:pt idx="380">
                  <c:v>130574</c:v>
                </c:pt>
                <c:pt idx="381">
                  <c:v>130574</c:v>
                </c:pt>
                <c:pt idx="382">
                  <c:v>130574</c:v>
                </c:pt>
                <c:pt idx="383">
                  <c:v>130574</c:v>
                </c:pt>
                <c:pt idx="384">
                  <c:v>130574</c:v>
                </c:pt>
                <c:pt idx="385">
                  <c:v>130574</c:v>
                </c:pt>
                <c:pt idx="386">
                  <c:v>130574</c:v>
                </c:pt>
                <c:pt idx="387">
                  <c:v>130574</c:v>
                </c:pt>
                <c:pt idx="388">
                  <c:v>130574</c:v>
                </c:pt>
                <c:pt idx="389">
                  <c:v>130574</c:v>
                </c:pt>
                <c:pt idx="390">
                  <c:v>130574</c:v>
                </c:pt>
                <c:pt idx="391">
                  <c:v>130574</c:v>
                </c:pt>
                <c:pt idx="392">
                  <c:v>130574</c:v>
                </c:pt>
                <c:pt idx="393">
                  <c:v>130574</c:v>
                </c:pt>
                <c:pt idx="394">
                  <c:v>130574</c:v>
                </c:pt>
                <c:pt idx="395">
                  <c:v>130578</c:v>
                </c:pt>
                <c:pt idx="396">
                  <c:v>130578</c:v>
                </c:pt>
                <c:pt idx="397">
                  <c:v>130584</c:v>
                </c:pt>
                <c:pt idx="398">
                  <c:v>130592</c:v>
                </c:pt>
                <c:pt idx="399">
                  <c:v>130592</c:v>
                </c:pt>
                <c:pt idx="400">
                  <c:v>130596</c:v>
                </c:pt>
                <c:pt idx="401">
                  <c:v>130596</c:v>
                </c:pt>
                <c:pt idx="402">
                  <c:v>130596</c:v>
                </c:pt>
                <c:pt idx="403">
                  <c:v>130596</c:v>
                </c:pt>
                <c:pt idx="404">
                  <c:v>130596</c:v>
                </c:pt>
                <c:pt idx="405">
                  <c:v>130596</c:v>
                </c:pt>
                <c:pt idx="406">
                  <c:v>130596</c:v>
                </c:pt>
                <c:pt idx="407">
                  <c:v>130596</c:v>
                </c:pt>
                <c:pt idx="408">
                  <c:v>130596</c:v>
                </c:pt>
                <c:pt idx="409">
                  <c:v>130596</c:v>
                </c:pt>
                <c:pt idx="410">
                  <c:v>130596</c:v>
                </c:pt>
                <c:pt idx="411">
                  <c:v>130596</c:v>
                </c:pt>
                <c:pt idx="412">
                  <c:v>130596</c:v>
                </c:pt>
                <c:pt idx="413">
                  <c:v>130596</c:v>
                </c:pt>
                <c:pt idx="414">
                  <c:v>130606</c:v>
                </c:pt>
                <c:pt idx="415">
                  <c:v>149216</c:v>
                </c:pt>
                <c:pt idx="416">
                  <c:v>149216</c:v>
                </c:pt>
                <c:pt idx="417">
                  <c:v>149216</c:v>
                </c:pt>
                <c:pt idx="418">
                  <c:v>149216</c:v>
                </c:pt>
                <c:pt idx="419">
                  <c:v>149216</c:v>
                </c:pt>
                <c:pt idx="420">
                  <c:v>149216</c:v>
                </c:pt>
                <c:pt idx="421">
                  <c:v>149216</c:v>
                </c:pt>
                <c:pt idx="422">
                  <c:v>149216</c:v>
                </c:pt>
                <c:pt idx="423">
                  <c:v>149216</c:v>
                </c:pt>
                <c:pt idx="424">
                  <c:v>149216</c:v>
                </c:pt>
                <c:pt idx="425">
                  <c:v>149216</c:v>
                </c:pt>
                <c:pt idx="426">
                  <c:v>149216</c:v>
                </c:pt>
                <c:pt idx="427">
                  <c:v>149216</c:v>
                </c:pt>
                <c:pt idx="428">
                  <c:v>149216</c:v>
                </c:pt>
                <c:pt idx="429">
                  <c:v>149216</c:v>
                </c:pt>
                <c:pt idx="430">
                  <c:v>149216</c:v>
                </c:pt>
                <c:pt idx="431">
                  <c:v>149216</c:v>
                </c:pt>
                <c:pt idx="432">
                  <c:v>149216</c:v>
                </c:pt>
                <c:pt idx="433">
                  <c:v>149216</c:v>
                </c:pt>
                <c:pt idx="434">
                  <c:v>149216</c:v>
                </c:pt>
                <c:pt idx="435">
                  <c:v>149216</c:v>
                </c:pt>
                <c:pt idx="436">
                  <c:v>149216</c:v>
                </c:pt>
                <c:pt idx="437">
                  <c:v>149216</c:v>
                </c:pt>
                <c:pt idx="438">
                  <c:v>149220</c:v>
                </c:pt>
                <c:pt idx="439">
                  <c:v>149226</c:v>
                </c:pt>
                <c:pt idx="440">
                  <c:v>167836</c:v>
                </c:pt>
                <c:pt idx="441">
                  <c:v>167836</c:v>
                </c:pt>
                <c:pt idx="442">
                  <c:v>167836</c:v>
                </c:pt>
                <c:pt idx="443">
                  <c:v>167836</c:v>
                </c:pt>
                <c:pt idx="444">
                  <c:v>167836</c:v>
                </c:pt>
                <c:pt idx="445">
                  <c:v>167836</c:v>
                </c:pt>
                <c:pt idx="446">
                  <c:v>167836</c:v>
                </c:pt>
                <c:pt idx="447">
                  <c:v>167836</c:v>
                </c:pt>
                <c:pt idx="448">
                  <c:v>167836</c:v>
                </c:pt>
                <c:pt idx="449">
                  <c:v>167836</c:v>
                </c:pt>
                <c:pt idx="450">
                  <c:v>167836</c:v>
                </c:pt>
                <c:pt idx="451">
                  <c:v>167836</c:v>
                </c:pt>
                <c:pt idx="452">
                  <c:v>167836</c:v>
                </c:pt>
                <c:pt idx="453">
                  <c:v>167836</c:v>
                </c:pt>
                <c:pt idx="454">
                  <c:v>167836</c:v>
                </c:pt>
                <c:pt idx="455">
                  <c:v>167836</c:v>
                </c:pt>
                <c:pt idx="456">
                  <c:v>167836</c:v>
                </c:pt>
                <c:pt idx="457">
                  <c:v>167836</c:v>
                </c:pt>
                <c:pt idx="458">
                  <c:v>167836</c:v>
                </c:pt>
                <c:pt idx="459">
                  <c:v>167836</c:v>
                </c:pt>
                <c:pt idx="460">
                  <c:v>167836</c:v>
                </c:pt>
                <c:pt idx="461">
                  <c:v>167836</c:v>
                </c:pt>
                <c:pt idx="462">
                  <c:v>167836</c:v>
                </c:pt>
                <c:pt idx="463">
                  <c:v>167840</c:v>
                </c:pt>
                <c:pt idx="464">
                  <c:v>167850</c:v>
                </c:pt>
                <c:pt idx="465">
                  <c:v>167864</c:v>
                </c:pt>
                <c:pt idx="466">
                  <c:v>167870</c:v>
                </c:pt>
                <c:pt idx="467">
                  <c:v>167878</c:v>
                </c:pt>
                <c:pt idx="468">
                  <c:v>167886</c:v>
                </c:pt>
                <c:pt idx="469">
                  <c:v>167902</c:v>
                </c:pt>
                <c:pt idx="470">
                  <c:v>167914</c:v>
                </c:pt>
                <c:pt idx="471">
                  <c:v>167924</c:v>
                </c:pt>
                <c:pt idx="472">
                  <c:v>167924</c:v>
                </c:pt>
                <c:pt idx="473">
                  <c:v>167928</c:v>
                </c:pt>
                <c:pt idx="474">
                  <c:v>167932</c:v>
                </c:pt>
                <c:pt idx="475">
                  <c:v>167932</c:v>
                </c:pt>
                <c:pt idx="476">
                  <c:v>167932</c:v>
                </c:pt>
                <c:pt idx="477">
                  <c:v>167932</c:v>
                </c:pt>
                <c:pt idx="478">
                  <c:v>167932</c:v>
                </c:pt>
                <c:pt idx="479">
                  <c:v>167932</c:v>
                </c:pt>
                <c:pt idx="480">
                  <c:v>167932</c:v>
                </c:pt>
                <c:pt idx="481">
                  <c:v>167932</c:v>
                </c:pt>
                <c:pt idx="482">
                  <c:v>167932</c:v>
                </c:pt>
                <c:pt idx="483">
                  <c:v>167932</c:v>
                </c:pt>
                <c:pt idx="484">
                  <c:v>167932</c:v>
                </c:pt>
                <c:pt idx="485">
                  <c:v>167932</c:v>
                </c:pt>
                <c:pt idx="486">
                  <c:v>167932</c:v>
                </c:pt>
                <c:pt idx="487">
                  <c:v>167940</c:v>
                </c:pt>
                <c:pt idx="488">
                  <c:v>167954</c:v>
                </c:pt>
                <c:pt idx="489">
                  <c:v>167972</c:v>
                </c:pt>
                <c:pt idx="490">
                  <c:v>167976</c:v>
                </c:pt>
                <c:pt idx="491">
                  <c:v>167980</c:v>
                </c:pt>
                <c:pt idx="492">
                  <c:v>167984</c:v>
                </c:pt>
                <c:pt idx="493">
                  <c:v>167990</c:v>
                </c:pt>
                <c:pt idx="494">
                  <c:v>167998</c:v>
                </c:pt>
                <c:pt idx="495">
                  <c:v>168004</c:v>
                </c:pt>
                <c:pt idx="496">
                  <c:v>168004</c:v>
                </c:pt>
                <c:pt idx="497">
                  <c:v>168008</c:v>
                </c:pt>
                <c:pt idx="498">
                  <c:v>168008</c:v>
                </c:pt>
                <c:pt idx="499">
                  <c:v>168008</c:v>
                </c:pt>
                <c:pt idx="500">
                  <c:v>168012</c:v>
                </c:pt>
                <c:pt idx="501">
                  <c:v>168020</c:v>
                </c:pt>
                <c:pt idx="502">
                  <c:v>168020</c:v>
                </c:pt>
                <c:pt idx="503">
                  <c:v>168020</c:v>
                </c:pt>
                <c:pt idx="504">
                  <c:v>168020</c:v>
                </c:pt>
                <c:pt idx="505">
                  <c:v>168020</c:v>
                </c:pt>
                <c:pt idx="506">
                  <c:v>168020</c:v>
                </c:pt>
                <c:pt idx="507">
                  <c:v>168020</c:v>
                </c:pt>
                <c:pt idx="508">
                  <c:v>168020</c:v>
                </c:pt>
                <c:pt idx="509">
                  <c:v>168024</c:v>
                </c:pt>
                <c:pt idx="510">
                  <c:v>168030</c:v>
                </c:pt>
                <c:pt idx="511">
                  <c:v>168030</c:v>
                </c:pt>
                <c:pt idx="512">
                  <c:v>168034</c:v>
                </c:pt>
                <c:pt idx="513">
                  <c:v>168038</c:v>
                </c:pt>
                <c:pt idx="514">
                  <c:v>168042</c:v>
                </c:pt>
                <c:pt idx="515">
                  <c:v>168052</c:v>
                </c:pt>
                <c:pt idx="516">
                  <c:v>186662</c:v>
                </c:pt>
                <c:pt idx="517">
                  <c:v>186662</c:v>
                </c:pt>
                <c:pt idx="518">
                  <c:v>186662</c:v>
                </c:pt>
                <c:pt idx="519">
                  <c:v>186662</c:v>
                </c:pt>
                <c:pt idx="520">
                  <c:v>186662</c:v>
                </c:pt>
                <c:pt idx="521">
                  <c:v>186662</c:v>
                </c:pt>
                <c:pt idx="522">
                  <c:v>186662</c:v>
                </c:pt>
                <c:pt idx="523">
                  <c:v>186662</c:v>
                </c:pt>
                <c:pt idx="524">
                  <c:v>186662</c:v>
                </c:pt>
                <c:pt idx="525">
                  <c:v>186662</c:v>
                </c:pt>
                <c:pt idx="526">
                  <c:v>186662</c:v>
                </c:pt>
                <c:pt idx="527">
                  <c:v>186662</c:v>
                </c:pt>
                <c:pt idx="528">
                  <c:v>186662</c:v>
                </c:pt>
                <c:pt idx="529">
                  <c:v>186662</c:v>
                </c:pt>
                <c:pt idx="530">
                  <c:v>186662</c:v>
                </c:pt>
                <c:pt idx="531">
                  <c:v>186662</c:v>
                </c:pt>
                <c:pt idx="532">
                  <c:v>186662</c:v>
                </c:pt>
                <c:pt idx="533">
                  <c:v>186662</c:v>
                </c:pt>
                <c:pt idx="534">
                  <c:v>186662</c:v>
                </c:pt>
                <c:pt idx="535">
                  <c:v>186662</c:v>
                </c:pt>
                <c:pt idx="536">
                  <c:v>186662</c:v>
                </c:pt>
                <c:pt idx="537">
                  <c:v>186662</c:v>
                </c:pt>
                <c:pt idx="538">
                  <c:v>186662</c:v>
                </c:pt>
                <c:pt idx="539">
                  <c:v>186662</c:v>
                </c:pt>
                <c:pt idx="540">
                  <c:v>186662</c:v>
                </c:pt>
                <c:pt idx="541">
                  <c:v>186662</c:v>
                </c:pt>
                <c:pt idx="542">
                  <c:v>186662</c:v>
                </c:pt>
                <c:pt idx="543">
                  <c:v>186662</c:v>
                </c:pt>
                <c:pt idx="544">
                  <c:v>186662</c:v>
                </c:pt>
                <c:pt idx="545">
                  <c:v>186662</c:v>
                </c:pt>
                <c:pt idx="546">
                  <c:v>186662</c:v>
                </c:pt>
                <c:pt idx="547">
                  <c:v>186662</c:v>
                </c:pt>
                <c:pt idx="548">
                  <c:v>186662</c:v>
                </c:pt>
                <c:pt idx="549">
                  <c:v>186662</c:v>
                </c:pt>
                <c:pt idx="550">
                  <c:v>186662</c:v>
                </c:pt>
                <c:pt idx="551">
                  <c:v>186662</c:v>
                </c:pt>
                <c:pt idx="552">
                  <c:v>186662</c:v>
                </c:pt>
                <c:pt idx="553">
                  <c:v>186662</c:v>
                </c:pt>
                <c:pt idx="554">
                  <c:v>186662</c:v>
                </c:pt>
                <c:pt idx="555">
                  <c:v>186662</c:v>
                </c:pt>
                <c:pt idx="556">
                  <c:v>186662</c:v>
                </c:pt>
                <c:pt idx="557">
                  <c:v>186662</c:v>
                </c:pt>
                <c:pt idx="558">
                  <c:v>186662</c:v>
                </c:pt>
                <c:pt idx="559">
                  <c:v>186662</c:v>
                </c:pt>
                <c:pt idx="560">
                  <c:v>186662</c:v>
                </c:pt>
                <c:pt idx="561">
                  <c:v>186662</c:v>
                </c:pt>
                <c:pt idx="562">
                  <c:v>186662</c:v>
                </c:pt>
                <c:pt idx="563">
                  <c:v>186662</c:v>
                </c:pt>
                <c:pt idx="564">
                  <c:v>186670</c:v>
                </c:pt>
                <c:pt idx="565">
                  <c:v>186670</c:v>
                </c:pt>
                <c:pt idx="566">
                  <c:v>186680</c:v>
                </c:pt>
                <c:pt idx="567">
                  <c:v>186694</c:v>
                </c:pt>
                <c:pt idx="568">
                  <c:v>186712</c:v>
                </c:pt>
                <c:pt idx="569">
                  <c:v>205322</c:v>
                </c:pt>
                <c:pt idx="570">
                  <c:v>205322</c:v>
                </c:pt>
                <c:pt idx="571">
                  <c:v>205322</c:v>
                </c:pt>
                <c:pt idx="572">
                  <c:v>205322</c:v>
                </c:pt>
                <c:pt idx="573">
                  <c:v>205322</c:v>
                </c:pt>
                <c:pt idx="574">
                  <c:v>205322</c:v>
                </c:pt>
                <c:pt idx="575">
                  <c:v>205322</c:v>
                </c:pt>
                <c:pt idx="576">
                  <c:v>205322</c:v>
                </c:pt>
                <c:pt idx="577">
                  <c:v>205322</c:v>
                </c:pt>
                <c:pt idx="578">
                  <c:v>205322</c:v>
                </c:pt>
                <c:pt idx="579">
                  <c:v>205322</c:v>
                </c:pt>
                <c:pt idx="580">
                  <c:v>205322</c:v>
                </c:pt>
                <c:pt idx="581">
                  <c:v>205322</c:v>
                </c:pt>
                <c:pt idx="582">
                  <c:v>205322</c:v>
                </c:pt>
                <c:pt idx="583">
                  <c:v>205322</c:v>
                </c:pt>
                <c:pt idx="584">
                  <c:v>205322</c:v>
                </c:pt>
                <c:pt idx="585">
                  <c:v>205322</c:v>
                </c:pt>
                <c:pt idx="586">
                  <c:v>205322</c:v>
                </c:pt>
                <c:pt idx="587">
                  <c:v>205322</c:v>
                </c:pt>
                <c:pt idx="588">
                  <c:v>205322</c:v>
                </c:pt>
                <c:pt idx="589">
                  <c:v>205322</c:v>
                </c:pt>
                <c:pt idx="590">
                  <c:v>205322</c:v>
                </c:pt>
                <c:pt idx="591">
                  <c:v>205322</c:v>
                </c:pt>
                <c:pt idx="592">
                  <c:v>205322</c:v>
                </c:pt>
                <c:pt idx="593">
                  <c:v>205322</c:v>
                </c:pt>
                <c:pt idx="594">
                  <c:v>205322</c:v>
                </c:pt>
                <c:pt idx="595">
                  <c:v>205322</c:v>
                </c:pt>
                <c:pt idx="596">
                  <c:v>205322</c:v>
                </c:pt>
                <c:pt idx="597">
                  <c:v>205322</c:v>
                </c:pt>
                <c:pt idx="598">
                  <c:v>205322</c:v>
                </c:pt>
                <c:pt idx="599">
                  <c:v>205322</c:v>
                </c:pt>
                <c:pt idx="600">
                  <c:v>205322</c:v>
                </c:pt>
                <c:pt idx="601">
                  <c:v>205322</c:v>
                </c:pt>
                <c:pt idx="602">
                  <c:v>205322</c:v>
                </c:pt>
                <c:pt idx="603">
                  <c:v>205322</c:v>
                </c:pt>
                <c:pt idx="604">
                  <c:v>205322</c:v>
                </c:pt>
                <c:pt idx="605">
                  <c:v>205322</c:v>
                </c:pt>
                <c:pt idx="606">
                  <c:v>205322</c:v>
                </c:pt>
                <c:pt idx="607">
                  <c:v>205326</c:v>
                </c:pt>
                <c:pt idx="608">
                  <c:v>205334</c:v>
                </c:pt>
                <c:pt idx="609">
                  <c:v>223944</c:v>
                </c:pt>
                <c:pt idx="610">
                  <c:v>223944</c:v>
                </c:pt>
                <c:pt idx="611">
                  <c:v>223944</c:v>
                </c:pt>
                <c:pt idx="612">
                  <c:v>223944</c:v>
                </c:pt>
                <c:pt idx="613">
                  <c:v>223944</c:v>
                </c:pt>
                <c:pt idx="614">
                  <c:v>223944</c:v>
                </c:pt>
                <c:pt idx="615">
                  <c:v>223944</c:v>
                </c:pt>
                <c:pt idx="616">
                  <c:v>223944</c:v>
                </c:pt>
                <c:pt idx="617">
                  <c:v>223944</c:v>
                </c:pt>
                <c:pt idx="618">
                  <c:v>223944</c:v>
                </c:pt>
                <c:pt idx="619">
                  <c:v>223944</c:v>
                </c:pt>
                <c:pt idx="620">
                  <c:v>223944</c:v>
                </c:pt>
                <c:pt idx="621">
                  <c:v>223944</c:v>
                </c:pt>
                <c:pt idx="622">
                  <c:v>223944</c:v>
                </c:pt>
                <c:pt idx="623">
                  <c:v>223944</c:v>
                </c:pt>
                <c:pt idx="624">
                  <c:v>223944</c:v>
                </c:pt>
                <c:pt idx="625">
                  <c:v>223944</c:v>
                </c:pt>
                <c:pt idx="626">
                  <c:v>223944</c:v>
                </c:pt>
                <c:pt idx="627">
                  <c:v>223944</c:v>
                </c:pt>
                <c:pt idx="628">
                  <c:v>223944</c:v>
                </c:pt>
                <c:pt idx="629">
                  <c:v>223944</c:v>
                </c:pt>
                <c:pt idx="630">
                  <c:v>223944</c:v>
                </c:pt>
                <c:pt idx="631">
                  <c:v>223944</c:v>
                </c:pt>
                <c:pt idx="632">
                  <c:v>223944</c:v>
                </c:pt>
                <c:pt idx="633">
                  <c:v>223948</c:v>
                </c:pt>
                <c:pt idx="634">
                  <c:v>223948</c:v>
                </c:pt>
                <c:pt idx="635">
                  <c:v>223948</c:v>
                </c:pt>
                <c:pt idx="636">
                  <c:v>223954</c:v>
                </c:pt>
                <c:pt idx="637">
                  <c:v>223954</c:v>
                </c:pt>
                <c:pt idx="638">
                  <c:v>223954</c:v>
                </c:pt>
                <c:pt idx="639">
                  <c:v>223954</c:v>
                </c:pt>
                <c:pt idx="640">
                  <c:v>223954</c:v>
                </c:pt>
                <c:pt idx="641">
                  <c:v>223954</c:v>
                </c:pt>
                <c:pt idx="642">
                  <c:v>223954</c:v>
                </c:pt>
                <c:pt idx="643">
                  <c:v>223954</c:v>
                </c:pt>
                <c:pt idx="644">
                  <c:v>223954</c:v>
                </c:pt>
                <c:pt idx="645">
                  <c:v>223954</c:v>
                </c:pt>
                <c:pt idx="646">
                  <c:v>223954</c:v>
                </c:pt>
                <c:pt idx="647">
                  <c:v>223954</c:v>
                </c:pt>
                <c:pt idx="648">
                  <c:v>223954</c:v>
                </c:pt>
                <c:pt idx="649">
                  <c:v>223954</c:v>
                </c:pt>
                <c:pt idx="650">
                  <c:v>223954</c:v>
                </c:pt>
                <c:pt idx="651">
                  <c:v>223954</c:v>
                </c:pt>
                <c:pt idx="652">
                  <c:v>223954</c:v>
                </c:pt>
                <c:pt idx="653">
                  <c:v>223954</c:v>
                </c:pt>
                <c:pt idx="654">
                  <c:v>223954</c:v>
                </c:pt>
                <c:pt idx="655">
                  <c:v>223954</c:v>
                </c:pt>
                <c:pt idx="656">
                  <c:v>223954</c:v>
                </c:pt>
                <c:pt idx="657">
                  <c:v>223954</c:v>
                </c:pt>
                <c:pt idx="658">
                  <c:v>223954</c:v>
                </c:pt>
                <c:pt idx="659">
                  <c:v>223954</c:v>
                </c:pt>
                <c:pt idx="660">
                  <c:v>223954</c:v>
                </c:pt>
                <c:pt idx="661">
                  <c:v>223954</c:v>
                </c:pt>
                <c:pt idx="662">
                  <c:v>223954</c:v>
                </c:pt>
                <c:pt idx="663">
                  <c:v>223954</c:v>
                </c:pt>
                <c:pt idx="664">
                  <c:v>223954</c:v>
                </c:pt>
                <c:pt idx="665">
                  <c:v>223954</c:v>
                </c:pt>
                <c:pt idx="666">
                  <c:v>223954</c:v>
                </c:pt>
                <c:pt idx="667">
                  <c:v>223954</c:v>
                </c:pt>
                <c:pt idx="668">
                  <c:v>223954</c:v>
                </c:pt>
                <c:pt idx="669">
                  <c:v>223954</c:v>
                </c:pt>
                <c:pt idx="670">
                  <c:v>223954</c:v>
                </c:pt>
                <c:pt idx="671">
                  <c:v>223954</c:v>
                </c:pt>
                <c:pt idx="672">
                  <c:v>223954</c:v>
                </c:pt>
                <c:pt idx="673">
                  <c:v>223954</c:v>
                </c:pt>
                <c:pt idx="674">
                  <c:v>223954</c:v>
                </c:pt>
                <c:pt idx="675">
                  <c:v>223954</c:v>
                </c:pt>
                <c:pt idx="676">
                  <c:v>223954</c:v>
                </c:pt>
                <c:pt idx="677">
                  <c:v>223954</c:v>
                </c:pt>
                <c:pt idx="678">
                  <c:v>223954</c:v>
                </c:pt>
                <c:pt idx="679">
                  <c:v>223954</c:v>
                </c:pt>
                <c:pt idx="680">
                  <c:v>223954</c:v>
                </c:pt>
                <c:pt idx="681">
                  <c:v>223958</c:v>
                </c:pt>
                <c:pt idx="682">
                  <c:v>223958</c:v>
                </c:pt>
                <c:pt idx="683">
                  <c:v>223958</c:v>
                </c:pt>
                <c:pt idx="684">
                  <c:v>223966</c:v>
                </c:pt>
                <c:pt idx="685">
                  <c:v>223966</c:v>
                </c:pt>
                <c:pt idx="686">
                  <c:v>223966</c:v>
                </c:pt>
                <c:pt idx="687">
                  <c:v>223970</c:v>
                </c:pt>
                <c:pt idx="688">
                  <c:v>223978</c:v>
                </c:pt>
                <c:pt idx="689">
                  <c:v>224000</c:v>
                </c:pt>
                <c:pt idx="690">
                  <c:v>224028</c:v>
                </c:pt>
                <c:pt idx="691">
                  <c:v>242656</c:v>
                </c:pt>
                <c:pt idx="692">
                  <c:v>242656</c:v>
                </c:pt>
                <c:pt idx="693">
                  <c:v>242656</c:v>
                </c:pt>
                <c:pt idx="694">
                  <c:v>242656</c:v>
                </c:pt>
                <c:pt idx="695">
                  <c:v>242656</c:v>
                </c:pt>
                <c:pt idx="696">
                  <c:v>242656</c:v>
                </c:pt>
                <c:pt idx="697">
                  <c:v>242656</c:v>
                </c:pt>
                <c:pt idx="698">
                  <c:v>242656</c:v>
                </c:pt>
                <c:pt idx="699">
                  <c:v>242656</c:v>
                </c:pt>
                <c:pt idx="700">
                  <c:v>242656</c:v>
                </c:pt>
                <c:pt idx="701">
                  <c:v>242656</c:v>
                </c:pt>
                <c:pt idx="702">
                  <c:v>242656</c:v>
                </c:pt>
                <c:pt idx="703">
                  <c:v>242656</c:v>
                </c:pt>
                <c:pt idx="704">
                  <c:v>242656</c:v>
                </c:pt>
                <c:pt idx="705">
                  <c:v>242656</c:v>
                </c:pt>
                <c:pt idx="706">
                  <c:v>242656</c:v>
                </c:pt>
                <c:pt idx="707">
                  <c:v>242656</c:v>
                </c:pt>
                <c:pt idx="708">
                  <c:v>242656</c:v>
                </c:pt>
                <c:pt idx="709">
                  <c:v>242656</c:v>
                </c:pt>
                <c:pt idx="710">
                  <c:v>242656</c:v>
                </c:pt>
                <c:pt idx="711">
                  <c:v>242656</c:v>
                </c:pt>
                <c:pt idx="712">
                  <c:v>242656</c:v>
                </c:pt>
                <c:pt idx="713">
                  <c:v>242656</c:v>
                </c:pt>
                <c:pt idx="714">
                  <c:v>242656</c:v>
                </c:pt>
                <c:pt idx="715">
                  <c:v>242656</c:v>
                </c:pt>
                <c:pt idx="716">
                  <c:v>242656</c:v>
                </c:pt>
                <c:pt idx="717">
                  <c:v>242656</c:v>
                </c:pt>
                <c:pt idx="718">
                  <c:v>242656</c:v>
                </c:pt>
                <c:pt idx="719">
                  <c:v>242656</c:v>
                </c:pt>
                <c:pt idx="720">
                  <c:v>242656</c:v>
                </c:pt>
                <c:pt idx="721">
                  <c:v>242656</c:v>
                </c:pt>
                <c:pt idx="722">
                  <c:v>242656</c:v>
                </c:pt>
                <c:pt idx="723">
                  <c:v>242656</c:v>
                </c:pt>
                <c:pt idx="724">
                  <c:v>242656</c:v>
                </c:pt>
                <c:pt idx="725">
                  <c:v>242656</c:v>
                </c:pt>
                <c:pt idx="726">
                  <c:v>242656</c:v>
                </c:pt>
                <c:pt idx="727">
                  <c:v>242656</c:v>
                </c:pt>
                <c:pt idx="728">
                  <c:v>242656</c:v>
                </c:pt>
                <c:pt idx="729">
                  <c:v>242660</c:v>
                </c:pt>
                <c:pt idx="730">
                  <c:v>242660</c:v>
                </c:pt>
                <c:pt idx="731">
                  <c:v>242660</c:v>
                </c:pt>
                <c:pt idx="732">
                  <c:v>242660</c:v>
                </c:pt>
                <c:pt idx="733">
                  <c:v>242660</c:v>
                </c:pt>
                <c:pt idx="734">
                  <c:v>242668</c:v>
                </c:pt>
                <c:pt idx="735">
                  <c:v>242674</c:v>
                </c:pt>
                <c:pt idx="736">
                  <c:v>242674</c:v>
                </c:pt>
                <c:pt idx="737">
                  <c:v>242680</c:v>
                </c:pt>
                <c:pt idx="738">
                  <c:v>242694</c:v>
                </c:pt>
                <c:pt idx="739">
                  <c:v>242698</c:v>
                </c:pt>
                <c:pt idx="740">
                  <c:v>242708</c:v>
                </c:pt>
                <c:pt idx="741">
                  <c:v>242722</c:v>
                </c:pt>
                <c:pt idx="742">
                  <c:v>242738</c:v>
                </c:pt>
                <c:pt idx="743">
                  <c:v>242738</c:v>
                </c:pt>
                <c:pt idx="744">
                  <c:v>242738</c:v>
                </c:pt>
                <c:pt idx="745">
                  <c:v>242738</c:v>
                </c:pt>
                <c:pt idx="746">
                  <c:v>242738</c:v>
                </c:pt>
                <c:pt idx="747">
                  <c:v>242738</c:v>
                </c:pt>
                <c:pt idx="748">
                  <c:v>242738</c:v>
                </c:pt>
                <c:pt idx="749">
                  <c:v>242750</c:v>
                </c:pt>
                <c:pt idx="750">
                  <c:v>261360</c:v>
                </c:pt>
                <c:pt idx="751">
                  <c:v>261360</c:v>
                </c:pt>
                <c:pt idx="752">
                  <c:v>261360</c:v>
                </c:pt>
                <c:pt idx="753">
                  <c:v>261360</c:v>
                </c:pt>
                <c:pt idx="754">
                  <c:v>261360</c:v>
                </c:pt>
                <c:pt idx="755">
                  <c:v>261360</c:v>
                </c:pt>
                <c:pt idx="756">
                  <c:v>261360</c:v>
                </c:pt>
                <c:pt idx="757">
                  <c:v>261360</c:v>
                </c:pt>
                <c:pt idx="758">
                  <c:v>261360</c:v>
                </c:pt>
                <c:pt idx="759">
                  <c:v>261360</c:v>
                </c:pt>
                <c:pt idx="760">
                  <c:v>261360</c:v>
                </c:pt>
                <c:pt idx="761">
                  <c:v>261360</c:v>
                </c:pt>
                <c:pt idx="762">
                  <c:v>261360</c:v>
                </c:pt>
                <c:pt idx="763">
                  <c:v>261360</c:v>
                </c:pt>
                <c:pt idx="764">
                  <c:v>261360</c:v>
                </c:pt>
                <c:pt idx="765">
                  <c:v>261360</c:v>
                </c:pt>
                <c:pt idx="766">
                  <c:v>261360</c:v>
                </c:pt>
                <c:pt idx="767">
                  <c:v>261360</c:v>
                </c:pt>
                <c:pt idx="768">
                  <c:v>261360</c:v>
                </c:pt>
                <c:pt idx="769">
                  <c:v>261360</c:v>
                </c:pt>
                <c:pt idx="770">
                  <c:v>261360</c:v>
                </c:pt>
                <c:pt idx="771">
                  <c:v>261360</c:v>
                </c:pt>
                <c:pt idx="772">
                  <c:v>261360</c:v>
                </c:pt>
                <c:pt idx="773">
                  <c:v>261360</c:v>
                </c:pt>
                <c:pt idx="774">
                  <c:v>261364</c:v>
                </c:pt>
                <c:pt idx="775">
                  <c:v>279974</c:v>
                </c:pt>
                <c:pt idx="776">
                  <c:v>279974</c:v>
                </c:pt>
                <c:pt idx="777">
                  <c:v>279974</c:v>
                </c:pt>
                <c:pt idx="778">
                  <c:v>279974</c:v>
                </c:pt>
                <c:pt idx="779">
                  <c:v>279974</c:v>
                </c:pt>
                <c:pt idx="780">
                  <c:v>279974</c:v>
                </c:pt>
                <c:pt idx="781">
                  <c:v>279974</c:v>
                </c:pt>
                <c:pt idx="782">
                  <c:v>279974</c:v>
                </c:pt>
                <c:pt idx="783">
                  <c:v>279974</c:v>
                </c:pt>
                <c:pt idx="784">
                  <c:v>279974</c:v>
                </c:pt>
                <c:pt idx="785">
                  <c:v>279974</c:v>
                </c:pt>
                <c:pt idx="786">
                  <c:v>279974</c:v>
                </c:pt>
                <c:pt idx="787">
                  <c:v>279974</c:v>
                </c:pt>
                <c:pt idx="788">
                  <c:v>279974</c:v>
                </c:pt>
                <c:pt idx="789">
                  <c:v>279974</c:v>
                </c:pt>
                <c:pt idx="790">
                  <c:v>279974</c:v>
                </c:pt>
                <c:pt idx="791">
                  <c:v>279974</c:v>
                </c:pt>
                <c:pt idx="792">
                  <c:v>279974</c:v>
                </c:pt>
                <c:pt idx="793">
                  <c:v>279974</c:v>
                </c:pt>
                <c:pt idx="794">
                  <c:v>279974</c:v>
                </c:pt>
                <c:pt idx="795">
                  <c:v>279974</c:v>
                </c:pt>
                <c:pt idx="796">
                  <c:v>279974</c:v>
                </c:pt>
                <c:pt idx="797">
                  <c:v>279974</c:v>
                </c:pt>
                <c:pt idx="798">
                  <c:v>279974</c:v>
                </c:pt>
                <c:pt idx="799">
                  <c:v>279974</c:v>
                </c:pt>
                <c:pt idx="800">
                  <c:v>279974</c:v>
                </c:pt>
                <c:pt idx="801">
                  <c:v>279980</c:v>
                </c:pt>
                <c:pt idx="802">
                  <c:v>279980</c:v>
                </c:pt>
                <c:pt idx="803">
                  <c:v>279980</c:v>
                </c:pt>
                <c:pt idx="804">
                  <c:v>279980</c:v>
                </c:pt>
                <c:pt idx="805">
                  <c:v>279986</c:v>
                </c:pt>
                <c:pt idx="806">
                  <c:v>279986</c:v>
                </c:pt>
                <c:pt idx="807">
                  <c:v>279986</c:v>
                </c:pt>
                <c:pt idx="808">
                  <c:v>279986</c:v>
                </c:pt>
                <c:pt idx="809">
                  <c:v>279986</c:v>
                </c:pt>
                <c:pt idx="810">
                  <c:v>279986</c:v>
                </c:pt>
                <c:pt idx="811">
                  <c:v>279986</c:v>
                </c:pt>
                <c:pt idx="812">
                  <c:v>279986</c:v>
                </c:pt>
                <c:pt idx="813">
                  <c:v>279986</c:v>
                </c:pt>
                <c:pt idx="814">
                  <c:v>279986</c:v>
                </c:pt>
                <c:pt idx="815">
                  <c:v>279986</c:v>
                </c:pt>
                <c:pt idx="816">
                  <c:v>279986</c:v>
                </c:pt>
                <c:pt idx="817">
                  <c:v>279986</c:v>
                </c:pt>
                <c:pt idx="818">
                  <c:v>279986</c:v>
                </c:pt>
                <c:pt idx="819">
                  <c:v>279986</c:v>
                </c:pt>
                <c:pt idx="820">
                  <c:v>279986</c:v>
                </c:pt>
                <c:pt idx="821">
                  <c:v>279986</c:v>
                </c:pt>
                <c:pt idx="822">
                  <c:v>279986</c:v>
                </c:pt>
                <c:pt idx="823">
                  <c:v>279986</c:v>
                </c:pt>
                <c:pt idx="824">
                  <c:v>279986</c:v>
                </c:pt>
                <c:pt idx="825">
                  <c:v>279986</c:v>
                </c:pt>
                <c:pt idx="826">
                  <c:v>279986</c:v>
                </c:pt>
                <c:pt idx="827">
                  <c:v>279986</c:v>
                </c:pt>
                <c:pt idx="828">
                  <c:v>279986</c:v>
                </c:pt>
                <c:pt idx="829">
                  <c:v>279986</c:v>
                </c:pt>
                <c:pt idx="830">
                  <c:v>279986</c:v>
                </c:pt>
                <c:pt idx="831">
                  <c:v>279986</c:v>
                </c:pt>
                <c:pt idx="832">
                  <c:v>279986</c:v>
                </c:pt>
                <c:pt idx="833">
                  <c:v>279986</c:v>
                </c:pt>
                <c:pt idx="834">
                  <c:v>279986</c:v>
                </c:pt>
                <c:pt idx="835">
                  <c:v>279986</c:v>
                </c:pt>
                <c:pt idx="836">
                  <c:v>279986</c:v>
                </c:pt>
                <c:pt idx="837">
                  <c:v>279986</c:v>
                </c:pt>
                <c:pt idx="838">
                  <c:v>279986</c:v>
                </c:pt>
                <c:pt idx="839">
                  <c:v>279986</c:v>
                </c:pt>
                <c:pt idx="840">
                  <c:v>279986</c:v>
                </c:pt>
                <c:pt idx="841">
                  <c:v>279986</c:v>
                </c:pt>
                <c:pt idx="842">
                  <c:v>279986</c:v>
                </c:pt>
                <c:pt idx="843">
                  <c:v>279986</c:v>
                </c:pt>
                <c:pt idx="844">
                  <c:v>279986</c:v>
                </c:pt>
                <c:pt idx="845">
                  <c:v>279986</c:v>
                </c:pt>
                <c:pt idx="846">
                  <c:v>279986</c:v>
                </c:pt>
                <c:pt idx="847">
                  <c:v>279986</c:v>
                </c:pt>
                <c:pt idx="848">
                  <c:v>279986</c:v>
                </c:pt>
                <c:pt idx="849">
                  <c:v>279986</c:v>
                </c:pt>
                <c:pt idx="850">
                  <c:v>279990</c:v>
                </c:pt>
                <c:pt idx="851">
                  <c:v>279990</c:v>
                </c:pt>
                <c:pt idx="852">
                  <c:v>279990</c:v>
                </c:pt>
                <c:pt idx="853">
                  <c:v>279990</c:v>
                </c:pt>
                <c:pt idx="854">
                  <c:v>279990</c:v>
                </c:pt>
                <c:pt idx="855">
                  <c:v>279994</c:v>
                </c:pt>
                <c:pt idx="856">
                  <c:v>279994</c:v>
                </c:pt>
                <c:pt idx="857">
                  <c:v>280006</c:v>
                </c:pt>
                <c:pt idx="858">
                  <c:v>280026</c:v>
                </c:pt>
                <c:pt idx="859">
                  <c:v>280050</c:v>
                </c:pt>
                <c:pt idx="860">
                  <c:v>298674</c:v>
                </c:pt>
                <c:pt idx="861">
                  <c:v>298674</c:v>
                </c:pt>
                <c:pt idx="862">
                  <c:v>298674</c:v>
                </c:pt>
                <c:pt idx="863">
                  <c:v>298674</c:v>
                </c:pt>
                <c:pt idx="864">
                  <c:v>298674</c:v>
                </c:pt>
                <c:pt idx="865">
                  <c:v>298674</c:v>
                </c:pt>
                <c:pt idx="866">
                  <c:v>298674</c:v>
                </c:pt>
                <c:pt idx="867">
                  <c:v>298674</c:v>
                </c:pt>
                <c:pt idx="868">
                  <c:v>298674</c:v>
                </c:pt>
                <c:pt idx="869">
                  <c:v>298674</c:v>
                </c:pt>
                <c:pt idx="870">
                  <c:v>298674</c:v>
                </c:pt>
                <c:pt idx="871">
                  <c:v>298674</c:v>
                </c:pt>
                <c:pt idx="872">
                  <c:v>298674</c:v>
                </c:pt>
                <c:pt idx="873">
                  <c:v>298674</c:v>
                </c:pt>
                <c:pt idx="874">
                  <c:v>298674</c:v>
                </c:pt>
                <c:pt idx="875">
                  <c:v>298674</c:v>
                </c:pt>
                <c:pt idx="876">
                  <c:v>298674</c:v>
                </c:pt>
                <c:pt idx="877">
                  <c:v>298674</c:v>
                </c:pt>
                <c:pt idx="878">
                  <c:v>298674</c:v>
                </c:pt>
                <c:pt idx="879">
                  <c:v>298674</c:v>
                </c:pt>
                <c:pt idx="880">
                  <c:v>298674</c:v>
                </c:pt>
                <c:pt idx="881">
                  <c:v>298674</c:v>
                </c:pt>
                <c:pt idx="882">
                  <c:v>298674</c:v>
                </c:pt>
                <c:pt idx="883">
                  <c:v>298674</c:v>
                </c:pt>
                <c:pt idx="884">
                  <c:v>298674</c:v>
                </c:pt>
                <c:pt idx="885">
                  <c:v>298674</c:v>
                </c:pt>
                <c:pt idx="886">
                  <c:v>298674</c:v>
                </c:pt>
                <c:pt idx="887">
                  <c:v>298674</c:v>
                </c:pt>
                <c:pt idx="888">
                  <c:v>298674</c:v>
                </c:pt>
                <c:pt idx="889">
                  <c:v>298674</c:v>
                </c:pt>
                <c:pt idx="890">
                  <c:v>298674</c:v>
                </c:pt>
                <c:pt idx="891">
                  <c:v>298674</c:v>
                </c:pt>
                <c:pt idx="892">
                  <c:v>298674</c:v>
                </c:pt>
                <c:pt idx="893">
                  <c:v>298674</c:v>
                </c:pt>
                <c:pt idx="894">
                  <c:v>298674</c:v>
                </c:pt>
                <c:pt idx="895">
                  <c:v>298674</c:v>
                </c:pt>
                <c:pt idx="896">
                  <c:v>298674</c:v>
                </c:pt>
                <c:pt idx="897">
                  <c:v>298674</c:v>
                </c:pt>
                <c:pt idx="898">
                  <c:v>298674</c:v>
                </c:pt>
                <c:pt idx="899">
                  <c:v>298678</c:v>
                </c:pt>
                <c:pt idx="900">
                  <c:v>298678</c:v>
                </c:pt>
                <c:pt idx="901">
                  <c:v>298684</c:v>
                </c:pt>
                <c:pt idx="902">
                  <c:v>298690</c:v>
                </c:pt>
                <c:pt idx="903">
                  <c:v>298690</c:v>
                </c:pt>
                <c:pt idx="904">
                  <c:v>298690</c:v>
                </c:pt>
                <c:pt idx="905">
                  <c:v>298690</c:v>
                </c:pt>
                <c:pt idx="906">
                  <c:v>298690</c:v>
                </c:pt>
                <c:pt idx="907">
                  <c:v>298690</c:v>
                </c:pt>
                <c:pt idx="908">
                  <c:v>298690</c:v>
                </c:pt>
                <c:pt idx="909">
                  <c:v>298690</c:v>
                </c:pt>
                <c:pt idx="910">
                  <c:v>298690</c:v>
                </c:pt>
                <c:pt idx="911">
                  <c:v>298690</c:v>
                </c:pt>
                <c:pt idx="912">
                  <c:v>298690</c:v>
                </c:pt>
                <c:pt idx="913">
                  <c:v>298690</c:v>
                </c:pt>
                <c:pt idx="914">
                  <c:v>298690</c:v>
                </c:pt>
                <c:pt idx="915">
                  <c:v>298690</c:v>
                </c:pt>
                <c:pt idx="916">
                  <c:v>298690</c:v>
                </c:pt>
                <c:pt idx="917">
                  <c:v>298690</c:v>
                </c:pt>
                <c:pt idx="918">
                  <c:v>298690</c:v>
                </c:pt>
                <c:pt idx="919">
                  <c:v>298696</c:v>
                </c:pt>
                <c:pt idx="920">
                  <c:v>317306</c:v>
                </c:pt>
                <c:pt idx="921">
                  <c:v>317306</c:v>
                </c:pt>
                <c:pt idx="922">
                  <c:v>317306</c:v>
                </c:pt>
                <c:pt idx="923">
                  <c:v>317306</c:v>
                </c:pt>
                <c:pt idx="924">
                  <c:v>317306</c:v>
                </c:pt>
                <c:pt idx="925">
                  <c:v>317306</c:v>
                </c:pt>
                <c:pt idx="926">
                  <c:v>317306</c:v>
                </c:pt>
                <c:pt idx="927">
                  <c:v>317306</c:v>
                </c:pt>
                <c:pt idx="928">
                  <c:v>317306</c:v>
                </c:pt>
                <c:pt idx="929">
                  <c:v>317306</c:v>
                </c:pt>
                <c:pt idx="930">
                  <c:v>317306</c:v>
                </c:pt>
                <c:pt idx="931">
                  <c:v>317306</c:v>
                </c:pt>
                <c:pt idx="932">
                  <c:v>317306</c:v>
                </c:pt>
                <c:pt idx="933">
                  <c:v>317306</c:v>
                </c:pt>
                <c:pt idx="934">
                  <c:v>317306</c:v>
                </c:pt>
                <c:pt idx="935">
                  <c:v>317306</c:v>
                </c:pt>
                <c:pt idx="936">
                  <c:v>317306</c:v>
                </c:pt>
                <c:pt idx="937">
                  <c:v>317306</c:v>
                </c:pt>
                <c:pt idx="938">
                  <c:v>317306</c:v>
                </c:pt>
                <c:pt idx="939">
                  <c:v>317306</c:v>
                </c:pt>
                <c:pt idx="940">
                  <c:v>317306</c:v>
                </c:pt>
                <c:pt idx="941">
                  <c:v>317306</c:v>
                </c:pt>
                <c:pt idx="942">
                  <c:v>317306</c:v>
                </c:pt>
                <c:pt idx="943">
                  <c:v>317306</c:v>
                </c:pt>
                <c:pt idx="944">
                  <c:v>317306</c:v>
                </c:pt>
                <c:pt idx="945">
                  <c:v>317310</c:v>
                </c:pt>
                <c:pt idx="946">
                  <c:v>317316</c:v>
                </c:pt>
                <c:pt idx="947">
                  <c:v>317330</c:v>
                </c:pt>
                <c:pt idx="948">
                  <c:v>335940</c:v>
                </c:pt>
                <c:pt idx="949">
                  <c:v>335940</c:v>
                </c:pt>
                <c:pt idx="950">
                  <c:v>335940</c:v>
                </c:pt>
                <c:pt idx="951">
                  <c:v>335940</c:v>
                </c:pt>
                <c:pt idx="952">
                  <c:v>335940</c:v>
                </c:pt>
                <c:pt idx="953">
                  <c:v>335940</c:v>
                </c:pt>
                <c:pt idx="954">
                  <c:v>335940</c:v>
                </c:pt>
                <c:pt idx="955">
                  <c:v>335940</c:v>
                </c:pt>
                <c:pt idx="956">
                  <c:v>335940</c:v>
                </c:pt>
                <c:pt idx="957">
                  <c:v>335940</c:v>
                </c:pt>
                <c:pt idx="958">
                  <c:v>335940</c:v>
                </c:pt>
                <c:pt idx="959">
                  <c:v>335940</c:v>
                </c:pt>
                <c:pt idx="960">
                  <c:v>335940</c:v>
                </c:pt>
                <c:pt idx="961">
                  <c:v>335940</c:v>
                </c:pt>
                <c:pt idx="962">
                  <c:v>335940</c:v>
                </c:pt>
                <c:pt idx="963">
                  <c:v>335940</c:v>
                </c:pt>
                <c:pt idx="964">
                  <c:v>335940</c:v>
                </c:pt>
                <c:pt idx="965">
                  <c:v>335940</c:v>
                </c:pt>
                <c:pt idx="966">
                  <c:v>335940</c:v>
                </c:pt>
                <c:pt idx="967">
                  <c:v>335940</c:v>
                </c:pt>
                <c:pt idx="968">
                  <c:v>335940</c:v>
                </c:pt>
                <c:pt idx="969">
                  <c:v>335940</c:v>
                </c:pt>
                <c:pt idx="970">
                  <c:v>335940</c:v>
                </c:pt>
                <c:pt idx="971">
                  <c:v>335940</c:v>
                </c:pt>
                <c:pt idx="972">
                  <c:v>335940</c:v>
                </c:pt>
                <c:pt idx="973">
                  <c:v>335940</c:v>
                </c:pt>
                <c:pt idx="974">
                  <c:v>335940</c:v>
                </c:pt>
                <c:pt idx="975">
                  <c:v>335940</c:v>
                </c:pt>
                <c:pt idx="976">
                  <c:v>335940</c:v>
                </c:pt>
                <c:pt idx="977">
                  <c:v>335940</c:v>
                </c:pt>
                <c:pt idx="978">
                  <c:v>335940</c:v>
                </c:pt>
                <c:pt idx="979">
                  <c:v>335940</c:v>
                </c:pt>
                <c:pt idx="980">
                  <c:v>335940</c:v>
                </c:pt>
                <c:pt idx="981">
                  <c:v>335940</c:v>
                </c:pt>
                <c:pt idx="982">
                  <c:v>335940</c:v>
                </c:pt>
                <c:pt idx="983">
                  <c:v>335940</c:v>
                </c:pt>
                <c:pt idx="984">
                  <c:v>335940</c:v>
                </c:pt>
                <c:pt idx="985">
                  <c:v>335940</c:v>
                </c:pt>
                <c:pt idx="986">
                  <c:v>335940</c:v>
                </c:pt>
                <c:pt idx="987">
                  <c:v>335940</c:v>
                </c:pt>
                <c:pt idx="988">
                  <c:v>335940</c:v>
                </c:pt>
                <c:pt idx="989">
                  <c:v>335940</c:v>
                </c:pt>
                <c:pt idx="990">
                  <c:v>335940</c:v>
                </c:pt>
                <c:pt idx="991">
                  <c:v>335940</c:v>
                </c:pt>
                <c:pt idx="992">
                  <c:v>335940</c:v>
                </c:pt>
                <c:pt idx="993">
                  <c:v>335940</c:v>
                </c:pt>
                <c:pt idx="994">
                  <c:v>335940</c:v>
                </c:pt>
                <c:pt idx="995">
                  <c:v>335940</c:v>
                </c:pt>
                <c:pt idx="996">
                  <c:v>335940</c:v>
                </c:pt>
                <c:pt idx="997">
                  <c:v>335940</c:v>
                </c:pt>
                <c:pt idx="998">
                  <c:v>335940</c:v>
                </c:pt>
                <c:pt idx="999">
                  <c:v>335940</c:v>
                </c:pt>
                <c:pt idx="1000">
                  <c:v>335940</c:v>
                </c:pt>
                <c:pt idx="1001">
                  <c:v>335940</c:v>
                </c:pt>
                <c:pt idx="1002">
                  <c:v>335940</c:v>
                </c:pt>
                <c:pt idx="1003">
                  <c:v>335940</c:v>
                </c:pt>
                <c:pt idx="1004">
                  <c:v>335940</c:v>
                </c:pt>
                <c:pt idx="1005">
                  <c:v>335940</c:v>
                </c:pt>
                <c:pt idx="1006">
                  <c:v>335940</c:v>
                </c:pt>
                <c:pt idx="1007">
                  <c:v>335940</c:v>
                </c:pt>
                <c:pt idx="1008">
                  <c:v>335940</c:v>
                </c:pt>
                <c:pt idx="1009">
                  <c:v>335940</c:v>
                </c:pt>
                <c:pt idx="1010">
                  <c:v>335940</c:v>
                </c:pt>
                <c:pt idx="1011">
                  <c:v>335940</c:v>
                </c:pt>
                <c:pt idx="1012">
                  <c:v>335940</c:v>
                </c:pt>
                <c:pt idx="1013">
                  <c:v>335940</c:v>
                </c:pt>
                <c:pt idx="1014">
                  <c:v>335940</c:v>
                </c:pt>
                <c:pt idx="1015">
                  <c:v>335940</c:v>
                </c:pt>
                <c:pt idx="1016">
                  <c:v>335940</c:v>
                </c:pt>
                <c:pt idx="1017">
                  <c:v>335940</c:v>
                </c:pt>
                <c:pt idx="1018">
                  <c:v>335940</c:v>
                </c:pt>
                <c:pt idx="1019">
                  <c:v>335940</c:v>
                </c:pt>
                <c:pt idx="1020">
                  <c:v>335940</c:v>
                </c:pt>
                <c:pt idx="1021">
                  <c:v>335944</c:v>
                </c:pt>
                <c:pt idx="1022">
                  <c:v>335956</c:v>
                </c:pt>
                <c:pt idx="1023">
                  <c:v>335980</c:v>
                </c:pt>
                <c:pt idx="1024">
                  <c:v>354590</c:v>
                </c:pt>
                <c:pt idx="1025">
                  <c:v>354590</c:v>
                </c:pt>
                <c:pt idx="1026">
                  <c:v>354590</c:v>
                </c:pt>
                <c:pt idx="1027">
                  <c:v>354590</c:v>
                </c:pt>
                <c:pt idx="1028">
                  <c:v>354590</c:v>
                </c:pt>
                <c:pt idx="1029">
                  <c:v>354590</c:v>
                </c:pt>
                <c:pt idx="1030">
                  <c:v>354590</c:v>
                </c:pt>
                <c:pt idx="1031">
                  <c:v>354590</c:v>
                </c:pt>
                <c:pt idx="1032">
                  <c:v>354590</c:v>
                </c:pt>
                <c:pt idx="1033">
                  <c:v>354590</c:v>
                </c:pt>
                <c:pt idx="1034">
                  <c:v>354590</c:v>
                </c:pt>
                <c:pt idx="1035">
                  <c:v>354590</c:v>
                </c:pt>
                <c:pt idx="1036">
                  <c:v>354590</c:v>
                </c:pt>
                <c:pt idx="1037">
                  <c:v>354590</c:v>
                </c:pt>
                <c:pt idx="1038">
                  <c:v>354590</c:v>
                </c:pt>
                <c:pt idx="1039">
                  <c:v>354590</c:v>
                </c:pt>
                <c:pt idx="1040">
                  <c:v>354590</c:v>
                </c:pt>
                <c:pt idx="1041">
                  <c:v>354590</c:v>
                </c:pt>
                <c:pt idx="1042">
                  <c:v>354590</c:v>
                </c:pt>
                <c:pt idx="1043">
                  <c:v>354590</c:v>
                </c:pt>
                <c:pt idx="1044">
                  <c:v>354590</c:v>
                </c:pt>
                <c:pt idx="1045">
                  <c:v>354590</c:v>
                </c:pt>
                <c:pt idx="1046">
                  <c:v>354590</c:v>
                </c:pt>
                <c:pt idx="1047">
                  <c:v>354590</c:v>
                </c:pt>
                <c:pt idx="1048">
                  <c:v>354590</c:v>
                </c:pt>
                <c:pt idx="1049">
                  <c:v>354590</c:v>
                </c:pt>
                <c:pt idx="1050">
                  <c:v>354590</c:v>
                </c:pt>
                <c:pt idx="1051">
                  <c:v>354590</c:v>
                </c:pt>
                <c:pt idx="1052">
                  <c:v>354590</c:v>
                </c:pt>
                <c:pt idx="1053">
                  <c:v>354590</c:v>
                </c:pt>
                <c:pt idx="1054">
                  <c:v>354590</c:v>
                </c:pt>
                <c:pt idx="1055">
                  <c:v>354590</c:v>
                </c:pt>
                <c:pt idx="1056">
                  <c:v>354590</c:v>
                </c:pt>
                <c:pt idx="1057">
                  <c:v>354590</c:v>
                </c:pt>
                <c:pt idx="1058">
                  <c:v>354590</c:v>
                </c:pt>
                <c:pt idx="1059">
                  <c:v>354590</c:v>
                </c:pt>
                <c:pt idx="1060">
                  <c:v>354590</c:v>
                </c:pt>
                <c:pt idx="1061">
                  <c:v>354590</c:v>
                </c:pt>
                <c:pt idx="1062">
                  <c:v>354590</c:v>
                </c:pt>
                <c:pt idx="1063">
                  <c:v>354590</c:v>
                </c:pt>
                <c:pt idx="1064">
                  <c:v>354590</c:v>
                </c:pt>
                <c:pt idx="1065">
                  <c:v>354590</c:v>
                </c:pt>
                <c:pt idx="1066">
                  <c:v>354590</c:v>
                </c:pt>
                <c:pt idx="1067">
                  <c:v>354590</c:v>
                </c:pt>
                <c:pt idx="1068">
                  <c:v>354590</c:v>
                </c:pt>
                <c:pt idx="1069">
                  <c:v>354594</c:v>
                </c:pt>
                <c:pt idx="1070">
                  <c:v>354594</c:v>
                </c:pt>
                <c:pt idx="1071">
                  <c:v>354594</c:v>
                </c:pt>
                <c:pt idx="1072">
                  <c:v>354594</c:v>
                </c:pt>
                <c:pt idx="1073">
                  <c:v>354594</c:v>
                </c:pt>
                <c:pt idx="1074">
                  <c:v>354594</c:v>
                </c:pt>
                <c:pt idx="1075">
                  <c:v>354598</c:v>
                </c:pt>
                <c:pt idx="1076">
                  <c:v>354598</c:v>
                </c:pt>
                <c:pt idx="1077">
                  <c:v>354602</c:v>
                </c:pt>
                <c:pt idx="1078">
                  <c:v>354606</c:v>
                </c:pt>
                <c:pt idx="1079">
                  <c:v>354606</c:v>
                </c:pt>
                <c:pt idx="1080">
                  <c:v>354606</c:v>
                </c:pt>
                <c:pt idx="1081">
                  <c:v>354606</c:v>
                </c:pt>
                <c:pt idx="1082">
                  <c:v>354606</c:v>
                </c:pt>
                <c:pt idx="1083">
                  <c:v>354606</c:v>
                </c:pt>
                <c:pt idx="1084">
                  <c:v>354606</c:v>
                </c:pt>
                <c:pt idx="1085">
                  <c:v>354606</c:v>
                </c:pt>
                <c:pt idx="1086">
                  <c:v>354620</c:v>
                </c:pt>
                <c:pt idx="1087">
                  <c:v>373230</c:v>
                </c:pt>
                <c:pt idx="1088">
                  <c:v>373230</c:v>
                </c:pt>
                <c:pt idx="1089">
                  <c:v>373230</c:v>
                </c:pt>
                <c:pt idx="1090">
                  <c:v>373230</c:v>
                </c:pt>
                <c:pt idx="1091">
                  <c:v>373230</c:v>
                </c:pt>
                <c:pt idx="1092">
                  <c:v>373230</c:v>
                </c:pt>
                <c:pt idx="1093">
                  <c:v>373230</c:v>
                </c:pt>
                <c:pt idx="1094">
                  <c:v>373230</c:v>
                </c:pt>
                <c:pt idx="1095">
                  <c:v>373230</c:v>
                </c:pt>
                <c:pt idx="1096">
                  <c:v>373230</c:v>
                </c:pt>
                <c:pt idx="1097">
                  <c:v>373230</c:v>
                </c:pt>
                <c:pt idx="1098">
                  <c:v>373234</c:v>
                </c:pt>
                <c:pt idx="1099">
                  <c:v>373234</c:v>
                </c:pt>
                <c:pt idx="1100">
                  <c:v>373234</c:v>
                </c:pt>
                <c:pt idx="1101">
                  <c:v>373234</c:v>
                </c:pt>
                <c:pt idx="1102">
                  <c:v>373234</c:v>
                </c:pt>
                <c:pt idx="1103">
                  <c:v>373234</c:v>
                </c:pt>
                <c:pt idx="1104">
                  <c:v>373234</c:v>
                </c:pt>
                <c:pt idx="1105">
                  <c:v>373234</c:v>
                </c:pt>
                <c:pt idx="1106">
                  <c:v>373234</c:v>
                </c:pt>
                <c:pt idx="1107">
                  <c:v>373234</c:v>
                </c:pt>
                <c:pt idx="1108">
                  <c:v>373234</c:v>
                </c:pt>
                <c:pt idx="1109">
                  <c:v>373234</c:v>
                </c:pt>
                <c:pt idx="1110">
                  <c:v>373238</c:v>
                </c:pt>
                <c:pt idx="1111">
                  <c:v>391848</c:v>
                </c:pt>
                <c:pt idx="1112">
                  <c:v>391848</c:v>
                </c:pt>
                <c:pt idx="1113">
                  <c:v>391848</c:v>
                </c:pt>
                <c:pt idx="1114">
                  <c:v>391848</c:v>
                </c:pt>
                <c:pt idx="1115">
                  <c:v>391848</c:v>
                </c:pt>
                <c:pt idx="1116">
                  <c:v>391848</c:v>
                </c:pt>
                <c:pt idx="1117">
                  <c:v>391848</c:v>
                </c:pt>
                <c:pt idx="1118">
                  <c:v>391848</c:v>
                </c:pt>
                <c:pt idx="1119">
                  <c:v>391848</c:v>
                </c:pt>
                <c:pt idx="1120">
                  <c:v>391848</c:v>
                </c:pt>
                <c:pt idx="1121">
                  <c:v>391848</c:v>
                </c:pt>
                <c:pt idx="1122">
                  <c:v>391848</c:v>
                </c:pt>
                <c:pt idx="1123">
                  <c:v>391848</c:v>
                </c:pt>
                <c:pt idx="1124">
                  <c:v>391848</c:v>
                </c:pt>
                <c:pt idx="1125">
                  <c:v>391848</c:v>
                </c:pt>
                <c:pt idx="1126">
                  <c:v>391848</c:v>
                </c:pt>
                <c:pt idx="1127">
                  <c:v>391848</c:v>
                </c:pt>
                <c:pt idx="1128">
                  <c:v>391848</c:v>
                </c:pt>
                <c:pt idx="1129">
                  <c:v>391848</c:v>
                </c:pt>
                <c:pt idx="1130">
                  <c:v>391848</c:v>
                </c:pt>
                <c:pt idx="1131">
                  <c:v>391848</c:v>
                </c:pt>
                <c:pt idx="1132">
                  <c:v>391848</c:v>
                </c:pt>
                <c:pt idx="1133">
                  <c:v>391848</c:v>
                </c:pt>
                <c:pt idx="1134">
                  <c:v>391848</c:v>
                </c:pt>
                <c:pt idx="1135">
                  <c:v>391848</c:v>
                </c:pt>
                <c:pt idx="1136">
                  <c:v>391852</c:v>
                </c:pt>
                <c:pt idx="1137">
                  <c:v>391860</c:v>
                </c:pt>
                <c:pt idx="1138">
                  <c:v>391860</c:v>
                </c:pt>
                <c:pt idx="1139">
                  <c:v>391866</c:v>
                </c:pt>
                <c:pt idx="1140">
                  <c:v>391880</c:v>
                </c:pt>
                <c:pt idx="1141">
                  <c:v>410490</c:v>
                </c:pt>
                <c:pt idx="1142">
                  <c:v>410490</c:v>
                </c:pt>
                <c:pt idx="1143">
                  <c:v>410490</c:v>
                </c:pt>
                <c:pt idx="1144">
                  <c:v>410490</c:v>
                </c:pt>
                <c:pt idx="1145">
                  <c:v>410490</c:v>
                </c:pt>
                <c:pt idx="1146">
                  <c:v>410490</c:v>
                </c:pt>
                <c:pt idx="1147">
                  <c:v>410490</c:v>
                </c:pt>
                <c:pt idx="1148">
                  <c:v>410490</c:v>
                </c:pt>
                <c:pt idx="1149">
                  <c:v>410490</c:v>
                </c:pt>
                <c:pt idx="1150">
                  <c:v>410490</c:v>
                </c:pt>
                <c:pt idx="1151">
                  <c:v>410490</c:v>
                </c:pt>
                <c:pt idx="1152">
                  <c:v>410490</c:v>
                </c:pt>
                <c:pt idx="1153">
                  <c:v>410490</c:v>
                </c:pt>
                <c:pt idx="1154">
                  <c:v>410490</c:v>
                </c:pt>
                <c:pt idx="1155">
                  <c:v>410490</c:v>
                </c:pt>
                <c:pt idx="1156">
                  <c:v>410490</c:v>
                </c:pt>
                <c:pt idx="1157">
                  <c:v>410490</c:v>
                </c:pt>
                <c:pt idx="1158">
                  <c:v>410490</c:v>
                </c:pt>
                <c:pt idx="1159">
                  <c:v>410490</c:v>
                </c:pt>
                <c:pt idx="1160">
                  <c:v>410490</c:v>
                </c:pt>
                <c:pt idx="1161">
                  <c:v>410490</c:v>
                </c:pt>
                <c:pt idx="1162">
                  <c:v>410490</c:v>
                </c:pt>
                <c:pt idx="1163">
                  <c:v>410490</c:v>
                </c:pt>
                <c:pt idx="1164">
                  <c:v>410490</c:v>
                </c:pt>
                <c:pt idx="1165">
                  <c:v>410490</c:v>
                </c:pt>
                <c:pt idx="1166">
                  <c:v>410490</c:v>
                </c:pt>
                <c:pt idx="1167">
                  <c:v>410490</c:v>
                </c:pt>
                <c:pt idx="1168">
                  <c:v>410490</c:v>
                </c:pt>
                <c:pt idx="1169">
                  <c:v>410490</c:v>
                </c:pt>
                <c:pt idx="1170">
                  <c:v>410490</c:v>
                </c:pt>
                <c:pt idx="1171">
                  <c:v>410490</c:v>
                </c:pt>
                <c:pt idx="1172">
                  <c:v>410490</c:v>
                </c:pt>
                <c:pt idx="1173">
                  <c:v>410490</c:v>
                </c:pt>
                <c:pt idx="1174">
                  <c:v>410490</c:v>
                </c:pt>
                <c:pt idx="1175">
                  <c:v>410490</c:v>
                </c:pt>
                <c:pt idx="1176">
                  <c:v>410490</c:v>
                </c:pt>
                <c:pt idx="1177">
                  <c:v>410490</c:v>
                </c:pt>
                <c:pt idx="1178">
                  <c:v>410490</c:v>
                </c:pt>
                <c:pt idx="1179">
                  <c:v>410490</c:v>
                </c:pt>
                <c:pt idx="1180">
                  <c:v>410490</c:v>
                </c:pt>
                <c:pt idx="1181">
                  <c:v>410490</c:v>
                </c:pt>
                <c:pt idx="1182">
                  <c:v>410490</c:v>
                </c:pt>
                <c:pt idx="1183">
                  <c:v>410490</c:v>
                </c:pt>
                <c:pt idx="1184">
                  <c:v>410490</c:v>
                </c:pt>
                <c:pt idx="1185">
                  <c:v>410490</c:v>
                </c:pt>
                <c:pt idx="1186">
                  <c:v>410490</c:v>
                </c:pt>
                <c:pt idx="1187">
                  <c:v>410490</c:v>
                </c:pt>
                <c:pt idx="1188">
                  <c:v>410494</c:v>
                </c:pt>
                <c:pt idx="1189">
                  <c:v>410494</c:v>
                </c:pt>
                <c:pt idx="1190">
                  <c:v>410498</c:v>
                </c:pt>
                <c:pt idx="1191">
                  <c:v>410498</c:v>
                </c:pt>
                <c:pt idx="1192">
                  <c:v>410512</c:v>
                </c:pt>
                <c:pt idx="1193">
                  <c:v>410534</c:v>
                </c:pt>
                <c:pt idx="1194">
                  <c:v>429144</c:v>
                </c:pt>
                <c:pt idx="1195">
                  <c:v>429144</c:v>
                </c:pt>
                <c:pt idx="1196">
                  <c:v>429144</c:v>
                </c:pt>
                <c:pt idx="1197">
                  <c:v>429144</c:v>
                </c:pt>
                <c:pt idx="1198">
                  <c:v>429144</c:v>
                </c:pt>
                <c:pt idx="1199">
                  <c:v>429144</c:v>
                </c:pt>
                <c:pt idx="1200">
                  <c:v>429144</c:v>
                </c:pt>
                <c:pt idx="1201">
                  <c:v>429144</c:v>
                </c:pt>
                <c:pt idx="1202">
                  <c:v>429144</c:v>
                </c:pt>
                <c:pt idx="1203">
                  <c:v>429144</c:v>
                </c:pt>
                <c:pt idx="1204">
                  <c:v>429144</c:v>
                </c:pt>
                <c:pt idx="1205">
                  <c:v>429144</c:v>
                </c:pt>
                <c:pt idx="1206">
                  <c:v>429144</c:v>
                </c:pt>
                <c:pt idx="1207">
                  <c:v>429144</c:v>
                </c:pt>
                <c:pt idx="1208">
                  <c:v>429144</c:v>
                </c:pt>
                <c:pt idx="1209">
                  <c:v>429144</c:v>
                </c:pt>
                <c:pt idx="1210">
                  <c:v>429144</c:v>
                </c:pt>
                <c:pt idx="1211">
                  <c:v>429144</c:v>
                </c:pt>
                <c:pt idx="1212">
                  <c:v>429144</c:v>
                </c:pt>
                <c:pt idx="1213">
                  <c:v>429144</c:v>
                </c:pt>
                <c:pt idx="1214">
                  <c:v>429144</c:v>
                </c:pt>
                <c:pt idx="1215">
                  <c:v>429144</c:v>
                </c:pt>
                <c:pt idx="1216">
                  <c:v>429144</c:v>
                </c:pt>
                <c:pt idx="1217">
                  <c:v>429144</c:v>
                </c:pt>
                <c:pt idx="1218">
                  <c:v>429144</c:v>
                </c:pt>
                <c:pt idx="1219">
                  <c:v>429144</c:v>
                </c:pt>
                <c:pt idx="1220">
                  <c:v>429144</c:v>
                </c:pt>
                <c:pt idx="1221">
                  <c:v>429144</c:v>
                </c:pt>
                <c:pt idx="1222">
                  <c:v>429144</c:v>
                </c:pt>
                <c:pt idx="1223">
                  <c:v>429144</c:v>
                </c:pt>
                <c:pt idx="1224">
                  <c:v>429144</c:v>
                </c:pt>
                <c:pt idx="1225">
                  <c:v>429144</c:v>
                </c:pt>
                <c:pt idx="1226">
                  <c:v>429144</c:v>
                </c:pt>
                <c:pt idx="1227">
                  <c:v>429144</c:v>
                </c:pt>
                <c:pt idx="1228">
                  <c:v>429144</c:v>
                </c:pt>
                <c:pt idx="1229">
                  <c:v>429144</c:v>
                </c:pt>
                <c:pt idx="1230">
                  <c:v>429144</c:v>
                </c:pt>
                <c:pt idx="1231">
                  <c:v>429144</c:v>
                </c:pt>
                <c:pt idx="1232">
                  <c:v>429144</c:v>
                </c:pt>
                <c:pt idx="1233">
                  <c:v>429144</c:v>
                </c:pt>
                <c:pt idx="1234">
                  <c:v>429144</c:v>
                </c:pt>
                <c:pt idx="1235">
                  <c:v>429148</c:v>
                </c:pt>
                <c:pt idx="1236">
                  <c:v>429154</c:v>
                </c:pt>
                <c:pt idx="1237">
                  <c:v>429160</c:v>
                </c:pt>
                <c:pt idx="1238">
                  <c:v>429168</c:v>
                </c:pt>
                <c:pt idx="1239">
                  <c:v>429178</c:v>
                </c:pt>
                <c:pt idx="1240">
                  <c:v>429186</c:v>
                </c:pt>
                <c:pt idx="1241">
                  <c:v>429196</c:v>
                </c:pt>
                <c:pt idx="1242">
                  <c:v>429200</c:v>
                </c:pt>
                <c:pt idx="1243">
                  <c:v>429200</c:v>
                </c:pt>
                <c:pt idx="1244">
                  <c:v>429200</c:v>
                </c:pt>
                <c:pt idx="1245">
                  <c:v>429200</c:v>
                </c:pt>
                <c:pt idx="1246">
                  <c:v>429200</c:v>
                </c:pt>
                <c:pt idx="1247">
                  <c:v>429200</c:v>
                </c:pt>
                <c:pt idx="1248">
                  <c:v>429204</c:v>
                </c:pt>
                <c:pt idx="1249">
                  <c:v>429204</c:v>
                </c:pt>
                <c:pt idx="1250">
                  <c:v>429204</c:v>
                </c:pt>
                <c:pt idx="1251">
                  <c:v>429204</c:v>
                </c:pt>
                <c:pt idx="1252">
                  <c:v>429204</c:v>
                </c:pt>
                <c:pt idx="1253">
                  <c:v>429216</c:v>
                </c:pt>
                <c:pt idx="1254">
                  <c:v>429236</c:v>
                </c:pt>
                <c:pt idx="1255">
                  <c:v>447846</c:v>
                </c:pt>
                <c:pt idx="1256">
                  <c:v>447846</c:v>
                </c:pt>
                <c:pt idx="1257">
                  <c:v>447846</c:v>
                </c:pt>
                <c:pt idx="1258">
                  <c:v>447846</c:v>
                </c:pt>
                <c:pt idx="1259">
                  <c:v>447846</c:v>
                </c:pt>
                <c:pt idx="1260">
                  <c:v>447846</c:v>
                </c:pt>
                <c:pt idx="1261">
                  <c:v>447846</c:v>
                </c:pt>
                <c:pt idx="1262">
                  <c:v>447846</c:v>
                </c:pt>
                <c:pt idx="1263">
                  <c:v>447846</c:v>
                </c:pt>
                <c:pt idx="1264">
                  <c:v>447846</c:v>
                </c:pt>
                <c:pt idx="1265">
                  <c:v>447846</c:v>
                </c:pt>
                <c:pt idx="1266">
                  <c:v>447846</c:v>
                </c:pt>
                <c:pt idx="1267">
                  <c:v>447846</c:v>
                </c:pt>
                <c:pt idx="1268">
                  <c:v>447846</c:v>
                </c:pt>
                <c:pt idx="1269">
                  <c:v>447846</c:v>
                </c:pt>
                <c:pt idx="1270">
                  <c:v>447846</c:v>
                </c:pt>
                <c:pt idx="1271">
                  <c:v>447846</c:v>
                </c:pt>
                <c:pt idx="1272">
                  <c:v>447846</c:v>
                </c:pt>
                <c:pt idx="1273">
                  <c:v>447846</c:v>
                </c:pt>
                <c:pt idx="1274">
                  <c:v>447846</c:v>
                </c:pt>
                <c:pt idx="1275">
                  <c:v>447846</c:v>
                </c:pt>
                <c:pt idx="1276">
                  <c:v>447846</c:v>
                </c:pt>
                <c:pt idx="1277">
                  <c:v>447846</c:v>
                </c:pt>
                <c:pt idx="1278">
                  <c:v>447846</c:v>
                </c:pt>
                <c:pt idx="1279">
                  <c:v>447850</c:v>
                </c:pt>
                <c:pt idx="1280">
                  <c:v>447858</c:v>
                </c:pt>
                <c:pt idx="1281">
                  <c:v>466468</c:v>
                </c:pt>
                <c:pt idx="1282">
                  <c:v>466468</c:v>
                </c:pt>
                <c:pt idx="1283">
                  <c:v>466468</c:v>
                </c:pt>
                <c:pt idx="1284">
                  <c:v>466468</c:v>
                </c:pt>
                <c:pt idx="1285">
                  <c:v>466468</c:v>
                </c:pt>
                <c:pt idx="1286">
                  <c:v>466468</c:v>
                </c:pt>
                <c:pt idx="1287">
                  <c:v>466468</c:v>
                </c:pt>
                <c:pt idx="1288">
                  <c:v>466468</c:v>
                </c:pt>
                <c:pt idx="1289">
                  <c:v>466468</c:v>
                </c:pt>
                <c:pt idx="1290">
                  <c:v>466468</c:v>
                </c:pt>
                <c:pt idx="1291">
                  <c:v>466468</c:v>
                </c:pt>
                <c:pt idx="1292">
                  <c:v>466468</c:v>
                </c:pt>
                <c:pt idx="1293">
                  <c:v>466468</c:v>
                </c:pt>
                <c:pt idx="1294">
                  <c:v>466468</c:v>
                </c:pt>
                <c:pt idx="1295">
                  <c:v>466468</c:v>
                </c:pt>
                <c:pt idx="1296">
                  <c:v>466468</c:v>
                </c:pt>
                <c:pt idx="1297">
                  <c:v>466468</c:v>
                </c:pt>
                <c:pt idx="1298">
                  <c:v>466468</c:v>
                </c:pt>
                <c:pt idx="1299">
                  <c:v>466468</c:v>
                </c:pt>
                <c:pt idx="1300">
                  <c:v>466468</c:v>
                </c:pt>
                <c:pt idx="1301">
                  <c:v>466468</c:v>
                </c:pt>
                <c:pt idx="1302">
                  <c:v>466468</c:v>
                </c:pt>
                <c:pt idx="1303">
                  <c:v>466468</c:v>
                </c:pt>
                <c:pt idx="1304">
                  <c:v>466474</c:v>
                </c:pt>
                <c:pt idx="1305">
                  <c:v>466480</c:v>
                </c:pt>
                <c:pt idx="1306">
                  <c:v>466486</c:v>
                </c:pt>
                <c:pt idx="1307">
                  <c:v>466496</c:v>
                </c:pt>
                <c:pt idx="1308">
                  <c:v>466500</c:v>
                </c:pt>
                <c:pt idx="1309">
                  <c:v>466512</c:v>
                </c:pt>
                <c:pt idx="1310">
                  <c:v>466526</c:v>
                </c:pt>
                <c:pt idx="1311">
                  <c:v>466526</c:v>
                </c:pt>
                <c:pt idx="1312">
                  <c:v>466526</c:v>
                </c:pt>
                <c:pt idx="1313">
                  <c:v>466526</c:v>
                </c:pt>
                <c:pt idx="1314">
                  <c:v>466526</c:v>
                </c:pt>
                <c:pt idx="1315">
                  <c:v>466526</c:v>
                </c:pt>
                <c:pt idx="1316">
                  <c:v>466526</c:v>
                </c:pt>
                <c:pt idx="1317">
                  <c:v>466526</c:v>
                </c:pt>
                <c:pt idx="1318">
                  <c:v>466526</c:v>
                </c:pt>
                <c:pt idx="1319">
                  <c:v>466526</c:v>
                </c:pt>
                <c:pt idx="1320">
                  <c:v>466526</c:v>
                </c:pt>
                <c:pt idx="1321">
                  <c:v>466526</c:v>
                </c:pt>
                <c:pt idx="1322">
                  <c:v>466526</c:v>
                </c:pt>
                <c:pt idx="1323">
                  <c:v>466526</c:v>
                </c:pt>
                <c:pt idx="1324">
                  <c:v>466526</c:v>
                </c:pt>
                <c:pt idx="1325">
                  <c:v>466526</c:v>
                </c:pt>
                <c:pt idx="1326">
                  <c:v>466526</c:v>
                </c:pt>
                <c:pt idx="1327">
                  <c:v>466526</c:v>
                </c:pt>
                <c:pt idx="1328">
                  <c:v>466526</c:v>
                </c:pt>
                <c:pt idx="1329">
                  <c:v>466532</c:v>
                </c:pt>
                <c:pt idx="1330">
                  <c:v>466532</c:v>
                </c:pt>
                <c:pt idx="1331">
                  <c:v>466536</c:v>
                </c:pt>
                <c:pt idx="1332">
                  <c:v>466536</c:v>
                </c:pt>
                <c:pt idx="1333">
                  <c:v>466540</c:v>
                </c:pt>
                <c:pt idx="1334">
                  <c:v>466540</c:v>
                </c:pt>
                <c:pt idx="1335">
                  <c:v>466540</c:v>
                </c:pt>
                <c:pt idx="1336">
                  <c:v>466540</c:v>
                </c:pt>
                <c:pt idx="1337">
                  <c:v>466540</c:v>
                </c:pt>
                <c:pt idx="1338">
                  <c:v>466540</c:v>
                </c:pt>
                <c:pt idx="1339">
                  <c:v>466540</c:v>
                </c:pt>
                <c:pt idx="1340">
                  <c:v>466540</c:v>
                </c:pt>
                <c:pt idx="1341">
                  <c:v>466540</c:v>
                </c:pt>
                <c:pt idx="1342">
                  <c:v>466544</c:v>
                </c:pt>
                <c:pt idx="1343">
                  <c:v>466544</c:v>
                </c:pt>
                <c:pt idx="1344">
                  <c:v>466544</c:v>
                </c:pt>
                <c:pt idx="1345">
                  <c:v>466544</c:v>
                </c:pt>
                <c:pt idx="1346">
                  <c:v>466544</c:v>
                </c:pt>
                <c:pt idx="1347">
                  <c:v>466544</c:v>
                </c:pt>
                <c:pt idx="1348">
                  <c:v>466544</c:v>
                </c:pt>
                <c:pt idx="1349">
                  <c:v>466544</c:v>
                </c:pt>
                <c:pt idx="1350">
                  <c:v>466544</c:v>
                </c:pt>
                <c:pt idx="1351">
                  <c:v>466544</c:v>
                </c:pt>
                <c:pt idx="1352">
                  <c:v>466544</c:v>
                </c:pt>
                <c:pt idx="1353">
                  <c:v>466544</c:v>
                </c:pt>
                <c:pt idx="1354">
                  <c:v>466544</c:v>
                </c:pt>
                <c:pt idx="1355">
                  <c:v>466544</c:v>
                </c:pt>
                <c:pt idx="1356">
                  <c:v>466548</c:v>
                </c:pt>
                <c:pt idx="1357">
                  <c:v>466560</c:v>
                </c:pt>
                <c:pt idx="1358">
                  <c:v>466560</c:v>
                </c:pt>
                <c:pt idx="1359">
                  <c:v>466574</c:v>
                </c:pt>
                <c:pt idx="1360">
                  <c:v>466592</c:v>
                </c:pt>
                <c:pt idx="1361">
                  <c:v>466606</c:v>
                </c:pt>
                <c:pt idx="1362">
                  <c:v>466632</c:v>
                </c:pt>
                <c:pt idx="1363">
                  <c:v>485242</c:v>
                </c:pt>
                <c:pt idx="1364">
                  <c:v>485242</c:v>
                </c:pt>
                <c:pt idx="1365">
                  <c:v>485242</c:v>
                </c:pt>
                <c:pt idx="1366">
                  <c:v>485242</c:v>
                </c:pt>
                <c:pt idx="1367">
                  <c:v>485242</c:v>
                </c:pt>
                <c:pt idx="1368">
                  <c:v>485242</c:v>
                </c:pt>
                <c:pt idx="1369">
                  <c:v>485242</c:v>
                </c:pt>
                <c:pt idx="1370">
                  <c:v>485242</c:v>
                </c:pt>
                <c:pt idx="1371">
                  <c:v>485242</c:v>
                </c:pt>
                <c:pt idx="1372">
                  <c:v>485242</c:v>
                </c:pt>
                <c:pt idx="1373">
                  <c:v>485242</c:v>
                </c:pt>
                <c:pt idx="1374">
                  <c:v>485242</c:v>
                </c:pt>
                <c:pt idx="1375">
                  <c:v>485242</c:v>
                </c:pt>
                <c:pt idx="1376">
                  <c:v>485242</c:v>
                </c:pt>
                <c:pt idx="1377">
                  <c:v>485242</c:v>
                </c:pt>
                <c:pt idx="1378">
                  <c:v>485242</c:v>
                </c:pt>
                <c:pt idx="1379">
                  <c:v>485242</c:v>
                </c:pt>
                <c:pt idx="1380">
                  <c:v>485242</c:v>
                </c:pt>
                <c:pt idx="1381">
                  <c:v>485242</c:v>
                </c:pt>
                <c:pt idx="1382">
                  <c:v>485242</c:v>
                </c:pt>
                <c:pt idx="1383">
                  <c:v>485242</c:v>
                </c:pt>
                <c:pt idx="1384">
                  <c:v>485242</c:v>
                </c:pt>
                <c:pt idx="1385">
                  <c:v>485242</c:v>
                </c:pt>
                <c:pt idx="1386">
                  <c:v>485242</c:v>
                </c:pt>
                <c:pt idx="1387">
                  <c:v>485242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D6-41E2-B09C-D59BD42806D3}"/>
            </c:ext>
          </c:extLst>
        </c:ser>
        <c:ser>
          <c:idx val="6"/>
          <c:order val="5"/>
          <c:tx>
            <c:strRef>
              <c:f>Sheet2!$G$1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Sheet2!$G$2:$G$1389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D6-41E2-B09C-D59BD4280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2"/>
          <c:order val="0"/>
          <c:tx>
            <c:strRef>
              <c:f>Sheet2!$C$1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Sheet2!$C$2:$C$1389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3720</c:v>
                </c:pt>
                <c:pt idx="59">
                  <c:v>7440</c:v>
                </c:pt>
                <c:pt idx="60">
                  <c:v>7440</c:v>
                </c:pt>
                <c:pt idx="61">
                  <c:v>11160</c:v>
                </c:pt>
                <c:pt idx="62">
                  <c:v>14880</c:v>
                </c:pt>
                <c:pt idx="63">
                  <c:v>14880</c:v>
                </c:pt>
                <c:pt idx="64">
                  <c:v>14880</c:v>
                </c:pt>
                <c:pt idx="65">
                  <c:v>14880</c:v>
                </c:pt>
                <c:pt idx="66">
                  <c:v>18600</c:v>
                </c:pt>
                <c:pt idx="67">
                  <c:v>31620</c:v>
                </c:pt>
                <c:pt idx="68">
                  <c:v>35340</c:v>
                </c:pt>
                <c:pt idx="69">
                  <c:v>42780</c:v>
                </c:pt>
                <c:pt idx="70">
                  <c:v>46500</c:v>
                </c:pt>
                <c:pt idx="71">
                  <c:v>50220</c:v>
                </c:pt>
                <c:pt idx="72">
                  <c:v>50220</c:v>
                </c:pt>
                <c:pt idx="73">
                  <c:v>50220</c:v>
                </c:pt>
                <c:pt idx="74">
                  <c:v>50220</c:v>
                </c:pt>
                <c:pt idx="75">
                  <c:v>50220</c:v>
                </c:pt>
                <c:pt idx="76">
                  <c:v>50220</c:v>
                </c:pt>
                <c:pt idx="77">
                  <c:v>50220</c:v>
                </c:pt>
                <c:pt idx="78">
                  <c:v>50220</c:v>
                </c:pt>
                <c:pt idx="79">
                  <c:v>50220</c:v>
                </c:pt>
                <c:pt idx="80">
                  <c:v>50220</c:v>
                </c:pt>
                <c:pt idx="81">
                  <c:v>50220</c:v>
                </c:pt>
                <c:pt idx="82">
                  <c:v>50220</c:v>
                </c:pt>
                <c:pt idx="83">
                  <c:v>50220</c:v>
                </c:pt>
                <c:pt idx="84">
                  <c:v>50220</c:v>
                </c:pt>
                <c:pt idx="85">
                  <c:v>50220</c:v>
                </c:pt>
                <c:pt idx="86">
                  <c:v>50220</c:v>
                </c:pt>
                <c:pt idx="87">
                  <c:v>50220</c:v>
                </c:pt>
                <c:pt idx="88">
                  <c:v>53940</c:v>
                </c:pt>
                <c:pt idx="89">
                  <c:v>59520</c:v>
                </c:pt>
                <c:pt idx="90">
                  <c:v>59520</c:v>
                </c:pt>
                <c:pt idx="91">
                  <c:v>59520</c:v>
                </c:pt>
                <c:pt idx="92">
                  <c:v>59520</c:v>
                </c:pt>
                <c:pt idx="93">
                  <c:v>59520</c:v>
                </c:pt>
                <c:pt idx="94">
                  <c:v>59520</c:v>
                </c:pt>
                <c:pt idx="95">
                  <c:v>59520</c:v>
                </c:pt>
                <c:pt idx="96">
                  <c:v>59520</c:v>
                </c:pt>
                <c:pt idx="97">
                  <c:v>59520</c:v>
                </c:pt>
                <c:pt idx="98">
                  <c:v>59520</c:v>
                </c:pt>
                <c:pt idx="99">
                  <c:v>59520</c:v>
                </c:pt>
                <c:pt idx="100">
                  <c:v>59520</c:v>
                </c:pt>
                <c:pt idx="101">
                  <c:v>59520</c:v>
                </c:pt>
                <c:pt idx="102">
                  <c:v>65100</c:v>
                </c:pt>
                <c:pt idx="103">
                  <c:v>65100</c:v>
                </c:pt>
                <c:pt idx="104">
                  <c:v>65100</c:v>
                </c:pt>
                <c:pt idx="105">
                  <c:v>70680</c:v>
                </c:pt>
                <c:pt idx="106">
                  <c:v>76260</c:v>
                </c:pt>
                <c:pt idx="107">
                  <c:v>76260</c:v>
                </c:pt>
                <c:pt idx="108">
                  <c:v>79980</c:v>
                </c:pt>
                <c:pt idx="109">
                  <c:v>79980</c:v>
                </c:pt>
                <c:pt idx="110">
                  <c:v>83700</c:v>
                </c:pt>
                <c:pt idx="111">
                  <c:v>83700</c:v>
                </c:pt>
                <c:pt idx="112">
                  <c:v>83700</c:v>
                </c:pt>
                <c:pt idx="113">
                  <c:v>89280</c:v>
                </c:pt>
                <c:pt idx="114">
                  <c:v>89280</c:v>
                </c:pt>
                <c:pt idx="115">
                  <c:v>89280</c:v>
                </c:pt>
                <c:pt idx="116">
                  <c:v>89280</c:v>
                </c:pt>
                <c:pt idx="117">
                  <c:v>89280</c:v>
                </c:pt>
                <c:pt idx="118">
                  <c:v>89280</c:v>
                </c:pt>
                <c:pt idx="119">
                  <c:v>89280</c:v>
                </c:pt>
                <c:pt idx="120">
                  <c:v>89280</c:v>
                </c:pt>
                <c:pt idx="121">
                  <c:v>89280</c:v>
                </c:pt>
                <c:pt idx="122">
                  <c:v>89280</c:v>
                </c:pt>
                <c:pt idx="123">
                  <c:v>89280</c:v>
                </c:pt>
                <c:pt idx="124">
                  <c:v>89280</c:v>
                </c:pt>
                <c:pt idx="125">
                  <c:v>89280</c:v>
                </c:pt>
                <c:pt idx="126">
                  <c:v>94860</c:v>
                </c:pt>
                <c:pt idx="127">
                  <c:v>102300</c:v>
                </c:pt>
                <c:pt idx="128">
                  <c:v>102300</c:v>
                </c:pt>
                <c:pt idx="129">
                  <c:v>106020</c:v>
                </c:pt>
                <c:pt idx="130">
                  <c:v>106020</c:v>
                </c:pt>
                <c:pt idx="131">
                  <c:v>106020</c:v>
                </c:pt>
                <c:pt idx="132">
                  <c:v>109740</c:v>
                </c:pt>
                <c:pt idx="133">
                  <c:v>109740</c:v>
                </c:pt>
                <c:pt idx="134">
                  <c:v>109740</c:v>
                </c:pt>
                <c:pt idx="135">
                  <c:v>109740</c:v>
                </c:pt>
                <c:pt idx="136">
                  <c:v>109740</c:v>
                </c:pt>
                <c:pt idx="137">
                  <c:v>113460</c:v>
                </c:pt>
                <c:pt idx="138">
                  <c:v>113460</c:v>
                </c:pt>
                <c:pt idx="139">
                  <c:v>113460</c:v>
                </c:pt>
                <c:pt idx="140">
                  <c:v>113460</c:v>
                </c:pt>
                <c:pt idx="141">
                  <c:v>117180</c:v>
                </c:pt>
                <c:pt idx="142">
                  <c:v>117180</c:v>
                </c:pt>
                <c:pt idx="143">
                  <c:v>117180</c:v>
                </c:pt>
                <c:pt idx="144">
                  <c:v>117180</c:v>
                </c:pt>
                <c:pt idx="145">
                  <c:v>117180</c:v>
                </c:pt>
                <c:pt idx="146">
                  <c:v>117180</c:v>
                </c:pt>
                <c:pt idx="147">
                  <c:v>117180</c:v>
                </c:pt>
                <c:pt idx="148">
                  <c:v>117180</c:v>
                </c:pt>
                <c:pt idx="149">
                  <c:v>117180</c:v>
                </c:pt>
                <c:pt idx="150">
                  <c:v>117180</c:v>
                </c:pt>
                <c:pt idx="151">
                  <c:v>117180</c:v>
                </c:pt>
                <c:pt idx="152">
                  <c:v>117180</c:v>
                </c:pt>
                <c:pt idx="153">
                  <c:v>117180</c:v>
                </c:pt>
                <c:pt idx="154">
                  <c:v>117180</c:v>
                </c:pt>
                <c:pt idx="155">
                  <c:v>117180</c:v>
                </c:pt>
                <c:pt idx="156">
                  <c:v>117180</c:v>
                </c:pt>
                <c:pt idx="157">
                  <c:v>117180</c:v>
                </c:pt>
                <c:pt idx="158">
                  <c:v>117180</c:v>
                </c:pt>
                <c:pt idx="159">
                  <c:v>124620</c:v>
                </c:pt>
                <c:pt idx="160">
                  <c:v>128340</c:v>
                </c:pt>
                <c:pt idx="161">
                  <c:v>137640</c:v>
                </c:pt>
                <c:pt idx="162">
                  <c:v>141360</c:v>
                </c:pt>
                <c:pt idx="163">
                  <c:v>141360</c:v>
                </c:pt>
                <c:pt idx="164">
                  <c:v>145080</c:v>
                </c:pt>
                <c:pt idx="165">
                  <c:v>152520</c:v>
                </c:pt>
                <c:pt idx="166">
                  <c:v>156240</c:v>
                </c:pt>
                <c:pt idx="167">
                  <c:v>156240</c:v>
                </c:pt>
                <c:pt idx="168">
                  <c:v>156240</c:v>
                </c:pt>
                <c:pt idx="169">
                  <c:v>156240</c:v>
                </c:pt>
                <c:pt idx="170">
                  <c:v>156240</c:v>
                </c:pt>
                <c:pt idx="171">
                  <c:v>156240</c:v>
                </c:pt>
                <c:pt idx="172">
                  <c:v>156240</c:v>
                </c:pt>
                <c:pt idx="173">
                  <c:v>156240</c:v>
                </c:pt>
                <c:pt idx="174">
                  <c:v>156240</c:v>
                </c:pt>
                <c:pt idx="175">
                  <c:v>156240</c:v>
                </c:pt>
                <c:pt idx="176">
                  <c:v>156240</c:v>
                </c:pt>
                <c:pt idx="177">
                  <c:v>156240</c:v>
                </c:pt>
                <c:pt idx="178">
                  <c:v>156240</c:v>
                </c:pt>
                <c:pt idx="179">
                  <c:v>163680</c:v>
                </c:pt>
                <c:pt idx="180">
                  <c:v>169260</c:v>
                </c:pt>
                <c:pt idx="181">
                  <c:v>172980</c:v>
                </c:pt>
                <c:pt idx="182">
                  <c:v>172980</c:v>
                </c:pt>
                <c:pt idx="183">
                  <c:v>172980</c:v>
                </c:pt>
                <c:pt idx="184">
                  <c:v>182280</c:v>
                </c:pt>
                <c:pt idx="185">
                  <c:v>182280</c:v>
                </c:pt>
                <c:pt idx="186">
                  <c:v>187860</c:v>
                </c:pt>
                <c:pt idx="187">
                  <c:v>195300</c:v>
                </c:pt>
                <c:pt idx="188">
                  <c:v>202740</c:v>
                </c:pt>
                <c:pt idx="189">
                  <c:v>215760</c:v>
                </c:pt>
                <c:pt idx="190">
                  <c:v>219480</c:v>
                </c:pt>
                <c:pt idx="191">
                  <c:v>219480</c:v>
                </c:pt>
                <c:pt idx="192">
                  <c:v>219480</c:v>
                </c:pt>
                <c:pt idx="193">
                  <c:v>223200</c:v>
                </c:pt>
                <c:pt idx="194">
                  <c:v>223200</c:v>
                </c:pt>
                <c:pt idx="195">
                  <c:v>223200</c:v>
                </c:pt>
                <c:pt idx="196">
                  <c:v>226920</c:v>
                </c:pt>
                <c:pt idx="197">
                  <c:v>226920</c:v>
                </c:pt>
                <c:pt idx="198">
                  <c:v>226920</c:v>
                </c:pt>
                <c:pt idx="199">
                  <c:v>226920</c:v>
                </c:pt>
                <c:pt idx="200">
                  <c:v>226920</c:v>
                </c:pt>
                <c:pt idx="201">
                  <c:v>226920</c:v>
                </c:pt>
                <c:pt idx="202">
                  <c:v>226920</c:v>
                </c:pt>
                <c:pt idx="203">
                  <c:v>226920</c:v>
                </c:pt>
                <c:pt idx="204">
                  <c:v>226920</c:v>
                </c:pt>
                <c:pt idx="205">
                  <c:v>226920</c:v>
                </c:pt>
                <c:pt idx="206">
                  <c:v>226920</c:v>
                </c:pt>
                <c:pt idx="207">
                  <c:v>232500</c:v>
                </c:pt>
                <c:pt idx="208">
                  <c:v>236220</c:v>
                </c:pt>
                <c:pt idx="209">
                  <c:v>241800</c:v>
                </c:pt>
                <c:pt idx="210">
                  <c:v>245520</c:v>
                </c:pt>
                <c:pt idx="211">
                  <c:v>245520</c:v>
                </c:pt>
                <c:pt idx="212">
                  <c:v>251100</c:v>
                </c:pt>
                <c:pt idx="213">
                  <c:v>260400</c:v>
                </c:pt>
                <c:pt idx="214">
                  <c:v>267840</c:v>
                </c:pt>
                <c:pt idx="215">
                  <c:v>271560</c:v>
                </c:pt>
                <c:pt idx="216">
                  <c:v>279000</c:v>
                </c:pt>
                <c:pt idx="217">
                  <c:v>279000</c:v>
                </c:pt>
                <c:pt idx="218">
                  <c:v>279000</c:v>
                </c:pt>
                <c:pt idx="219">
                  <c:v>279000</c:v>
                </c:pt>
                <c:pt idx="220">
                  <c:v>279000</c:v>
                </c:pt>
                <c:pt idx="221">
                  <c:v>282720</c:v>
                </c:pt>
                <c:pt idx="222">
                  <c:v>286440</c:v>
                </c:pt>
                <c:pt idx="223">
                  <c:v>286440</c:v>
                </c:pt>
                <c:pt idx="224">
                  <c:v>286440</c:v>
                </c:pt>
                <c:pt idx="225">
                  <c:v>286440</c:v>
                </c:pt>
                <c:pt idx="226">
                  <c:v>290160</c:v>
                </c:pt>
                <c:pt idx="227">
                  <c:v>290160</c:v>
                </c:pt>
                <c:pt idx="228">
                  <c:v>290160</c:v>
                </c:pt>
                <c:pt idx="229">
                  <c:v>290160</c:v>
                </c:pt>
                <c:pt idx="230">
                  <c:v>299460</c:v>
                </c:pt>
                <c:pt idx="231">
                  <c:v>306900</c:v>
                </c:pt>
                <c:pt idx="232">
                  <c:v>306900</c:v>
                </c:pt>
                <c:pt idx="233">
                  <c:v>310620</c:v>
                </c:pt>
                <c:pt idx="234">
                  <c:v>316200</c:v>
                </c:pt>
                <c:pt idx="235">
                  <c:v>325500</c:v>
                </c:pt>
                <c:pt idx="236">
                  <c:v>336660</c:v>
                </c:pt>
                <c:pt idx="237">
                  <c:v>347820</c:v>
                </c:pt>
                <c:pt idx="238">
                  <c:v>360840</c:v>
                </c:pt>
                <c:pt idx="239">
                  <c:v>373860</c:v>
                </c:pt>
                <c:pt idx="240">
                  <c:v>392460</c:v>
                </c:pt>
                <c:pt idx="241">
                  <c:v>392460</c:v>
                </c:pt>
                <c:pt idx="242">
                  <c:v>392460</c:v>
                </c:pt>
                <c:pt idx="243">
                  <c:v>392460</c:v>
                </c:pt>
                <c:pt idx="244">
                  <c:v>392460</c:v>
                </c:pt>
                <c:pt idx="245">
                  <c:v>392460</c:v>
                </c:pt>
                <c:pt idx="246">
                  <c:v>392460</c:v>
                </c:pt>
                <c:pt idx="247">
                  <c:v>392460</c:v>
                </c:pt>
                <c:pt idx="248">
                  <c:v>392460</c:v>
                </c:pt>
                <c:pt idx="249">
                  <c:v>392460</c:v>
                </c:pt>
                <c:pt idx="250">
                  <c:v>396180</c:v>
                </c:pt>
                <c:pt idx="251">
                  <c:v>399900</c:v>
                </c:pt>
                <c:pt idx="252">
                  <c:v>403620</c:v>
                </c:pt>
                <c:pt idx="253">
                  <c:v>409200</c:v>
                </c:pt>
                <c:pt idx="254">
                  <c:v>416640</c:v>
                </c:pt>
                <c:pt idx="255">
                  <c:v>416640</c:v>
                </c:pt>
                <c:pt idx="256">
                  <c:v>420360</c:v>
                </c:pt>
                <c:pt idx="257">
                  <c:v>420360</c:v>
                </c:pt>
                <c:pt idx="258">
                  <c:v>420360</c:v>
                </c:pt>
                <c:pt idx="259">
                  <c:v>420360</c:v>
                </c:pt>
                <c:pt idx="260">
                  <c:v>420360</c:v>
                </c:pt>
                <c:pt idx="261">
                  <c:v>420360</c:v>
                </c:pt>
                <c:pt idx="262">
                  <c:v>420360</c:v>
                </c:pt>
                <c:pt idx="263">
                  <c:v>420360</c:v>
                </c:pt>
                <c:pt idx="264">
                  <c:v>420360</c:v>
                </c:pt>
                <c:pt idx="265">
                  <c:v>420360</c:v>
                </c:pt>
                <c:pt idx="266">
                  <c:v>420360</c:v>
                </c:pt>
                <c:pt idx="267">
                  <c:v>420360</c:v>
                </c:pt>
                <c:pt idx="268">
                  <c:v>420360</c:v>
                </c:pt>
                <c:pt idx="269">
                  <c:v>420360</c:v>
                </c:pt>
                <c:pt idx="270">
                  <c:v>425940</c:v>
                </c:pt>
                <c:pt idx="271">
                  <c:v>431520</c:v>
                </c:pt>
                <c:pt idx="272">
                  <c:v>444540</c:v>
                </c:pt>
                <c:pt idx="273">
                  <c:v>451980</c:v>
                </c:pt>
                <c:pt idx="274">
                  <c:v>457560</c:v>
                </c:pt>
                <c:pt idx="275">
                  <c:v>465000</c:v>
                </c:pt>
                <c:pt idx="276">
                  <c:v>478020</c:v>
                </c:pt>
                <c:pt idx="277">
                  <c:v>496620</c:v>
                </c:pt>
                <c:pt idx="278">
                  <c:v>515220</c:v>
                </c:pt>
                <c:pt idx="279">
                  <c:v>515220</c:v>
                </c:pt>
                <c:pt idx="280">
                  <c:v>515220</c:v>
                </c:pt>
                <c:pt idx="281">
                  <c:v>515220</c:v>
                </c:pt>
                <c:pt idx="282">
                  <c:v>515220</c:v>
                </c:pt>
                <c:pt idx="283">
                  <c:v>515220</c:v>
                </c:pt>
                <c:pt idx="284">
                  <c:v>515220</c:v>
                </c:pt>
                <c:pt idx="285">
                  <c:v>515220</c:v>
                </c:pt>
                <c:pt idx="286">
                  <c:v>515220</c:v>
                </c:pt>
                <c:pt idx="287">
                  <c:v>515220</c:v>
                </c:pt>
                <c:pt idx="288">
                  <c:v>515220</c:v>
                </c:pt>
                <c:pt idx="289">
                  <c:v>515220</c:v>
                </c:pt>
                <c:pt idx="290">
                  <c:v>515220</c:v>
                </c:pt>
                <c:pt idx="291">
                  <c:v>515220</c:v>
                </c:pt>
                <c:pt idx="292">
                  <c:v>515220</c:v>
                </c:pt>
                <c:pt idx="293">
                  <c:v>515220</c:v>
                </c:pt>
                <c:pt idx="294">
                  <c:v>515220</c:v>
                </c:pt>
                <c:pt idx="295">
                  <c:v>515220</c:v>
                </c:pt>
                <c:pt idx="296">
                  <c:v>515220</c:v>
                </c:pt>
                <c:pt idx="297">
                  <c:v>515220</c:v>
                </c:pt>
                <c:pt idx="298">
                  <c:v>515220</c:v>
                </c:pt>
                <c:pt idx="299">
                  <c:v>515220</c:v>
                </c:pt>
                <c:pt idx="300">
                  <c:v>515220</c:v>
                </c:pt>
                <c:pt idx="301">
                  <c:v>515220</c:v>
                </c:pt>
                <c:pt idx="302">
                  <c:v>515220</c:v>
                </c:pt>
                <c:pt idx="303">
                  <c:v>515220</c:v>
                </c:pt>
                <c:pt idx="304">
                  <c:v>515220</c:v>
                </c:pt>
                <c:pt idx="305">
                  <c:v>515220</c:v>
                </c:pt>
                <c:pt idx="306">
                  <c:v>515220</c:v>
                </c:pt>
                <c:pt idx="307">
                  <c:v>515220</c:v>
                </c:pt>
                <c:pt idx="308">
                  <c:v>515220</c:v>
                </c:pt>
                <c:pt idx="309">
                  <c:v>515220</c:v>
                </c:pt>
                <c:pt idx="310">
                  <c:v>515220</c:v>
                </c:pt>
                <c:pt idx="311">
                  <c:v>515220</c:v>
                </c:pt>
                <c:pt idx="312">
                  <c:v>515220</c:v>
                </c:pt>
                <c:pt idx="313">
                  <c:v>515220</c:v>
                </c:pt>
                <c:pt idx="314">
                  <c:v>515220</c:v>
                </c:pt>
                <c:pt idx="315">
                  <c:v>515220</c:v>
                </c:pt>
                <c:pt idx="316">
                  <c:v>515220</c:v>
                </c:pt>
                <c:pt idx="317">
                  <c:v>515220</c:v>
                </c:pt>
                <c:pt idx="318">
                  <c:v>515220</c:v>
                </c:pt>
                <c:pt idx="319">
                  <c:v>515220</c:v>
                </c:pt>
                <c:pt idx="320">
                  <c:v>515220</c:v>
                </c:pt>
                <c:pt idx="321">
                  <c:v>515220</c:v>
                </c:pt>
                <c:pt idx="322">
                  <c:v>515220</c:v>
                </c:pt>
                <c:pt idx="323">
                  <c:v>515220</c:v>
                </c:pt>
                <c:pt idx="324">
                  <c:v>515220</c:v>
                </c:pt>
                <c:pt idx="325">
                  <c:v>515220</c:v>
                </c:pt>
                <c:pt idx="326">
                  <c:v>515220</c:v>
                </c:pt>
                <c:pt idx="327">
                  <c:v>515220</c:v>
                </c:pt>
                <c:pt idx="328">
                  <c:v>515220</c:v>
                </c:pt>
                <c:pt idx="329">
                  <c:v>515220</c:v>
                </c:pt>
                <c:pt idx="330">
                  <c:v>518940</c:v>
                </c:pt>
                <c:pt idx="331">
                  <c:v>518940</c:v>
                </c:pt>
                <c:pt idx="332">
                  <c:v>518940</c:v>
                </c:pt>
                <c:pt idx="333">
                  <c:v>518940</c:v>
                </c:pt>
                <c:pt idx="334">
                  <c:v>518940</c:v>
                </c:pt>
                <c:pt idx="335">
                  <c:v>518940</c:v>
                </c:pt>
                <c:pt idx="336">
                  <c:v>518940</c:v>
                </c:pt>
                <c:pt idx="337">
                  <c:v>518940</c:v>
                </c:pt>
                <c:pt idx="338">
                  <c:v>518940</c:v>
                </c:pt>
                <c:pt idx="339">
                  <c:v>518940</c:v>
                </c:pt>
                <c:pt idx="340">
                  <c:v>518940</c:v>
                </c:pt>
                <c:pt idx="341">
                  <c:v>518940</c:v>
                </c:pt>
                <c:pt idx="342">
                  <c:v>518940</c:v>
                </c:pt>
                <c:pt idx="343">
                  <c:v>518940</c:v>
                </c:pt>
                <c:pt idx="344">
                  <c:v>518940</c:v>
                </c:pt>
                <c:pt idx="345">
                  <c:v>518940</c:v>
                </c:pt>
                <c:pt idx="346">
                  <c:v>518940</c:v>
                </c:pt>
                <c:pt idx="347">
                  <c:v>522660</c:v>
                </c:pt>
                <c:pt idx="348">
                  <c:v>522660</c:v>
                </c:pt>
                <c:pt idx="349">
                  <c:v>522660</c:v>
                </c:pt>
                <c:pt idx="350">
                  <c:v>526380</c:v>
                </c:pt>
                <c:pt idx="351">
                  <c:v>533820</c:v>
                </c:pt>
                <c:pt idx="352">
                  <c:v>543120</c:v>
                </c:pt>
                <c:pt idx="353">
                  <c:v>546840</c:v>
                </c:pt>
                <c:pt idx="354">
                  <c:v>546840</c:v>
                </c:pt>
                <c:pt idx="355">
                  <c:v>550560</c:v>
                </c:pt>
                <c:pt idx="356">
                  <c:v>550560</c:v>
                </c:pt>
                <c:pt idx="357">
                  <c:v>559860</c:v>
                </c:pt>
                <c:pt idx="358">
                  <c:v>569160</c:v>
                </c:pt>
                <c:pt idx="359">
                  <c:v>569160</c:v>
                </c:pt>
                <c:pt idx="360">
                  <c:v>569160</c:v>
                </c:pt>
                <c:pt idx="361">
                  <c:v>569160</c:v>
                </c:pt>
                <c:pt idx="362">
                  <c:v>569160</c:v>
                </c:pt>
                <c:pt idx="363">
                  <c:v>569160</c:v>
                </c:pt>
                <c:pt idx="364">
                  <c:v>569160</c:v>
                </c:pt>
                <c:pt idx="365">
                  <c:v>569160</c:v>
                </c:pt>
                <c:pt idx="366">
                  <c:v>569160</c:v>
                </c:pt>
                <c:pt idx="367">
                  <c:v>569160</c:v>
                </c:pt>
                <c:pt idx="368">
                  <c:v>569160</c:v>
                </c:pt>
                <c:pt idx="369">
                  <c:v>569160</c:v>
                </c:pt>
                <c:pt idx="370">
                  <c:v>569160</c:v>
                </c:pt>
                <c:pt idx="371">
                  <c:v>569160</c:v>
                </c:pt>
                <c:pt idx="372">
                  <c:v>569160</c:v>
                </c:pt>
                <c:pt idx="373">
                  <c:v>569160</c:v>
                </c:pt>
                <c:pt idx="374">
                  <c:v>569160</c:v>
                </c:pt>
                <c:pt idx="375">
                  <c:v>569160</c:v>
                </c:pt>
                <c:pt idx="376">
                  <c:v>569160</c:v>
                </c:pt>
                <c:pt idx="377">
                  <c:v>572880</c:v>
                </c:pt>
                <c:pt idx="378">
                  <c:v>580320</c:v>
                </c:pt>
                <c:pt idx="379">
                  <c:v>580320</c:v>
                </c:pt>
                <c:pt idx="380">
                  <c:v>585900</c:v>
                </c:pt>
                <c:pt idx="381">
                  <c:v>585900</c:v>
                </c:pt>
                <c:pt idx="382">
                  <c:v>585900</c:v>
                </c:pt>
                <c:pt idx="383">
                  <c:v>585900</c:v>
                </c:pt>
                <c:pt idx="384">
                  <c:v>585900</c:v>
                </c:pt>
                <c:pt idx="385">
                  <c:v>585900</c:v>
                </c:pt>
                <c:pt idx="386">
                  <c:v>585900</c:v>
                </c:pt>
                <c:pt idx="387">
                  <c:v>585900</c:v>
                </c:pt>
                <c:pt idx="388">
                  <c:v>585900</c:v>
                </c:pt>
                <c:pt idx="389">
                  <c:v>585900</c:v>
                </c:pt>
                <c:pt idx="390">
                  <c:v>585900</c:v>
                </c:pt>
                <c:pt idx="391">
                  <c:v>585900</c:v>
                </c:pt>
                <c:pt idx="392">
                  <c:v>585900</c:v>
                </c:pt>
                <c:pt idx="393">
                  <c:v>585900</c:v>
                </c:pt>
                <c:pt idx="394">
                  <c:v>585900</c:v>
                </c:pt>
                <c:pt idx="395">
                  <c:v>589620</c:v>
                </c:pt>
                <c:pt idx="396">
                  <c:v>589620</c:v>
                </c:pt>
                <c:pt idx="397">
                  <c:v>595200</c:v>
                </c:pt>
                <c:pt idx="398">
                  <c:v>598920</c:v>
                </c:pt>
                <c:pt idx="399">
                  <c:v>598920</c:v>
                </c:pt>
                <c:pt idx="400">
                  <c:v>598920</c:v>
                </c:pt>
                <c:pt idx="401">
                  <c:v>606360</c:v>
                </c:pt>
                <c:pt idx="402">
                  <c:v>606360</c:v>
                </c:pt>
                <c:pt idx="403">
                  <c:v>611940</c:v>
                </c:pt>
                <c:pt idx="404">
                  <c:v>615660</c:v>
                </c:pt>
                <c:pt idx="405">
                  <c:v>619380</c:v>
                </c:pt>
                <c:pt idx="406">
                  <c:v>619380</c:v>
                </c:pt>
                <c:pt idx="407">
                  <c:v>619380</c:v>
                </c:pt>
                <c:pt idx="408">
                  <c:v>619380</c:v>
                </c:pt>
                <c:pt idx="409">
                  <c:v>619380</c:v>
                </c:pt>
                <c:pt idx="410">
                  <c:v>619380</c:v>
                </c:pt>
                <c:pt idx="411">
                  <c:v>619380</c:v>
                </c:pt>
                <c:pt idx="412">
                  <c:v>619380</c:v>
                </c:pt>
                <c:pt idx="413">
                  <c:v>619380</c:v>
                </c:pt>
                <c:pt idx="414">
                  <c:v>619380</c:v>
                </c:pt>
                <c:pt idx="415">
                  <c:v>619380</c:v>
                </c:pt>
                <c:pt idx="416">
                  <c:v>619380</c:v>
                </c:pt>
                <c:pt idx="417">
                  <c:v>623100</c:v>
                </c:pt>
                <c:pt idx="418">
                  <c:v>626820</c:v>
                </c:pt>
                <c:pt idx="419">
                  <c:v>626820</c:v>
                </c:pt>
                <c:pt idx="420">
                  <c:v>626820</c:v>
                </c:pt>
                <c:pt idx="421">
                  <c:v>626820</c:v>
                </c:pt>
                <c:pt idx="422">
                  <c:v>626820</c:v>
                </c:pt>
                <c:pt idx="423">
                  <c:v>626820</c:v>
                </c:pt>
                <c:pt idx="424">
                  <c:v>630540</c:v>
                </c:pt>
                <c:pt idx="425">
                  <c:v>634260</c:v>
                </c:pt>
                <c:pt idx="426">
                  <c:v>634260</c:v>
                </c:pt>
                <c:pt idx="427">
                  <c:v>634260</c:v>
                </c:pt>
                <c:pt idx="428">
                  <c:v>634260</c:v>
                </c:pt>
                <c:pt idx="429">
                  <c:v>634260</c:v>
                </c:pt>
                <c:pt idx="430">
                  <c:v>634260</c:v>
                </c:pt>
                <c:pt idx="431">
                  <c:v>634260</c:v>
                </c:pt>
                <c:pt idx="432">
                  <c:v>634260</c:v>
                </c:pt>
                <c:pt idx="433">
                  <c:v>637980</c:v>
                </c:pt>
                <c:pt idx="434">
                  <c:v>637980</c:v>
                </c:pt>
                <c:pt idx="435">
                  <c:v>637980</c:v>
                </c:pt>
                <c:pt idx="436">
                  <c:v>637980</c:v>
                </c:pt>
                <c:pt idx="437">
                  <c:v>637980</c:v>
                </c:pt>
                <c:pt idx="438">
                  <c:v>637980</c:v>
                </c:pt>
                <c:pt idx="439">
                  <c:v>637980</c:v>
                </c:pt>
                <c:pt idx="440">
                  <c:v>637980</c:v>
                </c:pt>
                <c:pt idx="441">
                  <c:v>649140</c:v>
                </c:pt>
                <c:pt idx="442">
                  <c:v>656580</c:v>
                </c:pt>
                <c:pt idx="443">
                  <c:v>660300</c:v>
                </c:pt>
                <c:pt idx="444">
                  <c:v>660300</c:v>
                </c:pt>
                <c:pt idx="445">
                  <c:v>660300</c:v>
                </c:pt>
                <c:pt idx="446">
                  <c:v>660300</c:v>
                </c:pt>
                <c:pt idx="447">
                  <c:v>664020</c:v>
                </c:pt>
                <c:pt idx="448">
                  <c:v>667740</c:v>
                </c:pt>
                <c:pt idx="449">
                  <c:v>671460</c:v>
                </c:pt>
                <c:pt idx="450">
                  <c:v>675180</c:v>
                </c:pt>
                <c:pt idx="451">
                  <c:v>675180</c:v>
                </c:pt>
                <c:pt idx="452">
                  <c:v>675180</c:v>
                </c:pt>
                <c:pt idx="453">
                  <c:v>675180</c:v>
                </c:pt>
                <c:pt idx="454">
                  <c:v>675180</c:v>
                </c:pt>
                <c:pt idx="455">
                  <c:v>675180</c:v>
                </c:pt>
                <c:pt idx="456">
                  <c:v>675180</c:v>
                </c:pt>
                <c:pt idx="457">
                  <c:v>675180</c:v>
                </c:pt>
                <c:pt idx="458">
                  <c:v>675180</c:v>
                </c:pt>
                <c:pt idx="459">
                  <c:v>675180</c:v>
                </c:pt>
                <c:pt idx="460">
                  <c:v>675180</c:v>
                </c:pt>
                <c:pt idx="461">
                  <c:v>675180</c:v>
                </c:pt>
                <c:pt idx="462">
                  <c:v>675180</c:v>
                </c:pt>
                <c:pt idx="463">
                  <c:v>675180</c:v>
                </c:pt>
                <c:pt idx="464">
                  <c:v>678900</c:v>
                </c:pt>
                <c:pt idx="465">
                  <c:v>682620</c:v>
                </c:pt>
                <c:pt idx="466">
                  <c:v>682620</c:v>
                </c:pt>
                <c:pt idx="467">
                  <c:v>686340</c:v>
                </c:pt>
                <c:pt idx="468">
                  <c:v>686340</c:v>
                </c:pt>
                <c:pt idx="469">
                  <c:v>686340</c:v>
                </c:pt>
                <c:pt idx="470">
                  <c:v>690060</c:v>
                </c:pt>
                <c:pt idx="471">
                  <c:v>690060</c:v>
                </c:pt>
                <c:pt idx="472">
                  <c:v>690060</c:v>
                </c:pt>
                <c:pt idx="473">
                  <c:v>690060</c:v>
                </c:pt>
                <c:pt idx="474">
                  <c:v>690060</c:v>
                </c:pt>
                <c:pt idx="475">
                  <c:v>690060</c:v>
                </c:pt>
                <c:pt idx="476">
                  <c:v>690060</c:v>
                </c:pt>
                <c:pt idx="477">
                  <c:v>690060</c:v>
                </c:pt>
                <c:pt idx="478">
                  <c:v>690060</c:v>
                </c:pt>
                <c:pt idx="479">
                  <c:v>690060</c:v>
                </c:pt>
                <c:pt idx="480">
                  <c:v>690060</c:v>
                </c:pt>
                <c:pt idx="481">
                  <c:v>690060</c:v>
                </c:pt>
                <c:pt idx="482">
                  <c:v>690060</c:v>
                </c:pt>
                <c:pt idx="483">
                  <c:v>690060</c:v>
                </c:pt>
                <c:pt idx="484">
                  <c:v>690060</c:v>
                </c:pt>
                <c:pt idx="485">
                  <c:v>690060</c:v>
                </c:pt>
                <c:pt idx="486">
                  <c:v>690060</c:v>
                </c:pt>
                <c:pt idx="487">
                  <c:v>690060</c:v>
                </c:pt>
                <c:pt idx="488">
                  <c:v>690060</c:v>
                </c:pt>
                <c:pt idx="489">
                  <c:v>690060</c:v>
                </c:pt>
                <c:pt idx="490">
                  <c:v>693780</c:v>
                </c:pt>
                <c:pt idx="491">
                  <c:v>693780</c:v>
                </c:pt>
                <c:pt idx="492">
                  <c:v>697500</c:v>
                </c:pt>
                <c:pt idx="493">
                  <c:v>697500</c:v>
                </c:pt>
                <c:pt idx="494">
                  <c:v>697500</c:v>
                </c:pt>
                <c:pt idx="495">
                  <c:v>697500</c:v>
                </c:pt>
                <c:pt idx="496">
                  <c:v>704940</c:v>
                </c:pt>
                <c:pt idx="497">
                  <c:v>704940</c:v>
                </c:pt>
                <c:pt idx="498">
                  <c:v>704940</c:v>
                </c:pt>
                <c:pt idx="499">
                  <c:v>704940</c:v>
                </c:pt>
                <c:pt idx="500">
                  <c:v>708660</c:v>
                </c:pt>
                <c:pt idx="501">
                  <c:v>712380</c:v>
                </c:pt>
                <c:pt idx="502">
                  <c:v>716100</c:v>
                </c:pt>
                <c:pt idx="503">
                  <c:v>716100</c:v>
                </c:pt>
                <c:pt idx="504">
                  <c:v>716100</c:v>
                </c:pt>
                <c:pt idx="505">
                  <c:v>716100</c:v>
                </c:pt>
                <c:pt idx="506">
                  <c:v>716100</c:v>
                </c:pt>
                <c:pt idx="507">
                  <c:v>716100</c:v>
                </c:pt>
                <c:pt idx="508">
                  <c:v>716100</c:v>
                </c:pt>
                <c:pt idx="509">
                  <c:v>719820</c:v>
                </c:pt>
                <c:pt idx="510">
                  <c:v>719820</c:v>
                </c:pt>
                <c:pt idx="511">
                  <c:v>719820</c:v>
                </c:pt>
                <c:pt idx="512">
                  <c:v>719820</c:v>
                </c:pt>
                <c:pt idx="513">
                  <c:v>719820</c:v>
                </c:pt>
                <c:pt idx="514">
                  <c:v>723540</c:v>
                </c:pt>
                <c:pt idx="515">
                  <c:v>729120</c:v>
                </c:pt>
                <c:pt idx="516">
                  <c:v>729120</c:v>
                </c:pt>
                <c:pt idx="517">
                  <c:v>729120</c:v>
                </c:pt>
                <c:pt idx="518">
                  <c:v>736560</c:v>
                </c:pt>
                <c:pt idx="519">
                  <c:v>751440</c:v>
                </c:pt>
                <c:pt idx="520">
                  <c:v>757020</c:v>
                </c:pt>
                <c:pt idx="521">
                  <c:v>764460</c:v>
                </c:pt>
                <c:pt idx="522">
                  <c:v>768180</c:v>
                </c:pt>
                <c:pt idx="523">
                  <c:v>779340</c:v>
                </c:pt>
                <c:pt idx="524">
                  <c:v>788640</c:v>
                </c:pt>
                <c:pt idx="525">
                  <c:v>807240</c:v>
                </c:pt>
                <c:pt idx="526">
                  <c:v>807240</c:v>
                </c:pt>
                <c:pt idx="527">
                  <c:v>807240</c:v>
                </c:pt>
                <c:pt idx="528">
                  <c:v>807240</c:v>
                </c:pt>
                <c:pt idx="529">
                  <c:v>807240</c:v>
                </c:pt>
                <c:pt idx="530">
                  <c:v>807240</c:v>
                </c:pt>
                <c:pt idx="531">
                  <c:v>807240</c:v>
                </c:pt>
                <c:pt idx="532">
                  <c:v>807240</c:v>
                </c:pt>
                <c:pt idx="533">
                  <c:v>807240</c:v>
                </c:pt>
                <c:pt idx="534">
                  <c:v>807240</c:v>
                </c:pt>
                <c:pt idx="535">
                  <c:v>807240</c:v>
                </c:pt>
                <c:pt idx="536">
                  <c:v>807240</c:v>
                </c:pt>
                <c:pt idx="537">
                  <c:v>807240</c:v>
                </c:pt>
                <c:pt idx="538">
                  <c:v>807240</c:v>
                </c:pt>
                <c:pt idx="539">
                  <c:v>807240</c:v>
                </c:pt>
                <c:pt idx="540">
                  <c:v>807240</c:v>
                </c:pt>
                <c:pt idx="541">
                  <c:v>807240</c:v>
                </c:pt>
                <c:pt idx="542">
                  <c:v>807240</c:v>
                </c:pt>
                <c:pt idx="543">
                  <c:v>807240</c:v>
                </c:pt>
                <c:pt idx="544">
                  <c:v>807240</c:v>
                </c:pt>
                <c:pt idx="545">
                  <c:v>807240</c:v>
                </c:pt>
                <c:pt idx="546">
                  <c:v>807240</c:v>
                </c:pt>
                <c:pt idx="547">
                  <c:v>807240</c:v>
                </c:pt>
                <c:pt idx="548">
                  <c:v>807240</c:v>
                </c:pt>
                <c:pt idx="549">
                  <c:v>807240</c:v>
                </c:pt>
                <c:pt idx="550">
                  <c:v>807240</c:v>
                </c:pt>
                <c:pt idx="551">
                  <c:v>807240</c:v>
                </c:pt>
                <c:pt idx="552">
                  <c:v>807240</c:v>
                </c:pt>
                <c:pt idx="553">
                  <c:v>807240</c:v>
                </c:pt>
                <c:pt idx="554">
                  <c:v>807240</c:v>
                </c:pt>
                <c:pt idx="555">
                  <c:v>807240</c:v>
                </c:pt>
                <c:pt idx="556">
                  <c:v>807240</c:v>
                </c:pt>
                <c:pt idx="557">
                  <c:v>807240</c:v>
                </c:pt>
                <c:pt idx="558">
                  <c:v>807240</c:v>
                </c:pt>
                <c:pt idx="559">
                  <c:v>807240</c:v>
                </c:pt>
                <c:pt idx="560">
                  <c:v>812820</c:v>
                </c:pt>
                <c:pt idx="561">
                  <c:v>820260</c:v>
                </c:pt>
                <c:pt idx="562">
                  <c:v>823980</c:v>
                </c:pt>
                <c:pt idx="563">
                  <c:v>823980</c:v>
                </c:pt>
                <c:pt idx="564">
                  <c:v>823980</c:v>
                </c:pt>
                <c:pt idx="565">
                  <c:v>827700</c:v>
                </c:pt>
                <c:pt idx="566">
                  <c:v>827700</c:v>
                </c:pt>
                <c:pt idx="567">
                  <c:v>831420</c:v>
                </c:pt>
                <c:pt idx="568">
                  <c:v>831420</c:v>
                </c:pt>
                <c:pt idx="569">
                  <c:v>831420</c:v>
                </c:pt>
                <c:pt idx="570">
                  <c:v>831420</c:v>
                </c:pt>
                <c:pt idx="571">
                  <c:v>831420</c:v>
                </c:pt>
                <c:pt idx="572">
                  <c:v>831420</c:v>
                </c:pt>
                <c:pt idx="573">
                  <c:v>831420</c:v>
                </c:pt>
                <c:pt idx="574">
                  <c:v>831420</c:v>
                </c:pt>
                <c:pt idx="575">
                  <c:v>831420</c:v>
                </c:pt>
                <c:pt idx="576">
                  <c:v>831420</c:v>
                </c:pt>
                <c:pt idx="577">
                  <c:v>831420</c:v>
                </c:pt>
                <c:pt idx="578">
                  <c:v>831420</c:v>
                </c:pt>
                <c:pt idx="579">
                  <c:v>831420</c:v>
                </c:pt>
                <c:pt idx="580">
                  <c:v>831420</c:v>
                </c:pt>
                <c:pt idx="581">
                  <c:v>831420</c:v>
                </c:pt>
                <c:pt idx="582">
                  <c:v>831420</c:v>
                </c:pt>
                <c:pt idx="583">
                  <c:v>831420</c:v>
                </c:pt>
                <c:pt idx="584">
                  <c:v>837000</c:v>
                </c:pt>
                <c:pt idx="585">
                  <c:v>842580</c:v>
                </c:pt>
                <c:pt idx="586">
                  <c:v>846300</c:v>
                </c:pt>
                <c:pt idx="587">
                  <c:v>851880</c:v>
                </c:pt>
                <c:pt idx="588">
                  <c:v>859320</c:v>
                </c:pt>
                <c:pt idx="589">
                  <c:v>863040</c:v>
                </c:pt>
                <c:pt idx="590">
                  <c:v>863040</c:v>
                </c:pt>
                <c:pt idx="591">
                  <c:v>863040</c:v>
                </c:pt>
                <c:pt idx="592">
                  <c:v>863040</c:v>
                </c:pt>
                <c:pt idx="593">
                  <c:v>863040</c:v>
                </c:pt>
                <c:pt idx="594">
                  <c:v>863040</c:v>
                </c:pt>
                <c:pt idx="595">
                  <c:v>863040</c:v>
                </c:pt>
                <c:pt idx="596">
                  <c:v>863040</c:v>
                </c:pt>
                <c:pt idx="597">
                  <c:v>863040</c:v>
                </c:pt>
                <c:pt idx="598">
                  <c:v>863040</c:v>
                </c:pt>
                <c:pt idx="599">
                  <c:v>863040</c:v>
                </c:pt>
                <c:pt idx="600">
                  <c:v>863040</c:v>
                </c:pt>
                <c:pt idx="601">
                  <c:v>863040</c:v>
                </c:pt>
                <c:pt idx="602">
                  <c:v>863040</c:v>
                </c:pt>
                <c:pt idx="603">
                  <c:v>863040</c:v>
                </c:pt>
                <c:pt idx="604">
                  <c:v>863040</c:v>
                </c:pt>
                <c:pt idx="605">
                  <c:v>863040</c:v>
                </c:pt>
                <c:pt idx="606">
                  <c:v>868620</c:v>
                </c:pt>
                <c:pt idx="607">
                  <c:v>876060</c:v>
                </c:pt>
                <c:pt idx="608">
                  <c:v>887220</c:v>
                </c:pt>
                <c:pt idx="609">
                  <c:v>902100</c:v>
                </c:pt>
                <c:pt idx="610">
                  <c:v>902100</c:v>
                </c:pt>
                <c:pt idx="611">
                  <c:v>913260</c:v>
                </c:pt>
                <c:pt idx="612">
                  <c:v>931860</c:v>
                </c:pt>
                <c:pt idx="613">
                  <c:v>931860</c:v>
                </c:pt>
                <c:pt idx="614">
                  <c:v>931860</c:v>
                </c:pt>
                <c:pt idx="615">
                  <c:v>931860</c:v>
                </c:pt>
                <c:pt idx="616">
                  <c:v>931860</c:v>
                </c:pt>
                <c:pt idx="617">
                  <c:v>931860</c:v>
                </c:pt>
                <c:pt idx="618">
                  <c:v>931860</c:v>
                </c:pt>
                <c:pt idx="619">
                  <c:v>931860</c:v>
                </c:pt>
                <c:pt idx="620">
                  <c:v>931860</c:v>
                </c:pt>
                <c:pt idx="621">
                  <c:v>931860</c:v>
                </c:pt>
                <c:pt idx="622">
                  <c:v>931860</c:v>
                </c:pt>
                <c:pt idx="623">
                  <c:v>931860</c:v>
                </c:pt>
                <c:pt idx="624">
                  <c:v>931860</c:v>
                </c:pt>
                <c:pt idx="625">
                  <c:v>931860</c:v>
                </c:pt>
                <c:pt idx="626">
                  <c:v>931860</c:v>
                </c:pt>
                <c:pt idx="627">
                  <c:v>931860</c:v>
                </c:pt>
                <c:pt idx="628">
                  <c:v>931860</c:v>
                </c:pt>
                <c:pt idx="629">
                  <c:v>931860</c:v>
                </c:pt>
                <c:pt idx="630">
                  <c:v>931860</c:v>
                </c:pt>
                <c:pt idx="631">
                  <c:v>931860</c:v>
                </c:pt>
                <c:pt idx="632">
                  <c:v>931860</c:v>
                </c:pt>
                <c:pt idx="633">
                  <c:v>931860</c:v>
                </c:pt>
                <c:pt idx="634">
                  <c:v>931860</c:v>
                </c:pt>
                <c:pt idx="635">
                  <c:v>931860</c:v>
                </c:pt>
                <c:pt idx="636">
                  <c:v>931860</c:v>
                </c:pt>
                <c:pt idx="637">
                  <c:v>931860</c:v>
                </c:pt>
                <c:pt idx="638">
                  <c:v>931860</c:v>
                </c:pt>
                <c:pt idx="639">
                  <c:v>931860</c:v>
                </c:pt>
                <c:pt idx="640">
                  <c:v>931860</c:v>
                </c:pt>
                <c:pt idx="641">
                  <c:v>931860</c:v>
                </c:pt>
                <c:pt idx="642">
                  <c:v>931860</c:v>
                </c:pt>
                <c:pt idx="643">
                  <c:v>931860</c:v>
                </c:pt>
                <c:pt idx="644">
                  <c:v>931860</c:v>
                </c:pt>
                <c:pt idx="645">
                  <c:v>931860</c:v>
                </c:pt>
                <c:pt idx="646">
                  <c:v>931860</c:v>
                </c:pt>
                <c:pt idx="647">
                  <c:v>931860</c:v>
                </c:pt>
                <c:pt idx="648">
                  <c:v>931860</c:v>
                </c:pt>
                <c:pt idx="649">
                  <c:v>931860</c:v>
                </c:pt>
                <c:pt idx="650">
                  <c:v>931860</c:v>
                </c:pt>
                <c:pt idx="651">
                  <c:v>931860</c:v>
                </c:pt>
                <c:pt idx="652">
                  <c:v>931860</c:v>
                </c:pt>
                <c:pt idx="653">
                  <c:v>931860</c:v>
                </c:pt>
                <c:pt idx="654">
                  <c:v>931860</c:v>
                </c:pt>
                <c:pt idx="655">
                  <c:v>931860</c:v>
                </c:pt>
                <c:pt idx="656">
                  <c:v>931860</c:v>
                </c:pt>
                <c:pt idx="657">
                  <c:v>931860</c:v>
                </c:pt>
                <c:pt idx="658">
                  <c:v>931860</c:v>
                </c:pt>
                <c:pt idx="659">
                  <c:v>931860</c:v>
                </c:pt>
                <c:pt idx="660">
                  <c:v>931860</c:v>
                </c:pt>
                <c:pt idx="661">
                  <c:v>931860</c:v>
                </c:pt>
                <c:pt idx="662">
                  <c:v>931860</c:v>
                </c:pt>
                <c:pt idx="663">
                  <c:v>931860</c:v>
                </c:pt>
                <c:pt idx="664">
                  <c:v>931860</c:v>
                </c:pt>
                <c:pt idx="665">
                  <c:v>931860</c:v>
                </c:pt>
                <c:pt idx="666">
                  <c:v>931860</c:v>
                </c:pt>
                <c:pt idx="667">
                  <c:v>931860</c:v>
                </c:pt>
                <c:pt idx="668">
                  <c:v>931860</c:v>
                </c:pt>
                <c:pt idx="669">
                  <c:v>935580</c:v>
                </c:pt>
                <c:pt idx="670">
                  <c:v>935580</c:v>
                </c:pt>
                <c:pt idx="671">
                  <c:v>935580</c:v>
                </c:pt>
                <c:pt idx="672">
                  <c:v>935580</c:v>
                </c:pt>
                <c:pt idx="673">
                  <c:v>935580</c:v>
                </c:pt>
                <c:pt idx="674">
                  <c:v>935580</c:v>
                </c:pt>
                <c:pt idx="675">
                  <c:v>935580</c:v>
                </c:pt>
                <c:pt idx="676">
                  <c:v>935580</c:v>
                </c:pt>
                <c:pt idx="677">
                  <c:v>935580</c:v>
                </c:pt>
                <c:pt idx="678">
                  <c:v>935580</c:v>
                </c:pt>
                <c:pt idx="679">
                  <c:v>935580</c:v>
                </c:pt>
                <c:pt idx="680">
                  <c:v>935580</c:v>
                </c:pt>
                <c:pt idx="681">
                  <c:v>935580</c:v>
                </c:pt>
                <c:pt idx="682">
                  <c:v>935580</c:v>
                </c:pt>
                <c:pt idx="683">
                  <c:v>935580</c:v>
                </c:pt>
                <c:pt idx="684">
                  <c:v>935580</c:v>
                </c:pt>
                <c:pt idx="685">
                  <c:v>935580</c:v>
                </c:pt>
                <c:pt idx="686">
                  <c:v>935580</c:v>
                </c:pt>
                <c:pt idx="687">
                  <c:v>939300</c:v>
                </c:pt>
                <c:pt idx="688">
                  <c:v>950460</c:v>
                </c:pt>
                <c:pt idx="689">
                  <c:v>954180</c:v>
                </c:pt>
                <c:pt idx="690">
                  <c:v>961620</c:v>
                </c:pt>
                <c:pt idx="691">
                  <c:v>969060</c:v>
                </c:pt>
                <c:pt idx="692">
                  <c:v>969060</c:v>
                </c:pt>
                <c:pt idx="693">
                  <c:v>978360</c:v>
                </c:pt>
                <c:pt idx="694">
                  <c:v>978360</c:v>
                </c:pt>
                <c:pt idx="695">
                  <c:v>982080</c:v>
                </c:pt>
                <c:pt idx="696">
                  <c:v>982080</c:v>
                </c:pt>
                <c:pt idx="697">
                  <c:v>982080</c:v>
                </c:pt>
                <c:pt idx="698">
                  <c:v>982080</c:v>
                </c:pt>
                <c:pt idx="699">
                  <c:v>982080</c:v>
                </c:pt>
                <c:pt idx="700">
                  <c:v>982080</c:v>
                </c:pt>
                <c:pt idx="701">
                  <c:v>982080</c:v>
                </c:pt>
                <c:pt idx="702">
                  <c:v>982080</c:v>
                </c:pt>
                <c:pt idx="703">
                  <c:v>982080</c:v>
                </c:pt>
                <c:pt idx="704">
                  <c:v>982080</c:v>
                </c:pt>
                <c:pt idx="705">
                  <c:v>982080</c:v>
                </c:pt>
                <c:pt idx="706">
                  <c:v>982080</c:v>
                </c:pt>
                <c:pt idx="707">
                  <c:v>982080</c:v>
                </c:pt>
                <c:pt idx="708">
                  <c:v>985800</c:v>
                </c:pt>
                <c:pt idx="709">
                  <c:v>985800</c:v>
                </c:pt>
                <c:pt idx="710">
                  <c:v>985800</c:v>
                </c:pt>
                <c:pt idx="711">
                  <c:v>985800</c:v>
                </c:pt>
                <c:pt idx="712">
                  <c:v>985800</c:v>
                </c:pt>
                <c:pt idx="713">
                  <c:v>989520</c:v>
                </c:pt>
                <c:pt idx="714">
                  <c:v>989520</c:v>
                </c:pt>
                <c:pt idx="715">
                  <c:v>989520</c:v>
                </c:pt>
                <c:pt idx="716">
                  <c:v>993240</c:v>
                </c:pt>
                <c:pt idx="717">
                  <c:v>993240</c:v>
                </c:pt>
                <c:pt idx="718">
                  <c:v>993240</c:v>
                </c:pt>
                <c:pt idx="719">
                  <c:v>993240</c:v>
                </c:pt>
                <c:pt idx="720">
                  <c:v>993240</c:v>
                </c:pt>
                <c:pt idx="721">
                  <c:v>993240</c:v>
                </c:pt>
                <c:pt idx="722">
                  <c:v>993240</c:v>
                </c:pt>
                <c:pt idx="723">
                  <c:v>993240</c:v>
                </c:pt>
                <c:pt idx="724">
                  <c:v>993240</c:v>
                </c:pt>
                <c:pt idx="725">
                  <c:v>993240</c:v>
                </c:pt>
                <c:pt idx="726">
                  <c:v>993240</c:v>
                </c:pt>
                <c:pt idx="727">
                  <c:v>993240</c:v>
                </c:pt>
                <c:pt idx="728">
                  <c:v>993240</c:v>
                </c:pt>
                <c:pt idx="729">
                  <c:v>993240</c:v>
                </c:pt>
                <c:pt idx="730">
                  <c:v>993240</c:v>
                </c:pt>
                <c:pt idx="731">
                  <c:v>993240</c:v>
                </c:pt>
                <c:pt idx="732">
                  <c:v>993240</c:v>
                </c:pt>
                <c:pt idx="733">
                  <c:v>993240</c:v>
                </c:pt>
                <c:pt idx="734">
                  <c:v>993240</c:v>
                </c:pt>
                <c:pt idx="735">
                  <c:v>993240</c:v>
                </c:pt>
                <c:pt idx="736">
                  <c:v>993240</c:v>
                </c:pt>
                <c:pt idx="737">
                  <c:v>998820</c:v>
                </c:pt>
                <c:pt idx="738">
                  <c:v>998820</c:v>
                </c:pt>
                <c:pt idx="739">
                  <c:v>1008120</c:v>
                </c:pt>
                <c:pt idx="740">
                  <c:v>1013700</c:v>
                </c:pt>
                <c:pt idx="741">
                  <c:v>1023000</c:v>
                </c:pt>
                <c:pt idx="742">
                  <c:v>1026720</c:v>
                </c:pt>
                <c:pt idx="743">
                  <c:v>1026720</c:v>
                </c:pt>
                <c:pt idx="744">
                  <c:v>1026720</c:v>
                </c:pt>
                <c:pt idx="745">
                  <c:v>1026720</c:v>
                </c:pt>
                <c:pt idx="746">
                  <c:v>1026720</c:v>
                </c:pt>
                <c:pt idx="747">
                  <c:v>1026720</c:v>
                </c:pt>
                <c:pt idx="748">
                  <c:v>1026720</c:v>
                </c:pt>
                <c:pt idx="749">
                  <c:v>1026720</c:v>
                </c:pt>
                <c:pt idx="750">
                  <c:v>1026720</c:v>
                </c:pt>
                <c:pt idx="751">
                  <c:v>1026720</c:v>
                </c:pt>
                <c:pt idx="752">
                  <c:v>1026720</c:v>
                </c:pt>
                <c:pt idx="753">
                  <c:v>1026720</c:v>
                </c:pt>
                <c:pt idx="754">
                  <c:v>1032300</c:v>
                </c:pt>
                <c:pt idx="755">
                  <c:v>1032300</c:v>
                </c:pt>
                <c:pt idx="756">
                  <c:v>1036020</c:v>
                </c:pt>
                <c:pt idx="757">
                  <c:v>1039740</c:v>
                </c:pt>
                <c:pt idx="758">
                  <c:v>1039740</c:v>
                </c:pt>
                <c:pt idx="759">
                  <c:v>1039740</c:v>
                </c:pt>
                <c:pt idx="760">
                  <c:v>1039740</c:v>
                </c:pt>
                <c:pt idx="761">
                  <c:v>1039740</c:v>
                </c:pt>
                <c:pt idx="762">
                  <c:v>1039740</c:v>
                </c:pt>
                <c:pt idx="763">
                  <c:v>1039740</c:v>
                </c:pt>
                <c:pt idx="764">
                  <c:v>1039740</c:v>
                </c:pt>
                <c:pt idx="765">
                  <c:v>1039740</c:v>
                </c:pt>
                <c:pt idx="766">
                  <c:v>1039740</c:v>
                </c:pt>
                <c:pt idx="767">
                  <c:v>1039740</c:v>
                </c:pt>
                <c:pt idx="768">
                  <c:v>1039740</c:v>
                </c:pt>
                <c:pt idx="769">
                  <c:v>1039740</c:v>
                </c:pt>
                <c:pt idx="770">
                  <c:v>1039740</c:v>
                </c:pt>
                <c:pt idx="771">
                  <c:v>1039740</c:v>
                </c:pt>
                <c:pt idx="772">
                  <c:v>1039740</c:v>
                </c:pt>
                <c:pt idx="773">
                  <c:v>1039740</c:v>
                </c:pt>
                <c:pt idx="774">
                  <c:v>1039740</c:v>
                </c:pt>
                <c:pt idx="775">
                  <c:v>1039740</c:v>
                </c:pt>
                <c:pt idx="776">
                  <c:v>1043460</c:v>
                </c:pt>
                <c:pt idx="777">
                  <c:v>1043460</c:v>
                </c:pt>
                <c:pt idx="778">
                  <c:v>1047180</c:v>
                </c:pt>
                <c:pt idx="779">
                  <c:v>1047180</c:v>
                </c:pt>
                <c:pt idx="780">
                  <c:v>1050900</c:v>
                </c:pt>
                <c:pt idx="781">
                  <c:v>1050900</c:v>
                </c:pt>
                <c:pt idx="782">
                  <c:v>1050900</c:v>
                </c:pt>
                <c:pt idx="783">
                  <c:v>1054620</c:v>
                </c:pt>
                <c:pt idx="784">
                  <c:v>1058340</c:v>
                </c:pt>
                <c:pt idx="785">
                  <c:v>1058340</c:v>
                </c:pt>
                <c:pt idx="786">
                  <c:v>1058340</c:v>
                </c:pt>
                <c:pt idx="787">
                  <c:v>1058340</c:v>
                </c:pt>
                <c:pt idx="788">
                  <c:v>1058340</c:v>
                </c:pt>
                <c:pt idx="789">
                  <c:v>1058340</c:v>
                </c:pt>
                <c:pt idx="790">
                  <c:v>1058340</c:v>
                </c:pt>
                <c:pt idx="791">
                  <c:v>1058340</c:v>
                </c:pt>
                <c:pt idx="792">
                  <c:v>1058340</c:v>
                </c:pt>
                <c:pt idx="793">
                  <c:v>1058340</c:v>
                </c:pt>
                <c:pt idx="794">
                  <c:v>1058340</c:v>
                </c:pt>
                <c:pt idx="795">
                  <c:v>1058340</c:v>
                </c:pt>
                <c:pt idx="796">
                  <c:v>1058340</c:v>
                </c:pt>
                <c:pt idx="797">
                  <c:v>1058340</c:v>
                </c:pt>
                <c:pt idx="798">
                  <c:v>1058340</c:v>
                </c:pt>
                <c:pt idx="799">
                  <c:v>1065780</c:v>
                </c:pt>
                <c:pt idx="800">
                  <c:v>1069500</c:v>
                </c:pt>
                <c:pt idx="801">
                  <c:v>1069500</c:v>
                </c:pt>
                <c:pt idx="802">
                  <c:v>1069500</c:v>
                </c:pt>
                <c:pt idx="803">
                  <c:v>1073220</c:v>
                </c:pt>
                <c:pt idx="804">
                  <c:v>1073220</c:v>
                </c:pt>
                <c:pt idx="805">
                  <c:v>1073220</c:v>
                </c:pt>
                <c:pt idx="806">
                  <c:v>1073220</c:v>
                </c:pt>
                <c:pt idx="807">
                  <c:v>1073220</c:v>
                </c:pt>
                <c:pt idx="808">
                  <c:v>1076940</c:v>
                </c:pt>
                <c:pt idx="809">
                  <c:v>1080660</c:v>
                </c:pt>
                <c:pt idx="810">
                  <c:v>1080660</c:v>
                </c:pt>
                <c:pt idx="811">
                  <c:v>1080660</c:v>
                </c:pt>
                <c:pt idx="812">
                  <c:v>1080660</c:v>
                </c:pt>
                <c:pt idx="813">
                  <c:v>1080660</c:v>
                </c:pt>
                <c:pt idx="814">
                  <c:v>1084380</c:v>
                </c:pt>
                <c:pt idx="815">
                  <c:v>1088100</c:v>
                </c:pt>
                <c:pt idx="816">
                  <c:v>1088100</c:v>
                </c:pt>
                <c:pt idx="817">
                  <c:v>1088100</c:v>
                </c:pt>
                <c:pt idx="818">
                  <c:v>1088100</c:v>
                </c:pt>
                <c:pt idx="819">
                  <c:v>1088100</c:v>
                </c:pt>
                <c:pt idx="820">
                  <c:v>1088100</c:v>
                </c:pt>
                <c:pt idx="821">
                  <c:v>1088100</c:v>
                </c:pt>
                <c:pt idx="822">
                  <c:v>1088100</c:v>
                </c:pt>
                <c:pt idx="823">
                  <c:v>1088100</c:v>
                </c:pt>
                <c:pt idx="824">
                  <c:v>1088100</c:v>
                </c:pt>
                <c:pt idx="825">
                  <c:v>1088100</c:v>
                </c:pt>
                <c:pt idx="826">
                  <c:v>1088100</c:v>
                </c:pt>
                <c:pt idx="827">
                  <c:v>1088100</c:v>
                </c:pt>
                <c:pt idx="828">
                  <c:v>1088100</c:v>
                </c:pt>
                <c:pt idx="829">
                  <c:v>1088100</c:v>
                </c:pt>
                <c:pt idx="830">
                  <c:v>1088100</c:v>
                </c:pt>
                <c:pt idx="831">
                  <c:v>1091820</c:v>
                </c:pt>
                <c:pt idx="832">
                  <c:v>1095540</c:v>
                </c:pt>
                <c:pt idx="833">
                  <c:v>1095540</c:v>
                </c:pt>
                <c:pt idx="834">
                  <c:v>1095540</c:v>
                </c:pt>
                <c:pt idx="835">
                  <c:v>1095540</c:v>
                </c:pt>
                <c:pt idx="836">
                  <c:v>1095540</c:v>
                </c:pt>
                <c:pt idx="837">
                  <c:v>1099260</c:v>
                </c:pt>
                <c:pt idx="838">
                  <c:v>1099260</c:v>
                </c:pt>
                <c:pt idx="839">
                  <c:v>1099260</c:v>
                </c:pt>
                <c:pt idx="840">
                  <c:v>1099260</c:v>
                </c:pt>
                <c:pt idx="841">
                  <c:v>1099260</c:v>
                </c:pt>
                <c:pt idx="842">
                  <c:v>1099260</c:v>
                </c:pt>
                <c:pt idx="843">
                  <c:v>1099260</c:v>
                </c:pt>
                <c:pt idx="844">
                  <c:v>1099260</c:v>
                </c:pt>
                <c:pt idx="845">
                  <c:v>1099260</c:v>
                </c:pt>
                <c:pt idx="846">
                  <c:v>1099260</c:v>
                </c:pt>
                <c:pt idx="847">
                  <c:v>1099260</c:v>
                </c:pt>
                <c:pt idx="848">
                  <c:v>1099260</c:v>
                </c:pt>
                <c:pt idx="849">
                  <c:v>1099260</c:v>
                </c:pt>
                <c:pt idx="850">
                  <c:v>1099260</c:v>
                </c:pt>
                <c:pt idx="851">
                  <c:v>1102980</c:v>
                </c:pt>
                <c:pt idx="852">
                  <c:v>1108560</c:v>
                </c:pt>
                <c:pt idx="853">
                  <c:v>1108560</c:v>
                </c:pt>
                <c:pt idx="854">
                  <c:v>1114140</c:v>
                </c:pt>
                <c:pt idx="855">
                  <c:v>1114140</c:v>
                </c:pt>
                <c:pt idx="856">
                  <c:v>1121580</c:v>
                </c:pt>
                <c:pt idx="857">
                  <c:v>1132740</c:v>
                </c:pt>
                <c:pt idx="858">
                  <c:v>1138320</c:v>
                </c:pt>
                <c:pt idx="859">
                  <c:v>1153200</c:v>
                </c:pt>
                <c:pt idx="860">
                  <c:v>1164360</c:v>
                </c:pt>
                <c:pt idx="861">
                  <c:v>1177380</c:v>
                </c:pt>
                <c:pt idx="862">
                  <c:v>1195980</c:v>
                </c:pt>
                <c:pt idx="863">
                  <c:v>1214580</c:v>
                </c:pt>
                <c:pt idx="864">
                  <c:v>1214580</c:v>
                </c:pt>
                <c:pt idx="865">
                  <c:v>1214580</c:v>
                </c:pt>
                <c:pt idx="866">
                  <c:v>1214580</c:v>
                </c:pt>
                <c:pt idx="867">
                  <c:v>1214580</c:v>
                </c:pt>
                <c:pt idx="868">
                  <c:v>1214580</c:v>
                </c:pt>
                <c:pt idx="869">
                  <c:v>1214580</c:v>
                </c:pt>
                <c:pt idx="870">
                  <c:v>1214580</c:v>
                </c:pt>
                <c:pt idx="871">
                  <c:v>1214580</c:v>
                </c:pt>
                <c:pt idx="872">
                  <c:v>1214580</c:v>
                </c:pt>
                <c:pt idx="873">
                  <c:v>1214580</c:v>
                </c:pt>
                <c:pt idx="874">
                  <c:v>1214580</c:v>
                </c:pt>
                <c:pt idx="875">
                  <c:v>1214580</c:v>
                </c:pt>
                <c:pt idx="876">
                  <c:v>1214580</c:v>
                </c:pt>
                <c:pt idx="877">
                  <c:v>1214580</c:v>
                </c:pt>
                <c:pt idx="878">
                  <c:v>1214580</c:v>
                </c:pt>
                <c:pt idx="879">
                  <c:v>1214580</c:v>
                </c:pt>
                <c:pt idx="880">
                  <c:v>1214580</c:v>
                </c:pt>
                <c:pt idx="881">
                  <c:v>1214580</c:v>
                </c:pt>
                <c:pt idx="882">
                  <c:v>1214580</c:v>
                </c:pt>
                <c:pt idx="883">
                  <c:v>1214580</c:v>
                </c:pt>
                <c:pt idx="884">
                  <c:v>1214580</c:v>
                </c:pt>
                <c:pt idx="885">
                  <c:v>1214580</c:v>
                </c:pt>
                <c:pt idx="886">
                  <c:v>1214580</c:v>
                </c:pt>
                <c:pt idx="887">
                  <c:v>1214580</c:v>
                </c:pt>
                <c:pt idx="888">
                  <c:v>1214580</c:v>
                </c:pt>
                <c:pt idx="889">
                  <c:v>1214580</c:v>
                </c:pt>
                <c:pt idx="890">
                  <c:v>1214580</c:v>
                </c:pt>
                <c:pt idx="891">
                  <c:v>1214580</c:v>
                </c:pt>
                <c:pt idx="892">
                  <c:v>1214580</c:v>
                </c:pt>
                <c:pt idx="893">
                  <c:v>1214580</c:v>
                </c:pt>
                <c:pt idx="894">
                  <c:v>1214580</c:v>
                </c:pt>
                <c:pt idx="895">
                  <c:v>1214580</c:v>
                </c:pt>
                <c:pt idx="896">
                  <c:v>1214580</c:v>
                </c:pt>
                <c:pt idx="897">
                  <c:v>1220160</c:v>
                </c:pt>
                <c:pt idx="898">
                  <c:v>1223880</c:v>
                </c:pt>
                <c:pt idx="899">
                  <c:v>1223880</c:v>
                </c:pt>
                <c:pt idx="900">
                  <c:v>1223880</c:v>
                </c:pt>
                <c:pt idx="901">
                  <c:v>1223880</c:v>
                </c:pt>
                <c:pt idx="902">
                  <c:v>1223880</c:v>
                </c:pt>
                <c:pt idx="903">
                  <c:v>1223880</c:v>
                </c:pt>
                <c:pt idx="904">
                  <c:v>1223880</c:v>
                </c:pt>
                <c:pt idx="905">
                  <c:v>1223880</c:v>
                </c:pt>
                <c:pt idx="906">
                  <c:v>1223880</c:v>
                </c:pt>
                <c:pt idx="907">
                  <c:v>1223880</c:v>
                </c:pt>
                <c:pt idx="908">
                  <c:v>1223880</c:v>
                </c:pt>
                <c:pt idx="909">
                  <c:v>1223880</c:v>
                </c:pt>
                <c:pt idx="910">
                  <c:v>1223880</c:v>
                </c:pt>
                <c:pt idx="911">
                  <c:v>1223880</c:v>
                </c:pt>
                <c:pt idx="912">
                  <c:v>1223880</c:v>
                </c:pt>
                <c:pt idx="913">
                  <c:v>1223880</c:v>
                </c:pt>
                <c:pt idx="914">
                  <c:v>1223880</c:v>
                </c:pt>
                <c:pt idx="915">
                  <c:v>1223880</c:v>
                </c:pt>
                <c:pt idx="916">
                  <c:v>1223880</c:v>
                </c:pt>
                <c:pt idx="917">
                  <c:v>1223880</c:v>
                </c:pt>
                <c:pt idx="918">
                  <c:v>1223880</c:v>
                </c:pt>
                <c:pt idx="919">
                  <c:v>1227600</c:v>
                </c:pt>
                <c:pt idx="920">
                  <c:v>1235040</c:v>
                </c:pt>
                <c:pt idx="921">
                  <c:v>1235040</c:v>
                </c:pt>
                <c:pt idx="922">
                  <c:v>1235040</c:v>
                </c:pt>
                <c:pt idx="923">
                  <c:v>1235040</c:v>
                </c:pt>
                <c:pt idx="924">
                  <c:v>1240620</c:v>
                </c:pt>
                <c:pt idx="925">
                  <c:v>1240620</c:v>
                </c:pt>
                <c:pt idx="926">
                  <c:v>1240620</c:v>
                </c:pt>
                <c:pt idx="927">
                  <c:v>1244340</c:v>
                </c:pt>
                <c:pt idx="928">
                  <c:v>1244340</c:v>
                </c:pt>
                <c:pt idx="929">
                  <c:v>1244340</c:v>
                </c:pt>
                <c:pt idx="930">
                  <c:v>1248060</c:v>
                </c:pt>
                <c:pt idx="931">
                  <c:v>1248060</c:v>
                </c:pt>
                <c:pt idx="932">
                  <c:v>1248060</c:v>
                </c:pt>
                <c:pt idx="933">
                  <c:v>1248060</c:v>
                </c:pt>
                <c:pt idx="934">
                  <c:v>1248060</c:v>
                </c:pt>
                <c:pt idx="935">
                  <c:v>1248060</c:v>
                </c:pt>
                <c:pt idx="936">
                  <c:v>1248060</c:v>
                </c:pt>
                <c:pt idx="937">
                  <c:v>1248060</c:v>
                </c:pt>
                <c:pt idx="938">
                  <c:v>1248060</c:v>
                </c:pt>
                <c:pt idx="939">
                  <c:v>1248060</c:v>
                </c:pt>
                <c:pt idx="940">
                  <c:v>1248060</c:v>
                </c:pt>
                <c:pt idx="941">
                  <c:v>1248060</c:v>
                </c:pt>
                <c:pt idx="942">
                  <c:v>1248060</c:v>
                </c:pt>
                <c:pt idx="943">
                  <c:v>1248060</c:v>
                </c:pt>
                <c:pt idx="944">
                  <c:v>1255500</c:v>
                </c:pt>
                <c:pt idx="945">
                  <c:v>1261080</c:v>
                </c:pt>
                <c:pt idx="946">
                  <c:v>1261080</c:v>
                </c:pt>
                <c:pt idx="947">
                  <c:v>1268520</c:v>
                </c:pt>
                <c:pt idx="948">
                  <c:v>1268520</c:v>
                </c:pt>
                <c:pt idx="949">
                  <c:v>1275960</c:v>
                </c:pt>
                <c:pt idx="950">
                  <c:v>1283400</c:v>
                </c:pt>
                <c:pt idx="951">
                  <c:v>1287120</c:v>
                </c:pt>
                <c:pt idx="952">
                  <c:v>1287120</c:v>
                </c:pt>
                <c:pt idx="953">
                  <c:v>1287120</c:v>
                </c:pt>
                <c:pt idx="954">
                  <c:v>1287120</c:v>
                </c:pt>
                <c:pt idx="955">
                  <c:v>1287120</c:v>
                </c:pt>
                <c:pt idx="956">
                  <c:v>1287120</c:v>
                </c:pt>
                <c:pt idx="957">
                  <c:v>1287120</c:v>
                </c:pt>
                <c:pt idx="958">
                  <c:v>1287120</c:v>
                </c:pt>
                <c:pt idx="959">
                  <c:v>1287120</c:v>
                </c:pt>
                <c:pt idx="960">
                  <c:v>1287120</c:v>
                </c:pt>
                <c:pt idx="961">
                  <c:v>1287120</c:v>
                </c:pt>
                <c:pt idx="962">
                  <c:v>1287120</c:v>
                </c:pt>
                <c:pt idx="963">
                  <c:v>1287120</c:v>
                </c:pt>
                <c:pt idx="964">
                  <c:v>1287120</c:v>
                </c:pt>
                <c:pt idx="965">
                  <c:v>1287120</c:v>
                </c:pt>
                <c:pt idx="966">
                  <c:v>1298280</c:v>
                </c:pt>
                <c:pt idx="967">
                  <c:v>1315020</c:v>
                </c:pt>
                <c:pt idx="968">
                  <c:v>1333620</c:v>
                </c:pt>
                <c:pt idx="969">
                  <c:v>1333620</c:v>
                </c:pt>
                <c:pt idx="970">
                  <c:v>1333620</c:v>
                </c:pt>
                <c:pt idx="971">
                  <c:v>1333620</c:v>
                </c:pt>
                <c:pt idx="972">
                  <c:v>1333620</c:v>
                </c:pt>
                <c:pt idx="973">
                  <c:v>1333620</c:v>
                </c:pt>
                <c:pt idx="974">
                  <c:v>1333620</c:v>
                </c:pt>
                <c:pt idx="975">
                  <c:v>1333620</c:v>
                </c:pt>
                <c:pt idx="976">
                  <c:v>1333620</c:v>
                </c:pt>
                <c:pt idx="977">
                  <c:v>1333620</c:v>
                </c:pt>
                <c:pt idx="978">
                  <c:v>1333620</c:v>
                </c:pt>
                <c:pt idx="979">
                  <c:v>1333620</c:v>
                </c:pt>
                <c:pt idx="980">
                  <c:v>1333620</c:v>
                </c:pt>
                <c:pt idx="981">
                  <c:v>1333620</c:v>
                </c:pt>
                <c:pt idx="982">
                  <c:v>1333620</c:v>
                </c:pt>
                <c:pt idx="983">
                  <c:v>1333620</c:v>
                </c:pt>
                <c:pt idx="984">
                  <c:v>1333620</c:v>
                </c:pt>
                <c:pt idx="985">
                  <c:v>1333620</c:v>
                </c:pt>
                <c:pt idx="986">
                  <c:v>1333620</c:v>
                </c:pt>
                <c:pt idx="987">
                  <c:v>1333620</c:v>
                </c:pt>
                <c:pt idx="988">
                  <c:v>1333620</c:v>
                </c:pt>
                <c:pt idx="989">
                  <c:v>1333620</c:v>
                </c:pt>
                <c:pt idx="990">
                  <c:v>1333620</c:v>
                </c:pt>
                <c:pt idx="991">
                  <c:v>1333620</c:v>
                </c:pt>
                <c:pt idx="992">
                  <c:v>1333620</c:v>
                </c:pt>
                <c:pt idx="993">
                  <c:v>1333620</c:v>
                </c:pt>
                <c:pt idx="994">
                  <c:v>1333620</c:v>
                </c:pt>
                <c:pt idx="995">
                  <c:v>1333620</c:v>
                </c:pt>
                <c:pt idx="996">
                  <c:v>1333620</c:v>
                </c:pt>
                <c:pt idx="997">
                  <c:v>1333620</c:v>
                </c:pt>
                <c:pt idx="998">
                  <c:v>1333620</c:v>
                </c:pt>
                <c:pt idx="999">
                  <c:v>1333620</c:v>
                </c:pt>
                <c:pt idx="1000">
                  <c:v>1333620</c:v>
                </c:pt>
                <c:pt idx="1001">
                  <c:v>1333620</c:v>
                </c:pt>
                <c:pt idx="1002">
                  <c:v>1333620</c:v>
                </c:pt>
                <c:pt idx="1003">
                  <c:v>1333620</c:v>
                </c:pt>
                <c:pt idx="1004">
                  <c:v>1333620</c:v>
                </c:pt>
                <c:pt idx="1005">
                  <c:v>1339200</c:v>
                </c:pt>
                <c:pt idx="1006">
                  <c:v>1339200</c:v>
                </c:pt>
                <c:pt idx="1007">
                  <c:v>1342920</c:v>
                </c:pt>
                <c:pt idx="1008">
                  <c:v>1342920</c:v>
                </c:pt>
                <c:pt idx="1009">
                  <c:v>1342920</c:v>
                </c:pt>
                <c:pt idx="1010">
                  <c:v>1342920</c:v>
                </c:pt>
                <c:pt idx="1011">
                  <c:v>1342920</c:v>
                </c:pt>
                <c:pt idx="1012">
                  <c:v>1342920</c:v>
                </c:pt>
                <c:pt idx="1013">
                  <c:v>1342920</c:v>
                </c:pt>
                <c:pt idx="1014">
                  <c:v>1342920</c:v>
                </c:pt>
                <c:pt idx="1015">
                  <c:v>1342920</c:v>
                </c:pt>
                <c:pt idx="1016">
                  <c:v>1342920</c:v>
                </c:pt>
                <c:pt idx="1017">
                  <c:v>1342920</c:v>
                </c:pt>
                <c:pt idx="1018">
                  <c:v>1342920</c:v>
                </c:pt>
                <c:pt idx="1019">
                  <c:v>1342920</c:v>
                </c:pt>
                <c:pt idx="1020">
                  <c:v>1342920</c:v>
                </c:pt>
                <c:pt idx="1021">
                  <c:v>1350360</c:v>
                </c:pt>
                <c:pt idx="1022">
                  <c:v>1354080</c:v>
                </c:pt>
                <c:pt idx="1023">
                  <c:v>1357800</c:v>
                </c:pt>
                <c:pt idx="1024">
                  <c:v>1363380</c:v>
                </c:pt>
                <c:pt idx="1025">
                  <c:v>1374540</c:v>
                </c:pt>
                <c:pt idx="1026">
                  <c:v>1385700</c:v>
                </c:pt>
                <c:pt idx="1027">
                  <c:v>1393140</c:v>
                </c:pt>
                <c:pt idx="1028">
                  <c:v>1396860</c:v>
                </c:pt>
                <c:pt idx="1029">
                  <c:v>1402440</c:v>
                </c:pt>
                <c:pt idx="1030">
                  <c:v>1406160</c:v>
                </c:pt>
                <c:pt idx="1031">
                  <c:v>1406160</c:v>
                </c:pt>
                <c:pt idx="1032">
                  <c:v>1406160</c:v>
                </c:pt>
                <c:pt idx="1033">
                  <c:v>1409880</c:v>
                </c:pt>
                <c:pt idx="1034">
                  <c:v>1409880</c:v>
                </c:pt>
                <c:pt idx="1035">
                  <c:v>1409880</c:v>
                </c:pt>
                <c:pt idx="1036">
                  <c:v>1409880</c:v>
                </c:pt>
                <c:pt idx="1037">
                  <c:v>1409880</c:v>
                </c:pt>
                <c:pt idx="1038">
                  <c:v>1409880</c:v>
                </c:pt>
                <c:pt idx="1039">
                  <c:v>1409880</c:v>
                </c:pt>
                <c:pt idx="1040">
                  <c:v>1409880</c:v>
                </c:pt>
                <c:pt idx="1041">
                  <c:v>1409880</c:v>
                </c:pt>
                <c:pt idx="1042">
                  <c:v>1409880</c:v>
                </c:pt>
                <c:pt idx="1043">
                  <c:v>1409880</c:v>
                </c:pt>
                <c:pt idx="1044">
                  <c:v>1409880</c:v>
                </c:pt>
                <c:pt idx="1045">
                  <c:v>1409880</c:v>
                </c:pt>
                <c:pt idx="1046">
                  <c:v>1409880</c:v>
                </c:pt>
                <c:pt idx="1047">
                  <c:v>1409880</c:v>
                </c:pt>
                <c:pt idx="1048">
                  <c:v>1409880</c:v>
                </c:pt>
                <c:pt idx="1049">
                  <c:v>1409880</c:v>
                </c:pt>
                <c:pt idx="1050">
                  <c:v>1409880</c:v>
                </c:pt>
                <c:pt idx="1051">
                  <c:v>1409880</c:v>
                </c:pt>
                <c:pt idx="1052">
                  <c:v>1409880</c:v>
                </c:pt>
                <c:pt idx="1053">
                  <c:v>1413600</c:v>
                </c:pt>
                <c:pt idx="1054">
                  <c:v>1417320</c:v>
                </c:pt>
                <c:pt idx="1055">
                  <c:v>1422900</c:v>
                </c:pt>
                <c:pt idx="1056">
                  <c:v>1422900</c:v>
                </c:pt>
                <c:pt idx="1057">
                  <c:v>1422900</c:v>
                </c:pt>
                <c:pt idx="1058">
                  <c:v>1422900</c:v>
                </c:pt>
                <c:pt idx="1059">
                  <c:v>1422900</c:v>
                </c:pt>
                <c:pt idx="1060">
                  <c:v>1422900</c:v>
                </c:pt>
                <c:pt idx="1061">
                  <c:v>1422900</c:v>
                </c:pt>
                <c:pt idx="1062">
                  <c:v>1422900</c:v>
                </c:pt>
                <c:pt idx="1063">
                  <c:v>1422900</c:v>
                </c:pt>
                <c:pt idx="1064">
                  <c:v>1422900</c:v>
                </c:pt>
                <c:pt idx="1065">
                  <c:v>1422900</c:v>
                </c:pt>
                <c:pt idx="1066">
                  <c:v>1422900</c:v>
                </c:pt>
                <c:pt idx="1067">
                  <c:v>1422900</c:v>
                </c:pt>
                <c:pt idx="1068">
                  <c:v>1422900</c:v>
                </c:pt>
                <c:pt idx="1069">
                  <c:v>1422900</c:v>
                </c:pt>
                <c:pt idx="1070">
                  <c:v>1422900</c:v>
                </c:pt>
                <c:pt idx="1071">
                  <c:v>1430340</c:v>
                </c:pt>
                <c:pt idx="1072">
                  <c:v>1430340</c:v>
                </c:pt>
                <c:pt idx="1073">
                  <c:v>1430340</c:v>
                </c:pt>
                <c:pt idx="1074">
                  <c:v>1434060</c:v>
                </c:pt>
                <c:pt idx="1075">
                  <c:v>1439640</c:v>
                </c:pt>
                <c:pt idx="1076">
                  <c:v>1439640</c:v>
                </c:pt>
                <c:pt idx="1077">
                  <c:v>1439640</c:v>
                </c:pt>
                <c:pt idx="1078">
                  <c:v>1439640</c:v>
                </c:pt>
                <c:pt idx="1079">
                  <c:v>1439640</c:v>
                </c:pt>
                <c:pt idx="1080">
                  <c:v>1439640</c:v>
                </c:pt>
                <c:pt idx="1081">
                  <c:v>1439640</c:v>
                </c:pt>
                <c:pt idx="1082">
                  <c:v>1439640</c:v>
                </c:pt>
                <c:pt idx="1083">
                  <c:v>1439640</c:v>
                </c:pt>
                <c:pt idx="1084">
                  <c:v>1439640</c:v>
                </c:pt>
                <c:pt idx="1085">
                  <c:v>1439640</c:v>
                </c:pt>
                <c:pt idx="1086">
                  <c:v>1439640</c:v>
                </c:pt>
                <c:pt idx="1087">
                  <c:v>1443360</c:v>
                </c:pt>
                <c:pt idx="1088">
                  <c:v>1443360</c:v>
                </c:pt>
                <c:pt idx="1089">
                  <c:v>1443360</c:v>
                </c:pt>
                <c:pt idx="1090">
                  <c:v>1443360</c:v>
                </c:pt>
                <c:pt idx="1091">
                  <c:v>1443360</c:v>
                </c:pt>
                <c:pt idx="1092">
                  <c:v>1447080</c:v>
                </c:pt>
                <c:pt idx="1093">
                  <c:v>1447080</c:v>
                </c:pt>
                <c:pt idx="1094">
                  <c:v>1447080</c:v>
                </c:pt>
                <c:pt idx="1095">
                  <c:v>1450800</c:v>
                </c:pt>
                <c:pt idx="1096">
                  <c:v>1450800</c:v>
                </c:pt>
                <c:pt idx="1097">
                  <c:v>1450800</c:v>
                </c:pt>
                <c:pt idx="1098">
                  <c:v>1450800</c:v>
                </c:pt>
                <c:pt idx="1099">
                  <c:v>1450800</c:v>
                </c:pt>
                <c:pt idx="1100">
                  <c:v>1450800</c:v>
                </c:pt>
                <c:pt idx="1101">
                  <c:v>1450800</c:v>
                </c:pt>
                <c:pt idx="1102">
                  <c:v>1450800</c:v>
                </c:pt>
                <c:pt idx="1103">
                  <c:v>1450800</c:v>
                </c:pt>
                <c:pt idx="1104">
                  <c:v>1450800</c:v>
                </c:pt>
                <c:pt idx="1105">
                  <c:v>1450800</c:v>
                </c:pt>
                <c:pt idx="1106">
                  <c:v>1450800</c:v>
                </c:pt>
                <c:pt idx="1107">
                  <c:v>1450800</c:v>
                </c:pt>
                <c:pt idx="1108">
                  <c:v>1450800</c:v>
                </c:pt>
                <c:pt idx="1109">
                  <c:v>1454520</c:v>
                </c:pt>
                <c:pt idx="1110">
                  <c:v>1460100</c:v>
                </c:pt>
                <c:pt idx="1111">
                  <c:v>1460100</c:v>
                </c:pt>
                <c:pt idx="1112">
                  <c:v>1467540</c:v>
                </c:pt>
                <c:pt idx="1113">
                  <c:v>1471260</c:v>
                </c:pt>
                <c:pt idx="1114">
                  <c:v>1474980</c:v>
                </c:pt>
                <c:pt idx="1115">
                  <c:v>1478700</c:v>
                </c:pt>
                <c:pt idx="1116">
                  <c:v>1482420</c:v>
                </c:pt>
                <c:pt idx="1117">
                  <c:v>1482420</c:v>
                </c:pt>
                <c:pt idx="1118">
                  <c:v>1486140</c:v>
                </c:pt>
                <c:pt idx="1119">
                  <c:v>1489860</c:v>
                </c:pt>
                <c:pt idx="1120">
                  <c:v>1489860</c:v>
                </c:pt>
                <c:pt idx="1121">
                  <c:v>1489860</c:v>
                </c:pt>
                <c:pt idx="1122">
                  <c:v>1489860</c:v>
                </c:pt>
                <c:pt idx="1123">
                  <c:v>1489860</c:v>
                </c:pt>
                <c:pt idx="1124">
                  <c:v>1489860</c:v>
                </c:pt>
                <c:pt idx="1125">
                  <c:v>1489860</c:v>
                </c:pt>
                <c:pt idx="1126">
                  <c:v>1489860</c:v>
                </c:pt>
                <c:pt idx="1127">
                  <c:v>1489860</c:v>
                </c:pt>
                <c:pt idx="1128">
                  <c:v>1489860</c:v>
                </c:pt>
                <c:pt idx="1129">
                  <c:v>1489860</c:v>
                </c:pt>
                <c:pt idx="1130">
                  <c:v>1489860</c:v>
                </c:pt>
                <c:pt idx="1131">
                  <c:v>1489860</c:v>
                </c:pt>
                <c:pt idx="1132">
                  <c:v>1489860</c:v>
                </c:pt>
                <c:pt idx="1133">
                  <c:v>1489860</c:v>
                </c:pt>
                <c:pt idx="1134">
                  <c:v>1489860</c:v>
                </c:pt>
                <c:pt idx="1135">
                  <c:v>1495440</c:v>
                </c:pt>
                <c:pt idx="1136">
                  <c:v>1502880</c:v>
                </c:pt>
                <c:pt idx="1137">
                  <c:v>1506600</c:v>
                </c:pt>
                <c:pt idx="1138">
                  <c:v>1510320</c:v>
                </c:pt>
                <c:pt idx="1139">
                  <c:v>1510320</c:v>
                </c:pt>
                <c:pt idx="1140">
                  <c:v>1514040</c:v>
                </c:pt>
                <c:pt idx="1141">
                  <c:v>1514040</c:v>
                </c:pt>
                <c:pt idx="1142">
                  <c:v>1514040</c:v>
                </c:pt>
                <c:pt idx="1143">
                  <c:v>1514040</c:v>
                </c:pt>
                <c:pt idx="1144">
                  <c:v>1514040</c:v>
                </c:pt>
                <c:pt idx="1145">
                  <c:v>1514040</c:v>
                </c:pt>
                <c:pt idx="1146">
                  <c:v>1514040</c:v>
                </c:pt>
                <c:pt idx="1147">
                  <c:v>1514040</c:v>
                </c:pt>
                <c:pt idx="1148">
                  <c:v>1514040</c:v>
                </c:pt>
                <c:pt idx="1149">
                  <c:v>1514040</c:v>
                </c:pt>
                <c:pt idx="1150">
                  <c:v>1514040</c:v>
                </c:pt>
                <c:pt idx="1151">
                  <c:v>1514040</c:v>
                </c:pt>
                <c:pt idx="1152">
                  <c:v>1514040</c:v>
                </c:pt>
                <c:pt idx="1153">
                  <c:v>1514040</c:v>
                </c:pt>
                <c:pt idx="1154">
                  <c:v>1514040</c:v>
                </c:pt>
                <c:pt idx="1155">
                  <c:v>1514040</c:v>
                </c:pt>
                <c:pt idx="1156">
                  <c:v>1514040</c:v>
                </c:pt>
                <c:pt idx="1157">
                  <c:v>1514040</c:v>
                </c:pt>
                <c:pt idx="1158">
                  <c:v>1514040</c:v>
                </c:pt>
                <c:pt idx="1159">
                  <c:v>1514040</c:v>
                </c:pt>
                <c:pt idx="1160">
                  <c:v>1514040</c:v>
                </c:pt>
                <c:pt idx="1161">
                  <c:v>1514040</c:v>
                </c:pt>
                <c:pt idx="1162">
                  <c:v>1514040</c:v>
                </c:pt>
                <c:pt idx="1163">
                  <c:v>1514040</c:v>
                </c:pt>
                <c:pt idx="1164">
                  <c:v>1514040</c:v>
                </c:pt>
                <c:pt idx="1165">
                  <c:v>1514040</c:v>
                </c:pt>
                <c:pt idx="1166">
                  <c:v>1514040</c:v>
                </c:pt>
                <c:pt idx="1167">
                  <c:v>1514040</c:v>
                </c:pt>
                <c:pt idx="1168">
                  <c:v>1517760</c:v>
                </c:pt>
                <c:pt idx="1169">
                  <c:v>1521480</c:v>
                </c:pt>
                <c:pt idx="1170">
                  <c:v>1521480</c:v>
                </c:pt>
                <c:pt idx="1171">
                  <c:v>1521480</c:v>
                </c:pt>
                <c:pt idx="1172">
                  <c:v>1521480</c:v>
                </c:pt>
                <c:pt idx="1173">
                  <c:v>1521480</c:v>
                </c:pt>
                <c:pt idx="1174">
                  <c:v>1527060</c:v>
                </c:pt>
                <c:pt idx="1175">
                  <c:v>1527060</c:v>
                </c:pt>
                <c:pt idx="1176">
                  <c:v>1527060</c:v>
                </c:pt>
                <c:pt idx="1177">
                  <c:v>1527060</c:v>
                </c:pt>
                <c:pt idx="1178">
                  <c:v>1527060</c:v>
                </c:pt>
                <c:pt idx="1179">
                  <c:v>1527060</c:v>
                </c:pt>
                <c:pt idx="1180">
                  <c:v>1527060</c:v>
                </c:pt>
                <c:pt idx="1181">
                  <c:v>1527060</c:v>
                </c:pt>
                <c:pt idx="1182">
                  <c:v>1527060</c:v>
                </c:pt>
                <c:pt idx="1183">
                  <c:v>1527060</c:v>
                </c:pt>
                <c:pt idx="1184">
                  <c:v>1527060</c:v>
                </c:pt>
                <c:pt idx="1185">
                  <c:v>1527060</c:v>
                </c:pt>
                <c:pt idx="1186">
                  <c:v>1530780</c:v>
                </c:pt>
                <c:pt idx="1187">
                  <c:v>1530780</c:v>
                </c:pt>
                <c:pt idx="1188">
                  <c:v>1530780</c:v>
                </c:pt>
                <c:pt idx="1189">
                  <c:v>1540080</c:v>
                </c:pt>
                <c:pt idx="1190">
                  <c:v>1543800</c:v>
                </c:pt>
                <c:pt idx="1191">
                  <c:v>1547520</c:v>
                </c:pt>
                <c:pt idx="1192">
                  <c:v>1560540</c:v>
                </c:pt>
                <c:pt idx="1193">
                  <c:v>1564260</c:v>
                </c:pt>
                <c:pt idx="1194">
                  <c:v>1575420</c:v>
                </c:pt>
                <c:pt idx="1195">
                  <c:v>1581000</c:v>
                </c:pt>
                <c:pt idx="1196">
                  <c:v>1590300</c:v>
                </c:pt>
                <c:pt idx="1197">
                  <c:v>1590300</c:v>
                </c:pt>
                <c:pt idx="1198">
                  <c:v>1594020</c:v>
                </c:pt>
                <c:pt idx="1199">
                  <c:v>1597740</c:v>
                </c:pt>
                <c:pt idx="1200">
                  <c:v>1597740</c:v>
                </c:pt>
                <c:pt idx="1201">
                  <c:v>1597740</c:v>
                </c:pt>
                <c:pt idx="1202">
                  <c:v>1597740</c:v>
                </c:pt>
                <c:pt idx="1203">
                  <c:v>1597740</c:v>
                </c:pt>
                <c:pt idx="1204">
                  <c:v>1597740</c:v>
                </c:pt>
                <c:pt idx="1205">
                  <c:v>1597740</c:v>
                </c:pt>
                <c:pt idx="1206">
                  <c:v>1597740</c:v>
                </c:pt>
                <c:pt idx="1207">
                  <c:v>1597740</c:v>
                </c:pt>
                <c:pt idx="1208">
                  <c:v>1597740</c:v>
                </c:pt>
                <c:pt idx="1209">
                  <c:v>1597740</c:v>
                </c:pt>
                <c:pt idx="1210">
                  <c:v>1597740</c:v>
                </c:pt>
                <c:pt idx="1211">
                  <c:v>1597740</c:v>
                </c:pt>
                <c:pt idx="1212">
                  <c:v>1597740</c:v>
                </c:pt>
                <c:pt idx="1213">
                  <c:v>1601460</c:v>
                </c:pt>
                <c:pt idx="1214">
                  <c:v>1601460</c:v>
                </c:pt>
                <c:pt idx="1215">
                  <c:v>1601460</c:v>
                </c:pt>
                <c:pt idx="1216">
                  <c:v>1601460</c:v>
                </c:pt>
                <c:pt idx="1217">
                  <c:v>1605180</c:v>
                </c:pt>
                <c:pt idx="1218">
                  <c:v>1610760</c:v>
                </c:pt>
                <c:pt idx="1219">
                  <c:v>1618200</c:v>
                </c:pt>
                <c:pt idx="1220">
                  <c:v>1623780</c:v>
                </c:pt>
                <c:pt idx="1221">
                  <c:v>1629360</c:v>
                </c:pt>
                <c:pt idx="1222">
                  <c:v>1629360</c:v>
                </c:pt>
                <c:pt idx="1223">
                  <c:v>1636800</c:v>
                </c:pt>
                <c:pt idx="1224">
                  <c:v>1640520</c:v>
                </c:pt>
                <c:pt idx="1225">
                  <c:v>1640520</c:v>
                </c:pt>
                <c:pt idx="1226">
                  <c:v>1640520</c:v>
                </c:pt>
                <c:pt idx="1227">
                  <c:v>1640520</c:v>
                </c:pt>
                <c:pt idx="1228">
                  <c:v>1640520</c:v>
                </c:pt>
                <c:pt idx="1229">
                  <c:v>1640520</c:v>
                </c:pt>
                <c:pt idx="1230">
                  <c:v>1640520</c:v>
                </c:pt>
                <c:pt idx="1231">
                  <c:v>1640520</c:v>
                </c:pt>
                <c:pt idx="1232">
                  <c:v>1644240</c:v>
                </c:pt>
                <c:pt idx="1233">
                  <c:v>1644240</c:v>
                </c:pt>
                <c:pt idx="1234">
                  <c:v>1644240</c:v>
                </c:pt>
                <c:pt idx="1235">
                  <c:v>1644240</c:v>
                </c:pt>
                <c:pt idx="1236">
                  <c:v>1647960</c:v>
                </c:pt>
                <c:pt idx="1237">
                  <c:v>1647960</c:v>
                </c:pt>
                <c:pt idx="1238">
                  <c:v>1647960</c:v>
                </c:pt>
                <c:pt idx="1239">
                  <c:v>1651680</c:v>
                </c:pt>
                <c:pt idx="1240">
                  <c:v>1659120</c:v>
                </c:pt>
                <c:pt idx="1241">
                  <c:v>1659120</c:v>
                </c:pt>
                <c:pt idx="1242">
                  <c:v>1668420</c:v>
                </c:pt>
                <c:pt idx="1243">
                  <c:v>1683300</c:v>
                </c:pt>
                <c:pt idx="1244">
                  <c:v>1698180</c:v>
                </c:pt>
                <c:pt idx="1245">
                  <c:v>1714920</c:v>
                </c:pt>
                <c:pt idx="1246">
                  <c:v>1733520</c:v>
                </c:pt>
                <c:pt idx="1247">
                  <c:v>1752120</c:v>
                </c:pt>
                <c:pt idx="1248">
                  <c:v>1752120</c:v>
                </c:pt>
                <c:pt idx="1249">
                  <c:v>1752120</c:v>
                </c:pt>
                <c:pt idx="1250">
                  <c:v>1752120</c:v>
                </c:pt>
                <c:pt idx="1251">
                  <c:v>1752120</c:v>
                </c:pt>
                <c:pt idx="1252">
                  <c:v>1752120</c:v>
                </c:pt>
                <c:pt idx="1253">
                  <c:v>1752120</c:v>
                </c:pt>
                <c:pt idx="1254">
                  <c:v>1752120</c:v>
                </c:pt>
                <c:pt idx="1255">
                  <c:v>1752120</c:v>
                </c:pt>
                <c:pt idx="1256">
                  <c:v>1752120</c:v>
                </c:pt>
                <c:pt idx="1257">
                  <c:v>1752120</c:v>
                </c:pt>
                <c:pt idx="1258">
                  <c:v>1752120</c:v>
                </c:pt>
                <c:pt idx="1259">
                  <c:v>1752120</c:v>
                </c:pt>
                <c:pt idx="1260">
                  <c:v>1752120</c:v>
                </c:pt>
                <c:pt idx="1261">
                  <c:v>1755840</c:v>
                </c:pt>
                <c:pt idx="1262">
                  <c:v>1761420</c:v>
                </c:pt>
                <c:pt idx="1263">
                  <c:v>1761420</c:v>
                </c:pt>
                <c:pt idx="1264">
                  <c:v>1765140</c:v>
                </c:pt>
                <c:pt idx="1265">
                  <c:v>1765140</c:v>
                </c:pt>
                <c:pt idx="1266">
                  <c:v>1765140</c:v>
                </c:pt>
                <c:pt idx="1267">
                  <c:v>1765140</c:v>
                </c:pt>
                <c:pt idx="1268">
                  <c:v>1765140</c:v>
                </c:pt>
                <c:pt idx="1269">
                  <c:v>1765140</c:v>
                </c:pt>
                <c:pt idx="1270">
                  <c:v>1765140</c:v>
                </c:pt>
                <c:pt idx="1271">
                  <c:v>1765140</c:v>
                </c:pt>
                <c:pt idx="1272">
                  <c:v>1765140</c:v>
                </c:pt>
                <c:pt idx="1273">
                  <c:v>1765140</c:v>
                </c:pt>
                <c:pt idx="1274">
                  <c:v>1765140</c:v>
                </c:pt>
                <c:pt idx="1275">
                  <c:v>1765140</c:v>
                </c:pt>
                <c:pt idx="1276">
                  <c:v>1765140</c:v>
                </c:pt>
                <c:pt idx="1277">
                  <c:v>1765140</c:v>
                </c:pt>
                <c:pt idx="1278">
                  <c:v>1768860</c:v>
                </c:pt>
                <c:pt idx="1279">
                  <c:v>1774440</c:v>
                </c:pt>
                <c:pt idx="1280">
                  <c:v>1778160</c:v>
                </c:pt>
                <c:pt idx="1281">
                  <c:v>1785600</c:v>
                </c:pt>
                <c:pt idx="1282">
                  <c:v>1793040</c:v>
                </c:pt>
                <c:pt idx="1283">
                  <c:v>1796760</c:v>
                </c:pt>
                <c:pt idx="1284">
                  <c:v>1800480</c:v>
                </c:pt>
                <c:pt idx="1285">
                  <c:v>1809780</c:v>
                </c:pt>
                <c:pt idx="1286">
                  <c:v>1815360</c:v>
                </c:pt>
                <c:pt idx="1287">
                  <c:v>1819080</c:v>
                </c:pt>
                <c:pt idx="1288">
                  <c:v>1824660</c:v>
                </c:pt>
                <c:pt idx="1289">
                  <c:v>1824660</c:v>
                </c:pt>
                <c:pt idx="1290">
                  <c:v>1824660</c:v>
                </c:pt>
                <c:pt idx="1291">
                  <c:v>1824660</c:v>
                </c:pt>
                <c:pt idx="1292">
                  <c:v>1824660</c:v>
                </c:pt>
                <c:pt idx="1293">
                  <c:v>1824660</c:v>
                </c:pt>
                <c:pt idx="1294">
                  <c:v>1824660</c:v>
                </c:pt>
                <c:pt idx="1295">
                  <c:v>1824660</c:v>
                </c:pt>
                <c:pt idx="1296">
                  <c:v>1824660</c:v>
                </c:pt>
                <c:pt idx="1297">
                  <c:v>1824660</c:v>
                </c:pt>
                <c:pt idx="1298">
                  <c:v>1824660</c:v>
                </c:pt>
                <c:pt idx="1299">
                  <c:v>1824660</c:v>
                </c:pt>
                <c:pt idx="1300">
                  <c:v>1824660</c:v>
                </c:pt>
                <c:pt idx="1301">
                  <c:v>1824660</c:v>
                </c:pt>
                <c:pt idx="1302">
                  <c:v>1835820</c:v>
                </c:pt>
                <c:pt idx="1303">
                  <c:v>1854420</c:v>
                </c:pt>
                <c:pt idx="1304">
                  <c:v>1854420</c:v>
                </c:pt>
                <c:pt idx="1305">
                  <c:v>1854420</c:v>
                </c:pt>
                <c:pt idx="1306">
                  <c:v>1854420</c:v>
                </c:pt>
                <c:pt idx="1307">
                  <c:v>1854420</c:v>
                </c:pt>
                <c:pt idx="1308">
                  <c:v>1854420</c:v>
                </c:pt>
                <c:pt idx="1309">
                  <c:v>1854420</c:v>
                </c:pt>
                <c:pt idx="1310">
                  <c:v>1854420</c:v>
                </c:pt>
                <c:pt idx="1311">
                  <c:v>1854420</c:v>
                </c:pt>
                <c:pt idx="1312">
                  <c:v>1854420</c:v>
                </c:pt>
                <c:pt idx="1313">
                  <c:v>1854420</c:v>
                </c:pt>
                <c:pt idx="1314">
                  <c:v>1854420</c:v>
                </c:pt>
                <c:pt idx="1315">
                  <c:v>1854420</c:v>
                </c:pt>
                <c:pt idx="1316">
                  <c:v>1854420</c:v>
                </c:pt>
                <c:pt idx="1317">
                  <c:v>1854420</c:v>
                </c:pt>
                <c:pt idx="1318">
                  <c:v>1854420</c:v>
                </c:pt>
                <c:pt idx="1319">
                  <c:v>1854420</c:v>
                </c:pt>
                <c:pt idx="1320">
                  <c:v>1854420</c:v>
                </c:pt>
                <c:pt idx="1321">
                  <c:v>1854420</c:v>
                </c:pt>
                <c:pt idx="1322">
                  <c:v>1854420</c:v>
                </c:pt>
                <c:pt idx="1323">
                  <c:v>1854420</c:v>
                </c:pt>
                <c:pt idx="1324">
                  <c:v>1854420</c:v>
                </c:pt>
                <c:pt idx="1325">
                  <c:v>1854420</c:v>
                </c:pt>
                <c:pt idx="1326">
                  <c:v>1854420</c:v>
                </c:pt>
                <c:pt idx="1327">
                  <c:v>1854420</c:v>
                </c:pt>
                <c:pt idx="1328">
                  <c:v>1854420</c:v>
                </c:pt>
                <c:pt idx="1329">
                  <c:v>1854420</c:v>
                </c:pt>
                <c:pt idx="1330">
                  <c:v>1854420</c:v>
                </c:pt>
                <c:pt idx="1331">
                  <c:v>1854420</c:v>
                </c:pt>
                <c:pt idx="1332">
                  <c:v>1854420</c:v>
                </c:pt>
                <c:pt idx="1333">
                  <c:v>1854420</c:v>
                </c:pt>
                <c:pt idx="1334">
                  <c:v>1854420</c:v>
                </c:pt>
                <c:pt idx="1335">
                  <c:v>1854420</c:v>
                </c:pt>
                <c:pt idx="1336">
                  <c:v>1854420</c:v>
                </c:pt>
                <c:pt idx="1337">
                  <c:v>1854420</c:v>
                </c:pt>
                <c:pt idx="1338">
                  <c:v>1854420</c:v>
                </c:pt>
                <c:pt idx="1339">
                  <c:v>1854420</c:v>
                </c:pt>
                <c:pt idx="1340">
                  <c:v>1854420</c:v>
                </c:pt>
                <c:pt idx="1341">
                  <c:v>1854420</c:v>
                </c:pt>
                <c:pt idx="1342">
                  <c:v>1854420</c:v>
                </c:pt>
                <c:pt idx="1343">
                  <c:v>1854420</c:v>
                </c:pt>
                <c:pt idx="1344">
                  <c:v>1854420</c:v>
                </c:pt>
                <c:pt idx="1345">
                  <c:v>1854420</c:v>
                </c:pt>
                <c:pt idx="1346">
                  <c:v>1854420</c:v>
                </c:pt>
                <c:pt idx="1347">
                  <c:v>1854420</c:v>
                </c:pt>
                <c:pt idx="1348">
                  <c:v>1854420</c:v>
                </c:pt>
                <c:pt idx="1349">
                  <c:v>1854420</c:v>
                </c:pt>
                <c:pt idx="1350">
                  <c:v>1854420</c:v>
                </c:pt>
                <c:pt idx="1351">
                  <c:v>1854420</c:v>
                </c:pt>
                <c:pt idx="1352">
                  <c:v>1854420</c:v>
                </c:pt>
                <c:pt idx="1353">
                  <c:v>1854420</c:v>
                </c:pt>
                <c:pt idx="1354">
                  <c:v>1854420</c:v>
                </c:pt>
                <c:pt idx="1355">
                  <c:v>1854420</c:v>
                </c:pt>
                <c:pt idx="1356">
                  <c:v>1854420</c:v>
                </c:pt>
                <c:pt idx="1357">
                  <c:v>1858140</c:v>
                </c:pt>
                <c:pt idx="1358">
                  <c:v>1861860</c:v>
                </c:pt>
                <c:pt idx="1359">
                  <c:v>1865580</c:v>
                </c:pt>
                <c:pt idx="1360">
                  <c:v>1874880</c:v>
                </c:pt>
                <c:pt idx="1361">
                  <c:v>1880460</c:v>
                </c:pt>
                <c:pt idx="1362">
                  <c:v>1884180</c:v>
                </c:pt>
                <c:pt idx="1363">
                  <c:v>1895340</c:v>
                </c:pt>
                <c:pt idx="1364">
                  <c:v>1899060</c:v>
                </c:pt>
                <c:pt idx="1365">
                  <c:v>1908360</c:v>
                </c:pt>
                <c:pt idx="1366">
                  <c:v>1908360</c:v>
                </c:pt>
                <c:pt idx="1367">
                  <c:v>1908360</c:v>
                </c:pt>
                <c:pt idx="1368">
                  <c:v>1908360</c:v>
                </c:pt>
                <c:pt idx="1369">
                  <c:v>1908360</c:v>
                </c:pt>
                <c:pt idx="1370">
                  <c:v>1908360</c:v>
                </c:pt>
                <c:pt idx="1371">
                  <c:v>1908360</c:v>
                </c:pt>
                <c:pt idx="1372">
                  <c:v>1908360</c:v>
                </c:pt>
                <c:pt idx="1373">
                  <c:v>1908360</c:v>
                </c:pt>
                <c:pt idx="1374">
                  <c:v>1908360</c:v>
                </c:pt>
                <c:pt idx="1375">
                  <c:v>1908360</c:v>
                </c:pt>
                <c:pt idx="1376">
                  <c:v>1908360</c:v>
                </c:pt>
                <c:pt idx="1377">
                  <c:v>1908360</c:v>
                </c:pt>
                <c:pt idx="1378">
                  <c:v>1908360</c:v>
                </c:pt>
                <c:pt idx="1379">
                  <c:v>1908360</c:v>
                </c:pt>
                <c:pt idx="1380">
                  <c:v>1908360</c:v>
                </c:pt>
                <c:pt idx="1381">
                  <c:v>1908360</c:v>
                </c:pt>
                <c:pt idx="1382">
                  <c:v>1908360</c:v>
                </c:pt>
                <c:pt idx="1383">
                  <c:v>1908360</c:v>
                </c:pt>
                <c:pt idx="1384">
                  <c:v>1908360</c:v>
                </c:pt>
                <c:pt idx="1385">
                  <c:v>1908360</c:v>
                </c:pt>
                <c:pt idx="1386">
                  <c:v>1908360</c:v>
                </c:pt>
                <c:pt idx="1387">
                  <c:v>1917660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D6-41E2-B09C-D59BD42806D3}"/>
            </c:ext>
          </c:extLst>
        </c:ser>
        <c:ser>
          <c:idx val="3"/>
          <c:order val="1"/>
          <c:tx>
            <c:strRef>
              <c:f>Sheet2!$D$1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Sheet2!$D$2:$D$1389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</c:v>
                </c:pt>
                <c:pt idx="59">
                  <c:v>10</c:v>
                </c:pt>
                <c:pt idx="60">
                  <c:v>14</c:v>
                </c:pt>
                <c:pt idx="61">
                  <c:v>20</c:v>
                </c:pt>
                <c:pt idx="62">
                  <c:v>24</c:v>
                </c:pt>
                <c:pt idx="63">
                  <c:v>28</c:v>
                </c:pt>
                <c:pt idx="64">
                  <c:v>38</c:v>
                </c:pt>
                <c:pt idx="65">
                  <c:v>56</c:v>
                </c:pt>
                <c:pt idx="66">
                  <c:v>18672</c:v>
                </c:pt>
                <c:pt idx="67">
                  <c:v>18672</c:v>
                </c:pt>
                <c:pt idx="68">
                  <c:v>18672</c:v>
                </c:pt>
                <c:pt idx="69">
                  <c:v>18672</c:v>
                </c:pt>
                <c:pt idx="70">
                  <c:v>18672</c:v>
                </c:pt>
                <c:pt idx="71">
                  <c:v>18672</c:v>
                </c:pt>
                <c:pt idx="72">
                  <c:v>18672</c:v>
                </c:pt>
                <c:pt idx="73">
                  <c:v>18672</c:v>
                </c:pt>
                <c:pt idx="74">
                  <c:v>18672</c:v>
                </c:pt>
                <c:pt idx="75">
                  <c:v>18672</c:v>
                </c:pt>
                <c:pt idx="76">
                  <c:v>18672</c:v>
                </c:pt>
                <c:pt idx="77">
                  <c:v>18672</c:v>
                </c:pt>
                <c:pt idx="78">
                  <c:v>18672</c:v>
                </c:pt>
                <c:pt idx="79">
                  <c:v>18672</c:v>
                </c:pt>
                <c:pt idx="80">
                  <c:v>18672</c:v>
                </c:pt>
                <c:pt idx="81">
                  <c:v>18672</c:v>
                </c:pt>
                <c:pt idx="82">
                  <c:v>18672</c:v>
                </c:pt>
                <c:pt idx="83">
                  <c:v>18672</c:v>
                </c:pt>
                <c:pt idx="84">
                  <c:v>18672</c:v>
                </c:pt>
                <c:pt idx="85">
                  <c:v>18672</c:v>
                </c:pt>
                <c:pt idx="86">
                  <c:v>18672</c:v>
                </c:pt>
                <c:pt idx="87">
                  <c:v>18672</c:v>
                </c:pt>
                <c:pt idx="88">
                  <c:v>18672</c:v>
                </c:pt>
                <c:pt idx="89">
                  <c:v>18672</c:v>
                </c:pt>
                <c:pt idx="90">
                  <c:v>18672</c:v>
                </c:pt>
                <c:pt idx="91">
                  <c:v>18672</c:v>
                </c:pt>
                <c:pt idx="92">
                  <c:v>18672</c:v>
                </c:pt>
                <c:pt idx="93">
                  <c:v>18672</c:v>
                </c:pt>
                <c:pt idx="94">
                  <c:v>18672</c:v>
                </c:pt>
                <c:pt idx="95">
                  <c:v>18672</c:v>
                </c:pt>
                <c:pt idx="96">
                  <c:v>18672</c:v>
                </c:pt>
                <c:pt idx="97">
                  <c:v>18672</c:v>
                </c:pt>
                <c:pt idx="98">
                  <c:v>18672</c:v>
                </c:pt>
                <c:pt idx="99">
                  <c:v>18672</c:v>
                </c:pt>
                <c:pt idx="100">
                  <c:v>18672</c:v>
                </c:pt>
                <c:pt idx="101">
                  <c:v>18672</c:v>
                </c:pt>
                <c:pt idx="102">
                  <c:v>18672</c:v>
                </c:pt>
                <c:pt idx="103">
                  <c:v>37282</c:v>
                </c:pt>
                <c:pt idx="104">
                  <c:v>37282</c:v>
                </c:pt>
                <c:pt idx="105">
                  <c:v>37282</c:v>
                </c:pt>
                <c:pt idx="106">
                  <c:v>37282</c:v>
                </c:pt>
                <c:pt idx="107">
                  <c:v>37282</c:v>
                </c:pt>
                <c:pt idx="108">
                  <c:v>37282</c:v>
                </c:pt>
                <c:pt idx="109">
                  <c:v>37282</c:v>
                </c:pt>
                <c:pt idx="110">
                  <c:v>37282</c:v>
                </c:pt>
                <c:pt idx="111">
                  <c:v>37282</c:v>
                </c:pt>
                <c:pt idx="112">
                  <c:v>37282</c:v>
                </c:pt>
                <c:pt idx="113">
                  <c:v>37282</c:v>
                </c:pt>
                <c:pt idx="114">
                  <c:v>37282</c:v>
                </c:pt>
                <c:pt idx="115">
                  <c:v>37282</c:v>
                </c:pt>
                <c:pt idx="116">
                  <c:v>37282</c:v>
                </c:pt>
                <c:pt idx="117">
                  <c:v>37282</c:v>
                </c:pt>
                <c:pt idx="118">
                  <c:v>37282</c:v>
                </c:pt>
                <c:pt idx="119">
                  <c:v>37282</c:v>
                </c:pt>
                <c:pt idx="120">
                  <c:v>37282</c:v>
                </c:pt>
                <c:pt idx="121">
                  <c:v>37282</c:v>
                </c:pt>
                <c:pt idx="122">
                  <c:v>37282</c:v>
                </c:pt>
                <c:pt idx="123">
                  <c:v>37282</c:v>
                </c:pt>
                <c:pt idx="124">
                  <c:v>37282</c:v>
                </c:pt>
                <c:pt idx="125">
                  <c:v>37282</c:v>
                </c:pt>
                <c:pt idx="126">
                  <c:v>37282</c:v>
                </c:pt>
                <c:pt idx="127">
                  <c:v>37286</c:v>
                </c:pt>
                <c:pt idx="128">
                  <c:v>55896</c:v>
                </c:pt>
                <c:pt idx="129">
                  <c:v>55896</c:v>
                </c:pt>
                <c:pt idx="130">
                  <c:v>55896</c:v>
                </c:pt>
                <c:pt idx="131">
                  <c:v>55896</c:v>
                </c:pt>
                <c:pt idx="132">
                  <c:v>55896</c:v>
                </c:pt>
                <c:pt idx="133">
                  <c:v>55896</c:v>
                </c:pt>
                <c:pt idx="134">
                  <c:v>55896</c:v>
                </c:pt>
                <c:pt idx="135">
                  <c:v>55896</c:v>
                </c:pt>
                <c:pt idx="136">
                  <c:v>55896</c:v>
                </c:pt>
                <c:pt idx="137">
                  <c:v>55896</c:v>
                </c:pt>
                <c:pt idx="138">
                  <c:v>55896</c:v>
                </c:pt>
                <c:pt idx="139">
                  <c:v>55896</c:v>
                </c:pt>
                <c:pt idx="140">
                  <c:v>55896</c:v>
                </c:pt>
                <c:pt idx="141">
                  <c:v>55896</c:v>
                </c:pt>
                <c:pt idx="142">
                  <c:v>55896</c:v>
                </c:pt>
                <c:pt idx="143">
                  <c:v>55896</c:v>
                </c:pt>
                <c:pt idx="144">
                  <c:v>55896</c:v>
                </c:pt>
                <c:pt idx="145">
                  <c:v>55896</c:v>
                </c:pt>
                <c:pt idx="146">
                  <c:v>55896</c:v>
                </c:pt>
                <c:pt idx="147">
                  <c:v>55896</c:v>
                </c:pt>
                <c:pt idx="148">
                  <c:v>55896</c:v>
                </c:pt>
                <c:pt idx="149">
                  <c:v>55896</c:v>
                </c:pt>
                <c:pt idx="150">
                  <c:v>55896</c:v>
                </c:pt>
                <c:pt idx="151">
                  <c:v>55896</c:v>
                </c:pt>
                <c:pt idx="152">
                  <c:v>55896</c:v>
                </c:pt>
                <c:pt idx="153">
                  <c:v>55896</c:v>
                </c:pt>
                <c:pt idx="154">
                  <c:v>55896</c:v>
                </c:pt>
                <c:pt idx="155">
                  <c:v>55896</c:v>
                </c:pt>
                <c:pt idx="156">
                  <c:v>55896</c:v>
                </c:pt>
                <c:pt idx="157">
                  <c:v>55896</c:v>
                </c:pt>
                <c:pt idx="158">
                  <c:v>55896</c:v>
                </c:pt>
                <c:pt idx="159">
                  <c:v>55896</c:v>
                </c:pt>
                <c:pt idx="160">
                  <c:v>55896</c:v>
                </c:pt>
                <c:pt idx="161">
                  <c:v>55896</c:v>
                </c:pt>
                <c:pt idx="162">
                  <c:v>55896</c:v>
                </c:pt>
                <c:pt idx="163">
                  <c:v>55896</c:v>
                </c:pt>
                <c:pt idx="164">
                  <c:v>55896</c:v>
                </c:pt>
                <c:pt idx="165">
                  <c:v>55896</c:v>
                </c:pt>
                <c:pt idx="166">
                  <c:v>55900</c:v>
                </c:pt>
                <c:pt idx="167">
                  <c:v>55900</c:v>
                </c:pt>
                <c:pt idx="168">
                  <c:v>55900</c:v>
                </c:pt>
                <c:pt idx="169">
                  <c:v>55900</c:v>
                </c:pt>
                <c:pt idx="170">
                  <c:v>55900</c:v>
                </c:pt>
                <c:pt idx="171">
                  <c:v>55900</c:v>
                </c:pt>
                <c:pt idx="172">
                  <c:v>55900</c:v>
                </c:pt>
                <c:pt idx="173">
                  <c:v>55900</c:v>
                </c:pt>
                <c:pt idx="174">
                  <c:v>55900</c:v>
                </c:pt>
                <c:pt idx="175">
                  <c:v>55900</c:v>
                </c:pt>
                <c:pt idx="176">
                  <c:v>55900</c:v>
                </c:pt>
                <c:pt idx="177">
                  <c:v>55900</c:v>
                </c:pt>
                <c:pt idx="178">
                  <c:v>55900</c:v>
                </c:pt>
                <c:pt idx="179">
                  <c:v>55904</c:v>
                </c:pt>
                <c:pt idx="180">
                  <c:v>55910</c:v>
                </c:pt>
                <c:pt idx="181">
                  <c:v>55914</c:v>
                </c:pt>
                <c:pt idx="182">
                  <c:v>55928</c:v>
                </c:pt>
                <c:pt idx="183">
                  <c:v>55952</c:v>
                </c:pt>
                <c:pt idx="184">
                  <c:v>74562</c:v>
                </c:pt>
                <c:pt idx="185">
                  <c:v>74562</c:v>
                </c:pt>
                <c:pt idx="186">
                  <c:v>74562</c:v>
                </c:pt>
                <c:pt idx="187">
                  <c:v>74562</c:v>
                </c:pt>
                <c:pt idx="188">
                  <c:v>74562</c:v>
                </c:pt>
                <c:pt idx="189">
                  <c:v>74562</c:v>
                </c:pt>
                <c:pt idx="190">
                  <c:v>74562</c:v>
                </c:pt>
                <c:pt idx="191">
                  <c:v>74562</c:v>
                </c:pt>
                <c:pt idx="192">
                  <c:v>74562</c:v>
                </c:pt>
                <c:pt idx="193">
                  <c:v>74562</c:v>
                </c:pt>
                <c:pt idx="194">
                  <c:v>74562</c:v>
                </c:pt>
                <c:pt idx="195">
                  <c:v>74562</c:v>
                </c:pt>
                <c:pt idx="196">
                  <c:v>74562</c:v>
                </c:pt>
                <c:pt idx="197">
                  <c:v>74562</c:v>
                </c:pt>
                <c:pt idx="198">
                  <c:v>74562</c:v>
                </c:pt>
                <c:pt idx="199">
                  <c:v>74562</c:v>
                </c:pt>
                <c:pt idx="200">
                  <c:v>74562</c:v>
                </c:pt>
                <c:pt idx="201">
                  <c:v>74562</c:v>
                </c:pt>
                <c:pt idx="202">
                  <c:v>74562</c:v>
                </c:pt>
                <c:pt idx="203">
                  <c:v>74562</c:v>
                </c:pt>
                <c:pt idx="204">
                  <c:v>74562</c:v>
                </c:pt>
                <c:pt idx="205">
                  <c:v>74562</c:v>
                </c:pt>
                <c:pt idx="206">
                  <c:v>74562</c:v>
                </c:pt>
                <c:pt idx="207">
                  <c:v>74562</c:v>
                </c:pt>
                <c:pt idx="208">
                  <c:v>74562</c:v>
                </c:pt>
                <c:pt idx="209">
                  <c:v>74562</c:v>
                </c:pt>
                <c:pt idx="210">
                  <c:v>74562</c:v>
                </c:pt>
                <c:pt idx="211">
                  <c:v>74562</c:v>
                </c:pt>
                <c:pt idx="212">
                  <c:v>74562</c:v>
                </c:pt>
                <c:pt idx="213">
                  <c:v>74562</c:v>
                </c:pt>
                <c:pt idx="214">
                  <c:v>74562</c:v>
                </c:pt>
                <c:pt idx="215">
                  <c:v>74562</c:v>
                </c:pt>
                <c:pt idx="216">
                  <c:v>74562</c:v>
                </c:pt>
                <c:pt idx="217">
                  <c:v>74562</c:v>
                </c:pt>
                <c:pt idx="218">
                  <c:v>74562</c:v>
                </c:pt>
                <c:pt idx="219">
                  <c:v>74562</c:v>
                </c:pt>
                <c:pt idx="220">
                  <c:v>74562</c:v>
                </c:pt>
                <c:pt idx="221">
                  <c:v>74562</c:v>
                </c:pt>
                <c:pt idx="222">
                  <c:v>74562</c:v>
                </c:pt>
                <c:pt idx="223">
                  <c:v>74562</c:v>
                </c:pt>
                <c:pt idx="224">
                  <c:v>74562</c:v>
                </c:pt>
                <c:pt idx="225">
                  <c:v>74562</c:v>
                </c:pt>
                <c:pt idx="226">
                  <c:v>74562</c:v>
                </c:pt>
                <c:pt idx="227">
                  <c:v>74562</c:v>
                </c:pt>
                <c:pt idx="228">
                  <c:v>74562</c:v>
                </c:pt>
                <c:pt idx="229">
                  <c:v>74562</c:v>
                </c:pt>
                <c:pt idx="230">
                  <c:v>74566</c:v>
                </c:pt>
                <c:pt idx="231">
                  <c:v>74566</c:v>
                </c:pt>
                <c:pt idx="232">
                  <c:v>74566</c:v>
                </c:pt>
                <c:pt idx="233">
                  <c:v>74566</c:v>
                </c:pt>
                <c:pt idx="234">
                  <c:v>74570</c:v>
                </c:pt>
                <c:pt idx="235">
                  <c:v>74570</c:v>
                </c:pt>
                <c:pt idx="236">
                  <c:v>74570</c:v>
                </c:pt>
                <c:pt idx="237">
                  <c:v>74570</c:v>
                </c:pt>
                <c:pt idx="238">
                  <c:v>74574</c:v>
                </c:pt>
                <c:pt idx="239">
                  <c:v>74578</c:v>
                </c:pt>
                <c:pt idx="240">
                  <c:v>74578</c:v>
                </c:pt>
                <c:pt idx="241">
                  <c:v>74578</c:v>
                </c:pt>
                <c:pt idx="242">
                  <c:v>74578</c:v>
                </c:pt>
                <c:pt idx="243">
                  <c:v>74578</c:v>
                </c:pt>
                <c:pt idx="244">
                  <c:v>74578</c:v>
                </c:pt>
                <c:pt idx="245">
                  <c:v>74582</c:v>
                </c:pt>
                <c:pt idx="246">
                  <c:v>74590</c:v>
                </c:pt>
                <c:pt idx="247">
                  <c:v>93200</c:v>
                </c:pt>
                <c:pt idx="248">
                  <c:v>93200</c:v>
                </c:pt>
                <c:pt idx="249">
                  <c:v>93200</c:v>
                </c:pt>
                <c:pt idx="250">
                  <c:v>93200</c:v>
                </c:pt>
                <c:pt idx="251">
                  <c:v>93200</c:v>
                </c:pt>
                <c:pt idx="252">
                  <c:v>93200</c:v>
                </c:pt>
                <c:pt idx="253">
                  <c:v>93200</c:v>
                </c:pt>
                <c:pt idx="254">
                  <c:v>93200</c:v>
                </c:pt>
                <c:pt idx="255">
                  <c:v>93200</c:v>
                </c:pt>
                <c:pt idx="256">
                  <c:v>93200</c:v>
                </c:pt>
                <c:pt idx="257">
                  <c:v>93200</c:v>
                </c:pt>
                <c:pt idx="258">
                  <c:v>93200</c:v>
                </c:pt>
                <c:pt idx="259">
                  <c:v>93200</c:v>
                </c:pt>
                <c:pt idx="260">
                  <c:v>93200</c:v>
                </c:pt>
                <c:pt idx="261">
                  <c:v>93200</c:v>
                </c:pt>
                <c:pt idx="262">
                  <c:v>93200</c:v>
                </c:pt>
                <c:pt idx="263">
                  <c:v>93200</c:v>
                </c:pt>
                <c:pt idx="264">
                  <c:v>93200</c:v>
                </c:pt>
                <c:pt idx="265">
                  <c:v>93200</c:v>
                </c:pt>
                <c:pt idx="266">
                  <c:v>93200</c:v>
                </c:pt>
                <c:pt idx="267">
                  <c:v>93200</c:v>
                </c:pt>
                <c:pt idx="268">
                  <c:v>93200</c:v>
                </c:pt>
                <c:pt idx="269">
                  <c:v>93200</c:v>
                </c:pt>
                <c:pt idx="270">
                  <c:v>93206</c:v>
                </c:pt>
                <c:pt idx="271">
                  <c:v>93224</c:v>
                </c:pt>
                <c:pt idx="272">
                  <c:v>111834</c:v>
                </c:pt>
                <c:pt idx="273">
                  <c:v>111834</c:v>
                </c:pt>
                <c:pt idx="274">
                  <c:v>111834</c:v>
                </c:pt>
                <c:pt idx="275">
                  <c:v>111834</c:v>
                </c:pt>
                <c:pt idx="276">
                  <c:v>111834</c:v>
                </c:pt>
                <c:pt idx="277">
                  <c:v>111834</c:v>
                </c:pt>
                <c:pt idx="278">
                  <c:v>111834</c:v>
                </c:pt>
                <c:pt idx="279">
                  <c:v>111834</c:v>
                </c:pt>
                <c:pt idx="280">
                  <c:v>111834</c:v>
                </c:pt>
                <c:pt idx="281">
                  <c:v>111834</c:v>
                </c:pt>
                <c:pt idx="282">
                  <c:v>111834</c:v>
                </c:pt>
                <c:pt idx="283">
                  <c:v>111834</c:v>
                </c:pt>
                <c:pt idx="284">
                  <c:v>111834</c:v>
                </c:pt>
                <c:pt idx="285">
                  <c:v>111834</c:v>
                </c:pt>
                <c:pt idx="286">
                  <c:v>111834</c:v>
                </c:pt>
                <c:pt idx="287">
                  <c:v>111834</c:v>
                </c:pt>
                <c:pt idx="288">
                  <c:v>111834</c:v>
                </c:pt>
                <c:pt idx="289">
                  <c:v>111834</c:v>
                </c:pt>
                <c:pt idx="290">
                  <c:v>111834</c:v>
                </c:pt>
                <c:pt idx="291">
                  <c:v>111834</c:v>
                </c:pt>
                <c:pt idx="292">
                  <c:v>111834</c:v>
                </c:pt>
                <c:pt idx="293">
                  <c:v>111834</c:v>
                </c:pt>
                <c:pt idx="294">
                  <c:v>111834</c:v>
                </c:pt>
                <c:pt idx="295">
                  <c:v>111834</c:v>
                </c:pt>
                <c:pt idx="296">
                  <c:v>111834</c:v>
                </c:pt>
                <c:pt idx="297">
                  <c:v>111838</c:v>
                </c:pt>
                <c:pt idx="298">
                  <c:v>111838</c:v>
                </c:pt>
                <c:pt idx="299">
                  <c:v>111842</c:v>
                </c:pt>
                <c:pt idx="300">
                  <c:v>111842</c:v>
                </c:pt>
                <c:pt idx="301">
                  <c:v>111850</c:v>
                </c:pt>
                <c:pt idx="302">
                  <c:v>111854</c:v>
                </c:pt>
                <c:pt idx="303">
                  <c:v>111854</c:v>
                </c:pt>
                <c:pt idx="304">
                  <c:v>111854</c:v>
                </c:pt>
                <c:pt idx="305">
                  <c:v>111854</c:v>
                </c:pt>
                <c:pt idx="306">
                  <c:v>111854</c:v>
                </c:pt>
                <c:pt idx="307">
                  <c:v>111854</c:v>
                </c:pt>
                <c:pt idx="308">
                  <c:v>111854</c:v>
                </c:pt>
                <c:pt idx="309">
                  <c:v>111854</c:v>
                </c:pt>
                <c:pt idx="310">
                  <c:v>111854</c:v>
                </c:pt>
                <c:pt idx="311">
                  <c:v>111854</c:v>
                </c:pt>
                <c:pt idx="312">
                  <c:v>111854</c:v>
                </c:pt>
                <c:pt idx="313">
                  <c:v>111854</c:v>
                </c:pt>
                <c:pt idx="314">
                  <c:v>111854</c:v>
                </c:pt>
                <c:pt idx="315">
                  <c:v>111854</c:v>
                </c:pt>
                <c:pt idx="316">
                  <c:v>111854</c:v>
                </c:pt>
                <c:pt idx="317">
                  <c:v>111854</c:v>
                </c:pt>
                <c:pt idx="318">
                  <c:v>111854</c:v>
                </c:pt>
                <c:pt idx="319">
                  <c:v>111854</c:v>
                </c:pt>
                <c:pt idx="320">
                  <c:v>111854</c:v>
                </c:pt>
                <c:pt idx="321">
                  <c:v>111858</c:v>
                </c:pt>
                <c:pt idx="322">
                  <c:v>111858</c:v>
                </c:pt>
                <c:pt idx="323">
                  <c:v>111858</c:v>
                </c:pt>
                <c:pt idx="324">
                  <c:v>111858</c:v>
                </c:pt>
                <c:pt idx="325">
                  <c:v>111858</c:v>
                </c:pt>
                <c:pt idx="326">
                  <c:v>111858</c:v>
                </c:pt>
                <c:pt idx="327">
                  <c:v>111858</c:v>
                </c:pt>
                <c:pt idx="328">
                  <c:v>111858</c:v>
                </c:pt>
                <c:pt idx="329">
                  <c:v>111862</c:v>
                </c:pt>
                <c:pt idx="330">
                  <c:v>111862</c:v>
                </c:pt>
                <c:pt idx="331">
                  <c:v>111862</c:v>
                </c:pt>
                <c:pt idx="332">
                  <c:v>111862</c:v>
                </c:pt>
                <c:pt idx="333">
                  <c:v>111862</c:v>
                </c:pt>
                <c:pt idx="334">
                  <c:v>111866</c:v>
                </c:pt>
                <c:pt idx="335">
                  <c:v>111866</c:v>
                </c:pt>
                <c:pt idx="336">
                  <c:v>111866</c:v>
                </c:pt>
                <c:pt idx="337">
                  <c:v>111866</c:v>
                </c:pt>
                <c:pt idx="338">
                  <c:v>111866</c:v>
                </c:pt>
                <c:pt idx="339">
                  <c:v>111866</c:v>
                </c:pt>
                <c:pt idx="340">
                  <c:v>111866</c:v>
                </c:pt>
                <c:pt idx="341">
                  <c:v>111866</c:v>
                </c:pt>
                <c:pt idx="342">
                  <c:v>111866</c:v>
                </c:pt>
                <c:pt idx="343">
                  <c:v>111866</c:v>
                </c:pt>
                <c:pt idx="344">
                  <c:v>111866</c:v>
                </c:pt>
                <c:pt idx="345">
                  <c:v>111866</c:v>
                </c:pt>
                <c:pt idx="346">
                  <c:v>111866</c:v>
                </c:pt>
                <c:pt idx="347">
                  <c:v>111866</c:v>
                </c:pt>
                <c:pt idx="348">
                  <c:v>111866</c:v>
                </c:pt>
                <c:pt idx="349">
                  <c:v>111876</c:v>
                </c:pt>
                <c:pt idx="350">
                  <c:v>111880</c:v>
                </c:pt>
                <c:pt idx="351">
                  <c:v>111894</c:v>
                </c:pt>
                <c:pt idx="352">
                  <c:v>111918</c:v>
                </c:pt>
                <c:pt idx="353">
                  <c:v>111954</c:v>
                </c:pt>
                <c:pt idx="354">
                  <c:v>130564</c:v>
                </c:pt>
                <c:pt idx="355">
                  <c:v>130564</c:v>
                </c:pt>
                <c:pt idx="356">
                  <c:v>130564</c:v>
                </c:pt>
                <c:pt idx="357">
                  <c:v>130564</c:v>
                </c:pt>
                <c:pt idx="358">
                  <c:v>130564</c:v>
                </c:pt>
                <c:pt idx="359">
                  <c:v>130564</c:v>
                </c:pt>
                <c:pt idx="360">
                  <c:v>130564</c:v>
                </c:pt>
                <c:pt idx="361">
                  <c:v>130564</c:v>
                </c:pt>
                <c:pt idx="362">
                  <c:v>130564</c:v>
                </c:pt>
                <c:pt idx="363">
                  <c:v>130564</c:v>
                </c:pt>
                <c:pt idx="364">
                  <c:v>130564</c:v>
                </c:pt>
                <c:pt idx="365">
                  <c:v>130564</c:v>
                </c:pt>
                <c:pt idx="366">
                  <c:v>130564</c:v>
                </c:pt>
                <c:pt idx="367">
                  <c:v>130564</c:v>
                </c:pt>
                <c:pt idx="368">
                  <c:v>130564</c:v>
                </c:pt>
                <c:pt idx="369">
                  <c:v>130564</c:v>
                </c:pt>
                <c:pt idx="370">
                  <c:v>130564</c:v>
                </c:pt>
                <c:pt idx="371">
                  <c:v>130564</c:v>
                </c:pt>
                <c:pt idx="372">
                  <c:v>130564</c:v>
                </c:pt>
                <c:pt idx="373">
                  <c:v>130564</c:v>
                </c:pt>
                <c:pt idx="374">
                  <c:v>130564</c:v>
                </c:pt>
                <c:pt idx="375">
                  <c:v>130564</c:v>
                </c:pt>
                <c:pt idx="376">
                  <c:v>130564</c:v>
                </c:pt>
                <c:pt idx="377">
                  <c:v>130564</c:v>
                </c:pt>
                <c:pt idx="378">
                  <c:v>130564</c:v>
                </c:pt>
                <c:pt idx="379">
                  <c:v>130564</c:v>
                </c:pt>
                <c:pt idx="380">
                  <c:v>130564</c:v>
                </c:pt>
                <c:pt idx="381">
                  <c:v>130564</c:v>
                </c:pt>
                <c:pt idx="382">
                  <c:v>130564</c:v>
                </c:pt>
                <c:pt idx="383">
                  <c:v>130564</c:v>
                </c:pt>
                <c:pt idx="384">
                  <c:v>130564</c:v>
                </c:pt>
                <c:pt idx="385">
                  <c:v>130564</c:v>
                </c:pt>
                <c:pt idx="386">
                  <c:v>130564</c:v>
                </c:pt>
                <c:pt idx="387">
                  <c:v>130564</c:v>
                </c:pt>
                <c:pt idx="388">
                  <c:v>130564</c:v>
                </c:pt>
                <c:pt idx="389">
                  <c:v>130564</c:v>
                </c:pt>
                <c:pt idx="390">
                  <c:v>130564</c:v>
                </c:pt>
                <c:pt idx="391">
                  <c:v>130564</c:v>
                </c:pt>
                <c:pt idx="392">
                  <c:v>130564</c:v>
                </c:pt>
                <c:pt idx="393">
                  <c:v>130564</c:v>
                </c:pt>
                <c:pt idx="394">
                  <c:v>130564</c:v>
                </c:pt>
                <c:pt idx="395">
                  <c:v>130568</c:v>
                </c:pt>
                <c:pt idx="396">
                  <c:v>130568</c:v>
                </c:pt>
                <c:pt idx="397">
                  <c:v>130572</c:v>
                </c:pt>
                <c:pt idx="398">
                  <c:v>130572</c:v>
                </c:pt>
                <c:pt idx="399">
                  <c:v>130572</c:v>
                </c:pt>
                <c:pt idx="400">
                  <c:v>130576</c:v>
                </c:pt>
                <c:pt idx="401">
                  <c:v>130576</c:v>
                </c:pt>
                <c:pt idx="402">
                  <c:v>130576</c:v>
                </c:pt>
                <c:pt idx="403">
                  <c:v>130576</c:v>
                </c:pt>
                <c:pt idx="404">
                  <c:v>130576</c:v>
                </c:pt>
                <c:pt idx="405">
                  <c:v>130576</c:v>
                </c:pt>
                <c:pt idx="406">
                  <c:v>130576</c:v>
                </c:pt>
                <c:pt idx="407">
                  <c:v>130576</c:v>
                </c:pt>
                <c:pt idx="408">
                  <c:v>130576</c:v>
                </c:pt>
                <c:pt idx="409">
                  <c:v>130576</c:v>
                </c:pt>
                <c:pt idx="410">
                  <c:v>130576</c:v>
                </c:pt>
                <c:pt idx="411">
                  <c:v>130576</c:v>
                </c:pt>
                <c:pt idx="412">
                  <c:v>130576</c:v>
                </c:pt>
                <c:pt idx="413">
                  <c:v>130576</c:v>
                </c:pt>
                <c:pt idx="414">
                  <c:v>130586</c:v>
                </c:pt>
                <c:pt idx="415">
                  <c:v>149196</c:v>
                </c:pt>
                <c:pt idx="416">
                  <c:v>149196</c:v>
                </c:pt>
                <c:pt idx="417">
                  <c:v>149196</c:v>
                </c:pt>
                <c:pt idx="418">
                  <c:v>149196</c:v>
                </c:pt>
                <c:pt idx="419">
                  <c:v>149196</c:v>
                </c:pt>
                <c:pt idx="420">
                  <c:v>149196</c:v>
                </c:pt>
                <c:pt idx="421">
                  <c:v>149196</c:v>
                </c:pt>
                <c:pt idx="422">
                  <c:v>149196</c:v>
                </c:pt>
                <c:pt idx="423">
                  <c:v>149196</c:v>
                </c:pt>
                <c:pt idx="424">
                  <c:v>149196</c:v>
                </c:pt>
                <c:pt idx="425">
                  <c:v>149196</c:v>
                </c:pt>
                <c:pt idx="426">
                  <c:v>149196</c:v>
                </c:pt>
                <c:pt idx="427">
                  <c:v>149196</c:v>
                </c:pt>
                <c:pt idx="428">
                  <c:v>149196</c:v>
                </c:pt>
                <c:pt idx="429">
                  <c:v>149196</c:v>
                </c:pt>
                <c:pt idx="430">
                  <c:v>149196</c:v>
                </c:pt>
                <c:pt idx="431">
                  <c:v>149196</c:v>
                </c:pt>
                <c:pt idx="432">
                  <c:v>149196</c:v>
                </c:pt>
                <c:pt idx="433">
                  <c:v>149196</c:v>
                </c:pt>
                <c:pt idx="434">
                  <c:v>149196</c:v>
                </c:pt>
                <c:pt idx="435">
                  <c:v>149196</c:v>
                </c:pt>
                <c:pt idx="436">
                  <c:v>149196</c:v>
                </c:pt>
                <c:pt idx="437">
                  <c:v>149196</c:v>
                </c:pt>
                <c:pt idx="438">
                  <c:v>149200</c:v>
                </c:pt>
                <c:pt idx="439">
                  <c:v>149208</c:v>
                </c:pt>
                <c:pt idx="440">
                  <c:v>167818</c:v>
                </c:pt>
                <c:pt idx="441">
                  <c:v>167818</c:v>
                </c:pt>
                <c:pt idx="442">
                  <c:v>167818</c:v>
                </c:pt>
                <c:pt idx="443">
                  <c:v>167818</c:v>
                </c:pt>
                <c:pt idx="444">
                  <c:v>167818</c:v>
                </c:pt>
                <c:pt idx="445">
                  <c:v>167818</c:v>
                </c:pt>
                <c:pt idx="446">
                  <c:v>167818</c:v>
                </c:pt>
                <c:pt idx="447">
                  <c:v>167818</c:v>
                </c:pt>
                <c:pt idx="448">
                  <c:v>167818</c:v>
                </c:pt>
                <c:pt idx="449">
                  <c:v>167818</c:v>
                </c:pt>
                <c:pt idx="450">
                  <c:v>167818</c:v>
                </c:pt>
                <c:pt idx="451">
                  <c:v>167818</c:v>
                </c:pt>
                <c:pt idx="452">
                  <c:v>167818</c:v>
                </c:pt>
                <c:pt idx="453">
                  <c:v>167818</c:v>
                </c:pt>
                <c:pt idx="454">
                  <c:v>167818</c:v>
                </c:pt>
                <c:pt idx="455">
                  <c:v>167818</c:v>
                </c:pt>
                <c:pt idx="456">
                  <c:v>167818</c:v>
                </c:pt>
                <c:pt idx="457">
                  <c:v>167818</c:v>
                </c:pt>
                <c:pt idx="458">
                  <c:v>167818</c:v>
                </c:pt>
                <c:pt idx="459">
                  <c:v>167818</c:v>
                </c:pt>
                <c:pt idx="460">
                  <c:v>167818</c:v>
                </c:pt>
                <c:pt idx="461">
                  <c:v>167818</c:v>
                </c:pt>
                <c:pt idx="462">
                  <c:v>167818</c:v>
                </c:pt>
                <c:pt idx="463">
                  <c:v>167822</c:v>
                </c:pt>
                <c:pt idx="464">
                  <c:v>167828</c:v>
                </c:pt>
                <c:pt idx="465">
                  <c:v>167840</c:v>
                </c:pt>
                <c:pt idx="466">
                  <c:v>167852</c:v>
                </c:pt>
                <c:pt idx="467">
                  <c:v>167858</c:v>
                </c:pt>
                <c:pt idx="468">
                  <c:v>167866</c:v>
                </c:pt>
                <c:pt idx="469">
                  <c:v>186476</c:v>
                </c:pt>
                <c:pt idx="470">
                  <c:v>186476</c:v>
                </c:pt>
                <c:pt idx="471">
                  <c:v>186476</c:v>
                </c:pt>
                <c:pt idx="472">
                  <c:v>186476</c:v>
                </c:pt>
                <c:pt idx="473">
                  <c:v>186476</c:v>
                </c:pt>
                <c:pt idx="474">
                  <c:v>186476</c:v>
                </c:pt>
                <c:pt idx="475">
                  <c:v>186476</c:v>
                </c:pt>
                <c:pt idx="476">
                  <c:v>186476</c:v>
                </c:pt>
                <c:pt idx="477">
                  <c:v>186476</c:v>
                </c:pt>
                <c:pt idx="478">
                  <c:v>186476</c:v>
                </c:pt>
                <c:pt idx="479">
                  <c:v>186476</c:v>
                </c:pt>
                <c:pt idx="480">
                  <c:v>186476</c:v>
                </c:pt>
                <c:pt idx="481">
                  <c:v>186476</c:v>
                </c:pt>
                <c:pt idx="482">
                  <c:v>186476</c:v>
                </c:pt>
                <c:pt idx="483">
                  <c:v>186476</c:v>
                </c:pt>
                <c:pt idx="484">
                  <c:v>186476</c:v>
                </c:pt>
                <c:pt idx="485">
                  <c:v>186476</c:v>
                </c:pt>
                <c:pt idx="486">
                  <c:v>186476</c:v>
                </c:pt>
                <c:pt idx="487">
                  <c:v>186476</c:v>
                </c:pt>
                <c:pt idx="488">
                  <c:v>186476</c:v>
                </c:pt>
                <c:pt idx="489">
                  <c:v>186476</c:v>
                </c:pt>
                <c:pt idx="490">
                  <c:v>186476</c:v>
                </c:pt>
                <c:pt idx="491">
                  <c:v>186476</c:v>
                </c:pt>
                <c:pt idx="492">
                  <c:v>186476</c:v>
                </c:pt>
                <c:pt idx="493">
                  <c:v>186476</c:v>
                </c:pt>
                <c:pt idx="494">
                  <c:v>186476</c:v>
                </c:pt>
                <c:pt idx="495">
                  <c:v>186476</c:v>
                </c:pt>
                <c:pt idx="496">
                  <c:v>186476</c:v>
                </c:pt>
                <c:pt idx="497">
                  <c:v>186476</c:v>
                </c:pt>
                <c:pt idx="498">
                  <c:v>186476</c:v>
                </c:pt>
                <c:pt idx="499">
                  <c:v>186476</c:v>
                </c:pt>
                <c:pt idx="500">
                  <c:v>186476</c:v>
                </c:pt>
                <c:pt idx="501">
                  <c:v>186476</c:v>
                </c:pt>
                <c:pt idx="502">
                  <c:v>186476</c:v>
                </c:pt>
                <c:pt idx="503">
                  <c:v>186476</c:v>
                </c:pt>
                <c:pt idx="504">
                  <c:v>186476</c:v>
                </c:pt>
                <c:pt idx="505">
                  <c:v>186476</c:v>
                </c:pt>
                <c:pt idx="506">
                  <c:v>186476</c:v>
                </c:pt>
                <c:pt idx="507">
                  <c:v>186476</c:v>
                </c:pt>
                <c:pt idx="508">
                  <c:v>186476</c:v>
                </c:pt>
                <c:pt idx="509">
                  <c:v>186476</c:v>
                </c:pt>
                <c:pt idx="510">
                  <c:v>186476</c:v>
                </c:pt>
                <c:pt idx="511">
                  <c:v>186476</c:v>
                </c:pt>
                <c:pt idx="512">
                  <c:v>186476</c:v>
                </c:pt>
                <c:pt idx="513">
                  <c:v>186476</c:v>
                </c:pt>
                <c:pt idx="514">
                  <c:v>186476</c:v>
                </c:pt>
                <c:pt idx="515">
                  <c:v>186476</c:v>
                </c:pt>
                <c:pt idx="516">
                  <c:v>186482</c:v>
                </c:pt>
                <c:pt idx="517">
                  <c:v>186482</c:v>
                </c:pt>
                <c:pt idx="518">
                  <c:v>186490</c:v>
                </c:pt>
                <c:pt idx="519">
                  <c:v>186510</c:v>
                </c:pt>
                <c:pt idx="520">
                  <c:v>186544</c:v>
                </c:pt>
                <c:pt idx="521">
                  <c:v>205154</c:v>
                </c:pt>
                <c:pt idx="522">
                  <c:v>205154</c:v>
                </c:pt>
                <c:pt idx="523">
                  <c:v>205154</c:v>
                </c:pt>
                <c:pt idx="524">
                  <c:v>205154</c:v>
                </c:pt>
                <c:pt idx="525">
                  <c:v>205154</c:v>
                </c:pt>
                <c:pt idx="526">
                  <c:v>205154</c:v>
                </c:pt>
                <c:pt idx="527">
                  <c:v>205154</c:v>
                </c:pt>
                <c:pt idx="528">
                  <c:v>205154</c:v>
                </c:pt>
                <c:pt idx="529">
                  <c:v>205154</c:v>
                </c:pt>
                <c:pt idx="530">
                  <c:v>205154</c:v>
                </c:pt>
                <c:pt idx="531">
                  <c:v>205154</c:v>
                </c:pt>
                <c:pt idx="532">
                  <c:v>205154</c:v>
                </c:pt>
                <c:pt idx="533">
                  <c:v>205154</c:v>
                </c:pt>
                <c:pt idx="534">
                  <c:v>205154</c:v>
                </c:pt>
                <c:pt idx="535">
                  <c:v>205154</c:v>
                </c:pt>
                <c:pt idx="536">
                  <c:v>205154</c:v>
                </c:pt>
                <c:pt idx="537">
                  <c:v>205154</c:v>
                </c:pt>
                <c:pt idx="538">
                  <c:v>205154</c:v>
                </c:pt>
                <c:pt idx="539">
                  <c:v>205154</c:v>
                </c:pt>
                <c:pt idx="540">
                  <c:v>205154</c:v>
                </c:pt>
                <c:pt idx="541">
                  <c:v>205154</c:v>
                </c:pt>
                <c:pt idx="542">
                  <c:v>205154</c:v>
                </c:pt>
                <c:pt idx="543">
                  <c:v>205154</c:v>
                </c:pt>
                <c:pt idx="544">
                  <c:v>205154</c:v>
                </c:pt>
                <c:pt idx="545">
                  <c:v>205154</c:v>
                </c:pt>
                <c:pt idx="546">
                  <c:v>205154</c:v>
                </c:pt>
                <c:pt idx="547">
                  <c:v>205154</c:v>
                </c:pt>
                <c:pt idx="548">
                  <c:v>205154</c:v>
                </c:pt>
                <c:pt idx="549">
                  <c:v>205154</c:v>
                </c:pt>
                <c:pt idx="550">
                  <c:v>205154</c:v>
                </c:pt>
                <c:pt idx="551">
                  <c:v>205154</c:v>
                </c:pt>
                <c:pt idx="552">
                  <c:v>205154</c:v>
                </c:pt>
                <c:pt idx="553">
                  <c:v>205154</c:v>
                </c:pt>
                <c:pt idx="554">
                  <c:v>205154</c:v>
                </c:pt>
                <c:pt idx="555">
                  <c:v>205154</c:v>
                </c:pt>
                <c:pt idx="556">
                  <c:v>205154</c:v>
                </c:pt>
                <c:pt idx="557">
                  <c:v>205154</c:v>
                </c:pt>
                <c:pt idx="558">
                  <c:v>205154</c:v>
                </c:pt>
                <c:pt idx="559">
                  <c:v>205154</c:v>
                </c:pt>
                <c:pt idx="560">
                  <c:v>205154</c:v>
                </c:pt>
                <c:pt idx="561">
                  <c:v>205154</c:v>
                </c:pt>
                <c:pt idx="562">
                  <c:v>205158</c:v>
                </c:pt>
                <c:pt idx="563">
                  <c:v>205162</c:v>
                </c:pt>
                <c:pt idx="564">
                  <c:v>205168</c:v>
                </c:pt>
                <c:pt idx="565">
                  <c:v>205182</c:v>
                </c:pt>
                <c:pt idx="566">
                  <c:v>223792</c:v>
                </c:pt>
                <c:pt idx="567">
                  <c:v>223792</c:v>
                </c:pt>
                <c:pt idx="568">
                  <c:v>223792</c:v>
                </c:pt>
                <c:pt idx="569">
                  <c:v>223792</c:v>
                </c:pt>
                <c:pt idx="570">
                  <c:v>223792</c:v>
                </c:pt>
                <c:pt idx="571">
                  <c:v>223792</c:v>
                </c:pt>
                <c:pt idx="572">
                  <c:v>223792</c:v>
                </c:pt>
                <c:pt idx="573">
                  <c:v>223792</c:v>
                </c:pt>
                <c:pt idx="574">
                  <c:v>223792</c:v>
                </c:pt>
                <c:pt idx="575">
                  <c:v>223792</c:v>
                </c:pt>
                <c:pt idx="576">
                  <c:v>223792</c:v>
                </c:pt>
                <c:pt idx="577">
                  <c:v>223792</c:v>
                </c:pt>
                <c:pt idx="578">
                  <c:v>223792</c:v>
                </c:pt>
                <c:pt idx="579">
                  <c:v>223792</c:v>
                </c:pt>
                <c:pt idx="580">
                  <c:v>223792</c:v>
                </c:pt>
                <c:pt idx="581">
                  <c:v>223792</c:v>
                </c:pt>
                <c:pt idx="582">
                  <c:v>223792</c:v>
                </c:pt>
                <c:pt idx="583">
                  <c:v>223792</c:v>
                </c:pt>
                <c:pt idx="584">
                  <c:v>223792</c:v>
                </c:pt>
                <c:pt idx="585">
                  <c:v>223792</c:v>
                </c:pt>
                <c:pt idx="586">
                  <c:v>223792</c:v>
                </c:pt>
                <c:pt idx="587">
                  <c:v>223792</c:v>
                </c:pt>
                <c:pt idx="588">
                  <c:v>223792</c:v>
                </c:pt>
                <c:pt idx="589">
                  <c:v>223792</c:v>
                </c:pt>
                <c:pt idx="590">
                  <c:v>223792</c:v>
                </c:pt>
                <c:pt idx="591">
                  <c:v>223792</c:v>
                </c:pt>
                <c:pt idx="592">
                  <c:v>223792</c:v>
                </c:pt>
                <c:pt idx="593">
                  <c:v>223792</c:v>
                </c:pt>
                <c:pt idx="594">
                  <c:v>223792</c:v>
                </c:pt>
                <c:pt idx="595">
                  <c:v>223792</c:v>
                </c:pt>
                <c:pt idx="596">
                  <c:v>223792</c:v>
                </c:pt>
                <c:pt idx="597">
                  <c:v>223792</c:v>
                </c:pt>
                <c:pt idx="598">
                  <c:v>223792</c:v>
                </c:pt>
                <c:pt idx="599">
                  <c:v>223792</c:v>
                </c:pt>
                <c:pt idx="600">
                  <c:v>223792</c:v>
                </c:pt>
                <c:pt idx="601">
                  <c:v>223792</c:v>
                </c:pt>
                <c:pt idx="602">
                  <c:v>223792</c:v>
                </c:pt>
                <c:pt idx="603">
                  <c:v>223792</c:v>
                </c:pt>
                <c:pt idx="604">
                  <c:v>223792</c:v>
                </c:pt>
                <c:pt idx="605">
                  <c:v>223792</c:v>
                </c:pt>
                <c:pt idx="606">
                  <c:v>223792</c:v>
                </c:pt>
                <c:pt idx="607">
                  <c:v>223792</c:v>
                </c:pt>
                <c:pt idx="608">
                  <c:v>223800</c:v>
                </c:pt>
                <c:pt idx="609">
                  <c:v>242410</c:v>
                </c:pt>
                <c:pt idx="610">
                  <c:v>242410</c:v>
                </c:pt>
                <c:pt idx="611">
                  <c:v>242410</c:v>
                </c:pt>
                <c:pt idx="612">
                  <c:v>242410</c:v>
                </c:pt>
                <c:pt idx="613">
                  <c:v>242410</c:v>
                </c:pt>
                <c:pt idx="614">
                  <c:v>242410</c:v>
                </c:pt>
                <c:pt idx="615">
                  <c:v>242410</c:v>
                </c:pt>
                <c:pt idx="616">
                  <c:v>242410</c:v>
                </c:pt>
                <c:pt idx="617">
                  <c:v>242410</c:v>
                </c:pt>
                <c:pt idx="618">
                  <c:v>242410</c:v>
                </c:pt>
                <c:pt idx="619">
                  <c:v>242410</c:v>
                </c:pt>
                <c:pt idx="620">
                  <c:v>242410</c:v>
                </c:pt>
                <c:pt idx="621">
                  <c:v>242410</c:v>
                </c:pt>
                <c:pt idx="622">
                  <c:v>242410</c:v>
                </c:pt>
                <c:pt idx="623">
                  <c:v>242410</c:v>
                </c:pt>
                <c:pt idx="624">
                  <c:v>242410</c:v>
                </c:pt>
                <c:pt idx="625">
                  <c:v>242410</c:v>
                </c:pt>
                <c:pt idx="626">
                  <c:v>242410</c:v>
                </c:pt>
                <c:pt idx="627">
                  <c:v>242410</c:v>
                </c:pt>
                <c:pt idx="628">
                  <c:v>242410</c:v>
                </c:pt>
                <c:pt idx="629">
                  <c:v>242410</c:v>
                </c:pt>
                <c:pt idx="630">
                  <c:v>242410</c:v>
                </c:pt>
                <c:pt idx="631">
                  <c:v>242410</c:v>
                </c:pt>
                <c:pt idx="632">
                  <c:v>242410</c:v>
                </c:pt>
                <c:pt idx="633">
                  <c:v>242414</c:v>
                </c:pt>
                <c:pt idx="634">
                  <c:v>242418</c:v>
                </c:pt>
                <c:pt idx="635">
                  <c:v>242424</c:v>
                </c:pt>
                <c:pt idx="636">
                  <c:v>242432</c:v>
                </c:pt>
                <c:pt idx="637">
                  <c:v>242444</c:v>
                </c:pt>
                <c:pt idx="638">
                  <c:v>242444</c:v>
                </c:pt>
                <c:pt idx="639">
                  <c:v>242444</c:v>
                </c:pt>
                <c:pt idx="640">
                  <c:v>242444</c:v>
                </c:pt>
                <c:pt idx="641">
                  <c:v>242444</c:v>
                </c:pt>
                <c:pt idx="642">
                  <c:v>242444</c:v>
                </c:pt>
                <c:pt idx="643">
                  <c:v>242444</c:v>
                </c:pt>
                <c:pt idx="644">
                  <c:v>242444</c:v>
                </c:pt>
                <c:pt idx="645">
                  <c:v>242444</c:v>
                </c:pt>
                <c:pt idx="646">
                  <c:v>242444</c:v>
                </c:pt>
                <c:pt idx="647">
                  <c:v>242444</c:v>
                </c:pt>
                <c:pt idx="648">
                  <c:v>242444</c:v>
                </c:pt>
                <c:pt idx="649">
                  <c:v>242444</c:v>
                </c:pt>
                <c:pt idx="650">
                  <c:v>242444</c:v>
                </c:pt>
                <c:pt idx="651">
                  <c:v>242444</c:v>
                </c:pt>
                <c:pt idx="652">
                  <c:v>242444</c:v>
                </c:pt>
                <c:pt idx="653">
                  <c:v>242444</c:v>
                </c:pt>
                <c:pt idx="654">
                  <c:v>242444</c:v>
                </c:pt>
                <c:pt idx="655">
                  <c:v>242444</c:v>
                </c:pt>
                <c:pt idx="656">
                  <c:v>242448</c:v>
                </c:pt>
                <c:pt idx="657">
                  <c:v>242448</c:v>
                </c:pt>
                <c:pt idx="658">
                  <c:v>242448</c:v>
                </c:pt>
                <c:pt idx="659">
                  <c:v>242448</c:v>
                </c:pt>
                <c:pt idx="660">
                  <c:v>242448</c:v>
                </c:pt>
                <c:pt idx="661">
                  <c:v>242448</c:v>
                </c:pt>
                <c:pt idx="662">
                  <c:v>242448</c:v>
                </c:pt>
                <c:pt idx="663">
                  <c:v>242448</c:v>
                </c:pt>
                <c:pt idx="664">
                  <c:v>242448</c:v>
                </c:pt>
                <c:pt idx="665">
                  <c:v>242448</c:v>
                </c:pt>
                <c:pt idx="666">
                  <c:v>242448</c:v>
                </c:pt>
                <c:pt idx="667">
                  <c:v>242452</c:v>
                </c:pt>
                <c:pt idx="668">
                  <c:v>242452</c:v>
                </c:pt>
                <c:pt idx="669">
                  <c:v>242452</c:v>
                </c:pt>
                <c:pt idx="670">
                  <c:v>242452</c:v>
                </c:pt>
                <c:pt idx="671">
                  <c:v>242452</c:v>
                </c:pt>
                <c:pt idx="672">
                  <c:v>242452</c:v>
                </c:pt>
                <c:pt idx="673">
                  <c:v>242452</c:v>
                </c:pt>
                <c:pt idx="674">
                  <c:v>242452</c:v>
                </c:pt>
                <c:pt idx="675">
                  <c:v>242452</c:v>
                </c:pt>
                <c:pt idx="676">
                  <c:v>242452</c:v>
                </c:pt>
                <c:pt idx="677">
                  <c:v>242452</c:v>
                </c:pt>
                <c:pt idx="678">
                  <c:v>242452</c:v>
                </c:pt>
                <c:pt idx="679">
                  <c:v>242452</c:v>
                </c:pt>
                <c:pt idx="680">
                  <c:v>242452</c:v>
                </c:pt>
                <c:pt idx="681">
                  <c:v>242452</c:v>
                </c:pt>
                <c:pt idx="682">
                  <c:v>242452</c:v>
                </c:pt>
                <c:pt idx="683">
                  <c:v>242452</c:v>
                </c:pt>
                <c:pt idx="684">
                  <c:v>242460</c:v>
                </c:pt>
                <c:pt idx="685">
                  <c:v>242460</c:v>
                </c:pt>
                <c:pt idx="686">
                  <c:v>242460</c:v>
                </c:pt>
                <c:pt idx="687">
                  <c:v>242468</c:v>
                </c:pt>
                <c:pt idx="688">
                  <c:v>242478</c:v>
                </c:pt>
                <c:pt idx="689">
                  <c:v>242496</c:v>
                </c:pt>
                <c:pt idx="690">
                  <c:v>242530</c:v>
                </c:pt>
                <c:pt idx="691">
                  <c:v>261140</c:v>
                </c:pt>
                <c:pt idx="692">
                  <c:v>261140</c:v>
                </c:pt>
                <c:pt idx="693">
                  <c:v>261140</c:v>
                </c:pt>
                <c:pt idx="694">
                  <c:v>261140</c:v>
                </c:pt>
                <c:pt idx="695">
                  <c:v>261140</c:v>
                </c:pt>
                <c:pt idx="696">
                  <c:v>261140</c:v>
                </c:pt>
                <c:pt idx="697">
                  <c:v>261140</c:v>
                </c:pt>
                <c:pt idx="698">
                  <c:v>261140</c:v>
                </c:pt>
                <c:pt idx="699">
                  <c:v>261140</c:v>
                </c:pt>
                <c:pt idx="700">
                  <c:v>261140</c:v>
                </c:pt>
                <c:pt idx="701">
                  <c:v>261140</c:v>
                </c:pt>
                <c:pt idx="702">
                  <c:v>261140</c:v>
                </c:pt>
                <c:pt idx="703">
                  <c:v>261140</c:v>
                </c:pt>
                <c:pt idx="704">
                  <c:v>261140</c:v>
                </c:pt>
                <c:pt idx="705">
                  <c:v>261140</c:v>
                </c:pt>
                <c:pt idx="706">
                  <c:v>261140</c:v>
                </c:pt>
                <c:pt idx="707">
                  <c:v>261140</c:v>
                </c:pt>
                <c:pt idx="708">
                  <c:v>261140</c:v>
                </c:pt>
                <c:pt idx="709">
                  <c:v>261140</c:v>
                </c:pt>
                <c:pt idx="710">
                  <c:v>261140</c:v>
                </c:pt>
                <c:pt idx="711">
                  <c:v>261140</c:v>
                </c:pt>
                <c:pt idx="712">
                  <c:v>261140</c:v>
                </c:pt>
                <c:pt idx="713">
                  <c:v>261140</c:v>
                </c:pt>
                <c:pt idx="714">
                  <c:v>261140</c:v>
                </c:pt>
                <c:pt idx="715">
                  <c:v>261140</c:v>
                </c:pt>
                <c:pt idx="716">
                  <c:v>261140</c:v>
                </c:pt>
                <c:pt idx="717">
                  <c:v>261140</c:v>
                </c:pt>
                <c:pt idx="718">
                  <c:v>261140</c:v>
                </c:pt>
                <c:pt idx="719">
                  <c:v>261140</c:v>
                </c:pt>
                <c:pt idx="720">
                  <c:v>261140</c:v>
                </c:pt>
                <c:pt idx="721">
                  <c:v>261140</c:v>
                </c:pt>
                <c:pt idx="722">
                  <c:v>261140</c:v>
                </c:pt>
                <c:pt idx="723">
                  <c:v>261140</c:v>
                </c:pt>
                <c:pt idx="724">
                  <c:v>261140</c:v>
                </c:pt>
                <c:pt idx="725">
                  <c:v>261140</c:v>
                </c:pt>
                <c:pt idx="726">
                  <c:v>261140</c:v>
                </c:pt>
                <c:pt idx="727">
                  <c:v>261140</c:v>
                </c:pt>
                <c:pt idx="728">
                  <c:v>261140</c:v>
                </c:pt>
                <c:pt idx="729">
                  <c:v>261144</c:v>
                </c:pt>
                <c:pt idx="730">
                  <c:v>261144</c:v>
                </c:pt>
                <c:pt idx="731">
                  <c:v>261144</c:v>
                </c:pt>
                <c:pt idx="732">
                  <c:v>261144</c:v>
                </c:pt>
                <c:pt idx="733">
                  <c:v>261148</c:v>
                </c:pt>
                <c:pt idx="734">
                  <c:v>261154</c:v>
                </c:pt>
                <c:pt idx="735">
                  <c:v>261158</c:v>
                </c:pt>
                <c:pt idx="736">
                  <c:v>261162</c:v>
                </c:pt>
                <c:pt idx="737">
                  <c:v>261166</c:v>
                </c:pt>
                <c:pt idx="738">
                  <c:v>261172</c:v>
                </c:pt>
                <c:pt idx="739">
                  <c:v>261186</c:v>
                </c:pt>
                <c:pt idx="740">
                  <c:v>261196</c:v>
                </c:pt>
                <c:pt idx="741">
                  <c:v>261214</c:v>
                </c:pt>
                <c:pt idx="742">
                  <c:v>261232</c:v>
                </c:pt>
                <c:pt idx="743">
                  <c:v>261232</c:v>
                </c:pt>
                <c:pt idx="744">
                  <c:v>261232</c:v>
                </c:pt>
                <c:pt idx="745">
                  <c:v>261232</c:v>
                </c:pt>
                <c:pt idx="746">
                  <c:v>261232</c:v>
                </c:pt>
                <c:pt idx="747">
                  <c:v>261232</c:v>
                </c:pt>
                <c:pt idx="748">
                  <c:v>261232</c:v>
                </c:pt>
                <c:pt idx="749">
                  <c:v>261240</c:v>
                </c:pt>
                <c:pt idx="750">
                  <c:v>279850</c:v>
                </c:pt>
                <c:pt idx="751">
                  <c:v>279850</c:v>
                </c:pt>
                <c:pt idx="752">
                  <c:v>279850</c:v>
                </c:pt>
                <c:pt idx="753">
                  <c:v>279850</c:v>
                </c:pt>
                <c:pt idx="754">
                  <c:v>279850</c:v>
                </c:pt>
                <c:pt idx="755">
                  <c:v>279850</c:v>
                </c:pt>
                <c:pt idx="756">
                  <c:v>279850</c:v>
                </c:pt>
                <c:pt idx="757">
                  <c:v>279850</c:v>
                </c:pt>
                <c:pt idx="758">
                  <c:v>279850</c:v>
                </c:pt>
                <c:pt idx="759">
                  <c:v>279850</c:v>
                </c:pt>
                <c:pt idx="760">
                  <c:v>279850</c:v>
                </c:pt>
                <c:pt idx="761">
                  <c:v>279850</c:v>
                </c:pt>
                <c:pt idx="762">
                  <c:v>279850</c:v>
                </c:pt>
                <c:pt idx="763">
                  <c:v>279850</c:v>
                </c:pt>
                <c:pt idx="764">
                  <c:v>279850</c:v>
                </c:pt>
                <c:pt idx="765">
                  <c:v>279850</c:v>
                </c:pt>
                <c:pt idx="766">
                  <c:v>279850</c:v>
                </c:pt>
                <c:pt idx="767">
                  <c:v>279850</c:v>
                </c:pt>
                <c:pt idx="768">
                  <c:v>279850</c:v>
                </c:pt>
                <c:pt idx="769">
                  <c:v>279850</c:v>
                </c:pt>
                <c:pt idx="770">
                  <c:v>279850</c:v>
                </c:pt>
                <c:pt idx="771">
                  <c:v>279850</c:v>
                </c:pt>
                <c:pt idx="772">
                  <c:v>279850</c:v>
                </c:pt>
                <c:pt idx="773">
                  <c:v>279850</c:v>
                </c:pt>
                <c:pt idx="774">
                  <c:v>279854</c:v>
                </c:pt>
                <c:pt idx="775">
                  <c:v>298464</c:v>
                </c:pt>
                <c:pt idx="776">
                  <c:v>298464</c:v>
                </c:pt>
                <c:pt idx="777">
                  <c:v>298464</c:v>
                </c:pt>
                <c:pt idx="778">
                  <c:v>298464</c:v>
                </c:pt>
                <c:pt idx="779">
                  <c:v>298464</c:v>
                </c:pt>
                <c:pt idx="780">
                  <c:v>298464</c:v>
                </c:pt>
                <c:pt idx="781">
                  <c:v>298464</c:v>
                </c:pt>
                <c:pt idx="782">
                  <c:v>298464</c:v>
                </c:pt>
                <c:pt idx="783">
                  <c:v>298464</c:v>
                </c:pt>
                <c:pt idx="784">
                  <c:v>298464</c:v>
                </c:pt>
                <c:pt idx="785">
                  <c:v>298464</c:v>
                </c:pt>
                <c:pt idx="786">
                  <c:v>298464</c:v>
                </c:pt>
                <c:pt idx="787">
                  <c:v>298464</c:v>
                </c:pt>
                <c:pt idx="788">
                  <c:v>298464</c:v>
                </c:pt>
                <c:pt idx="789">
                  <c:v>298464</c:v>
                </c:pt>
                <c:pt idx="790">
                  <c:v>298464</c:v>
                </c:pt>
                <c:pt idx="791">
                  <c:v>298464</c:v>
                </c:pt>
                <c:pt idx="792">
                  <c:v>298464</c:v>
                </c:pt>
                <c:pt idx="793">
                  <c:v>298464</c:v>
                </c:pt>
                <c:pt idx="794">
                  <c:v>298464</c:v>
                </c:pt>
                <c:pt idx="795">
                  <c:v>298464</c:v>
                </c:pt>
                <c:pt idx="796">
                  <c:v>298464</c:v>
                </c:pt>
                <c:pt idx="797">
                  <c:v>298464</c:v>
                </c:pt>
                <c:pt idx="798">
                  <c:v>298464</c:v>
                </c:pt>
                <c:pt idx="799">
                  <c:v>298464</c:v>
                </c:pt>
                <c:pt idx="800">
                  <c:v>298464</c:v>
                </c:pt>
                <c:pt idx="801">
                  <c:v>298470</c:v>
                </c:pt>
                <c:pt idx="802">
                  <c:v>298470</c:v>
                </c:pt>
                <c:pt idx="803">
                  <c:v>298470</c:v>
                </c:pt>
                <c:pt idx="804">
                  <c:v>298470</c:v>
                </c:pt>
                <c:pt idx="805">
                  <c:v>298470</c:v>
                </c:pt>
                <c:pt idx="806">
                  <c:v>298470</c:v>
                </c:pt>
                <c:pt idx="807">
                  <c:v>298470</c:v>
                </c:pt>
                <c:pt idx="808">
                  <c:v>298470</c:v>
                </c:pt>
                <c:pt idx="809">
                  <c:v>298470</c:v>
                </c:pt>
                <c:pt idx="810">
                  <c:v>298470</c:v>
                </c:pt>
                <c:pt idx="811">
                  <c:v>298470</c:v>
                </c:pt>
                <c:pt idx="812">
                  <c:v>298470</c:v>
                </c:pt>
                <c:pt idx="813">
                  <c:v>298470</c:v>
                </c:pt>
                <c:pt idx="814">
                  <c:v>298470</c:v>
                </c:pt>
                <c:pt idx="815">
                  <c:v>298470</c:v>
                </c:pt>
                <c:pt idx="816">
                  <c:v>298470</c:v>
                </c:pt>
                <c:pt idx="817">
                  <c:v>298470</c:v>
                </c:pt>
                <c:pt idx="818">
                  <c:v>298470</c:v>
                </c:pt>
                <c:pt idx="819">
                  <c:v>298470</c:v>
                </c:pt>
                <c:pt idx="820">
                  <c:v>298470</c:v>
                </c:pt>
                <c:pt idx="821">
                  <c:v>298470</c:v>
                </c:pt>
                <c:pt idx="822">
                  <c:v>298470</c:v>
                </c:pt>
                <c:pt idx="823">
                  <c:v>298470</c:v>
                </c:pt>
                <c:pt idx="824">
                  <c:v>298470</c:v>
                </c:pt>
                <c:pt idx="825">
                  <c:v>298470</c:v>
                </c:pt>
                <c:pt idx="826">
                  <c:v>298470</c:v>
                </c:pt>
                <c:pt idx="827">
                  <c:v>298470</c:v>
                </c:pt>
                <c:pt idx="828">
                  <c:v>298470</c:v>
                </c:pt>
                <c:pt idx="829">
                  <c:v>298470</c:v>
                </c:pt>
                <c:pt idx="830">
                  <c:v>298470</c:v>
                </c:pt>
                <c:pt idx="831">
                  <c:v>298470</c:v>
                </c:pt>
                <c:pt idx="832">
                  <c:v>298470</c:v>
                </c:pt>
                <c:pt idx="833">
                  <c:v>298470</c:v>
                </c:pt>
                <c:pt idx="834">
                  <c:v>298470</c:v>
                </c:pt>
                <c:pt idx="835">
                  <c:v>298470</c:v>
                </c:pt>
                <c:pt idx="836">
                  <c:v>298470</c:v>
                </c:pt>
                <c:pt idx="837">
                  <c:v>298470</c:v>
                </c:pt>
                <c:pt idx="838">
                  <c:v>298470</c:v>
                </c:pt>
                <c:pt idx="839">
                  <c:v>298470</c:v>
                </c:pt>
                <c:pt idx="840">
                  <c:v>298470</c:v>
                </c:pt>
                <c:pt idx="841">
                  <c:v>298470</c:v>
                </c:pt>
                <c:pt idx="842">
                  <c:v>298470</c:v>
                </c:pt>
                <c:pt idx="843">
                  <c:v>298470</c:v>
                </c:pt>
                <c:pt idx="844">
                  <c:v>298470</c:v>
                </c:pt>
                <c:pt idx="845">
                  <c:v>298470</c:v>
                </c:pt>
                <c:pt idx="846">
                  <c:v>298470</c:v>
                </c:pt>
                <c:pt idx="847">
                  <c:v>298470</c:v>
                </c:pt>
                <c:pt idx="848">
                  <c:v>298470</c:v>
                </c:pt>
                <c:pt idx="849">
                  <c:v>298470</c:v>
                </c:pt>
                <c:pt idx="850">
                  <c:v>298474</c:v>
                </c:pt>
                <c:pt idx="851">
                  <c:v>298474</c:v>
                </c:pt>
                <c:pt idx="852">
                  <c:v>298474</c:v>
                </c:pt>
                <c:pt idx="853">
                  <c:v>298478</c:v>
                </c:pt>
                <c:pt idx="854">
                  <c:v>298478</c:v>
                </c:pt>
                <c:pt idx="855">
                  <c:v>298488</c:v>
                </c:pt>
                <c:pt idx="856">
                  <c:v>298492</c:v>
                </c:pt>
                <c:pt idx="857">
                  <c:v>298502</c:v>
                </c:pt>
                <c:pt idx="858">
                  <c:v>298520</c:v>
                </c:pt>
                <c:pt idx="859">
                  <c:v>298542</c:v>
                </c:pt>
                <c:pt idx="860">
                  <c:v>317168</c:v>
                </c:pt>
                <c:pt idx="861">
                  <c:v>317168</c:v>
                </c:pt>
                <c:pt idx="862">
                  <c:v>317168</c:v>
                </c:pt>
                <c:pt idx="863">
                  <c:v>317168</c:v>
                </c:pt>
                <c:pt idx="864">
                  <c:v>317168</c:v>
                </c:pt>
                <c:pt idx="865">
                  <c:v>317168</c:v>
                </c:pt>
                <c:pt idx="866">
                  <c:v>317168</c:v>
                </c:pt>
                <c:pt idx="867">
                  <c:v>317168</c:v>
                </c:pt>
                <c:pt idx="868">
                  <c:v>317168</c:v>
                </c:pt>
                <c:pt idx="869">
                  <c:v>317168</c:v>
                </c:pt>
                <c:pt idx="870">
                  <c:v>317168</c:v>
                </c:pt>
                <c:pt idx="871">
                  <c:v>317168</c:v>
                </c:pt>
                <c:pt idx="872">
                  <c:v>317168</c:v>
                </c:pt>
                <c:pt idx="873">
                  <c:v>317168</c:v>
                </c:pt>
                <c:pt idx="874">
                  <c:v>317168</c:v>
                </c:pt>
                <c:pt idx="875">
                  <c:v>317168</c:v>
                </c:pt>
                <c:pt idx="876">
                  <c:v>317168</c:v>
                </c:pt>
                <c:pt idx="877">
                  <c:v>317168</c:v>
                </c:pt>
                <c:pt idx="878">
                  <c:v>317168</c:v>
                </c:pt>
                <c:pt idx="879">
                  <c:v>317168</c:v>
                </c:pt>
                <c:pt idx="880">
                  <c:v>317168</c:v>
                </c:pt>
                <c:pt idx="881">
                  <c:v>317168</c:v>
                </c:pt>
                <c:pt idx="882">
                  <c:v>317168</c:v>
                </c:pt>
                <c:pt idx="883">
                  <c:v>317168</c:v>
                </c:pt>
                <c:pt idx="884">
                  <c:v>317168</c:v>
                </c:pt>
                <c:pt idx="885">
                  <c:v>317168</c:v>
                </c:pt>
                <c:pt idx="886">
                  <c:v>317168</c:v>
                </c:pt>
                <c:pt idx="887">
                  <c:v>317168</c:v>
                </c:pt>
                <c:pt idx="888">
                  <c:v>317168</c:v>
                </c:pt>
                <c:pt idx="889">
                  <c:v>317168</c:v>
                </c:pt>
                <c:pt idx="890">
                  <c:v>317168</c:v>
                </c:pt>
                <c:pt idx="891">
                  <c:v>317168</c:v>
                </c:pt>
                <c:pt idx="892">
                  <c:v>317168</c:v>
                </c:pt>
                <c:pt idx="893">
                  <c:v>317168</c:v>
                </c:pt>
                <c:pt idx="894">
                  <c:v>317168</c:v>
                </c:pt>
                <c:pt idx="895">
                  <c:v>317168</c:v>
                </c:pt>
                <c:pt idx="896">
                  <c:v>317168</c:v>
                </c:pt>
                <c:pt idx="897">
                  <c:v>317168</c:v>
                </c:pt>
                <c:pt idx="898">
                  <c:v>317168</c:v>
                </c:pt>
                <c:pt idx="899">
                  <c:v>317172</c:v>
                </c:pt>
                <c:pt idx="900">
                  <c:v>317172</c:v>
                </c:pt>
                <c:pt idx="901">
                  <c:v>317172</c:v>
                </c:pt>
                <c:pt idx="902">
                  <c:v>317176</c:v>
                </c:pt>
                <c:pt idx="903">
                  <c:v>317176</c:v>
                </c:pt>
                <c:pt idx="904">
                  <c:v>317176</c:v>
                </c:pt>
                <c:pt idx="905">
                  <c:v>317176</c:v>
                </c:pt>
                <c:pt idx="906">
                  <c:v>317176</c:v>
                </c:pt>
                <c:pt idx="907">
                  <c:v>317176</c:v>
                </c:pt>
                <c:pt idx="908">
                  <c:v>317176</c:v>
                </c:pt>
                <c:pt idx="909">
                  <c:v>317176</c:v>
                </c:pt>
                <c:pt idx="910">
                  <c:v>317176</c:v>
                </c:pt>
                <c:pt idx="911">
                  <c:v>317176</c:v>
                </c:pt>
                <c:pt idx="912">
                  <c:v>317176</c:v>
                </c:pt>
                <c:pt idx="913">
                  <c:v>317176</c:v>
                </c:pt>
                <c:pt idx="914">
                  <c:v>317176</c:v>
                </c:pt>
                <c:pt idx="915">
                  <c:v>317176</c:v>
                </c:pt>
                <c:pt idx="916">
                  <c:v>317176</c:v>
                </c:pt>
                <c:pt idx="917">
                  <c:v>317176</c:v>
                </c:pt>
                <c:pt idx="918">
                  <c:v>317176</c:v>
                </c:pt>
                <c:pt idx="919">
                  <c:v>317182</c:v>
                </c:pt>
                <c:pt idx="920">
                  <c:v>335792</c:v>
                </c:pt>
                <c:pt idx="921">
                  <c:v>335792</c:v>
                </c:pt>
                <c:pt idx="922">
                  <c:v>335792</c:v>
                </c:pt>
                <c:pt idx="923">
                  <c:v>335792</c:v>
                </c:pt>
                <c:pt idx="924">
                  <c:v>335792</c:v>
                </c:pt>
                <c:pt idx="925">
                  <c:v>335792</c:v>
                </c:pt>
                <c:pt idx="926">
                  <c:v>335792</c:v>
                </c:pt>
                <c:pt idx="927">
                  <c:v>335792</c:v>
                </c:pt>
                <c:pt idx="928">
                  <c:v>335792</c:v>
                </c:pt>
                <c:pt idx="929">
                  <c:v>335792</c:v>
                </c:pt>
                <c:pt idx="930">
                  <c:v>335792</c:v>
                </c:pt>
                <c:pt idx="931">
                  <c:v>335792</c:v>
                </c:pt>
                <c:pt idx="932">
                  <c:v>335792</c:v>
                </c:pt>
                <c:pt idx="933">
                  <c:v>335792</c:v>
                </c:pt>
                <c:pt idx="934">
                  <c:v>335792</c:v>
                </c:pt>
                <c:pt idx="935">
                  <c:v>335792</c:v>
                </c:pt>
                <c:pt idx="936">
                  <c:v>335792</c:v>
                </c:pt>
                <c:pt idx="937">
                  <c:v>335792</c:v>
                </c:pt>
                <c:pt idx="938">
                  <c:v>335792</c:v>
                </c:pt>
                <c:pt idx="939">
                  <c:v>335792</c:v>
                </c:pt>
                <c:pt idx="940">
                  <c:v>335792</c:v>
                </c:pt>
                <c:pt idx="941">
                  <c:v>335792</c:v>
                </c:pt>
                <c:pt idx="942">
                  <c:v>335792</c:v>
                </c:pt>
                <c:pt idx="943">
                  <c:v>335792</c:v>
                </c:pt>
                <c:pt idx="944">
                  <c:v>335792</c:v>
                </c:pt>
                <c:pt idx="945">
                  <c:v>335796</c:v>
                </c:pt>
                <c:pt idx="946">
                  <c:v>335800</c:v>
                </c:pt>
                <c:pt idx="947">
                  <c:v>335812</c:v>
                </c:pt>
                <c:pt idx="948">
                  <c:v>354422</c:v>
                </c:pt>
                <c:pt idx="949">
                  <c:v>354422</c:v>
                </c:pt>
                <c:pt idx="950">
                  <c:v>354422</c:v>
                </c:pt>
                <c:pt idx="951">
                  <c:v>354422</c:v>
                </c:pt>
                <c:pt idx="952">
                  <c:v>354422</c:v>
                </c:pt>
                <c:pt idx="953">
                  <c:v>354422</c:v>
                </c:pt>
                <c:pt idx="954">
                  <c:v>354422</c:v>
                </c:pt>
                <c:pt idx="955">
                  <c:v>354422</c:v>
                </c:pt>
                <c:pt idx="956">
                  <c:v>354422</c:v>
                </c:pt>
                <c:pt idx="957">
                  <c:v>354422</c:v>
                </c:pt>
                <c:pt idx="958">
                  <c:v>354422</c:v>
                </c:pt>
                <c:pt idx="959">
                  <c:v>354422</c:v>
                </c:pt>
                <c:pt idx="960">
                  <c:v>354422</c:v>
                </c:pt>
                <c:pt idx="961">
                  <c:v>354422</c:v>
                </c:pt>
                <c:pt idx="962">
                  <c:v>354422</c:v>
                </c:pt>
                <c:pt idx="963">
                  <c:v>354422</c:v>
                </c:pt>
                <c:pt idx="964">
                  <c:v>354422</c:v>
                </c:pt>
                <c:pt idx="965">
                  <c:v>354422</c:v>
                </c:pt>
                <c:pt idx="966">
                  <c:v>354422</c:v>
                </c:pt>
                <c:pt idx="967">
                  <c:v>354422</c:v>
                </c:pt>
                <c:pt idx="968">
                  <c:v>354422</c:v>
                </c:pt>
                <c:pt idx="969">
                  <c:v>354422</c:v>
                </c:pt>
                <c:pt idx="970">
                  <c:v>354422</c:v>
                </c:pt>
                <c:pt idx="971">
                  <c:v>354422</c:v>
                </c:pt>
                <c:pt idx="972">
                  <c:v>354422</c:v>
                </c:pt>
                <c:pt idx="973">
                  <c:v>354422</c:v>
                </c:pt>
                <c:pt idx="974">
                  <c:v>354422</c:v>
                </c:pt>
                <c:pt idx="975">
                  <c:v>354422</c:v>
                </c:pt>
                <c:pt idx="976">
                  <c:v>354422</c:v>
                </c:pt>
                <c:pt idx="977">
                  <c:v>354422</c:v>
                </c:pt>
                <c:pt idx="978">
                  <c:v>354422</c:v>
                </c:pt>
                <c:pt idx="979">
                  <c:v>354422</c:v>
                </c:pt>
                <c:pt idx="980">
                  <c:v>354422</c:v>
                </c:pt>
                <c:pt idx="981">
                  <c:v>354422</c:v>
                </c:pt>
                <c:pt idx="982">
                  <c:v>354422</c:v>
                </c:pt>
                <c:pt idx="983">
                  <c:v>354422</c:v>
                </c:pt>
                <c:pt idx="984">
                  <c:v>354422</c:v>
                </c:pt>
                <c:pt idx="985">
                  <c:v>354422</c:v>
                </c:pt>
                <c:pt idx="986">
                  <c:v>354422</c:v>
                </c:pt>
                <c:pt idx="987">
                  <c:v>354422</c:v>
                </c:pt>
                <c:pt idx="988">
                  <c:v>354422</c:v>
                </c:pt>
                <c:pt idx="989">
                  <c:v>354422</c:v>
                </c:pt>
                <c:pt idx="990">
                  <c:v>354422</c:v>
                </c:pt>
                <c:pt idx="991">
                  <c:v>354422</c:v>
                </c:pt>
                <c:pt idx="992">
                  <c:v>354422</c:v>
                </c:pt>
                <c:pt idx="993">
                  <c:v>354422</c:v>
                </c:pt>
                <c:pt idx="994">
                  <c:v>354422</c:v>
                </c:pt>
                <c:pt idx="995">
                  <c:v>354422</c:v>
                </c:pt>
                <c:pt idx="996">
                  <c:v>354422</c:v>
                </c:pt>
                <c:pt idx="997">
                  <c:v>354422</c:v>
                </c:pt>
                <c:pt idx="998">
                  <c:v>354422</c:v>
                </c:pt>
                <c:pt idx="999">
                  <c:v>354422</c:v>
                </c:pt>
                <c:pt idx="1000">
                  <c:v>354422</c:v>
                </c:pt>
                <c:pt idx="1001">
                  <c:v>354422</c:v>
                </c:pt>
                <c:pt idx="1002">
                  <c:v>354422</c:v>
                </c:pt>
                <c:pt idx="1003">
                  <c:v>354422</c:v>
                </c:pt>
                <c:pt idx="1004">
                  <c:v>354422</c:v>
                </c:pt>
                <c:pt idx="1005">
                  <c:v>354422</c:v>
                </c:pt>
                <c:pt idx="1006">
                  <c:v>354422</c:v>
                </c:pt>
                <c:pt idx="1007">
                  <c:v>354422</c:v>
                </c:pt>
                <c:pt idx="1008">
                  <c:v>354422</c:v>
                </c:pt>
                <c:pt idx="1009">
                  <c:v>354422</c:v>
                </c:pt>
                <c:pt idx="1010">
                  <c:v>354422</c:v>
                </c:pt>
                <c:pt idx="1011">
                  <c:v>354422</c:v>
                </c:pt>
                <c:pt idx="1012">
                  <c:v>354422</c:v>
                </c:pt>
                <c:pt idx="1013">
                  <c:v>354422</c:v>
                </c:pt>
                <c:pt idx="1014">
                  <c:v>354422</c:v>
                </c:pt>
                <c:pt idx="1015">
                  <c:v>354422</c:v>
                </c:pt>
                <c:pt idx="1016">
                  <c:v>354422</c:v>
                </c:pt>
                <c:pt idx="1017">
                  <c:v>354422</c:v>
                </c:pt>
                <c:pt idx="1018">
                  <c:v>354422</c:v>
                </c:pt>
                <c:pt idx="1019">
                  <c:v>354422</c:v>
                </c:pt>
                <c:pt idx="1020">
                  <c:v>354422</c:v>
                </c:pt>
                <c:pt idx="1021">
                  <c:v>354426</c:v>
                </c:pt>
                <c:pt idx="1022">
                  <c:v>354436</c:v>
                </c:pt>
                <c:pt idx="1023">
                  <c:v>354448</c:v>
                </c:pt>
                <c:pt idx="1024">
                  <c:v>373058</c:v>
                </c:pt>
                <c:pt idx="1025">
                  <c:v>373058</c:v>
                </c:pt>
                <c:pt idx="1026">
                  <c:v>373058</c:v>
                </c:pt>
                <c:pt idx="1027">
                  <c:v>373058</c:v>
                </c:pt>
                <c:pt idx="1028">
                  <c:v>373058</c:v>
                </c:pt>
                <c:pt idx="1029">
                  <c:v>373058</c:v>
                </c:pt>
                <c:pt idx="1030">
                  <c:v>373058</c:v>
                </c:pt>
                <c:pt idx="1031">
                  <c:v>373058</c:v>
                </c:pt>
                <c:pt idx="1032">
                  <c:v>373058</c:v>
                </c:pt>
                <c:pt idx="1033">
                  <c:v>373058</c:v>
                </c:pt>
                <c:pt idx="1034">
                  <c:v>373058</c:v>
                </c:pt>
                <c:pt idx="1035">
                  <c:v>373058</c:v>
                </c:pt>
                <c:pt idx="1036">
                  <c:v>373058</c:v>
                </c:pt>
                <c:pt idx="1037">
                  <c:v>373058</c:v>
                </c:pt>
                <c:pt idx="1038">
                  <c:v>373058</c:v>
                </c:pt>
                <c:pt idx="1039">
                  <c:v>373058</c:v>
                </c:pt>
                <c:pt idx="1040">
                  <c:v>373058</c:v>
                </c:pt>
                <c:pt idx="1041">
                  <c:v>373058</c:v>
                </c:pt>
                <c:pt idx="1042">
                  <c:v>373058</c:v>
                </c:pt>
                <c:pt idx="1043">
                  <c:v>373058</c:v>
                </c:pt>
                <c:pt idx="1044">
                  <c:v>373058</c:v>
                </c:pt>
                <c:pt idx="1045">
                  <c:v>373058</c:v>
                </c:pt>
                <c:pt idx="1046">
                  <c:v>373058</c:v>
                </c:pt>
                <c:pt idx="1047">
                  <c:v>373058</c:v>
                </c:pt>
                <c:pt idx="1048">
                  <c:v>373058</c:v>
                </c:pt>
                <c:pt idx="1049">
                  <c:v>373058</c:v>
                </c:pt>
                <c:pt idx="1050">
                  <c:v>373058</c:v>
                </c:pt>
                <c:pt idx="1051">
                  <c:v>373058</c:v>
                </c:pt>
                <c:pt idx="1052">
                  <c:v>373058</c:v>
                </c:pt>
                <c:pt idx="1053">
                  <c:v>373058</c:v>
                </c:pt>
                <c:pt idx="1054">
                  <c:v>373058</c:v>
                </c:pt>
                <c:pt idx="1055">
                  <c:v>373058</c:v>
                </c:pt>
                <c:pt idx="1056">
                  <c:v>373058</c:v>
                </c:pt>
                <c:pt idx="1057">
                  <c:v>373058</c:v>
                </c:pt>
                <c:pt idx="1058">
                  <c:v>373058</c:v>
                </c:pt>
                <c:pt idx="1059">
                  <c:v>373058</c:v>
                </c:pt>
                <c:pt idx="1060">
                  <c:v>373058</c:v>
                </c:pt>
                <c:pt idx="1061">
                  <c:v>373058</c:v>
                </c:pt>
                <c:pt idx="1062">
                  <c:v>373058</c:v>
                </c:pt>
                <c:pt idx="1063">
                  <c:v>373058</c:v>
                </c:pt>
                <c:pt idx="1064">
                  <c:v>373058</c:v>
                </c:pt>
                <c:pt idx="1065">
                  <c:v>373058</c:v>
                </c:pt>
                <c:pt idx="1066">
                  <c:v>373058</c:v>
                </c:pt>
                <c:pt idx="1067">
                  <c:v>373058</c:v>
                </c:pt>
                <c:pt idx="1068">
                  <c:v>373058</c:v>
                </c:pt>
                <c:pt idx="1069">
                  <c:v>373062</c:v>
                </c:pt>
                <c:pt idx="1070">
                  <c:v>373062</c:v>
                </c:pt>
                <c:pt idx="1071">
                  <c:v>373062</c:v>
                </c:pt>
                <c:pt idx="1072">
                  <c:v>373062</c:v>
                </c:pt>
                <c:pt idx="1073">
                  <c:v>373062</c:v>
                </c:pt>
                <c:pt idx="1074">
                  <c:v>373062</c:v>
                </c:pt>
                <c:pt idx="1075">
                  <c:v>373066</c:v>
                </c:pt>
                <c:pt idx="1076">
                  <c:v>373066</c:v>
                </c:pt>
                <c:pt idx="1077">
                  <c:v>373070</c:v>
                </c:pt>
                <c:pt idx="1078">
                  <c:v>373074</c:v>
                </c:pt>
                <c:pt idx="1079">
                  <c:v>373074</c:v>
                </c:pt>
                <c:pt idx="1080">
                  <c:v>373074</c:v>
                </c:pt>
                <c:pt idx="1081">
                  <c:v>373074</c:v>
                </c:pt>
                <c:pt idx="1082">
                  <c:v>373074</c:v>
                </c:pt>
                <c:pt idx="1083">
                  <c:v>373074</c:v>
                </c:pt>
                <c:pt idx="1084">
                  <c:v>373074</c:v>
                </c:pt>
                <c:pt idx="1085">
                  <c:v>373078</c:v>
                </c:pt>
                <c:pt idx="1086">
                  <c:v>373090</c:v>
                </c:pt>
                <c:pt idx="1087">
                  <c:v>391700</c:v>
                </c:pt>
                <c:pt idx="1088">
                  <c:v>391700</c:v>
                </c:pt>
                <c:pt idx="1089">
                  <c:v>391700</c:v>
                </c:pt>
                <c:pt idx="1090">
                  <c:v>391700</c:v>
                </c:pt>
                <c:pt idx="1091">
                  <c:v>391700</c:v>
                </c:pt>
                <c:pt idx="1092">
                  <c:v>391700</c:v>
                </c:pt>
                <c:pt idx="1093">
                  <c:v>391700</c:v>
                </c:pt>
                <c:pt idx="1094">
                  <c:v>391700</c:v>
                </c:pt>
                <c:pt idx="1095">
                  <c:v>391700</c:v>
                </c:pt>
                <c:pt idx="1096">
                  <c:v>391700</c:v>
                </c:pt>
                <c:pt idx="1097">
                  <c:v>391700</c:v>
                </c:pt>
                <c:pt idx="1098">
                  <c:v>391704</c:v>
                </c:pt>
                <c:pt idx="1099">
                  <c:v>391704</c:v>
                </c:pt>
                <c:pt idx="1100">
                  <c:v>391704</c:v>
                </c:pt>
                <c:pt idx="1101">
                  <c:v>391704</c:v>
                </c:pt>
                <c:pt idx="1102">
                  <c:v>391704</c:v>
                </c:pt>
                <c:pt idx="1103">
                  <c:v>391704</c:v>
                </c:pt>
                <c:pt idx="1104">
                  <c:v>391704</c:v>
                </c:pt>
                <c:pt idx="1105">
                  <c:v>391704</c:v>
                </c:pt>
                <c:pt idx="1106">
                  <c:v>391704</c:v>
                </c:pt>
                <c:pt idx="1107">
                  <c:v>391704</c:v>
                </c:pt>
                <c:pt idx="1108">
                  <c:v>391704</c:v>
                </c:pt>
                <c:pt idx="1109">
                  <c:v>391704</c:v>
                </c:pt>
                <c:pt idx="1110">
                  <c:v>391708</c:v>
                </c:pt>
                <c:pt idx="1111">
                  <c:v>410318</c:v>
                </c:pt>
                <c:pt idx="1112">
                  <c:v>410318</c:v>
                </c:pt>
                <c:pt idx="1113">
                  <c:v>410318</c:v>
                </c:pt>
                <c:pt idx="1114">
                  <c:v>410318</c:v>
                </c:pt>
                <c:pt idx="1115">
                  <c:v>410318</c:v>
                </c:pt>
                <c:pt idx="1116">
                  <c:v>410318</c:v>
                </c:pt>
                <c:pt idx="1117">
                  <c:v>410318</c:v>
                </c:pt>
                <c:pt idx="1118">
                  <c:v>410318</c:v>
                </c:pt>
                <c:pt idx="1119">
                  <c:v>410318</c:v>
                </c:pt>
                <c:pt idx="1120">
                  <c:v>410318</c:v>
                </c:pt>
                <c:pt idx="1121">
                  <c:v>410318</c:v>
                </c:pt>
                <c:pt idx="1122">
                  <c:v>410318</c:v>
                </c:pt>
                <c:pt idx="1123">
                  <c:v>410318</c:v>
                </c:pt>
                <c:pt idx="1124">
                  <c:v>410318</c:v>
                </c:pt>
                <c:pt idx="1125">
                  <c:v>410318</c:v>
                </c:pt>
                <c:pt idx="1126">
                  <c:v>410318</c:v>
                </c:pt>
                <c:pt idx="1127">
                  <c:v>410318</c:v>
                </c:pt>
                <c:pt idx="1128">
                  <c:v>410318</c:v>
                </c:pt>
                <c:pt idx="1129">
                  <c:v>410318</c:v>
                </c:pt>
                <c:pt idx="1130">
                  <c:v>410318</c:v>
                </c:pt>
                <c:pt idx="1131">
                  <c:v>410318</c:v>
                </c:pt>
                <c:pt idx="1132">
                  <c:v>410318</c:v>
                </c:pt>
                <c:pt idx="1133">
                  <c:v>410318</c:v>
                </c:pt>
                <c:pt idx="1134">
                  <c:v>410318</c:v>
                </c:pt>
                <c:pt idx="1135">
                  <c:v>410318</c:v>
                </c:pt>
                <c:pt idx="1136">
                  <c:v>410322</c:v>
                </c:pt>
                <c:pt idx="1137">
                  <c:v>410332</c:v>
                </c:pt>
                <c:pt idx="1138">
                  <c:v>410332</c:v>
                </c:pt>
                <c:pt idx="1139">
                  <c:v>410338</c:v>
                </c:pt>
                <c:pt idx="1140">
                  <c:v>410356</c:v>
                </c:pt>
                <c:pt idx="1141">
                  <c:v>428966</c:v>
                </c:pt>
                <c:pt idx="1142">
                  <c:v>428966</c:v>
                </c:pt>
                <c:pt idx="1143">
                  <c:v>428966</c:v>
                </c:pt>
                <c:pt idx="1144">
                  <c:v>428966</c:v>
                </c:pt>
                <c:pt idx="1145">
                  <c:v>428966</c:v>
                </c:pt>
                <c:pt idx="1146">
                  <c:v>428966</c:v>
                </c:pt>
                <c:pt idx="1147">
                  <c:v>428966</c:v>
                </c:pt>
                <c:pt idx="1148">
                  <c:v>428966</c:v>
                </c:pt>
                <c:pt idx="1149">
                  <c:v>428966</c:v>
                </c:pt>
                <c:pt idx="1150">
                  <c:v>428966</c:v>
                </c:pt>
                <c:pt idx="1151">
                  <c:v>428966</c:v>
                </c:pt>
                <c:pt idx="1152">
                  <c:v>428966</c:v>
                </c:pt>
                <c:pt idx="1153">
                  <c:v>428966</c:v>
                </c:pt>
                <c:pt idx="1154">
                  <c:v>428966</c:v>
                </c:pt>
                <c:pt idx="1155">
                  <c:v>428966</c:v>
                </c:pt>
                <c:pt idx="1156">
                  <c:v>428966</c:v>
                </c:pt>
                <c:pt idx="1157">
                  <c:v>428966</c:v>
                </c:pt>
                <c:pt idx="1158">
                  <c:v>428966</c:v>
                </c:pt>
                <c:pt idx="1159">
                  <c:v>428966</c:v>
                </c:pt>
                <c:pt idx="1160">
                  <c:v>428966</c:v>
                </c:pt>
                <c:pt idx="1161">
                  <c:v>428966</c:v>
                </c:pt>
                <c:pt idx="1162">
                  <c:v>428966</c:v>
                </c:pt>
                <c:pt idx="1163">
                  <c:v>428966</c:v>
                </c:pt>
                <c:pt idx="1164">
                  <c:v>428966</c:v>
                </c:pt>
                <c:pt idx="1165">
                  <c:v>428966</c:v>
                </c:pt>
                <c:pt idx="1166">
                  <c:v>428966</c:v>
                </c:pt>
                <c:pt idx="1167">
                  <c:v>428966</c:v>
                </c:pt>
                <c:pt idx="1168">
                  <c:v>428966</c:v>
                </c:pt>
                <c:pt idx="1169">
                  <c:v>428966</c:v>
                </c:pt>
                <c:pt idx="1170">
                  <c:v>428966</c:v>
                </c:pt>
                <c:pt idx="1171">
                  <c:v>428966</c:v>
                </c:pt>
                <c:pt idx="1172">
                  <c:v>428966</c:v>
                </c:pt>
                <c:pt idx="1173">
                  <c:v>428966</c:v>
                </c:pt>
                <c:pt idx="1174">
                  <c:v>428966</c:v>
                </c:pt>
                <c:pt idx="1175">
                  <c:v>428966</c:v>
                </c:pt>
                <c:pt idx="1176">
                  <c:v>428966</c:v>
                </c:pt>
                <c:pt idx="1177">
                  <c:v>428966</c:v>
                </c:pt>
                <c:pt idx="1178">
                  <c:v>428966</c:v>
                </c:pt>
                <c:pt idx="1179">
                  <c:v>428966</c:v>
                </c:pt>
                <c:pt idx="1180">
                  <c:v>428966</c:v>
                </c:pt>
                <c:pt idx="1181">
                  <c:v>428966</c:v>
                </c:pt>
                <c:pt idx="1182">
                  <c:v>428966</c:v>
                </c:pt>
                <c:pt idx="1183">
                  <c:v>428966</c:v>
                </c:pt>
                <c:pt idx="1184">
                  <c:v>428966</c:v>
                </c:pt>
                <c:pt idx="1185">
                  <c:v>428966</c:v>
                </c:pt>
                <c:pt idx="1186">
                  <c:v>428966</c:v>
                </c:pt>
                <c:pt idx="1187">
                  <c:v>428966</c:v>
                </c:pt>
                <c:pt idx="1188">
                  <c:v>428970</c:v>
                </c:pt>
                <c:pt idx="1189">
                  <c:v>428970</c:v>
                </c:pt>
                <c:pt idx="1190">
                  <c:v>428974</c:v>
                </c:pt>
                <c:pt idx="1191">
                  <c:v>428982</c:v>
                </c:pt>
                <c:pt idx="1192">
                  <c:v>428996</c:v>
                </c:pt>
                <c:pt idx="1193">
                  <c:v>429018</c:v>
                </c:pt>
                <c:pt idx="1194">
                  <c:v>447628</c:v>
                </c:pt>
                <c:pt idx="1195">
                  <c:v>447628</c:v>
                </c:pt>
                <c:pt idx="1196">
                  <c:v>447628</c:v>
                </c:pt>
                <c:pt idx="1197">
                  <c:v>447628</c:v>
                </c:pt>
                <c:pt idx="1198">
                  <c:v>447628</c:v>
                </c:pt>
                <c:pt idx="1199">
                  <c:v>447628</c:v>
                </c:pt>
                <c:pt idx="1200">
                  <c:v>447628</c:v>
                </c:pt>
                <c:pt idx="1201">
                  <c:v>447628</c:v>
                </c:pt>
                <c:pt idx="1202">
                  <c:v>447628</c:v>
                </c:pt>
                <c:pt idx="1203">
                  <c:v>447628</c:v>
                </c:pt>
                <c:pt idx="1204">
                  <c:v>447628</c:v>
                </c:pt>
                <c:pt idx="1205">
                  <c:v>447628</c:v>
                </c:pt>
                <c:pt idx="1206">
                  <c:v>447628</c:v>
                </c:pt>
                <c:pt idx="1207">
                  <c:v>447628</c:v>
                </c:pt>
                <c:pt idx="1208">
                  <c:v>447628</c:v>
                </c:pt>
                <c:pt idx="1209">
                  <c:v>447628</c:v>
                </c:pt>
                <c:pt idx="1210">
                  <c:v>447628</c:v>
                </c:pt>
                <c:pt idx="1211">
                  <c:v>447628</c:v>
                </c:pt>
                <c:pt idx="1212">
                  <c:v>447628</c:v>
                </c:pt>
                <c:pt idx="1213">
                  <c:v>447628</c:v>
                </c:pt>
                <c:pt idx="1214">
                  <c:v>447628</c:v>
                </c:pt>
                <c:pt idx="1215">
                  <c:v>447628</c:v>
                </c:pt>
                <c:pt idx="1216">
                  <c:v>447628</c:v>
                </c:pt>
                <c:pt idx="1217">
                  <c:v>447628</c:v>
                </c:pt>
                <c:pt idx="1218">
                  <c:v>447628</c:v>
                </c:pt>
                <c:pt idx="1219">
                  <c:v>447628</c:v>
                </c:pt>
                <c:pt idx="1220">
                  <c:v>447628</c:v>
                </c:pt>
                <c:pt idx="1221">
                  <c:v>447628</c:v>
                </c:pt>
                <c:pt idx="1222">
                  <c:v>447628</c:v>
                </c:pt>
                <c:pt idx="1223">
                  <c:v>447628</c:v>
                </c:pt>
                <c:pt idx="1224">
                  <c:v>447628</c:v>
                </c:pt>
                <c:pt idx="1225">
                  <c:v>447628</c:v>
                </c:pt>
                <c:pt idx="1226">
                  <c:v>447628</c:v>
                </c:pt>
                <c:pt idx="1227">
                  <c:v>447628</c:v>
                </c:pt>
                <c:pt idx="1228">
                  <c:v>447628</c:v>
                </c:pt>
                <c:pt idx="1229">
                  <c:v>447628</c:v>
                </c:pt>
                <c:pt idx="1230">
                  <c:v>447628</c:v>
                </c:pt>
                <c:pt idx="1231">
                  <c:v>447628</c:v>
                </c:pt>
                <c:pt idx="1232">
                  <c:v>447628</c:v>
                </c:pt>
                <c:pt idx="1233">
                  <c:v>447628</c:v>
                </c:pt>
                <c:pt idx="1234">
                  <c:v>447628</c:v>
                </c:pt>
                <c:pt idx="1235">
                  <c:v>447632</c:v>
                </c:pt>
                <c:pt idx="1236">
                  <c:v>447632</c:v>
                </c:pt>
                <c:pt idx="1237">
                  <c:v>447640</c:v>
                </c:pt>
                <c:pt idx="1238">
                  <c:v>447648</c:v>
                </c:pt>
                <c:pt idx="1239">
                  <c:v>447654</c:v>
                </c:pt>
                <c:pt idx="1240">
                  <c:v>447660</c:v>
                </c:pt>
                <c:pt idx="1241">
                  <c:v>447664</c:v>
                </c:pt>
                <c:pt idx="1242">
                  <c:v>447664</c:v>
                </c:pt>
                <c:pt idx="1243">
                  <c:v>447668</c:v>
                </c:pt>
                <c:pt idx="1244">
                  <c:v>447668</c:v>
                </c:pt>
                <c:pt idx="1245">
                  <c:v>447668</c:v>
                </c:pt>
                <c:pt idx="1246">
                  <c:v>447668</c:v>
                </c:pt>
                <c:pt idx="1247">
                  <c:v>447668</c:v>
                </c:pt>
                <c:pt idx="1248">
                  <c:v>447668</c:v>
                </c:pt>
                <c:pt idx="1249">
                  <c:v>447668</c:v>
                </c:pt>
                <c:pt idx="1250">
                  <c:v>447668</c:v>
                </c:pt>
                <c:pt idx="1251">
                  <c:v>447668</c:v>
                </c:pt>
                <c:pt idx="1252">
                  <c:v>447668</c:v>
                </c:pt>
                <c:pt idx="1253">
                  <c:v>447674</c:v>
                </c:pt>
                <c:pt idx="1254">
                  <c:v>466284</c:v>
                </c:pt>
                <c:pt idx="1255">
                  <c:v>466284</c:v>
                </c:pt>
                <c:pt idx="1256">
                  <c:v>466284</c:v>
                </c:pt>
                <c:pt idx="1257">
                  <c:v>466284</c:v>
                </c:pt>
                <c:pt idx="1258">
                  <c:v>466284</c:v>
                </c:pt>
                <c:pt idx="1259">
                  <c:v>466284</c:v>
                </c:pt>
                <c:pt idx="1260">
                  <c:v>466284</c:v>
                </c:pt>
                <c:pt idx="1261">
                  <c:v>466284</c:v>
                </c:pt>
                <c:pt idx="1262">
                  <c:v>466284</c:v>
                </c:pt>
                <c:pt idx="1263">
                  <c:v>466284</c:v>
                </c:pt>
                <c:pt idx="1264">
                  <c:v>466284</c:v>
                </c:pt>
                <c:pt idx="1265">
                  <c:v>466284</c:v>
                </c:pt>
                <c:pt idx="1266">
                  <c:v>466284</c:v>
                </c:pt>
                <c:pt idx="1267">
                  <c:v>466284</c:v>
                </c:pt>
                <c:pt idx="1268">
                  <c:v>466284</c:v>
                </c:pt>
                <c:pt idx="1269">
                  <c:v>466284</c:v>
                </c:pt>
                <c:pt idx="1270">
                  <c:v>466284</c:v>
                </c:pt>
                <c:pt idx="1271">
                  <c:v>466284</c:v>
                </c:pt>
                <c:pt idx="1272">
                  <c:v>466284</c:v>
                </c:pt>
                <c:pt idx="1273">
                  <c:v>466284</c:v>
                </c:pt>
                <c:pt idx="1274">
                  <c:v>466284</c:v>
                </c:pt>
                <c:pt idx="1275">
                  <c:v>466284</c:v>
                </c:pt>
                <c:pt idx="1276">
                  <c:v>466284</c:v>
                </c:pt>
                <c:pt idx="1277">
                  <c:v>466284</c:v>
                </c:pt>
                <c:pt idx="1278">
                  <c:v>466288</c:v>
                </c:pt>
                <c:pt idx="1279">
                  <c:v>466302</c:v>
                </c:pt>
                <c:pt idx="1280">
                  <c:v>484912</c:v>
                </c:pt>
                <c:pt idx="1281">
                  <c:v>484912</c:v>
                </c:pt>
                <c:pt idx="1282">
                  <c:v>484912</c:v>
                </c:pt>
                <c:pt idx="1283">
                  <c:v>484912</c:v>
                </c:pt>
                <c:pt idx="1284">
                  <c:v>484912</c:v>
                </c:pt>
                <c:pt idx="1285">
                  <c:v>484912</c:v>
                </c:pt>
                <c:pt idx="1286">
                  <c:v>484912</c:v>
                </c:pt>
                <c:pt idx="1287">
                  <c:v>484912</c:v>
                </c:pt>
                <c:pt idx="1288">
                  <c:v>484912</c:v>
                </c:pt>
                <c:pt idx="1289">
                  <c:v>484912</c:v>
                </c:pt>
                <c:pt idx="1290">
                  <c:v>484912</c:v>
                </c:pt>
                <c:pt idx="1291">
                  <c:v>484912</c:v>
                </c:pt>
                <c:pt idx="1292">
                  <c:v>484912</c:v>
                </c:pt>
                <c:pt idx="1293">
                  <c:v>484912</c:v>
                </c:pt>
                <c:pt idx="1294">
                  <c:v>484912</c:v>
                </c:pt>
                <c:pt idx="1295">
                  <c:v>484912</c:v>
                </c:pt>
                <c:pt idx="1296">
                  <c:v>484912</c:v>
                </c:pt>
                <c:pt idx="1297">
                  <c:v>484912</c:v>
                </c:pt>
                <c:pt idx="1298">
                  <c:v>484912</c:v>
                </c:pt>
                <c:pt idx="1299">
                  <c:v>484912</c:v>
                </c:pt>
                <c:pt idx="1300">
                  <c:v>484912</c:v>
                </c:pt>
                <c:pt idx="1301">
                  <c:v>484912</c:v>
                </c:pt>
                <c:pt idx="1302">
                  <c:v>484912</c:v>
                </c:pt>
                <c:pt idx="1303">
                  <c:v>484918</c:v>
                </c:pt>
                <c:pt idx="1304">
                  <c:v>484928</c:v>
                </c:pt>
                <c:pt idx="1305">
                  <c:v>484942</c:v>
                </c:pt>
                <c:pt idx="1306">
                  <c:v>484954</c:v>
                </c:pt>
                <c:pt idx="1307">
                  <c:v>503564</c:v>
                </c:pt>
                <c:pt idx="1308">
                  <c:v>503564</c:v>
                </c:pt>
                <c:pt idx="1309">
                  <c:v>503564</c:v>
                </c:pt>
                <c:pt idx="1310">
                  <c:v>503564</c:v>
                </c:pt>
                <c:pt idx="1311">
                  <c:v>503564</c:v>
                </c:pt>
                <c:pt idx="1312">
                  <c:v>503564</c:v>
                </c:pt>
                <c:pt idx="1313">
                  <c:v>503564</c:v>
                </c:pt>
                <c:pt idx="1314">
                  <c:v>503564</c:v>
                </c:pt>
                <c:pt idx="1315">
                  <c:v>503564</c:v>
                </c:pt>
                <c:pt idx="1316">
                  <c:v>503564</c:v>
                </c:pt>
                <c:pt idx="1317">
                  <c:v>503564</c:v>
                </c:pt>
                <c:pt idx="1318">
                  <c:v>503564</c:v>
                </c:pt>
                <c:pt idx="1319">
                  <c:v>503564</c:v>
                </c:pt>
                <c:pt idx="1320">
                  <c:v>503564</c:v>
                </c:pt>
                <c:pt idx="1321">
                  <c:v>503564</c:v>
                </c:pt>
                <c:pt idx="1322">
                  <c:v>503564</c:v>
                </c:pt>
                <c:pt idx="1323">
                  <c:v>503564</c:v>
                </c:pt>
                <c:pt idx="1324">
                  <c:v>503564</c:v>
                </c:pt>
                <c:pt idx="1325">
                  <c:v>503564</c:v>
                </c:pt>
                <c:pt idx="1326">
                  <c:v>503564</c:v>
                </c:pt>
                <c:pt idx="1327">
                  <c:v>503564</c:v>
                </c:pt>
                <c:pt idx="1328">
                  <c:v>503564</c:v>
                </c:pt>
                <c:pt idx="1329">
                  <c:v>503564</c:v>
                </c:pt>
                <c:pt idx="1330">
                  <c:v>503564</c:v>
                </c:pt>
                <c:pt idx="1331">
                  <c:v>503564</c:v>
                </c:pt>
                <c:pt idx="1332">
                  <c:v>503564</c:v>
                </c:pt>
                <c:pt idx="1333">
                  <c:v>503564</c:v>
                </c:pt>
                <c:pt idx="1334">
                  <c:v>503564</c:v>
                </c:pt>
                <c:pt idx="1335">
                  <c:v>503564</c:v>
                </c:pt>
                <c:pt idx="1336">
                  <c:v>503564</c:v>
                </c:pt>
                <c:pt idx="1337">
                  <c:v>503564</c:v>
                </c:pt>
                <c:pt idx="1338">
                  <c:v>503564</c:v>
                </c:pt>
                <c:pt idx="1339">
                  <c:v>503564</c:v>
                </c:pt>
                <c:pt idx="1340">
                  <c:v>503564</c:v>
                </c:pt>
                <c:pt idx="1341">
                  <c:v>503564</c:v>
                </c:pt>
                <c:pt idx="1342">
                  <c:v>503564</c:v>
                </c:pt>
                <c:pt idx="1343">
                  <c:v>503564</c:v>
                </c:pt>
                <c:pt idx="1344">
                  <c:v>503564</c:v>
                </c:pt>
                <c:pt idx="1345">
                  <c:v>503564</c:v>
                </c:pt>
                <c:pt idx="1346">
                  <c:v>503564</c:v>
                </c:pt>
                <c:pt idx="1347">
                  <c:v>503564</c:v>
                </c:pt>
                <c:pt idx="1348">
                  <c:v>503564</c:v>
                </c:pt>
                <c:pt idx="1349">
                  <c:v>503564</c:v>
                </c:pt>
                <c:pt idx="1350">
                  <c:v>503564</c:v>
                </c:pt>
                <c:pt idx="1351">
                  <c:v>503564</c:v>
                </c:pt>
                <c:pt idx="1352">
                  <c:v>503564</c:v>
                </c:pt>
                <c:pt idx="1353">
                  <c:v>503564</c:v>
                </c:pt>
                <c:pt idx="1354">
                  <c:v>503564</c:v>
                </c:pt>
                <c:pt idx="1355">
                  <c:v>503564</c:v>
                </c:pt>
                <c:pt idx="1356">
                  <c:v>503568</c:v>
                </c:pt>
                <c:pt idx="1357">
                  <c:v>503572</c:v>
                </c:pt>
                <c:pt idx="1358">
                  <c:v>503572</c:v>
                </c:pt>
                <c:pt idx="1359">
                  <c:v>503578</c:v>
                </c:pt>
                <c:pt idx="1360">
                  <c:v>503600</c:v>
                </c:pt>
                <c:pt idx="1361">
                  <c:v>522210</c:v>
                </c:pt>
                <c:pt idx="1362">
                  <c:v>522210</c:v>
                </c:pt>
                <c:pt idx="1363">
                  <c:v>522210</c:v>
                </c:pt>
                <c:pt idx="1364">
                  <c:v>522210</c:v>
                </c:pt>
                <c:pt idx="1365">
                  <c:v>522210</c:v>
                </c:pt>
                <c:pt idx="1366">
                  <c:v>522210</c:v>
                </c:pt>
                <c:pt idx="1367">
                  <c:v>522210</c:v>
                </c:pt>
                <c:pt idx="1368">
                  <c:v>522210</c:v>
                </c:pt>
                <c:pt idx="1369">
                  <c:v>522210</c:v>
                </c:pt>
                <c:pt idx="1370">
                  <c:v>522210</c:v>
                </c:pt>
                <c:pt idx="1371">
                  <c:v>522210</c:v>
                </c:pt>
                <c:pt idx="1372">
                  <c:v>522210</c:v>
                </c:pt>
                <c:pt idx="1373">
                  <c:v>522210</c:v>
                </c:pt>
                <c:pt idx="1374">
                  <c:v>522210</c:v>
                </c:pt>
                <c:pt idx="1375">
                  <c:v>522210</c:v>
                </c:pt>
                <c:pt idx="1376">
                  <c:v>522210</c:v>
                </c:pt>
                <c:pt idx="1377">
                  <c:v>522210</c:v>
                </c:pt>
                <c:pt idx="1378">
                  <c:v>522210</c:v>
                </c:pt>
                <c:pt idx="1379">
                  <c:v>522210</c:v>
                </c:pt>
                <c:pt idx="1380">
                  <c:v>522210</c:v>
                </c:pt>
                <c:pt idx="1381">
                  <c:v>522210</c:v>
                </c:pt>
                <c:pt idx="1382">
                  <c:v>522210</c:v>
                </c:pt>
                <c:pt idx="1383">
                  <c:v>522210</c:v>
                </c:pt>
                <c:pt idx="1384">
                  <c:v>522210</c:v>
                </c:pt>
                <c:pt idx="1385">
                  <c:v>522210</c:v>
                </c:pt>
                <c:pt idx="1386">
                  <c:v>522210</c:v>
                </c:pt>
                <c:pt idx="1387">
                  <c:v>522210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D6-41E2-B09C-D59BD42806D3}"/>
            </c:ext>
          </c:extLst>
        </c:ser>
        <c:ser>
          <c:idx val="4"/>
          <c:order val="2"/>
          <c:tx>
            <c:strRef>
              <c:f>Sheet2!$E$1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Sheet2!$E$2:$E$1389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</c:v>
                </c:pt>
                <c:pt idx="59">
                  <c:v>10</c:v>
                </c:pt>
                <c:pt idx="60">
                  <c:v>14</c:v>
                </c:pt>
                <c:pt idx="61">
                  <c:v>24</c:v>
                </c:pt>
                <c:pt idx="62">
                  <c:v>24</c:v>
                </c:pt>
                <c:pt idx="63">
                  <c:v>36</c:v>
                </c:pt>
                <c:pt idx="64">
                  <c:v>52</c:v>
                </c:pt>
                <c:pt idx="65">
                  <c:v>70</c:v>
                </c:pt>
                <c:pt idx="66">
                  <c:v>18684</c:v>
                </c:pt>
                <c:pt idx="67">
                  <c:v>18684</c:v>
                </c:pt>
                <c:pt idx="68">
                  <c:v>18684</c:v>
                </c:pt>
                <c:pt idx="69">
                  <c:v>18684</c:v>
                </c:pt>
                <c:pt idx="70">
                  <c:v>18684</c:v>
                </c:pt>
                <c:pt idx="71">
                  <c:v>18684</c:v>
                </c:pt>
                <c:pt idx="72">
                  <c:v>18684</c:v>
                </c:pt>
                <c:pt idx="73">
                  <c:v>18684</c:v>
                </c:pt>
                <c:pt idx="74">
                  <c:v>18684</c:v>
                </c:pt>
                <c:pt idx="75">
                  <c:v>18684</c:v>
                </c:pt>
                <c:pt idx="76">
                  <c:v>18684</c:v>
                </c:pt>
                <c:pt idx="77">
                  <c:v>18684</c:v>
                </c:pt>
                <c:pt idx="78">
                  <c:v>18684</c:v>
                </c:pt>
                <c:pt idx="79">
                  <c:v>18684</c:v>
                </c:pt>
                <c:pt idx="80">
                  <c:v>18684</c:v>
                </c:pt>
                <c:pt idx="81">
                  <c:v>18684</c:v>
                </c:pt>
                <c:pt idx="82">
                  <c:v>18684</c:v>
                </c:pt>
                <c:pt idx="83">
                  <c:v>18684</c:v>
                </c:pt>
                <c:pt idx="84">
                  <c:v>18684</c:v>
                </c:pt>
                <c:pt idx="85">
                  <c:v>18684</c:v>
                </c:pt>
                <c:pt idx="86">
                  <c:v>18684</c:v>
                </c:pt>
                <c:pt idx="87">
                  <c:v>18684</c:v>
                </c:pt>
                <c:pt idx="88">
                  <c:v>18684</c:v>
                </c:pt>
                <c:pt idx="89">
                  <c:v>18684</c:v>
                </c:pt>
                <c:pt idx="90">
                  <c:v>18684</c:v>
                </c:pt>
                <c:pt idx="91">
                  <c:v>18684</c:v>
                </c:pt>
                <c:pt idx="92">
                  <c:v>18684</c:v>
                </c:pt>
                <c:pt idx="93">
                  <c:v>18684</c:v>
                </c:pt>
                <c:pt idx="94">
                  <c:v>18684</c:v>
                </c:pt>
                <c:pt idx="95">
                  <c:v>18684</c:v>
                </c:pt>
                <c:pt idx="96">
                  <c:v>18684</c:v>
                </c:pt>
                <c:pt idx="97">
                  <c:v>18684</c:v>
                </c:pt>
                <c:pt idx="98">
                  <c:v>18684</c:v>
                </c:pt>
                <c:pt idx="99">
                  <c:v>18684</c:v>
                </c:pt>
                <c:pt idx="100">
                  <c:v>18684</c:v>
                </c:pt>
                <c:pt idx="101">
                  <c:v>18684</c:v>
                </c:pt>
                <c:pt idx="102">
                  <c:v>18684</c:v>
                </c:pt>
                <c:pt idx="103">
                  <c:v>37294</c:v>
                </c:pt>
                <c:pt idx="104">
                  <c:v>37294</c:v>
                </c:pt>
                <c:pt idx="105">
                  <c:v>37294</c:v>
                </c:pt>
                <c:pt idx="106">
                  <c:v>37294</c:v>
                </c:pt>
                <c:pt idx="107">
                  <c:v>37294</c:v>
                </c:pt>
                <c:pt idx="108">
                  <c:v>37294</c:v>
                </c:pt>
                <c:pt idx="109">
                  <c:v>37294</c:v>
                </c:pt>
                <c:pt idx="110">
                  <c:v>37294</c:v>
                </c:pt>
                <c:pt idx="111">
                  <c:v>37294</c:v>
                </c:pt>
                <c:pt idx="112">
                  <c:v>37294</c:v>
                </c:pt>
                <c:pt idx="113">
                  <c:v>37294</c:v>
                </c:pt>
                <c:pt idx="114">
                  <c:v>37294</c:v>
                </c:pt>
                <c:pt idx="115">
                  <c:v>37294</c:v>
                </c:pt>
                <c:pt idx="116">
                  <c:v>37294</c:v>
                </c:pt>
                <c:pt idx="117">
                  <c:v>37294</c:v>
                </c:pt>
                <c:pt idx="118">
                  <c:v>37294</c:v>
                </c:pt>
                <c:pt idx="119">
                  <c:v>37294</c:v>
                </c:pt>
                <c:pt idx="120">
                  <c:v>37294</c:v>
                </c:pt>
                <c:pt idx="121">
                  <c:v>37294</c:v>
                </c:pt>
                <c:pt idx="122">
                  <c:v>37294</c:v>
                </c:pt>
                <c:pt idx="123">
                  <c:v>37294</c:v>
                </c:pt>
                <c:pt idx="124">
                  <c:v>37294</c:v>
                </c:pt>
                <c:pt idx="125">
                  <c:v>37294</c:v>
                </c:pt>
                <c:pt idx="126">
                  <c:v>37294</c:v>
                </c:pt>
                <c:pt idx="127">
                  <c:v>37298</c:v>
                </c:pt>
                <c:pt idx="128">
                  <c:v>37318</c:v>
                </c:pt>
                <c:pt idx="129">
                  <c:v>55928</c:v>
                </c:pt>
                <c:pt idx="130">
                  <c:v>55928</c:v>
                </c:pt>
                <c:pt idx="131">
                  <c:v>55928</c:v>
                </c:pt>
                <c:pt idx="132">
                  <c:v>55928</c:v>
                </c:pt>
                <c:pt idx="133">
                  <c:v>55928</c:v>
                </c:pt>
                <c:pt idx="134">
                  <c:v>55928</c:v>
                </c:pt>
                <c:pt idx="135">
                  <c:v>55928</c:v>
                </c:pt>
                <c:pt idx="136">
                  <c:v>55928</c:v>
                </c:pt>
                <c:pt idx="137">
                  <c:v>55928</c:v>
                </c:pt>
                <c:pt idx="138">
                  <c:v>55928</c:v>
                </c:pt>
                <c:pt idx="139">
                  <c:v>55928</c:v>
                </c:pt>
                <c:pt idx="140">
                  <c:v>55928</c:v>
                </c:pt>
                <c:pt idx="141">
                  <c:v>55928</c:v>
                </c:pt>
                <c:pt idx="142">
                  <c:v>55928</c:v>
                </c:pt>
                <c:pt idx="143">
                  <c:v>55928</c:v>
                </c:pt>
                <c:pt idx="144">
                  <c:v>55928</c:v>
                </c:pt>
                <c:pt idx="145">
                  <c:v>55928</c:v>
                </c:pt>
                <c:pt idx="146">
                  <c:v>55928</c:v>
                </c:pt>
                <c:pt idx="147">
                  <c:v>55928</c:v>
                </c:pt>
                <c:pt idx="148">
                  <c:v>55928</c:v>
                </c:pt>
                <c:pt idx="149">
                  <c:v>55928</c:v>
                </c:pt>
                <c:pt idx="150">
                  <c:v>55928</c:v>
                </c:pt>
                <c:pt idx="151">
                  <c:v>55928</c:v>
                </c:pt>
                <c:pt idx="152">
                  <c:v>55928</c:v>
                </c:pt>
                <c:pt idx="153">
                  <c:v>55928</c:v>
                </c:pt>
                <c:pt idx="154">
                  <c:v>55928</c:v>
                </c:pt>
                <c:pt idx="155">
                  <c:v>55928</c:v>
                </c:pt>
                <c:pt idx="156">
                  <c:v>55928</c:v>
                </c:pt>
                <c:pt idx="157">
                  <c:v>55928</c:v>
                </c:pt>
                <c:pt idx="158">
                  <c:v>55928</c:v>
                </c:pt>
                <c:pt idx="159">
                  <c:v>55928</c:v>
                </c:pt>
                <c:pt idx="160">
                  <c:v>55928</c:v>
                </c:pt>
                <c:pt idx="161">
                  <c:v>55928</c:v>
                </c:pt>
                <c:pt idx="162">
                  <c:v>55928</c:v>
                </c:pt>
                <c:pt idx="163">
                  <c:v>55928</c:v>
                </c:pt>
                <c:pt idx="164">
                  <c:v>55928</c:v>
                </c:pt>
                <c:pt idx="165">
                  <c:v>55932</c:v>
                </c:pt>
                <c:pt idx="166">
                  <c:v>55932</c:v>
                </c:pt>
                <c:pt idx="167">
                  <c:v>55932</c:v>
                </c:pt>
                <c:pt idx="168">
                  <c:v>55932</c:v>
                </c:pt>
                <c:pt idx="169">
                  <c:v>55932</c:v>
                </c:pt>
                <c:pt idx="170">
                  <c:v>55932</c:v>
                </c:pt>
                <c:pt idx="171">
                  <c:v>55932</c:v>
                </c:pt>
                <c:pt idx="172">
                  <c:v>55932</c:v>
                </c:pt>
                <c:pt idx="173">
                  <c:v>55932</c:v>
                </c:pt>
                <c:pt idx="174">
                  <c:v>55932</c:v>
                </c:pt>
                <c:pt idx="175">
                  <c:v>55932</c:v>
                </c:pt>
                <c:pt idx="176">
                  <c:v>55932</c:v>
                </c:pt>
                <c:pt idx="177">
                  <c:v>55932</c:v>
                </c:pt>
                <c:pt idx="178">
                  <c:v>55932</c:v>
                </c:pt>
                <c:pt idx="179">
                  <c:v>55936</c:v>
                </c:pt>
                <c:pt idx="180">
                  <c:v>55942</c:v>
                </c:pt>
                <c:pt idx="181">
                  <c:v>55946</c:v>
                </c:pt>
                <c:pt idx="182">
                  <c:v>55958</c:v>
                </c:pt>
                <c:pt idx="183">
                  <c:v>55986</c:v>
                </c:pt>
                <c:pt idx="184">
                  <c:v>74596</c:v>
                </c:pt>
                <c:pt idx="185">
                  <c:v>74596</c:v>
                </c:pt>
                <c:pt idx="186">
                  <c:v>74596</c:v>
                </c:pt>
                <c:pt idx="187">
                  <c:v>74596</c:v>
                </c:pt>
                <c:pt idx="188">
                  <c:v>74596</c:v>
                </c:pt>
                <c:pt idx="189">
                  <c:v>74596</c:v>
                </c:pt>
                <c:pt idx="190">
                  <c:v>74596</c:v>
                </c:pt>
                <c:pt idx="191">
                  <c:v>74596</c:v>
                </c:pt>
                <c:pt idx="192">
                  <c:v>74596</c:v>
                </c:pt>
                <c:pt idx="193">
                  <c:v>74596</c:v>
                </c:pt>
                <c:pt idx="194">
                  <c:v>74596</c:v>
                </c:pt>
                <c:pt idx="195">
                  <c:v>74596</c:v>
                </c:pt>
                <c:pt idx="196">
                  <c:v>74596</c:v>
                </c:pt>
                <c:pt idx="197">
                  <c:v>74596</c:v>
                </c:pt>
                <c:pt idx="198">
                  <c:v>74596</c:v>
                </c:pt>
                <c:pt idx="199">
                  <c:v>74596</c:v>
                </c:pt>
                <c:pt idx="200">
                  <c:v>74596</c:v>
                </c:pt>
                <c:pt idx="201">
                  <c:v>74596</c:v>
                </c:pt>
                <c:pt idx="202">
                  <c:v>74596</c:v>
                </c:pt>
                <c:pt idx="203">
                  <c:v>74596</c:v>
                </c:pt>
                <c:pt idx="204">
                  <c:v>74596</c:v>
                </c:pt>
                <c:pt idx="205">
                  <c:v>74596</c:v>
                </c:pt>
                <c:pt idx="206">
                  <c:v>74596</c:v>
                </c:pt>
                <c:pt idx="207">
                  <c:v>74596</c:v>
                </c:pt>
                <c:pt idx="208">
                  <c:v>74596</c:v>
                </c:pt>
                <c:pt idx="209">
                  <c:v>74596</c:v>
                </c:pt>
                <c:pt idx="210">
                  <c:v>74596</c:v>
                </c:pt>
                <c:pt idx="211">
                  <c:v>74596</c:v>
                </c:pt>
                <c:pt idx="212">
                  <c:v>74596</c:v>
                </c:pt>
                <c:pt idx="213">
                  <c:v>74596</c:v>
                </c:pt>
                <c:pt idx="214">
                  <c:v>74596</c:v>
                </c:pt>
                <c:pt idx="215">
                  <c:v>74596</c:v>
                </c:pt>
                <c:pt idx="216">
                  <c:v>74596</c:v>
                </c:pt>
                <c:pt idx="217">
                  <c:v>74596</c:v>
                </c:pt>
                <c:pt idx="218">
                  <c:v>74596</c:v>
                </c:pt>
                <c:pt idx="219">
                  <c:v>74596</c:v>
                </c:pt>
                <c:pt idx="220">
                  <c:v>74596</c:v>
                </c:pt>
                <c:pt idx="221">
                  <c:v>74596</c:v>
                </c:pt>
                <c:pt idx="222">
                  <c:v>74596</c:v>
                </c:pt>
                <c:pt idx="223">
                  <c:v>74596</c:v>
                </c:pt>
                <c:pt idx="224">
                  <c:v>74596</c:v>
                </c:pt>
                <c:pt idx="225">
                  <c:v>74596</c:v>
                </c:pt>
                <c:pt idx="226">
                  <c:v>74596</c:v>
                </c:pt>
                <c:pt idx="227">
                  <c:v>74596</c:v>
                </c:pt>
                <c:pt idx="228">
                  <c:v>74596</c:v>
                </c:pt>
                <c:pt idx="229">
                  <c:v>74596</c:v>
                </c:pt>
                <c:pt idx="230">
                  <c:v>74600</c:v>
                </c:pt>
                <c:pt idx="231">
                  <c:v>74600</c:v>
                </c:pt>
                <c:pt idx="232">
                  <c:v>74600</c:v>
                </c:pt>
                <c:pt idx="233">
                  <c:v>74600</c:v>
                </c:pt>
                <c:pt idx="234">
                  <c:v>74604</c:v>
                </c:pt>
                <c:pt idx="235">
                  <c:v>74604</c:v>
                </c:pt>
                <c:pt idx="236">
                  <c:v>74604</c:v>
                </c:pt>
                <c:pt idx="237">
                  <c:v>74604</c:v>
                </c:pt>
                <c:pt idx="238">
                  <c:v>74608</c:v>
                </c:pt>
                <c:pt idx="239">
                  <c:v>74608</c:v>
                </c:pt>
                <c:pt idx="240">
                  <c:v>74608</c:v>
                </c:pt>
                <c:pt idx="241">
                  <c:v>74608</c:v>
                </c:pt>
                <c:pt idx="242">
                  <c:v>74608</c:v>
                </c:pt>
                <c:pt idx="243">
                  <c:v>74608</c:v>
                </c:pt>
                <c:pt idx="244">
                  <c:v>74608</c:v>
                </c:pt>
                <c:pt idx="245">
                  <c:v>74612</c:v>
                </c:pt>
                <c:pt idx="246">
                  <c:v>74620</c:v>
                </c:pt>
                <c:pt idx="247">
                  <c:v>93230</c:v>
                </c:pt>
                <c:pt idx="248">
                  <c:v>93230</c:v>
                </c:pt>
                <c:pt idx="249">
                  <c:v>93230</c:v>
                </c:pt>
                <c:pt idx="250">
                  <c:v>93230</c:v>
                </c:pt>
                <c:pt idx="251">
                  <c:v>93230</c:v>
                </c:pt>
                <c:pt idx="252">
                  <c:v>93230</c:v>
                </c:pt>
                <c:pt idx="253">
                  <c:v>93230</c:v>
                </c:pt>
                <c:pt idx="254">
                  <c:v>93230</c:v>
                </c:pt>
                <c:pt idx="255">
                  <c:v>93230</c:v>
                </c:pt>
                <c:pt idx="256">
                  <c:v>93230</c:v>
                </c:pt>
                <c:pt idx="257">
                  <c:v>93230</c:v>
                </c:pt>
                <c:pt idx="258">
                  <c:v>93230</c:v>
                </c:pt>
                <c:pt idx="259">
                  <c:v>93230</c:v>
                </c:pt>
                <c:pt idx="260">
                  <c:v>93230</c:v>
                </c:pt>
                <c:pt idx="261">
                  <c:v>93230</c:v>
                </c:pt>
                <c:pt idx="262">
                  <c:v>93230</c:v>
                </c:pt>
                <c:pt idx="263">
                  <c:v>93230</c:v>
                </c:pt>
                <c:pt idx="264">
                  <c:v>93230</c:v>
                </c:pt>
                <c:pt idx="265">
                  <c:v>93230</c:v>
                </c:pt>
                <c:pt idx="266">
                  <c:v>93230</c:v>
                </c:pt>
                <c:pt idx="267">
                  <c:v>93230</c:v>
                </c:pt>
                <c:pt idx="268">
                  <c:v>93230</c:v>
                </c:pt>
                <c:pt idx="269">
                  <c:v>93230</c:v>
                </c:pt>
                <c:pt idx="270">
                  <c:v>93236</c:v>
                </c:pt>
                <c:pt idx="271">
                  <c:v>93252</c:v>
                </c:pt>
                <c:pt idx="272">
                  <c:v>111862</c:v>
                </c:pt>
                <c:pt idx="273">
                  <c:v>111862</c:v>
                </c:pt>
                <c:pt idx="274">
                  <c:v>111862</c:v>
                </c:pt>
                <c:pt idx="275">
                  <c:v>111862</c:v>
                </c:pt>
                <c:pt idx="276">
                  <c:v>111862</c:v>
                </c:pt>
                <c:pt idx="277">
                  <c:v>111862</c:v>
                </c:pt>
                <c:pt idx="278">
                  <c:v>111862</c:v>
                </c:pt>
                <c:pt idx="279">
                  <c:v>111862</c:v>
                </c:pt>
                <c:pt idx="280">
                  <c:v>111862</c:v>
                </c:pt>
                <c:pt idx="281">
                  <c:v>111862</c:v>
                </c:pt>
                <c:pt idx="282">
                  <c:v>111862</c:v>
                </c:pt>
                <c:pt idx="283">
                  <c:v>111862</c:v>
                </c:pt>
                <c:pt idx="284">
                  <c:v>111862</c:v>
                </c:pt>
                <c:pt idx="285">
                  <c:v>111862</c:v>
                </c:pt>
                <c:pt idx="286">
                  <c:v>111862</c:v>
                </c:pt>
                <c:pt idx="287">
                  <c:v>111862</c:v>
                </c:pt>
                <c:pt idx="288">
                  <c:v>111862</c:v>
                </c:pt>
                <c:pt idx="289">
                  <c:v>111862</c:v>
                </c:pt>
                <c:pt idx="290">
                  <c:v>111862</c:v>
                </c:pt>
                <c:pt idx="291">
                  <c:v>111862</c:v>
                </c:pt>
                <c:pt idx="292">
                  <c:v>111862</c:v>
                </c:pt>
                <c:pt idx="293">
                  <c:v>111862</c:v>
                </c:pt>
                <c:pt idx="294">
                  <c:v>111862</c:v>
                </c:pt>
                <c:pt idx="295">
                  <c:v>111862</c:v>
                </c:pt>
                <c:pt idx="296">
                  <c:v>111862</c:v>
                </c:pt>
                <c:pt idx="297">
                  <c:v>111866</c:v>
                </c:pt>
                <c:pt idx="298">
                  <c:v>111866</c:v>
                </c:pt>
                <c:pt idx="299">
                  <c:v>111866</c:v>
                </c:pt>
                <c:pt idx="300">
                  <c:v>111866</c:v>
                </c:pt>
                <c:pt idx="301">
                  <c:v>111866</c:v>
                </c:pt>
                <c:pt idx="302">
                  <c:v>111866</c:v>
                </c:pt>
                <c:pt idx="303">
                  <c:v>111866</c:v>
                </c:pt>
                <c:pt idx="304">
                  <c:v>111866</c:v>
                </c:pt>
                <c:pt idx="305">
                  <c:v>111866</c:v>
                </c:pt>
                <c:pt idx="306">
                  <c:v>111866</c:v>
                </c:pt>
                <c:pt idx="307">
                  <c:v>111866</c:v>
                </c:pt>
                <c:pt idx="308">
                  <c:v>111866</c:v>
                </c:pt>
                <c:pt idx="309">
                  <c:v>111866</c:v>
                </c:pt>
                <c:pt idx="310">
                  <c:v>111866</c:v>
                </c:pt>
                <c:pt idx="311">
                  <c:v>111866</c:v>
                </c:pt>
                <c:pt idx="312">
                  <c:v>111866</c:v>
                </c:pt>
                <c:pt idx="313">
                  <c:v>111866</c:v>
                </c:pt>
                <c:pt idx="314">
                  <c:v>111866</c:v>
                </c:pt>
                <c:pt idx="315">
                  <c:v>111866</c:v>
                </c:pt>
                <c:pt idx="316">
                  <c:v>111866</c:v>
                </c:pt>
                <c:pt idx="317">
                  <c:v>111866</c:v>
                </c:pt>
                <c:pt idx="318">
                  <c:v>111866</c:v>
                </c:pt>
                <c:pt idx="319">
                  <c:v>111866</c:v>
                </c:pt>
                <c:pt idx="320">
                  <c:v>111866</c:v>
                </c:pt>
                <c:pt idx="321">
                  <c:v>111870</c:v>
                </c:pt>
                <c:pt idx="322">
                  <c:v>111870</c:v>
                </c:pt>
                <c:pt idx="323">
                  <c:v>111870</c:v>
                </c:pt>
                <c:pt idx="324">
                  <c:v>111870</c:v>
                </c:pt>
                <c:pt idx="325">
                  <c:v>111870</c:v>
                </c:pt>
                <c:pt idx="326">
                  <c:v>111870</c:v>
                </c:pt>
                <c:pt idx="327">
                  <c:v>111870</c:v>
                </c:pt>
                <c:pt idx="328">
                  <c:v>111874</c:v>
                </c:pt>
                <c:pt idx="329">
                  <c:v>111874</c:v>
                </c:pt>
                <c:pt idx="330">
                  <c:v>111878</c:v>
                </c:pt>
                <c:pt idx="331">
                  <c:v>111878</c:v>
                </c:pt>
                <c:pt idx="332">
                  <c:v>111878</c:v>
                </c:pt>
                <c:pt idx="333">
                  <c:v>111878</c:v>
                </c:pt>
                <c:pt idx="334">
                  <c:v>111878</c:v>
                </c:pt>
                <c:pt idx="335">
                  <c:v>111878</c:v>
                </c:pt>
                <c:pt idx="336">
                  <c:v>111878</c:v>
                </c:pt>
                <c:pt idx="337">
                  <c:v>111878</c:v>
                </c:pt>
                <c:pt idx="338">
                  <c:v>111878</c:v>
                </c:pt>
                <c:pt idx="339">
                  <c:v>111878</c:v>
                </c:pt>
                <c:pt idx="340">
                  <c:v>111878</c:v>
                </c:pt>
                <c:pt idx="341">
                  <c:v>111878</c:v>
                </c:pt>
                <c:pt idx="342">
                  <c:v>111878</c:v>
                </c:pt>
                <c:pt idx="343">
                  <c:v>111878</c:v>
                </c:pt>
                <c:pt idx="344">
                  <c:v>111878</c:v>
                </c:pt>
                <c:pt idx="345">
                  <c:v>111878</c:v>
                </c:pt>
                <c:pt idx="346">
                  <c:v>111884</c:v>
                </c:pt>
                <c:pt idx="347">
                  <c:v>111888</c:v>
                </c:pt>
                <c:pt idx="348">
                  <c:v>111888</c:v>
                </c:pt>
                <c:pt idx="349">
                  <c:v>111900</c:v>
                </c:pt>
                <c:pt idx="350">
                  <c:v>111910</c:v>
                </c:pt>
                <c:pt idx="351">
                  <c:v>111922</c:v>
                </c:pt>
                <c:pt idx="352">
                  <c:v>111948</c:v>
                </c:pt>
                <c:pt idx="353">
                  <c:v>111982</c:v>
                </c:pt>
                <c:pt idx="354">
                  <c:v>130592</c:v>
                </c:pt>
                <c:pt idx="355">
                  <c:v>130592</c:v>
                </c:pt>
                <c:pt idx="356">
                  <c:v>130592</c:v>
                </c:pt>
                <c:pt idx="357">
                  <c:v>130592</c:v>
                </c:pt>
                <c:pt idx="358">
                  <c:v>130592</c:v>
                </c:pt>
                <c:pt idx="359">
                  <c:v>130592</c:v>
                </c:pt>
                <c:pt idx="360">
                  <c:v>130592</c:v>
                </c:pt>
                <c:pt idx="361">
                  <c:v>130592</c:v>
                </c:pt>
                <c:pt idx="362">
                  <c:v>130592</c:v>
                </c:pt>
                <c:pt idx="363">
                  <c:v>130592</c:v>
                </c:pt>
                <c:pt idx="364">
                  <c:v>130592</c:v>
                </c:pt>
                <c:pt idx="365">
                  <c:v>130592</c:v>
                </c:pt>
                <c:pt idx="366">
                  <c:v>130592</c:v>
                </c:pt>
                <c:pt idx="367">
                  <c:v>130592</c:v>
                </c:pt>
                <c:pt idx="368">
                  <c:v>130592</c:v>
                </c:pt>
                <c:pt idx="369">
                  <c:v>130592</c:v>
                </c:pt>
                <c:pt idx="370">
                  <c:v>130592</c:v>
                </c:pt>
                <c:pt idx="371">
                  <c:v>130592</c:v>
                </c:pt>
                <c:pt idx="372">
                  <c:v>130592</c:v>
                </c:pt>
                <c:pt idx="373">
                  <c:v>130592</c:v>
                </c:pt>
                <c:pt idx="374">
                  <c:v>130592</c:v>
                </c:pt>
                <c:pt idx="375">
                  <c:v>130592</c:v>
                </c:pt>
                <c:pt idx="376">
                  <c:v>130592</c:v>
                </c:pt>
                <c:pt idx="377">
                  <c:v>130592</c:v>
                </c:pt>
                <c:pt idx="378">
                  <c:v>130592</c:v>
                </c:pt>
                <c:pt idx="379">
                  <c:v>130592</c:v>
                </c:pt>
                <c:pt idx="380">
                  <c:v>130592</c:v>
                </c:pt>
                <c:pt idx="381">
                  <c:v>130592</c:v>
                </c:pt>
                <c:pt idx="382">
                  <c:v>130592</c:v>
                </c:pt>
                <c:pt idx="383">
                  <c:v>130592</c:v>
                </c:pt>
                <c:pt idx="384">
                  <c:v>130592</c:v>
                </c:pt>
                <c:pt idx="385">
                  <c:v>130592</c:v>
                </c:pt>
                <c:pt idx="386">
                  <c:v>130592</c:v>
                </c:pt>
                <c:pt idx="387">
                  <c:v>130592</c:v>
                </c:pt>
                <c:pt idx="388">
                  <c:v>130592</c:v>
                </c:pt>
                <c:pt idx="389">
                  <c:v>130592</c:v>
                </c:pt>
                <c:pt idx="390">
                  <c:v>130592</c:v>
                </c:pt>
                <c:pt idx="391">
                  <c:v>130592</c:v>
                </c:pt>
                <c:pt idx="392">
                  <c:v>130592</c:v>
                </c:pt>
                <c:pt idx="393">
                  <c:v>130592</c:v>
                </c:pt>
                <c:pt idx="394">
                  <c:v>130592</c:v>
                </c:pt>
                <c:pt idx="395">
                  <c:v>130596</c:v>
                </c:pt>
                <c:pt idx="396">
                  <c:v>130596</c:v>
                </c:pt>
                <c:pt idx="397">
                  <c:v>130600</c:v>
                </c:pt>
                <c:pt idx="398">
                  <c:v>130604</c:v>
                </c:pt>
                <c:pt idx="399">
                  <c:v>130604</c:v>
                </c:pt>
                <c:pt idx="400">
                  <c:v>130604</c:v>
                </c:pt>
                <c:pt idx="401">
                  <c:v>130604</c:v>
                </c:pt>
                <c:pt idx="402">
                  <c:v>130604</c:v>
                </c:pt>
                <c:pt idx="403">
                  <c:v>130604</c:v>
                </c:pt>
                <c:pt idx="404">
                  <c:v>130604</c:v>
                </c:pt>
                <c:pt idx="405">
                  <c:v>130604</c:v>
                </c:pt>
                <c:pt idx="406">
                  <c:v>130604</c:v>
                </c:pt>
                <c:pt idx="407">
                  <c:v>130604</c:v>
                </c:pt>
                <c:pt idx="408">
                  <c:v>130604</c:v>
                </c:pt>
                <c:pt idx="409">
                  <c:v>130604</c:v>
                </c:pt>
                <c:pt idx="410">
                  <c:v>130604</c:v>
                </c:pt>
                <c:pt idx="411">
                  <c:v>130604</c:v>
                </c:pt>
                <c:pt idx="412">
                  <c:v>130604</c:v>
                </c:pt>
                <c:pt idx="413">
                  <c:v>130604</c:v>
                </c:pt>
                <c:pt idx="414">
                  <c:v>130614</c:v>
                </c:pt>
                <c:pt idx="415">
                  <c:v>149224</c:v>
                </c:pt>
                <c:pt idx="416">
                  <c:v>149224</c:v>
                </c:pt>
                <c:pt idx="417">
                  <c:v>149224</c:v>
                </c:pt>
                <c:pt idx="418">
                  <c:v>149224</c:v>
                </c:pt>
                <c:pt idx="419">
                  <c:v>149224</c:v>
                </c:pt>
                <c:pt idx="420">
                  <c:v>149224</c:v>
                </c:pt>
                <c:pt idx="421">
                  <c:v>149224</c:v>
                </c:pt>
                <c:pt idx="422">
                  <c:v>149224</c:v>
                </c:pt>
                <c:pt idx="423">
                  <c:v>149224</c:v>
                </c:pt>
                <c:pt idx="424">
                  <c:v>149224</c:v>
                </c:pt>
                <c:pt idx="425">
                  <c:v>149224</c:v>
                </c:pt>
                <c:pt idx="426">
                  <c:v>149224</c:v>
                </c:pt>
                <c:pt idx="427">
                  <c:v>149224</c:v>
                </c:pt>
                <c:pt idx="428">
                  <c:v>149224</c:v>
                </c:pt>
                <c:pt idx="429">
                  <c:v>149224</c:v>
                </c:pt>
                <c:pt idx="430">
                  <c:v>149224</c:v>
                </c:pt>
                <c:pt idx="431">
                  <c:v>149224</c:v>
                </c:pt>
                <c:pt idx="432">
                  <c:v>149224</c:v>
                </c:pt>
                <c:pt idx="433">
                  <c:v>149224</c:v>
                </c:pt>
                <c:pt idx="434">
                  <c:v>149224</c:v>
                </c:pt>
                <c:pt idx="435">
                  <c:v>149224</c:v>
                </c:pt>
                <c:pt idx="436">
                  <c:v>149224</c:v>
                </c:pt>
                <c:pt idx="437">
                  <c:v>149224</c:v>
                </c:pt>
                <c:pt idx="438">
                  <c:v>149228</c:v>
                </c:pt>
                <c:pt idx="439">
                  <c:v>149236</c:v>
                </c:pt>
                <c:pt idx="440">
                  <c:v>167846</c:v>
                </c:pt>
                <c:pt idx="441">
                  <c:v>167846</c:v>
                </c:pt>
                <c:pt idx="442">
                  <c:v>167846</c:v>
                </c:pt>
                <c:pt idx="443">
                  <c:v>167846</c:v>
                </c:pt>
                <c:pt idx="444">
                  <c:v>167846</c:v>
                </c:pt>
                <c:pt idx="445">
                  <c:v>167846</c:v>
                </c:pt>
                <c:pt idx="446">
                  <c:v>167846</c:v>
                </c:pt>
                <c:pt idx="447">
                  <c:v>167846</c:v>
                </c:pt>
                <c:pt idx="448">
                  <c:v>167846</c:v>
                </c:pt>
                <c:pt idx="449">
                  <c:v>167846</c:v>
                </c:pt>
                <c:pt idx="450">
                  <c:v>167846</c:v>
                </c:pt>
                <c:pt idx="451">
                  <c:v>167846</c:v>
                </c:pt>
                <c:pt idx="452">
                  <c:v>167846</c:v>
                </c:pt>
                <c:pt idx="453">
                  <c:v>167846</c:v>
                </c:pt>
                <c:pt idx="454">
                  <c:v>167846</c:v>
                </c:pt>
                <c:pt idx="455">
                  <c:v>167846</c:v>
                </c:pt>
                <c:pt idx="456">
                  <c:v>167846</c:v>
                </c:pt>
                <c:pt idx="457">
                  <c:v>167846</c:v>
                </c:pt>
                <c:pt idx="458">
                  <c:v>167846</c:v>
                </c:pt>
                <c:pt idx="459">
                  <c:v>167846</c:v>
                </c:pt>
                <c:pt idx="460">
                  <c:v>167846</c:v>
                </c:pt>
                <c:pt idx="461">
                  <c:v>167846</c:v>
                </c:pt>
                <c:pt idx="462">
                  <c:v>167846</c:v>
                </c:pt>
                <c:pt idx="463">
                  <c:v>167850</c:v>
                </c:pt>
                <c:pt idx="464">
                  <c:v>167858</c:v>
                </c:pt>
                <c:pt idx="465">
                  <c:v>167874</c:v>
                </c:pt>
                <c:pt idx="466">
                  <c:v>167888</c:v>
                </c:pt>
                <c:pt idx="467">
                  <c:v>167888</c:v>
                </c:pt>
                <c:pt idx="468">
                  <c:v>167892</c:v>
                </c:pt>
                <c:pt idx="469">
                  <c:v>167906</c:v>
                </c:pt>
                <c:pt idx="470">
                  <c:v>167922</c:v>
                </c:pt>
                <c:pt idx="471">
                  <c:v>167930</c:v>
                </c:pt>
                <c:pt idx="472">
                  <c:v>167930</c:v>
                </c:pt>
                <c:pt idx="473">
                  <c:v>167934</c:v>
                </c:pt>
                <c:pt idx="474">
                  <c:v>167934</c:v>
                </c:pt>
                <c:pt idx="475">
                  <c:v>167934</c:v>
                </c:pt>
                <c:pt idx="476">
                  <c:v>167934</c:v>
                </c:pt>
                <c:pt idx="477">
                  <c:v>167934</c:v>
                </c:pt>
                <c:pt idx="478">
                  <c:v>167934</c:v>
                </c:pt>
                <c:pt idx="479">
                  <c:v>167934</c:v>
                </c:pt>
                <c:pt idx="480">
                  <c:v>167934</c:v>
                </c:pt>
                <c:pt idx="481">
                  <c:v>167934</c:v>
                </c:pt>
                <c:pt idx="482">
                  <c:v>167934</c:v>
                </c:pt>
                <c:pt idx="483">
                  <c:v>167934</c:v>
                </c:pt>
                <c:pt idx="484">
                  <c:v>167934</c:v>
                </c:pt>
                <c:pt idx="485">
                  <c:v>167934</c:v>
                </c:pt>
                <c:pt idx="486">
                  <c:v>167934</c:v>
                </c:pt>
                <c:pt idx="487">
                  <c:v>167940</c:v>
                </c:pt>
                <c:pt idx="488">
                  <c:v>167952</c:v>
                </c:pt>
                <c:pt idx="489">
                  <c:v>167968</c:v>
                </c:pt>
                <c:pt idx="490">
                  <c:v>167974</c:v>
                </c:pt>
                <c:pt idx="491">
                  <c:v>167974</c:v>
                </c:pt>
                <c:pt idx="492">
                  <c:v>167978</c:v>
                </c:pt>
                <c:pt idx="493">
                  <c:v>167978</c:v>
                </c:pt>
                <c:pt idx="494">
                  <c:v>167984</c:v>
                </c:pt>
                <c:pt idx="495">
                  <c:v>167988</c:v>
                </c:pt>
                <c:pt idx="496">
                  <c:v>167988</c:v>
                </c:pt>
                <c:pt idx="497">
                  <c:v>167988</c:v>
                </c:pt>
                <c:pt idx="498">
                  <c:v>167988</c:v>
                </c:pt>
                <c:pt idx="499">
                  <c:v>167988</c:v>
                </c:pt>
                <c:pt idx="500">
                  <c:v>167988</c:v>
                </c:pt>
                <c:pt idx="501">
                  <c:v>167988</c:v>
                </c:pt>
                <c:pt idx="502">
                  <c:v>167988</c:v>
                </c:pt>
                <c:pt idx="503">
                  <c:v>167988</c:v>
                </c:pt>
                <c:pt idx="504">
                  <c:v>167992</c:v>
                </c:pt>
                <c:pt idx="505">
                  <c:v>167992</c:v>
                </c:pt>
                <c:pt idx="506">
                  <c:v>167992</c:v>
                </c:pt>
                <c:pt idx="507">
                  <c:v>167992</c:v>
                </c:pt>
                <c:pt idx="508">
                  <c:v>167992</c:v>
                </c:pt>
                <c:pt idx="509">
                  <c:v>167992</c:v>
                </c:pt>
                <c:pt idx="510">
                  <c:v>167992</c:v>
                </c:pt>
                <c:pt idx="511">
                  <c:v>167998</c:v>
                </c:pt>
                <c:pt idx="512">
                  <c:v>168002</c:v>
                </c:pt>
                <c:pt idx="513">
                  <c:v>168008</c:v>
                </c:pt>
                <c:pt idx="514">
                  <c:v>168012</c:v>
                </c:pt>
                <c:pt idx="515">
                  <c:v>168028</c:v>
                </c:pt>
                <c:pt idx="516">
                  <c:v>186638</c:v>
                </c:pt>
                <c:pt idx="517">
                  <c:v>186638</c:v>
                </c:pt>
                <c:pt idx="518">
                  <c:v>186638</c:v>
                </c:pt>
                <c:pt idx="519">
                  <c:v>186638</c:v>
                </c:pt>
                <c:pt idx="520">
                  <c:v>186638</c:v>
                </c:pt>
                <c:pt idx="521">
                  <c:v>186638</c:v>
                </c:pt>
                <c:pt idx="522">
                  <c:v>186638</c:v>
                </c:pt>
                <c:pt idx="523">
                  <c:v>186638</c:v>
                </c:pt>
                <c:pt idx="524">
                  <c:v>186638</c:v>
                </c:pt>
                <c:pt idx="525">
                  <c:v>186638</c:v>
                </c:pt>
                <c:pt idx="526">
                  <c:v>186638</c:v>
                </c:pt>
                <c:pt idx="527">
                  <c:v>186638</c:v>
                </c:pt>
                <c:pt idx="528">
                  <c:v>186638</c:v>
                </c:pt>
                <c:pt idx="529">
                  <c:v>186638</c:v>
                </c:pt>
                <c:pt idx="530">
                  <c:v>186638</c:v>
                </c:pt>
                <c:pt idx="531">
                  <c:v>186638</c:v>
                </c:pt>
                <c:pt idx="532">
                  <c:v>186638</c:v>
                </c:pt>
                <c:pt idx="533">
                  <c:v>186638</c:v>
                </c:pt>
                <c:pt idx="534">
                  <c:v>186638</c:v>
                </c:pt>
                <c:pt idx="535">
                  <c:v>186638</c:v>
                </c:pt>
                <c:pt idx="536">
                  <c:v>186638</c:v>
                </c:pt>
                <c:pt idx="537">
                  <c:v>186638</c:v>
                </c:pt>
                <c:pt idx="538">
                  <c:v>186638</c:v>
                </c:pt>
                <c:pt idx="539">
                  <c:v>186638</c:v>
                </c:pt>
                <c:pt idx="540">
                  <c:v>186638</c:v>
                </c:pt>
                <c:pt idx="541">
                  <c:v>186638</c:v>
                </c:pt>
                <c:pt idx="542">
                  <c:v>186638</c:v>
                </c:pt>
                <c:pt idx="543">
                  <c:v>186638</c:v>
                </c:pt>
                <c:pt idx="544">
                  <c:v>186638</c:v>
                </c:pt>
                <c:pt idx="545">
                  <c:v>186638</c:v>
                </c:pt>
                <c:pt idx="546">
                  <c:v>186638</c:v>
                </c:pt>
                <c:pt idx="547">
                  <c:v>186638</c:v>
                </c:pt>
                <c:pt idx="548">
                  <c:v>186638</c:v>
                </c:pt>
                <c:pt idx="549">
                  <c:v>186638</c:v>
                </c:pt>
                <c:pt idx="550">
                  <c:v>186638</c:v>
                </c:pt>
                <c:pt idx="551">
                  <c:v>186638</c:v>
                </c:pt>
                <c:pt idx="552">
                  <c:v>186638</c:v>
                </c:pt>
                <c:pt idx="553">
                  <c:v>186638</c:v>
                </c:pt>
                <c:pt idx="554">
                  <c:v>186638</c:v>
                </c:pt>
                <c:pt idx="555">
                  <c:v>186638</c:v>
                </c:pt>
                <c:pt idx="556">
                  <c:v>186638</c:v>
                </c:pt>
                <c:pt idx="557">
                  <c:v>186638</c:v>
                </c:pt>
                <c:pt idx="558">
                  <c:v>186638</c:v>
                </c:pt>
                <c:pt idx="559">
                  <c:v>186638</c:v>
                </c:pt>
                <c:pt idx="560">
                  <c:v>186638</c:v>
                </c:pt>
                <c:pt idx="561">
                  <c:v>186638</c:v>
                </c:pt>
                <c:pt idx="562">
                  <c:v>186638</c:v>
                </c:pt>
                <c:pt idx="563">
                  <c:v>186638</c:v>
                </c:pt>
                <c:pt idx="564">
                  <c:v>186646</c:v>
                </c:pt>
                <c:pt idx="565">
                  <c:v>186654</c:v>
                </c:pt>
                <c:pt idx="566">
                  <c:v>186664</c:v>
                </c:pt>
                <c:pt idx="567">
                  <c:v>186670</c:v>
                </c:pt>
                <c:pt idx="568">
                  <c:v>186690</c:v>
                </c:pt>
                <c:pt idx="569">
                  <c:v>205300</c:v>
                </c:pt>
                <c:pt idx="570">
                  <c:v>205300</c:v>
                </c:pt>
                <c:pt idx="571">
                  <c:v>205300</c:v>
                </c:pt>
                <c:pt idx="572">
                  <c:v>205300</c:v>
                </c:pt>
                <c:pt idx="573">
                  <c:v>205300</c:v>
                </c:pt>
                <c:pt idx="574">
                  <c:v>205300</c:v>
                </c:pt>
                <c:pt idx="575">
                  <c:v>205300</c:v>
                </c:pt>
                <c:pt idx="576">
                  <c:v>205300</c:v>
                </c:pt>
                <c:pt idx="577">
                  <c:v>205300</c:v>
                </c:pt>
                <c:pt idx="578">
                  <c:v>205300</c:v>
                </c:pt>
                <c:pt idx="579">
                  <c:v>205300</c:v>
                </c:pt>
                <c:pt idx="580">
                  <c:v>205300</c:v>
                </c:pt>
                <c:pt idx="581">
                  <c:v>205300</c:v>
                </c:pt>
                <c:pt idx="582">
                  <c:v>205300</c:v>
                </c:pt>
                <c:pt idx="583">
                  <c:v>205300</c:v>
                </c:pt>
                <c:pt idx="584">
                  <c:v>205300</c:v>
                </c:pt>
                <c:pt idx="585">
                  <c:v>205300</c:v>
                </c:pt>
                <c:pt idx="586">
                  <c:v>205300</c:v>
                </c:pt>
                <c:pt idx="587">
                  <c:v>205300</c:v>
                </c:pt>
                <c:pt idx="588">
                  <c:v>205300</c:v>
                </c:pt>
                <c:pt idx="589">
                  <c:v>205300</c:v>
                </c:pt>
                <c:pt idx="590">
                  <c:v>205300</c:v>
                </c:pt>
                <c:pt idx="591">
                  <c:v>205300</c:v>
                </c:pt>
                <c:pt idx="592">
                  <c:v>205300</c:v>
                </c:pt>
                <c:pt idx="593">
                  <c:v>205300</c:v>
                </c:pt>
                <c:pt idx="594">
                  <c:v>205300</c:v>
                </c:pt>
                <c:pt idx="595">
                  <c:v>205300</c:v>
                </c:pt>
                <c:pt idx="596">
                  <c:v>205300</c:v>
                </c:pt>
                <c:pt idx="597">
                  <c:v>205300</c:v>
                </c:pt>
                <c:pt idx="598">
                  <c:v>205300</c:v>
                </c:pt>
                <c:pt idx="599">
                  <c:v>205300</c:v>
                </c:pt>
                <c:pt idx="600">
                  <c:v>205300</c:v>
                </c:pt>
                <c:pt idx="601">
                  <c:v>205300</c:v>
                </c:pt>
                <c:pt idx="602">
                  <c:v>205300</c:v>
                </c:pt>
                <c:pt idx="603">
                  <c:v>205300</c:v>
                </c:pt>
                <c:pt idx="604">
                  <c:v>205300</c:v>
                </c:pt>
                <c:pt idx="605">
                  <c:v>205300</c:v>
                </c:pt>
                <c:pt idx="606">
                  <c:v>205300</c:v>
                </c:pt>
                <c:pt idx="607">
                  <c:v>205304</c:v>
                </c:pt>
                <c:pt idx="608">
                  <c:v>205310</c:v>
                </c:pt>
                <c:pt idx="609">
                  <c:v>223920</c:v>
                </c:pt>
                <c:pt idx="610">
                  <c:v>223920</c:v>
                </c:pt>
                <c:pt idx="611">
                  <c:v>223920</c:v>
                </c:pt>
                <c:pt idx="612">
                  <c:v>223920</c:v>
                </c:pt>
                <c:pt idx="613">
                  <c:v>223920</c:v>
                </c:pt>
                <c:pt idx="614">
                  <c:v>223920</c:v>
                </c:pt>
                <c:pt idx="615">
                  <c:v>223920</c:v>
                </c:pt>
                <c:pt idx="616">
                  <c:v>223920</c:v>
                </c:pt>
                <c:pt idx="617">
                  <c:v>223920</c:v>
                </c:pt>
                <c:pt idx="618">
                  <c:v>223920</c:v>
                </c:pt>
                <c:pt idx="619">
                  <c:v>223920</c:v>
                </c:pt>
                <c:pt idx="620">
                  <c:v>223920</c:v>
                </c:pt>
                <c:pt idx="621">
                  <c:v>223920</c:v>
                </c:pt>
                <c:pt idx="622">
                  <c:v>223920</c:v>
                </c:pt>
                <c:pt idx="623">
                  <c:v>223920</c:v>
                </c:pt>
                <c:pt idx="624">
                  <c:v>223920</c:v>
                </c:pt>
                <c:pt idx="625">
                  <c:v>223920</c:v>
                </c:pt>
                <c:pt idx="626">
                  <c:v>223920</c:v>
                </c:pt>
                <c:pt idx="627">
                  <c:v>223920</c:v>
                </c:pt>
                <c:pt idx="628">
                  <c:v>223920</c:v>
                </c:pt>
                <c:pt idx="629">
                  <c:v>223920</c:v>
                </c:pt>
                <c:pt idx="630">
                  <c:v>223920</c:v>
                </c:pt>
                <c:pt idx="631">
                  <c:v>223920</c:v>
                </c:pt>
                <c:pt idx="632">
                  <c:v>223920</c:v>
                </c:pt>
                <c:pt idx="633">
                  <c:v>223924</c:v>
                </c:pt>
                <c:pt idx="634">
                  <c:v>223924</c:v>
                </c:pt>
                <c:pt idx="635">
                  <c:v>223930</c:v>
                </c:pt>
                <c:pt idx="636">
                  <c:v>223940</c:v>
                </c:pt>
                <c:pt idx="637">
                  <c:v>223944</c:v>
                </c:pt>
                <c:pt idx="638">
                  <c:v>223950</c:v>
                </c:pt>
                <c:pt idx="639">
                  <c:v>223950</c:v>
                </c:pt>
                <c:pt idx="640">
                  <c:v>223950</c:v>
                </c:pt>
                <c:pt idx="641">
                  <c:v>223950</c:v>
                </c:pt>
                <c:pt idx="642">
                  <c:v>223950</c:v>
                </c:pt>
                <c:pt idx="643">
                  <c:v>223950</c:v>
                </c:pt>
                <c:pt idx="644">
                  <c:v>223950</c:v>
                </c:pt>
                <c:pt idx="645">
                  <c:v>223950</c:v>
                </c:pt>
                <c:pt idx="646">
                  <c:v>223950</c:v>
                </c:pt>
                <c:pt idx="647">
                  <c:v>223950</c:v>
                </c:pt>
                <c:pt idx="648">
                  <c:v>223950</c:v>
                </c:pt>
                <c:pt idx="649">
                  <c:v>223950</c:v>
                </c:pt>
                <c:pt idx="650">
                  <c:v>223950</c:v>
                </c:pt>
                <c:pt idx="651">
                  <c:v>223950</c:v>
                </c:pt>
                <c:pt idx="652">
                  <c:v>223950</c:v>
                </c:pt>
                <c:pt idx="653">
                  <c:v>223950</c:v>
                </c:pt>
                <c:pt idx="654">
                  <c:v>223950</c:v>
                </c:pt>
                <c:pt idx="655">
                  <c:v>223950</c:v>
                </c:pt>
                <c:pt idx="656">
                  <c:v>223950</c:v>
                </c:pt>
                <c:pt idx="657">
                  <c:v>223950</c:v>
                </c:pt>
                <c:pt idx="658">
                  <c:v>223950</c:v>
                </c:pt>
                <c:pt idx="659">
                  <c:v>223950</c:v>
                </c:pt>
                <c:pt idx="660">
                  <c:v>223950</c:v>
                </c:pt>
                <c:pt idx="661">
                  <c:v>223950</c:v>
                </c:pt>
                <c:pt idx="662">
                  <c:v>223950</c:v>
                </c:pt>
                <c:pt idx="663">
                  <c:v>223950</c:v>
                </c:pt>
                <c:pt idx="664">
                  <c:v>223950</c:v>
                </c:pt>
                <c:pt idx="665">
                  <c:v>223950</c:v>
                </c:pt>
                <c:pt idx="666">
                  <c:v>223950</c:v>
                </c:pt>
                <c:pt idx="667">
                  <c:v>223950</c:v>
                </c:pt>
                <c:pt idx="668">
                  <c:v>223950</c:v>
                </c:pt>
                <c:pt idx="669">
                  <c:v>223950</c:v>
                </c:pt>
                <c:pt idx="670">
                  <c:v>223950</c:v>
                </c:pt>
                <c:pt idx="671">
                  <c:v>223950</c:v>
                </c:pt>
                <c:pt idx="672">
                  <c:v>223950</c:v>
                </c:pt>
                <c:pt idx="673">
                  <c:v>223950</c:v>
                </c:pt>
                <c:pt idx="674">
                  <c:v>223950</c:v>
                </c:pt>
                <c:pt idx="675">
                  <c:v>223950</c:v>
                </c:pt>
                <c:pt idx="676">
                  <c:v>223950</c:v>
                </c:pt>
                <c:pt idx="677">
                  <c:v>223950</c:v>
                </c:pt>
                <c:pt idx="678">
                  <c:v>223950</c:v>
                </c:pt>
                <c:pt idx="679">
                  <c:v>223950</c:v>
                </c:pt>
                <c:pt idx="680">
                  <c:v>223950</c:v>
                </c:pt>
                <c:pt idx="681">
                  <c:v>223950</c:v>
                </c:pt>
                <c:pt idx="682">
                  <c:v>223950</c:v>
                </c:pt>
                <c:pt idx="683">
                  <c:v>223950</c:v>
                </c:pt>
                <c:pt idx="684">
                  <c:v>223954</c:v>
                </c:pt>
                <c:pt idx="685">
                  <c:v>223958</c:v>
                </c:pt>
                <c:pt idx="686">
                  <c:v>223958</c:v>
                </c:pt>
                <c:pt idx="687">
                  <c:v>223962</c:v>
                </c:pt>
                <c:pt idx="688">
                  <c:v>223972</c:v>
                </c:pt>
                <c:pt idx="689">
                  <c:v>223990</c:v>
                </c:pt>
                <c:pt idx="690">
                  <c:v>224018</c:v>
                </c:pt>
                <c:pt idx="691">
                  <c:v>242646</c:v>
                </c:pt>
                <c:pt idx="692">
                  <c:v>242646</c:v>
                </c:pt>
                <c:pt idx="693">
                  <c:v>242646</c:v>
                </c:pt>
                <c:pt idx="694">
                  <c:v>242646</c:v>
                </c:pt>
                <c:pt idx="695">
                  <c:v>242646</c:v>
                </c:pt>
                <c:pt idx="696">
                  <c:v>242646</c:v>
                </c:pt>
                <c:pt idx="697">
                  <c:v>242646</c:v>
                </c:pt>
                <c:pt idx="698">
                  <c:v>242646</c:v>
                </c:pt>
                <c:pt idx="699">
                  <c:v>242646</c:v>
                </c:pt>
                <c:pt idx="700">
                  <c:v>242646</c:v>
                </c:pt>
                <c:pt idx="701">
                  <c:v>242646</c:v>
                </c:pt>
                <c:pt idx="702">
                  <c:v>242646</c:v>
                </c:pt>
                <c:pt idx="703">
                  <c:v>242646</c:v>
                </c:pt>
                <c:pt idx="704">
                  <c:v>242646</c:v>
                </c:pt>
                <c:pt idx="705">
                  <c:v>242646</c:v>
                </c:pt>
                <c:pt idx="706">
                  <c:v>242646</c:v>
                </c:pt>
                <c:pt idx="707">
                  <c:v>242646</c:v>
                </c:pt>
                <c:pt idx="708">
                  <c:v>242646</c:v>
                </c:pt>
                <c:pt idx="709">
                  <c:v>242646</c:v>
                </c:pt>
                <c:pt idx="710">
                  <c:v>242646</c:v>
                </c:pt>
                <c:pt idx="711">
                  <c:v>242646</c:v>
                </c:pt>
                <c:pt idx="712">
                  <c:v>242646</c:v>
                </c:pt>
                <c:pt idx="713">
                  <c:v>242646</c:v>
                </c:pt>
                <c:pt idx="714">
                  <c:v>242646</c:v>
                </c:pt>
                <c:pt idx="715">
                  <c:v>242646</c:v>
                </c:pt>
                <c:pt idx="716">
                  <c:v>242646</c:v>
                </c:pt>
                <c:pt idx="717">
                  <c:v>242646</c:v>
                </c:pt>
                <c:pt idx="718">
                  <c:v>242646</c:v>
                </c:pt>
                <c:pt idx="719">
                  <c:v>242646</c:v>
                </c:pt>
                <c:pt idx="720">
                  <c:v>242646</c:v>
                </c:pt>
                <c:pt idx="721">
                  <c:v>242646</c:v>
                </c:pt>
                <c:pt idx="722">
                  <c:v>242646</c:v>
                </c:pt>
                <c:pt idx="723">
                  <c:v>242646</c:v>
                </c:pt>
                <c:pt idx="724">
                  <c:v>242646</c:v>
                </c:pt>
                <c:pt idx="725">
                  <c:v>242646</c:v>
                </c:pt>
                <c:pt idx="726">
                  <c:v>242646</c:v>
                </c:pt>
                <c:pt idx="727">
                  <c:v>242646</c:v>
                </c:pt>
                <c:pt idx="728">
                  <c:v>242646</c:v>
                </c:pt>
                <c:pt idx="729">
                  <c:v>242650</c:v>
                </c:pt>
                <c:pt idx="730">
                  <c:v>242650</c:v>
                </c:pt>
                <c:pt idx="731">
                  <c:v>242650</c:v>
                </c:pt>
                <c:pt idx="732">
                  <c:v>242650</c:v>
                </c:pt>
                <c:pt idx="733">
                  <c:v>242650</c:v>
                </c:pt>
                <c:pt idx="734">
                  <c:v>242656</c:v>
                </c:pt>
                <c:pt idx="735">
                  <c:v>242664</c:v>
                </c:pt>
                <c:pt idx="736">
                  <c:v>242674</c:v>
                </c:pt>
                <c:pt idx="737">
                  <c:v>242678</c:v>
                </c:pt>
                <c:pt idx="738">
                  <c:v>242682</c:v>
                </c:pt>
                <c:pt idx="739">
                  <c:v>242690</c:v>
                </c:pt>
                <c:pt idx="740">
                  <c:v>242702</c:v>
                </c:pt>
                <c:pt idx="741">
                  <c:v>242716</c:v>
                </c:pt>
                <c:pt idx="742">
                  <c:v>242724</c:v>
                </c:pt>
                <c:pt idx="743">
                  <c:v>242734</c:v>
                </c:pt>
                <c:pt idx="744">
                  <c:v>242734</c:v>
                </c:pt>
                <c:pt idx="745">
                  <c:v>242738</c:v>
                </c:pt>
                <c:pt idx="746">
                  <c:v>242744</c:v>
                </c:pt>
                <c:pt idx="747">
                  <c:v>242754</c:v>
                </c:pt>
                <c:pt idx="748">
                  <c:v>242768</c:v>
                </c:pt>
                <c:pt idx="749">
                  <c:v>242784</c:v>
                </c:pt>
                <c:pt idx="750">
                  <c:v>261394</c:v>
                </c:pt>
                <c:pt idx="751">
                  <c:v>261394</c:v>
                </c:pt>
                <c:pt idx="752">
                  <c:v>261394</c:v>
                </c:pt>
                <c:pt idx="753">
                  <c:v>261394</c:v>
                </c:pt>
                <c:pt idx="754">
                  <c:v>261394</c:v>
                </c:pt>
                <c:pt idx="755">
                  <c:v>261394</c:v>
                </c:pt>
                <c:pt idx="756">
                  <c:v>261394</c:v>
                </c:pt>
                <c:pt idx="757">
                  <c:v>261394</c:v>
                </c:pt>
                <c:pt idx="758">
                  <c:v>261394</c:v>
                </c:pt>
                <c:pt idx="759">
                  <c:v>261394</c:v>
                </c:pt>
                <c:pt idx="760">
                  <c:v>261394</c:v>
                </c:pt>
                <c:pt idx="761">
                  <c:v>261394</c:v>
                </c:pt>
                <c:pt idx="762">
                  <c:v>261394</c:v>
                </c:pt>
                <c:pt idx="763">
                  <c:v>261394</c:v>
                </c:pt>
                <c:pt idx="764">
                  <c:v>261394</c:v>
                </c:pt>
                <c:pt idx="765">
                  <c:v>261394</c:v>
                </c:pt>
                <c:pt idx="766">
                  <c:v>261394</c:v>
                </c:pt>
                <c:pt idx="767">
                  <c:v>261394</c:v>
                </c:pt>
                <c:pt idx="768">
                  <c:v>261394</c:v>
                </c:pt>
                <c:pt idx="769">
                  <c:v>261394</c:v>
                </c:pt>
                <c:pt idx="770">
                  <c:v>261394</c:v>
                </c:pt>
                <c:pt idx="771">
                  <c:v>261394</c:v>
                </c:pt>
                <c:pt idx="772">
                  <c:v>261394</c:v>
                </c:pt>
                <c:pt idx="773">
                  <c:v>261394</c:v>
                </c:pt>
                <c:pt idx="774">
                  <c:v>261398</c:v>
                </c:pt>
                <c:pt idx="775">
                  <c:v>280008</c:v>
                </c:pt>
                <c:pt idx="776">
                  <c:v>280008</c:v>
                </c:pt>
                <c:pt idx="777">
                  <c:v>280008</c:v>
                </c:pt>
                <c:pt idx="778">
                  <c:v>280008</c:v>
                </c:pt>
                <c:pt idx="779">
                  <c:v>280008</c:v>
                </c:pt>
                <c:pt idx="780">
                  <c:v>280008</c:v>
                </c:pt>
                <c:pt idx="781">
                  <c:v>280008</c:v>
                </c:pt>
                <c:pt idx="782">
                  <c:v>280008</c:v>
                </c:pt>
                <c:pt idx="783">
                  <c:v>280008</c:v>
                </c:pt>
                <c:pt idx="784">
                  <c:v>280008</c:v>
                </c:pt>
                <c:pt idx="785">
                  <c:v>280008</c:v>
                </c:pt>
                <c:pt idx="786">
                  <c:v>280008</c:v>
                </c:pt>
                <c:pt idx="787">
                  <c:v>280008</c:v>
                </c:pt>
                <c:pt idx="788">
                  <c:v>280008</c:v>
                </c:pt>
                <c:pt idx="789">
                  <c:v>280008</c:v>
                </c:pt>
                <c:pt idx="790">
                  <c:v>280008</c:v>
                </c:pt>
                <c:pt idx="791">
                  <c:v>280008</c:v>
                </c:pt>
                <c:pt idx="792">
                  <c:v>280008</c:v>
                </c:pt>
                <c:pt idx="793">
                  <c:v>280008</c:v>
                </c:pt>
                <c:pt idx="794">
                  <c:v>280008</c:v>
                </c:pt>
                <c:pt idx="795">
                  <c:v>280008</c:v>
                </c:pt>
                <c:pt idx="796">
                  <c:v>280008</c:v>
                </c:pt>
                <c:pt idx="797">
                  <c:v>280008</c:v>
                </c:pt>
                <c:pt idx="798">
                  <c:v>280008</c:v>
                </c:pt>
                <c:pt idx="799">
                  <c:v>280008</c:v>
                </c:pt>
                <c:pt idx="800">
                  <c:v>280008</c:v>
                </c:pt>
                <c:pt idx="801">
                  <c:v>280014</c:v>
                </c:pt>
                <c:pt idx="802">
                  <c:v>280014</c:v>
                </c:pt>
                <c:pt idx="803">
                  <c:v>280014</c:v>
                </c:pt>
                <c:pt idx="804">
                  <c:v>280014</c:v>
                </c:pt>
                <c:pt idx="805">
                  <c:v>280020</c:v>
                </c:pt>
                <c:pt idx="806">
                  <c:v>280020</c:v>
                </c:pt>
                <c:pt idx="807">
                  <c:v>280020</c:v>
                </c:pt>
                <c:pt idx="808">
                  <c:v>280020</c:v>
                </c:pt>
                <c:pt idx="809">
                  <c:v>280020</c:v>
                </c:pt>
                <c:pt idx="810">
                  <c:v>280020</c:v>
                </c:pt>
                <c:pt idx="811">
                  <c:v>280020</c:v>
                </c:pt>
                <c:pt idx="812">
                  <c:v>280020</c:v>
                </c:pt>
                <c:pt idx="813">
                  <c:v>280020</c:v>
                </c:pt>
                <c:pt idx="814">
                  <c:v>280020</c:v>
                </c:pt>
                <c:pt idx="815">
                  <c:v>280020</c:v>
                </c:pt>
                <c:pt idx="816">
                  <c:v>280020</c:v>
                </c:pt>
                <c:pt idx="817">
                  <c:v>280020</c:v>
                </c:pt>
                <c:pt idx="818">
                  <c:v>280020</c:v>
                </c:pt>
                <c:pt idx="819">
                  <c:v>280020</c:v>
                </c:pt>
                <c:pt idx="820">
                  <c:v>280020</c:v>
                </c:pt>
                <c:pt idx="821">
                  <c:v>280020</c:v>
                </c:pt>
                <c:pt idx="822">
                  <c:v>280020</c:v>
                </c:pt>
                <c:pt idx="823">
                  <c:v>280020</c:v>
                </c:pt>
                <c:pt idx="824">
                  <c:v>280020</c:v>
                </c:pt>
                <c:pt idx="825">
                  <c:v>280020</c:v>
                </c:pt>
                <c:pt idx="826">
                  <c:v>280020</c:v>
                </c:pt>
                <c:pt idx="827">
                  <c:v>280020</c:v>
                </c:pt>
                <c:pt idx="828">
                  <c:v>280020</c:v>
                </c:pt>
                <c:pt idx="829">
                  <c:v>280020</c:v>
                </c:pt>
                <c:pt idx="830">
                  <c:v>280020</c:v>
                </c:pt>
                <c:pt idx="831">
                  <c:v>280020</c:v>
                </c:pt>
                <c:pt idx="832">
                  <c:v>280020</c:v>
                </c:pt>
                <c:pt idx="833">
                  <c:v>280020</c:v>
                </c:pt>
                <c:pt idx="834">
                  <c:v>280020</c:v>
                </c:pt>
                <c:pt idx="835">
                  <c:v>280020</c:v>
                </c:pt>
                <c:pt idx="836">
                  <c:v>280020</c:v>
                </c:pt>
                <c:pt idx="837">
                  <c:v>280020</c:v>
                </c:pt>
                <c:pt idx="838">
                  <c:v>280020</c:v>
                </c:pt>
                <c:pt idx="839">
                  <c:v>280020</c:v>
                </c:pt>
                <c:pt idx="840">
                  <c:v>280020</c:v>
                </c:pt>
                <c:pt idx="841">
                  <c:v>280020</c:v>
                </c:pt>
                <c:pt idx="842">
                  <c:v>280020</c:v>
                </c:pt>
                <c:pt idx="843">
                  <c:v>280020</c:v>
                </c:pt>
                <c:pt idx="844">
                  <c:v>280020</c:v>
                </c:pt>
                <c:pt idx="845">
                  <c:v>280020</c:v>
                </c:pt>
                <c:pt idx="846">
                  <c:v>280020</c:v>
                </c:pt>
                <c:pt idx="847">
                  <c:v>280020</c:v>
                </c:pt>
                <c:pt idx="848">
                  <c:v>280020</c:v>
                </c:pt>
                <c:pt idx="849">
                  <c:v>280020</c:v>
                </c:pt>
                <c:pt idx="850">
                  <c:v>280024</c:v>
                </c:pt>
                <c:pt idx="851">
                  <c:v>280024</c:v>
                </c:pt>
                <c:pt idx="852">
                  <c:v>280028</c:v>
                </c:pt>
                <c:pt idx="853">
                  <c:v>280032</c:v>
                </c:pt>
                <c:pt idx="854">
                  <c:v>280036</c:v>
                </c:pt>
                <c:pt idx="855">
                  <c:v>280040</c:v>
                </c:pt>
                <c:pt idx="856">
                  <c:v>280040</c:v>
                </c:pt>
                <c:pt idx="857">
                  <c:v>280044</c:v>
                </c:pt>
                <c:pt idx="858">
                  <c:v>280052</c:v>
                </c:pt>
                <c:pt idx="859">
                  <c:v>280074</c:v>
                </c:pt>
                <c:pt idx="860">
                  <c:v>298694</c:v>
                </c:pt>
                <c:pt idx="861">
                  <c:v>298694</c:v>
                </c:pt>
                <c:pt idx="862">
                  <c:v>298694</c:v>
                </c:pt>
                <c:pt idx="863">
                  <c:v>298694</c:v>
                </c:pt>
                <c:pt idx="864">
                  <c:v>298694</c:v>
                </c:pt>
                <c:pt idx="865">
                  <c:v>298694</c:v>
                </c:pt>
                <c:pt idx="866">
                  <c:v>298694</c:v>
                </c:pt>
                <c:pt idx="867">
                  <c:v>298694</c:v>
                </c:pt>
                <c:pt idx="868">
                  <c:v>298694</c:v>
                </c:pt>
                <c:pt idx="869">
                  <c:v>298694</c:v>
                </c:pt>
                <c:pt idx="870">
                  <c:v>298694</c:v>
                </c:pt>
                <c:pt idx="871">
                  <c:v>298694</c:v>
                </c:pt>
                <c:pt idx="872">
                  <c:v>298694</c:v>
                </c:pt>
                <c:pt idx="873">
                  <c:v>298694</c:v>
                </c:pt>
                <c:pt idx="874">
                  <c:v>298694</c:v>
                </c:pt>
                <c:pt idx="875">
                  <c:v>298694</c:v>
                </c:pt>
                <c:pt idx="876">
                  <c:v>298694</c:v>
                </c:pt>
                <c:pt idx="877">
                  <c:v>298694</c:v>
                </c:pt>
                <c:pt idx="878">
                  <c:v>298694</c:v>
                </c:pt>
                <c:pt idx="879">
                  <c:v>298694</c:v>
                </c:pt>
                <c:pt idx="880">
                  <c:v>298694</c:v>
                </c:pt>
                <c:pt idx="881">
                  <c:v>298694</c:v>
                </c:pt>
                <c:pt idx="882">
                  <c:v>298694</c:v>
                </c:pt>
                <c:pt idx="883">
                  <c:v>298694</c:v>
                </c:pt>
                <c:pt idx="884">
                  <c:v>298694</c:v>
                </c:pt>
                <c:pt idx="885">
                  <c:v>298694</c:v>
                </c:pt>
                <c:pt idx="886">
                  <c:v>298694</c:v>
                </c:pt>
                <c:pt idx="887">
                  <c:v>298694</c:v>
                </c:pt>
                <c:pt idx="888">
                  <c:v>298694</c:v>
                </c:pt>
                <c:pt idx="889">
                  <c:v>298694</c:v>
                </c:pt>
                <c:pt idx="890">
                  <c:v>298694</c:v>
                </c:pt>
                <c:pt idx="891">
                  <c:v>298694</c:v>
                </c:pt>
                <c:pt idx="892">
                  <c:v>298694</c:v>
                </c:pt>
                <c:pt idx="893">
                  <c:v>298694</c:v>
                </c:pt>
                <c:pt idx="894">
                  <c:v>298694</c:v>
                </c:pt>
                <c:pt idx="895">
                  <c:v>298694</c:v>
                </c:pt>
                <c:pt idx="896">
                  <c:v>298694</c:v>
                </c:pt>
                <c:pt idx="897">
                  <c:v>298694</c:v>
                </c:pt>
                <c:pt idx="898">
                  <c:v>298694</c:v>
                </c:pt>
                <c:pt idx="899">
                  <c:v>298698</c:v>
                </c:pt>
                <c:pt idx="900">
                  <c:v>298698</c:v>
                </c:pt>
                <c:pt idx="901">
                  <c:v>298698</c:v>
                </c:pt>
                <c:pt idx="902">
                  <c:v>298698</c:v>
                </c:pt>
                <c:pt idx="903">
                  <c:v>298698</c:v>
                </c:pt>
                <c:pt idx="904">
                  <c:v>298698</c:v>
                </c:pt>
                <c:pt idx="905">
                  <c:v>298698</c:v>
                </c:pt>
                <c:pt idx="906">
                  <c:v>298698</c:v>
                </c:pt>
                <c:pt idx="907">
                  <c:v>298698</c:v>
                </c:pt>
                <c:pt idx="908">
                  <c:v>298698</c:v>
                </c:pt>
                <c:pt idx="909">
                  <c:v>298698</c:v>
                </c:pt>
                <c:pt idx="910">
                  <c:v>298698</c:v>
                </c:pt>
                <c:pt idx="911">
                  <c:v>298698</c:v>
                </c:pt>
                <c:pt idx="912">
                  <c:v>298698</c:v>
                </c:pt>
                <c:pt idx="913">
                  <c:v>298698</c:v>
                </c:pt>
                <c:pt idx="914">
                  <c:v>298698</c:v>
                </c:pt>
                <c:pt idx="915">
                  <c:v>298698</c:v>
                </c:pt>
                <c:pt idx="916">
                  <c:v>298698</c:v>
                </c:pt>
                <c:pt idx="917">
                  <c:v>298698</c:v>
                </c:pt>
                <c:pt idx="918">
                  <c:v>298704</c:v>
                </c:pt>
                <c:pt idx="919">
                  <c:v>298714</c:v>
                </c:pt>
                <c:pt idx="920">
                  <c:v>317324</c:v>
                </c:pt>
                <c:pt idx="921">
                  <c:v>317324</c:v>
                </c:pt>
                <c:pt idx="922">
                  <c:v>317324</c:v>
                </c:pt>
                <c:pt idx="923">
                  <c:v>317324</c:v>
                </c:pt>
                <c:pt idx="924">
                  <c:v>317324</c:v>
                </c:pt>
                <c:pt idx="925">
                  <c:v>317324</c:v>
                </c:pt>
                <c:pt idx="926">
                  <c:v>317324</c:v>
                </c:pt>
                <c:pt idx="927">
                  <c:v>317324</c:v>
                </c:pt>
                <c:pt idx="928">
                  <c:v>317324</c:v>
                </c:pt>
                <c:pt idx="929">
                  <c:v>317324</c:v>
                </c:pt>
                <c:pt idx="930">
                  <c:v>317324</c:v>
                </c:pt>
                <c:pt idx="931">
                  <c:v>317324</c:v>
                </c:pt>
                <c:pt idx="932">
                  <c:v>317324</c:v>
                </c:pt>
                <c:pt idx="933">
                  <c:v>317324</c:v>
                </c:pt>
                <c:pt idx="934">
                  <c:v>317324</c:v>
                </c:pt>
                <c:pt idx="935">
                  <c:v>317324</c:v>
                </c:pt>
                <c:pt idx="936">
                  <c:v>317324</c:v>
                </c:pt>
                <c:pt idx="937">
                  <c:v>317324</c:v>
                </c:pt>
                <c:pt idx="938">
                  <c:v>317324</c:v>
                </c:pt>
                <c:pt idx="939">
                  <c:v>317324</c:v>
                </c:pt>
                <c:pt idx="940">
                  <c:v>317324</c:v>
                </c:pt>
                <c:pt idx="941">
                  <c:v>317324</c:v>
                </c:pt>
                <c:pt idx="942">
                  <c:v>317324</c:v>
                </c:pt>
                <c:pt idx="943">
                  <c:v>317324</c:v>
                </c:pt>
                <c:pt idx="944">
                  <c:v>317324</c:v>
                </c:pt>
                <c:pt idx="945">
                  <c:v>317328</c:v>
                </c:pt>
                <c:pt idx="946">
                  <c:v>317332</c:v>
                </c:pt>
                <c:pt idx="947">
                  <c:v>317344</c:v>
                </c:pt>
                <c:pt idx="948">
                  <c:v>335954</c:v>
                </c:pt>
                <c:pt idx="949">
                  <c:v>335954</c:v>
                </c:pt>
                <c:pt idx="950">
                  <c:v>335954</c:v>
                </c:pt>
                <c:pt idx="951">
                  <c:v>335954</c:v>
                </c:pt>
                <c:pt idx="952">
                  <c:v>335954</c:v>
                </c:pt>
                <c:pt idx="953">
                  <c:v>335954</c:v>
                </c:pt>
                <c:pt idx="954">
                  <c:v>335954</c:v>
                </c:pt>
                <c:pt idx="955">
                  <c:v>335954</c:v>
                </c:pt>
                <c:pt idx="956">
                  <c:v>335954</c:v>
                </c:pt>
                <c:pt idx="957">
                  <c:v>335954</c:v>
                </c:pt>
                <c:pt idx="958">
                  <c:v>335954</c:v>
                </c:pt>
                <c:pt idx="959">
                  <c:v>335954</c:v>
                </c:pt>
                <c:pt idx="960">
                  <c:v>335954</c:v>
                </c:pt>
                <c:pt idx="961">
                  <c:v>335954</c:v>
                </c:pt>
                <c:pt idx="962">
                  <c:v>335954</c:v>
                </c:pt>
                <c:pt idx="963">
                  <c:v>335954</c:v>
                </c:pt>
                <c:pt idx="964">
                  <c:v>335954</c:v>
                </c:pt>
                <c:pt idx="965">
                  <c:v>335954</c:v>
                </c:pt>
                <c:pt idx="966">
                  <c:v>335954</c:v>
                </c:pt>
                <c:pt idx="967">
                  <c:v>335954</c:v>
                </c:pt>
                <c:pt idx="968">
                  <c:v>335954</c:v>
                </c:pt>
                <c:pt idx="969">
                  <c:v>335954</c:v>
                </c:pt>
                <c:pt idx="970">
                  <c:v>335954</c:v>
                </c:pt>
                <c:pt idx="971">
                  <c:v>335954</c:v>
                </c:pt>
                <c:pt idx="972">
                  <c:v>335954</c:v>
                </c:pt>
                <c:pt idx="973">
                  <c:v>335954</c:v>
                </c:pt>
                <c:pt idx="974">
                  <c:v>335954</c:v>
                </c:pt>
                <c:pt idx="975">
                  <c:v>335954</c:v>
                </c:pt>
                <c:pt idx="976">
                  <c:v>335954</c:v>
                </c:pt>
                <c:pt idx="977">
                  <c:v>335954</c:v>
                </c:pt>
                <c:pt idx="978">
                  <c:v>335954</c:v>
                </c:pt>
                <c:pt idx="979">
                  <c:v>335954</c:v>
                </c:pt>
                <c:pt idx="980">
                  <c:v>335954</c:v>
                </c:pt>
                <c:pt idx="981">
                  <c:v>335954</c:v>
                </c:pt>
                <c:pt idx="982">
                  <c:v>335954</c:v>
                </c:pt>
                <c:pt idx="983">
                  <c:v>335954</c:v>
                </c:pt>
                <c:pt idx="984">
                  <c:v>335954</c:v>
                </c:pt>
                <c:pt idx="985">
                  <c:v>335954</c:v>
                </c:pt>
                <c:pt idx="986">
                  <c:v>335954</c:v>
                </c:pt>
                <c:pt idx="987">
                  <c:v>335954</c:v>
                </c:pt>
                <c:pt idx="988">
                  <c:v>335954</c:v>
                </c:pt>
                <c:pt idx="989">
                  <c:v>335954</c:v>
                </c:pt>
                <c:pt idx="990">
                  <c:v>335954</c:v>
                </c:pt>
                <c:pt idx="991">
                  <c:v>335954</c:v>
                </c:pt>
                <c:pt idx="992">
                  <c:v>335954</c:v>
                </c:pt>
                <c:pt idx="993">
                  <c:v>335954</c:v>
                </c:pt>
                <c:pt idx="994">
                  <c:v>335954</c:v>
                </c:pt>
                <c:pt idx="995">
                  <c:v>335954</c:v>
                </c:pt>
                <c:pt idx="996">
                  <c:v>335954</c:v>
                </c:pt>
                <c:pt idx="997">
                  <c:v>335954</c:v>
                </c:pt>
                <c:pt idx="998">
                  <c:v>335954</c:v>
                </c:pt>
                <c:pt idx="999">
                  <c:v>335954</c:v>
                </c:pt>
                <c:pt idx="1000">
                  <c:v>335954</c:v>
                </c:pt>
                <c:pt idx="1001">
                  <c:v>335954</c:v>
                </c:pt>
                <c:pt idx="1002">
                  <c:v>335954</c:v>
                </c:pt>
                <c:pt idx="1003">
                  <c:v>335954</c:v>
                </c:pt>
                <c:pt idx="1004">
                  <c:v>335954</c:v>
                </c:pt>
                <c:pt idx="1005">
                  <c:v>335954</c:v>
                </c:pt>
                <c:pt idx="1006">
                  <c:v>335954</c:v>
                </c:pt>
                <c:pt idx="1007">
                  <c:v>335954</c:v>
                </c:pt>
                <c:pt idx="1008">
                  <c:v>335954</c:v>
                </c:pt>
                <c:pt idx="1009">
                  <c:v>335954</c:v>
                </c:pt>
                <c:pt idx="1010">
                  <c:v>335954</c:v>
                </c:pt>
                <c:pt idx="1011">
                  <c:v>335954</c:v>
                </c:pt>
                <c:pt idx="1012">
                  <c:v>335954</c:v>
                </c:pt>
                <c:pt idx="1013">
                  <c:v>335954</c:v>
                </c:pt>
                <c:pt idx="1014">
                  <c:v>335954</c:v>
                </c:pt>
                <c:pt idx="1015">
                  <c:v>335954</c:v>
                </c:pt>
                <c:pt idx="1016">
                  <c:v>335954</c:v>
                </c:pt>
                <c:pt idx="1017">
                  <c:v>335954</c:v>
                </c:pt>
                <c:pt idx="1018">
                  <c:v>335954</c:v>
                </c:pt>
                <c:pt idx="1019">
                  <c:v>335954</c:v>
                </c:pt>
                <c:pt idx="1020">
                  <c:v>335954</c:v>
                </c:pt>
                <c:pt idx="1021">
                  <c:v>335958</c:v>
                </c:pt>
                <c:pt idx="1022">
                  <c:v>335970</c:v>
                </c:pt>
                <c:pt idx="1023">
                  <c:v>335988</c:v>
                </c:pt>
                <c:pt idx="1024">
                  <c:v>354598</c:v>
                </c:pt>
                <c:pt idx="1025">
                  <c:v>354598</c:v>
                </c:pt>
                <c:pt idx="1026">
                  <c:v>354598</c:v>
                </c:pt>
                <c:pt idx="1027">
                  <c:v>354598</c:v>
                </c:pt>
                <c:pt idx="1028">
                  <c:v>354598</c:v>
                </c:pt>
                <c:pt idx="1029">
                  <c:v>354598</c:v>
                </c:pt>
                <c:pt idx="1030">
                  <c:v>354598</c:v>
                </c:pt>
                <c:pt idx="1031">
                  <c:v>354598</c:v>
                </c:pt>
                <c:pt idx="1032">
                  <c:v>354598</c:v>
                </c:pt>
                <c:pt idx="1033">
                  <c:v>354598</c:v>
                </c:pt>
                <c:pt idx="1034">
                  <c:v>354598</c:v>
                </c:pt>
                <c:pt idx="1035">
                  <c:v>354598</c:v>
                </c:pt>
                <c:pt idx="1036">
                  <c:v>354598</c:v>
                </c:pt>
                <c:pt idx="1037">
                  <c:v>354598</c:v>
                </c:pt>
                <c:pt idx="1038">
                  <c:v>354598</c:v>
                </c:pt>
                <c:pt idx="1039">
                  <c:v>354598</c:v>
                </c:pt>
                <c:pt idx="1040">
                  <c:v>354598</c:v>
                </c:pt>
                <c:pt idx="1041">
                  <c:v>354598</c:v>
                </c:pt>
                <c:pt idx="1042">
                  <c:v>354598</c:v>
                </c:pt>
                <c:pt idx="1043">
                  <c:v>354598</c:v>
                </c:pt>
                <c:pt idx="1044">
                  <c:v>354598</c:v>
                </c:pt>
                <c:pt idx="1045">
                  <c:v>354598</c:v>
                </c:pt>
                <c:pt idx="1046">
                  <c:v>354598</c:v>
                </c:pt>
                <c:pt idx="1047">
                  <c:v>354598</c:v>
                </c:pt>
                <c:pt idx="1048">
                  <c:v>354598</c:v>
                </c:pt>
                <c:pt idx="1049">
                  <c:v>354598</c:v>
                </c:pt>
                <c:pt idx="1050">
                  <c:v>354598</c:v>
                </c:pt>
                <c:pt idx="1051">
                  <c:v>354598</c:v>
                </c:pt>
                <c:pt idx="1052">
                  <c:v>354598</c:v>
                </c:pt>
                <c:pt idx="1053">
                  <c:v>354598</c:v>
                </c:pt>
                <c:pt idx="1054">
                  <c:v>354598</c:v>
                </c:pt>
                <c:pt idx="1055">
                  <c:v>354598</c:v>
                </c:pt>
                <c:pt idx="1056">
                  <c:v>354598</c:v>
                </c:pt>
                <c:pt idx="1057">
                  <c:v>354598</c:v>
                </c:pt>
                <c:pt idx="1058">
                  <c:v>354598</c:v>
                </c:pt>
                <c:pt idx="1059">
                  <c:v>354598</c:v>
                </c:pt>
                <c:pt idx="1060">
                  <c:v>354598</c:v>
                </c:pt>
                <c:pt idx="1061">
                  <c:v>354598</c:v>
                </c:pt>
                <c:pt idx="1062">
                  <c:v>354598</c:v>
                </c:pt>
                <c:pt idx="1063">
                  <c:v>354598</c:v>
                </c:pt>
                <c:pt idx="1064">
                  <c:v>354598</c:v>
                </c:pt>
                <c:pt idx="1065">
                  <c:v>354598</c:v>
                </c:pt>
                <c:pt idx="1066">
                  <c:v>354598</c:v>
                </c:pt>
                <c:pt idx="1067">
                  <c:v>354598</c:v>
                </c:pt>
                <c:pt idx="1068">
                  <c:v>354598</c:v>
                </c:pt>
                <c:pt idx="1069">
                  <c:v>354602</c:v>
                </c:pt>
                <c:pt idx="1070">
                  <c:v>354602</c:v>
                </c:pt>
                <c:pt idx="1071">
                  <c:v>354602</c:v>
                </c:pt>
                <c:pt idx="1072">
                  <c:v>354602</c:v>
                </c:pt>
                <c:pt idx="1073">
                  <c:v>354606</c:v>
                </c:pt>
                <c:pt idx="1074">
                  <c:v>354606</c:v>
                </c:pt>
                <c:pt idx="1075">
                  <c:v>354612</c:v>
                </c:pt>
                <c:pt idx="1076">
                  <c:v>354612</c:v>
                </c:pt>
                <c:pt idx="1077">
                  <c:v>354616</c:v>
                </c:pt>
                <c:pt idx="1078">
                  <c:v>354622</c:v>
                </c:pt>
                <c:pt idx="1079">
                  <c:v>354622</c:v>
                </c:pt>
                <c:pt idx="1080">
                  <c:v>354622</c:v>
                </c:pt>
                <c:pt idx="1081">
                  <c:v>354622</c:v>
                </c:pt>
                <c:pt idx="1082">
                  <c:v>354622</c:v>
                </c:pt>
                <c:pt idx="1083">
                  <c:v>354622</c:v>
                </c:pt>
                <c:pt idx="1084">
                  <c:v>354626</c:v>
                </c:pt>
                <c:pt idx="1085">
                  <c:v>354636</c:v>
                </c:pt>
                <c:pt idx="1086">
                  <c:v>354646</c:v>
                </c:pt>
                <c:pt idx="1087">
                  <c:v>373256</c:v>
                </c:pt>
                <c:pt idx="1088">
                  <c:v>373256</c:v>
                </c:pt>
                <c:pt idx="1089">
                  <c:v>373256</c:v>
                </c:pt>
                <c:pt idx="1090">
                  <c:v>373256</c:v>
                </c:pt>
                <c:pt idx="1091">
                  <c:v>373256</c:v>
                </c:pt>
                <c:pt idx="1092">
                  <c:v>373256</c:v>
                </c:pt>
                <c:pt idx="1093">
                  <c:v>373256</c:v>
                </c:pt>
                <c:pt idx="1094">
                  <c:v>373256</c:v>
                </c:pt>
                <c:pt idx="1095">
                  <c:v>373256</c:v>
                </c:pt>
                <c:pt idx="1096">
                  <c:v>373256</c:v>
                </c:pt>
                <c:pt idx="1097">
                  <c:v>373256</c:v>
                </c:pt>
                <c:pt idx="1098">
                  <c:v>373260</c:v>
                </c:pt>
                <c:pt idx="1099">
                  <c:v>373260</c:v>
                </c:pt>
                <c:pt idx="1100">
                  <c:v>373260</c:v>
                </c:pt>
                <c:pt idx="1101">
                  <c:v>373260</c:v>
                </c:pt>
                <c:pt idx="1102">
                  <c:v>373260</c:v>
                </c:pt>
                <c:pt idx="1103">
                  <c:v>373260</c:v>
                </c:pt>
                <c:pt idx="1104">
                  <c:v>373260</c:v>
                </c:pt>
                <c:pt idx="1105">
                  <c:v>373260</c:v>
                </c:pt>
                <c:pt idx="1106">
                  <c:v>373260</c:v>
                </c:pt>
                <c:pt idx="1107">
                  <c:v>373260</c:v>
                </c:pt>
                <c:pt idx="1108">
                  <c:v>373260</c:v>
                </c:pt>
                <c:pt idx="1109">
                  <c:v>373260</c:v>
                </c:pt>
                <c:pt idx="1110">
                  <c:v>373260</c:v>
                </c:pt>
                <c:pt idx="1111">
                  <c:v>391870</c:v>
                </c:pt>
                <c:pt idx="1112">
                  <c:v>391870</c:v>
                </c:pt>
                <c:pt idx="1113">
                  <c:v>391870</c:v>
                </c:pt>
                <c:pt idx="1114">
                  <c:v>391870</c:v>
                </c:pt>
                <c:pt idx="1115">
                  <c:v>391870</c:v>
                </c:pt>
                <c:pt idx="1116">
                  <c:v>391870</c:v>
                </c:pt>
                <c:pt idx="1117">
                  <c:v>391870</c:v>
                </c:pt>
                <c:pt idx="1118">
                  <c:v>391870</c:v>
                </c:pt>
                <c:pt idx="1119">
                  <c:v>391870</c:v>
                </c:pt>
                <c:pt idx="1120">
                  <c:v>391870</c:v>
                </c:pt>
                <c:pt idx="1121">
                  <c:v>391870</c:v>
                </c:pt>
                <c:pt idx="1122">
                  <c:v>391870</c:v>
                </c:pt>
                <c:pt idx="1123">
                  <c:v>391870</c:v>
                </c:pt>
                <c:pt idx="1124">
                  <c:v>391870</c:v>
                </c:pt>
                <c:pt idx="1125">
                  <c:v>391870</c:v>
                </c:pt>
                <c:pt idx="1126">
                  <c:v>391870</c:v>
                </c:pt>
                <c:pt idx="1127">
                  <c:v>391870</c:v>
                </c:pt>
                <c:pt idx="1128">
                  <c:v>391870</c:v>
                </c:pt>
                <c:pt idx="1129">
                  <c:v>391870</c:v>
                </c:pt>
                <c:pt idx="1130">
                  <c:v>391870</c:v>
                </c:pt>
                <c:pt idx="1131">
                  <c:v>391870</c:v>
                </c:pt>
                <c:pt idx="1132">
                  <c:v>391870</c:v>
                </c:pt>
                <c:pt idx="1133">
                  <c:v>391870</c:v>
                </c:pt>
                <c:pt idx="1134">
                  <c:v>391870</c:v>
                </c:pt>
                <c:pt idx="1135">
                  <c:v>391870</c:v>
                </c:pt>
                <c:pt idx="1136">
                  <c:v>391874</c:v>
                </c:pt>
                <c:pt idx="1137">
                  <c:v>391882</c:v>
                </c:pt>
                <c:pt idx="1138">
                  <c:v>391886</c:v>
                </c:pt>
                <c:pt idx="1139">
                  <c:v>391894</c:v>
                </c:pt>
                <c:pt idx="1140">
                  <c:v>391910</c:v>
                </c:pt>
                <c:pt idx="1141">
                  <c:v>410520</c:v>
                </c:pt>
                <c:pt idx="1142">
                  <c:v>410520</c:v>
                </c:pt>
                <c:pt idx="1143">
                  <c:v>410520</c:v>
                </c:pt>
                <c:pt idx="1144">
                  <c:v>410520</c:v>
                </c:pt>
                <c:pt idx="1145">
                  <c:v>410520</c:v>
                </c:pt>
                <c:pt idx="1146">
                  <c:v>410520</c:v>
                </c:pt>
                <c:pt idx="1147">
                  <c:v>410520</c:v>
                </c:pt>
                <c:pt idx="1148">
                  <c:v>410520</c:v>
                </c:pt>
                <c:pt idx="1149">
                  <c:v>410520</c:v>
                </c:pt>
                <c:pt idx="1150">
                  <c:v>410520</c:v>
                </c:pt>
                <c:pt idx="1151">
                  <c:v>410520</c:v>
                </c:pt>
                <c:pt idx="1152">
                  <c:v>410520</c:v>
                </c:pt>
                <c:pt idx="1153">
                  <c:v>410520</c:v>
                </c:pt>
                <c:pt idx="1154">
                  <c:v>410520</c:v>
                </c:pt>
                <c:pt idx="1155">
                  <c:v>410520</c:v>
                </c:pt>
                <c:pt idx="1156">
                  <c:v>410520</c:v>
                </c:pt>
                <c:pt idx="1157">
                  <c:v>410520</c:v>
                </c:pt>
                <c:pt idx="1158">
                  <c:v>410520</c:v>
                </c:pt>
                <c:pt idx="1159">
                  <c:v>410520</c:v>
                </c:pt>
                <c:pt idx="1160">
                  <c:v>410520</c:v>
                </c:pt>
                <c:pt idx="1161">
                  <c:v>410520</c:v>
                </c:pt>
                <c:pt idx="1162">
                  <c:v>410520</c:v>
                </c:pt>
                <c:pt idx="1163">
                  <c:v>410520</c:v>
                </c:pt>
                <c:pt idx="1164">
                  <c:v>410520</c:v>
                </c:pt>
                <c:pt idx="1165">
                  <c:v>410520</c:v>
                </c:pt>
                <c:pt idx="1166">
                  <c:v>410520</c:v>
                </c:pt>
                <c:pt idx="1167">
                  <c:v>410520</c:v>
                </c:pt>
                <c:pt idx="1168">
                  <c:v>410520</c:v>
                </c:pt>
                <c:pt idx="1169">
                  <c:v>410520</c:v>
                </c:pt>
                <c:pt idx="1170">
                  <c:v>410520</c:v>
                </c:pt>
                <c:pt idx="1171">
                  <c:v>410520</c:v>
                </c:pt>
                <c:pt idx="1172">
                  <c:v>410520</c:v>
                </c:pt>
                <c:pt idx="1173">
                  <c:v>410520</c:v>
                </c:pt>
                <c:pt idx="1174">
                  <c:v>410520</c:v>
                </c:pt>
                <c:pt idx="1175">
                  <c:v>410520</c:v>
                </c:pt>
                <c:pt idx="1176">
                  <c:v>410520</c:v>
                </c:pt>
                <c:pt idx="1177">
                  <c:v>410520</c:v>
                </c:pt>
                <c:pt idx="1178">
                  <c:v>410520</c:v>
                </c:pt>
                <c:pt idx="1179">
                  <c:v>410520</c:v>
                </c:pt>
                <c:pt idx="1180">
                  <c:v>410520</c:v>
                </c:pt>
                <c:pt idx="1181">
                  <c:v>410520</c:v>
                </c:pt>
                <c:pt idx="1182">
                  <c:v>410520</c:v>
                </c:pt>
                <c:pt idx="1183">
                  <c:v>410520</c:v>
                </c:pt>
                <c:pt idx="1184">
                  <c:v>410520</c:v>
                </c:pt>
                <c:pt idx="1185">
                  <c:v>410520</c:v>
                </c:pt>
                <c:pt idx="1186">
                  <c:v>410520</c:v>
                </c:pt>
                <c:pt idx="1187">
                  <c:v>410520</c:v>
                </c:pt>
                <c:pt idx="1188">
                  <c:v>410524</c:v>
                </c:pt>
                <c:pt idx="1189">
                  <c:v>410524</c:v>
                </c:pt>
                <c:pt idx="1190">
                  <c:v>410528</c:v>
                </c:pt>
                <c:pt idx="1191">
                  <c:v>410528</c:v>
                </c:pt>
                <c:pt idx="1192">
                  <c:v>410542</c:v>
                </c:pt>
                <c:pt idx="1193">
                  <c:v>410568</c:v>
                </c:pt>
                <c:pt idx="1194">
                  <c:v>429178</c:v>
                </c:pt>
                <c:pt idx="1195">
                  <c:v>429178</c:v>
                </c:pt>
                <c:pt idx="1196">
                  <c:v>429178</c:v>
                </c:pt>
                <c:pt idx="1197">
                  <c:v>429178</c:v>
                </c:pt>
                <c:pt idx="1198">
                  <c:v>429178</c:v>
                </c:pt>
                <c:pt idx="1199">
                  <c:v>429178</c:v>
                </c:pt>
                <c:pt idx="1200">
                  <c:v>429178</c:v>
                </c:pt>
                <c:pt idx="1201">
                  <c:v>429178</c:v>
                </c:pt>
                <c:pt idx="1202">
                  <c:v>429178</c:v>
                </c:pt>
                <c:pt idx="1203">
                  <c:v>429178</c:v>
                </c:pt>
                <c:pt idx="1204">
                  <c:v>429178</c:v>
                </c:pt>
                <c:pt idx="1205">
                  <c:v>429178</c:v>
                </c:pt>
                <c:pt idx="1206">
                  <c:v>429178</c:v>
                </c:pt>
                <c:pt idx="1207">
                  <c:v>429178</c:v>
                </c:pt>
                <c:pt idx="1208">
                  <c:v>429178</c:v>
                </c:pt>
                <c:pt idx="1209">
                  <c:v>429178</c:v>
                </c:pt>
                <c:pt idx="1210">
                  <c:v>429178</c:v>
                </c:pt>
                <c:pt idx="1211">
                  <c:v>429178</c:v>
                </c:pt>
                <c:pt idx="1212">
                  <c:v>429178</c:v>
                </c:pt>
                <c:pt idx="1213">
                  <c:v>429178</c:v>
                </c:pt>
                <c:pt idx="1214">
                  <c:v>429178</c:v>
                </c:pt>
                <c:pt idx="1215">
                  <c:v>429178</c:v>
                </c:pt>
                <c:pt idx="1216">
                  <c:v>429178</c:v>
                </c:pt>
                <c:pt idx="1217">
                  <c:v>429178</c:v>
                </c:pt>
                <c:pt idx="1218">
                  <c:v>429178</c:v>
                </c:pt>
                <c:pt idx="1219">
                  <c:v>429178</c:v>
                </c:pt>
                <c:pt idx="1220">
                  <c:v>429178</c:v>
                </c:pt>
                <c:pt idx="1221">
                  <c:v>429178</c:v>
                </c:pt>
                <c:pt idx="1222">
                  <c:v>429178</c:v>
                </c:pt>
                <c:pt idx="1223">
                  <c:v>429178</c:v>
                </c:pt>
                <c:pt idx="1224">
                  <c:v>429178</c:v>
                </c:pt>
                <c:pt idx="1225">
                  <c:v>429178</c:v>
                </c:pt>
                <c:pt idx="1226">
                  <c:v>429178</c:v>
                </c:pt>
                <c:pt idx="1227">
                  <c:v>429178</c:v>
                </c:pt>
                <c:pt idx="1228">
                  <c:v>429178</c:v>
                </c:pt>
                <c:pt idx="1229">
                  <c:v>429178</c:v>
                </c:pt>
                <c:pt idx="1230">
                  <c:v>429178</c:v>
                </c:pt>
                <c:pt idx="1231">
                  <c:v>429178</c:v>
                </c:pt>
                <c:pt idx="1232">
                  <c:v>429178</c:v>
                </c:pt>
                <c:pt idx="1233">
                  <c:v>429178</c:v>
                </c:pt>
                <c:pt idx="1234">
                  <c:v>429178</c:v>
                </c:pt>
                <c:pt idx="1235">
                  <c:v>429182</c:v>
                </c:pt>
                <c:pt idx="1236">
                  <c:v>429182</c:v>
                </c:pt>
                <c:pt idx="1237">
                  <c:v>429188</c:v>
                </c:pt>
                <c:pt idx="1238">
                  <c:v>429196</c:v>
                </c:pt>
                <c:pt idx="1239">
                  <c:v>429204</c:v>
                </c:pt>
                <c:pt idx="1240">
                  <c:v>429212</c:v>
                </c:pt>
                <c:pt idx="1241">
                  <c:v>429222</c:v>
                </c:pt>
                <c:pt idx="1242">
                  <c:v>429226</c:v>
                </c:pt>
                <c:pt idx="1243">
                  <c:v>429230</c:v>
                </c:pt>
                <c:pt idx="1244">
                  <c:v>429230</c:v>
                </c:pt>
                <c:pt idx="1245">
                  <c:v>429230</c:v>
                </c:pt>
                <c:pt idx="1246">
                  <c:v>429230</c:v>
                </c:pt>
                <c:pt idx="1247">
                  <c:v>429230</c:v>
                </c:pt>
                <c:pt idx="1248">
                  <c:v>429230</c:v>
                </c:pt>
                <c:pt idx="1249">
                  <c:v>429230</c:v>
                </c:pt>
                <c:pt idx="1250">
                  <c:v>429230</c:v>
                </c:pt>
                <c:pt idx="1251">
                  <c:v>429230</c:v>
                </c:pt>
                <c:pt idx="1252">
                  <c:v>429230</c:v>
                </c:pt>
                <c:pt idx="1253">
                  <c:v>429236</c:v>
                </c:pt>
                <c:pt idx="1254">
                  <c:v>447846</c:v>
                </c:pt>
                <c:pt idx="1255">
                  <c:v>447846</c:v>
                </c:pt>
                <c:pt idx="1256">
                  <c:v>447846</c:v>
                </c:pt>
                <c:pt idx="1257">
                  <c:v>447846</c:v>
                </c:pt>
                <c:pt idx="1258">
                  <c:v>447846</c:v>
                </c:pt>
                <c:pt idx="1259">
                  <c:v>447846</c:v>
                </c:pt>
                <c:pt idx="1260">
                  <c:v>447846</c:v>
                </c:pt>
                <c:pt idx="1261">
                  <c:v>447846</c:v>
                </c:pt>
                <c:pt idx="1262">
                  <c:v>447846</c:v>
                </c:pt>
                <c:pt idx="1263">
                  <c:v>447846</c:v>
                </c:pt>
                <c:pt idx="1264">
                  <c:v>447846</c:v>
                </c:pt>
                <c:pt idx="1265">
                  <c:v>447846</c:v>
                </c:pt>
                <c:pt idx="1266">
                  <c:v>447846</c:v>
                </c:pt>
                <c:pt idx="1267">
                  <c:v>447846</c:v>
                </c:pt>
                <c:pt idx="1268">
                  <c:v>447846</c:v>
                </c:pt>
                <c:pt idx="1269">
                  <c:v>447846</c:v>
                </c:pt>
                <c:pt idx="1270">
                  <c:v>447846</c:v>
                </c:pt>
                <c:pt idx="1271">
                  <c:v>447846</c:v>
                </c:pt>
                <c:pt idx="1272">
                  <c:v>447846</c:v>
                </c:pt>
                <c:pt idx="1273">
                  <c:v>447846</c:v>
                </c:pt>
                <c:pt idx="1274">
                  <c:v>447846</c:v>
                </c:pt>
                <c:pt idx="1275">
                  <c:v>447846</c:v>
                </c:pt>
                <c:pt idx="1276">
                  <c:v>447846</c:v>
                </c:pt>
                <c:pt idx="1277">
                  <c:v>447846</c:v>
                </c:pt>
                <c:pt idx="1278">
                  <c:v>447850</c:v>
                </c:pt>
                <c:pt idx="1279">
                  <c:v>447860</c:v>
                </c:pt>
                <c:pt idx="1280">
                  <c:v>466470</c:v>
                </c:pt>
                <c:pt idx="1281">
                  <c:v>466470</c:v>
                </c:pt>
                <c:pt idx="1282">
                  <c:v>466470</c:v>
                </c:pt>
                <c:pt idx="1283">
                  <c:v>466470</c:v>
                </c:pt>
                <c:pt idx="1284">
                  <c:v>466470</c:v>
                </c:pt>
                <c:pt idx="1285">
                  <c:v>466470</c:v>
                </c:pt>
                <c:pt idx="1286">
                  <c:v>466470</c:v>
                </c:pt>
                <c:pt idx="1287">
                  <c:v>466470</c:v>
                </c:pt>
                <c:pt idx="1288">
                  <c:v>466470</c:v>
                </c:pt>
                <c:pt idx="1289">
                  <c:v>466470</c:v>
                </c:pt>
                <c:pt idx="1290">
                  <c:v>466470</c:v>
                </c:pt>
                <c:pt idx="1291">
                  <c:v>466470</c:v>
                </c:pt>
                <c:pt idx="1292">
                  <c:v>466470</c:v>
                </c:pt>
                <c:pt idx="1293">
                  <c:v>466470</c:v>
                </c:pt>
                <c:pt idx="1294">
                  <c:v>466470</c:v>
                </c:pt>
                <c:pt idx="1295">
                  <c:v>466470</c:v>
                </c:pt>
                <c:pt idx="1296">
                  <c:v>466470</c:v>
                </c:pt>
                <c:pt idx="1297">
                  <c:v>466470</c:v>
                </c:pt>
                <c:pt idx="1298">
                  <c:v>466470</c:v>
                </c:pt>
                <c:pt idx="1299">
                  <c:v>466470</c:v>
                </c:pt>
                <c:pt idx="1300">
                  <c:v>466470</c:v>
                </c:pt>
                <c:pt idx="1301">
                  <c:v>466470</c:v>
                </c:pt>
                <c:pt idx="1302">
                  <c:v>466470</c:v>
                </c:pt>
                <c:pt idx="1303">
                  <c:v>466476</c:v>
                </c:pt>
                <c:pt idx="1304">
                  <c:v>466486</c:v>
                </c:pt>
                <c:pt idx="1305">
                  <c:v>466500</c:v>
                </c:pt>
                <c:pt idx="1306">
                  <c:v>466518</c:v>
                </c:pt>
                <c:pt idx="1307">
                  <c:v>485128</c:v>
                </c:pt>
                <c:pt idx="1308">
                  <c:v>485128</c:v>
                </c:pt>
                <c:pt idx="1309">
                  <c:v>485128</c:v>
                </c:pt>
                <c:pt idx="1310">
                  <c:v>485128</c:v>
                </c:pt>
                <c:pt idx="1311">
                  <c:v>485128</c:v>
                </c:pt>
                <c:pt idx="1312">
                  <c:v>485128</c:v>
                </c:pt>
                <c:pt idx="1313">
                  <c:v>485128</c:v>
                </c:pt>
                <c:pt idx="1314">
                  <c:v>485128</c:v>
                </c:pt>
                <c:pt idx="1315">
                  <c:v>485128</c:v>
                </c:pt>
                <c:pt idx="1316">
                  <c:v>485128</c:v>
                </c:pt>
                <c:pt idx="1317">
                  <c:v>485128</c:v>
                </c:pt>
                <c:pt idx="1318">
                  <c:v>485128</c:v>
                </c:pt>
                <c:pt idx="1319">
                  <c:v>485128</c:v>
                </c:pt>
                <c:pt idx="1320">
                  <c:v>485128</c:v>
                </c:pt>
                <c:pt idx="1321">
                  <c:v>485128</c:v>
                </c:pt>
                <c:pt idx="1322">
                  <c:v>485128</c:v>
                </c:pt>
                <c:pt idx="1323">
                  <c:v>485128</c:v>
                </c:pt>
                <c:pt idx="1324">
                  <c:v>485128</c:v>
                </c:pt>
                <c:pt idx="1325">
                  <c:v>485128</c:v>
                </c:pt>
                <c:pt idx="1326">
                  <c:v>485128</c:v>
                </c:pt>
                <c:pt idx="1327">
                  <c:v>485128</c:v>
                </c:pt>
                <c:pt idx="1328">
                  <c:v>485128</c:v>
                </c:pt>
                <c:pt idx="1329">
                  <c:v>485128</c:v>
                </c:pt>
                <c:pt idx="1330">
                  <c:v>485128</c:v>
                </c:pt>
                <c:pt idx="1331">
                  <c:v>485128</c:v>
                </c:pt>
                <c:pt idx="1332">
                  <c:v>485128</c:v>
                </c:pt>
                <c:pt idx="1333">
                  <c:v>485128</c:v>
                </c:pt>
                <c:pt idx="1334">
                  <c:v>485128</c:v>
                </c:pt>
                <c:pt idx="1335">
                  <c:v>485128</c:v>
                </c:pt>
                <c:pt idx="1336">
                  <c:v>485128</c:v>
                </c:pt>
                <c:pt idx="1337">
                  <c:v>485128</c:v>
                </c:pt>
                <c:pt idx="1338">
                  <c:v>485128</c:v>
                </c:pt>
                <c:pt idx="1339">
                  <c:v>485128</c:v>
                </c:pt>
                <c:pt idx="1340">
                  <c:v>485128</c:v>
                </c:pt>
                <c:pt idx="1341">
                  <c:v>485128</c:v>
                </c:pt>
                <c:pt idx="1342">
                  <c:v>485128</c:v>
                </c:pt>
                <c:pt idx="1343">
                  <c:v>485128</c:v>
                </c:pt>
                <c:pt idx="1344">
                  <c:v>485128</c:v>
                </c:pt>
                <c:pt idx="1345">
                  <c:v>485128</c:v>
                </c:pt>
                <c:pt idx="1346">
                  <c:v>485128</c:v>
                </c:pt>
                <c:pt idx="1347">
                  <c:v>485128</c:v>
                </c:pt>
                <c:pt idx="1348">
                  <c:v>485128</c:v>
                </c:pt>
                <c:pt idx="1349">
                  <c:v>485128</c:v>
                </c:pt>
                <c:pt idx="1350">
                  <c:v>485128</c:v>
                </c:pt>
                <c:pt idx="1351">
                  <c:v>485128</c:v>
                </c:pt>
                <c:pt idx="1352">
                  <c:v>485128</c:v>
                </c:pt>
                <c:pt idx="1353">
                  <c:v>485128</c:v>
                </c:pt>
                <c:pt idx="1354">
                  <c:v>485128</c:v>
                </c:pt>
                <c:pt idx="1355">
                  <c:v>485128</c:v>
                </c:pt>
                <c:pt idx="1356">
                  <c:v>485132</c:v>
                </c:pt>
                <c:pt idx="1357">
                  <c:v>485136</c:v>
                </c:pt>
                <c:pt idx="1358">
                  <c:v>485140</c:v>
                </c:pt>
                <c:pt idx="1359">
                  <c:v>485150</c:v>
                </c:pt>
                <c:pt idx="1360">
                  <c:v>485172</c:v>
                </c:pt>
                <c:pt idx="1361">
                  <c:v>503782</c:v>
                </c:pt>
                <c:pt idx="1362">
                  <c:v>503782</c:v>
                </c:pt>
                <c:pt idx="1363">
                  <c:v>503782</c:v>
                </c:pt>
                <c:pt idx="1364">
                  <c:v>503782</c:v>
                </c:pt>
                <c:pt idx="1365">
                  <c:v>503782</c:v>
                </c:pt>
                <c:pt idx="1366">
                  <c:v>503782</c:v>
                </c:pt>
                <c:pt idx="1367">
                  <c:v>503782</c:v>
                </c:pt>
                <c:pt idx="1368">
                  <c:v>503782</c:v>
                </c:pt>
                <c:pt idx="1369">
                  <c:v>503782</c:v>
                </c:pt>
                <c:pt idx="1370">
                  <c:v>503782</c:v>
                </c:pt>
                <c:pt idx="1371">
                  <c:v>503782</c:v>
                </c:pt>
                <c:pt idx="1372">
                  <c:v>503782</c:v>
                </c:pt>
                <c:pt idx="1373">
                  <c:v>503782</c:v>
                </c:pt>
                <c:pt idx="1374">
                  <c:v>503782</c:v>
                </c:pt>
                <c:pt idx="1375">
                  <c:v>503782</c:v>
                </c:pt>
                <c:pt idx="1376">
                  <c:v>503782</c:v>
                </c:pt>
                <c:pt idx="1377">
                  <c:v>503782</c:v>
                </c:pt>
                <c:pt idx="1378">
                  <c:v>503782</c:v>
                </c:pt>
                <c:pt idx="1379">
                  <c:v>503782</c:v>
                </c:pt>
                <c:pt idx="1380">
                  <c:v>503782</c:v>
                </c:pt>
                <c:pt idx="1381">
                  <c:v>503782</c:v>
                </c:pt>
                <c:pt idx="1382">
                  <c:v>503782</c:v>
                </c:pt>
                <c:pt idx="1383">
                  <c:v>503782</c:v>
                </c:pt>
                <c:pt idx="1384">
                  <c:v>503782</c:v>
                </c:pt>
                <c:pt idx="1385">
                  <c:v>503782</c:v>
                </c:pt>
                <c:pt idx="1386">
                  <c:v>503782</c:v>
                </c:pt>
                <c:pt idx="1387">
                  <c:v>503782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D6-41E2-B09C-D59BD42806D3}"/>
            </c:ext>
          </c:extLst>
        </c:ser>
        <c:ser>
          <c:idx val="5"/>
          <c:order val="3"/>
          <c:tx>
            <c:strRef>
              <c:f>Sheet2!$F$1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Sheet2!$F$2:$F$1389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</c:v>
                </c:pt>
                <c:pt idx="59">
                  <c:v>8</c:v>
                </c:pt>
                <c:pt idx="60">
                  <c:v>14</c:v>
                </c:pt>
                <c:pt idx="61">
                  <c:v>22</c:v>
                </c:pt>
                <c:pt idx="62">
                  <c:v>32</c:v>
                </c:pt>
                <c:pt idx="63">
                  <c:v>48</c:v>
                </c:pt>
                <c:pt idx="64">
                  <c:v>64</c:v>
                </c:pt>
                <c:pt idx="65">
                  <c:v>82</c:v>
                </c:pt>
                <c:pt idx="66">
                  <c:v>18696</c:v>
                </c:pt>
                <c:pt idx="67">
                  <c:v>18696</c:v>
                </c:pt>
                <c:pt idx="68">
                  <c:v>18696</c:v>
                </c:pt>
                <c:pt idx="69">
                  <c:v>18696</c:v>
                </c:pt>
                <c:pt idx="70">
                  <c:v>18696</c:v>
                </c:pt>
                <c:pt idx="71">
                  <c:v>18696</c:v>
                </c:pt>
                <c:pt idx="72">
                  <c:v>18696</c:v>
                </c:pt>
                <c:pt idx="73">
                  <c:v>18696</c:v>
                </c:pt>
                <c:pt idx="74">
                  <c:v>18696</c:v>
                </c:pt>
                <c:pt idx="75">
                  <c:v>18696</c:v>
                </c:pt>
                <c:pt idx="76">
                  <c:v>18696</c:v>
                </c:pt>
                <c:pt idx="77">
                  <c:v>18696</c:v>
                </c:pt>
                <c:pt idx="78">
                  <c:v>18696</c:v>
                </c:pt>
                <c:pt idx="79">
                  <c:v>18696</c:v>
                </c:pt>
                <c:pt idx="80">
                  <c:v>18696</c:v>
                </c:pt>
                <c:pt idx="81">
                  <c:v>18696</c:v>
                </c:pt>
                <c:pt idx="82">
                  <c:v>18696</c:v>
                </c:pt>
                <c:pt idx="83">
                  <c:v>18696</c:v>
                </c:pt>
                <c:pt idx="84">
                  <c:v>18696</c:v>
                </c:pt>
                <c:pt idx="85">
                  <c:v>18696</c:v>
                </c:pt>
                <c:pt idx="86">
                  <c:v>18696</c:v>
                </c:pt>
                <c:pt idx="87">
                  <c:v>18696</c:v>
                </c:pt>
                <c:pt idx="88">
                  <c:v>18696</c:v>
                </c:pt>
                <c:pt idx="89">
                  <c:v>18696</c:v>
                </c:pt>
                <c:pt idx="90">
                  <c:v>18696</c:v>
                </c:pt>
                <c:pt idx="91">
                  <c:v>18696</c:v>
                </c:pt>
                <c:pt idx="92">
                  <c:v>18696</c:v>
                </c:pt>
                <c:pt idx="93">
                  <c:v>18696</c:v>
                </c:pt>
                <c:pt idx="94">
                  <c:v>18696</c:v>
                </c:pt>
                <c:pt idx="95">
                  <c:v>18696</c:v>
                </c:pt>
                <c:pt idx="96">
                  <c:v>18696</c:v>
                </c:pt>
                <c:pt idx="97">
                  <c:v>18696</c:v>
                </c:pt>
                <c:pt idx="98">
                  <c:v>18696</c:v>
                </c:pt>
                <c:pt idx="99">
                  <c:v>18696</c:v>
                </c:pt>
                <c:pt idx="100">
                  <c:v>18696</c:v>
                </c:pt>
                <c:pt idx="101">
                  <c:v>18696</c:v>
                </c:pt>
                <c:pt idx="102">
                  <c:v>18696</c:v>
                </c:pt>
                <c:pt idx="103">
                  <c:v>37306</c:v>
                </c:pt>
                <c:pt idx="104">
                  <c:v>37306</c:v>
                </c:pt>
                <c:pt idx="105">
                  <c:v>37306</c:v>
                </c:pt>
                <c:pt idx="106">
                  <c:v>37306</c:v>
                </c:pt>
                <c:pt idx="107">
                  <c:v>37306</c:v>
                </c:pt>
                <c:pt idx="108">
                  <c:v>37306</c:v>
                </c:pt>
                <c:pt idx="109">
                  <c:v>37306</c:v>
                </c:pt>
                <c:pt idx="110">
                  <c:v>37306</c:v>
                </c:pt>
                <c:pt idx="111">
                  <c:v>37306</c:v>
                </c:pt>
                <c:pt idx="112">
                  <c:v>37306</c:v>
                </c:pt>
                <c:pt idx="113">
                  <c:v>37306</c:v>
                </c:pt>
                <c:pt idx="114">
                  <c:v>37306</c:v>
                </c:pt>
                <c:pt idx="115">
                  <c:v>37306</c:v>
                </c:pt>
                <c:pt idx="116">
                  <c:v>37306</c:v>
                </c:pt>
                <c:pt idx="117">
                  <c:v>37306</c:v>
                </c:pt>
                <c:pt idx="118">
                  <c:v>37306</c:v>
                </c:pt>
                <c:pt idx="119">
                  <c:v>37306</c:v>
                </c:pt>
                <c:pt idx="120">
                  <c:v>37306</c:v>
                </c:pt>
                <c:pt idx="121">
                  <c:v>37306</c:v>
                </c:pt>
                <c:pt idx="122">
                  <c:v>37306</c:v>
                </c:pt>
                <c:pt idx="123">
                  <c:v>37306</c:v>
                </c:pt>
                <c:pt idx="124">
                  <c:v>37306</c:v>
                </c:pt>
                <c:pt idx="125">
                  <c:v>37306</c:v>
                </c:pt>
                <c:pt idx="126">
                  <c:v>37306</c:v>
                </c:pt>
                <c:pt idx="127">
                  <c:v>37310</c:v>
                </c:pt>
                <c:pt idx="128">
                  <c:v>37330</c:v>
                </c:pt>
                <c:pt idx="129">
                  <c:v>55940</c:v>
                </c:pt>
                <c:pt idx="130">
                  <c:v>55940</c:v>
                </c:pt>
                <c:pt idx="131">
                  <c:v>55940</c:v>
                </c:pt>
                <c:pt idx="132">
                  <c:v>55940</c:v>
                </c:pt>
                <c:pt idx="133">
                  <c:v>55940</c:v>
                </c:pt>
                <c:pt idx="134">
                  <c:v>55940</c:v>
                </c:pt>
                <c:pt idx="135">
                  <c:v>55940</c:v>
                </c:pt>
                <c:pt idx="136">
                  <c:v>55940</c:v>
                </c:pt>
                <c:pt idx="137">
                  <c:v>55940</c:v>
                </c:pt>
                <c:pt idx="138">
                  <c:v>55940</c:v>
                </c:pt>
                <c:pt idx="139">
                  <c:v>55940</c:v>
                </c:pt>
                <c:pt idx="140">
                  <c:v>55940</c:v>
                </c:pt>
                <c:pt idx="141">
                  <c:v>55940</c:v>
                </c:pt>
                <c:pt idx="142">
                  <c:v>55940</c:v>
                </c:pt>
                <c:pt idx="143">
                  <c:v>55940</c:v>
                </c:pt>
                <c:pt idx="144">
                  <c:v>55940</c:v>
                </c:pt>
                <c:pt idx="145">
                  <c:v>55940</c:v>
                </c:pt>
                <c:pt idx="146">
                  <c:v>55940</c:v>
                </c:pt>
                <c:pt idx="147">
                  <c:v>55940</c:v>
                </c:pt>
                <c:pt idx="148">
                  <c:v>55940</c:v>
                </c:pt>
                <c:pt idx="149">
                  <c:v>55940</c:v>
                </c:pt>
                <c:pt idx="150">
                  <c:v>55940</c:v>
                </c:pt>
                <c:pt idx="151">
                  <c:v>55940</c:v>
                </c:pt>
                <c:pt idx="152">
                  <c:v>55940</c:v>
                </c:pt>
                <c:pt idx="153">
                  <c:v>55940</c:v>
                </c:pt>
                <c:pt idx="154">
                  <c:v>55940</c:v>
                </c:pt>
                <c:pt idx="155">
                  <c:v>55940</c:v>
                </c:pt>
                <c:pt idx="156">
                  <c:v>55940</c:v>
                </c:pt>
                <c:pt idx="157">
                  <c:v>55940</c:v>
                </c:pt>
                <c:pt idx="158">
                  <c:v>55940</c:v>
                </c:pt>
                <c:pt idx="159">
                  <c:v>55940</c:v>
                </c:pt>
                <c:pt idx="160">
                  <c:v>55940</c:v>
                </c:pt>
                <c:pt idx="161">
                  <c:v>55940</c:v>
                </c:pt>
                <c:pt idx="162">
                  <c:v>55940</c:v>
                </c:pt>
                <c:pt idx="163">
                  <c:v>55940</c:v>
                </c:pt>
                <c:pt idx="164">
                  <c:v>55940</c:v>
                </c:pt>
                <c:pt idx="165">
                  <c:v>55944</c:v>
                </c:pt>
                <c:pt idx="166">
                  <c:v>55944</c:v>
                </c:pt>
                <c:pt idx="167">
                  <c:v>55944</c:v>
                </c:pt>
                <c:pt idx="168">
                  <c:v>55944</c:v>
                </c:pt>
                <c:pt idx="169">
                  <c:v>55944</c:v>
                </c:pt>
                <c:pt idx="170">
                  <c:v>55944</c:v>
                </c:pt>
                <c:pt idx="171">
                  <c:v>55944</c:v>
                </c:pt>
                <c:pt idx="172">
                  <c:v>55944</c:v>
                </c:pt>
                <c:pt idx="173">
                  <c:v>55944</c:v>
                </c:pt>
                <c:pt idx="174">
                  <c:v>55944</c:v>
                </c:pt>
                <c:pt idx="175">
                  <c:v>55944</c:v>
                </c:pt>
                <c:pt idx="176">
                  <c:v>55944</c:v>
                </c:pt>
                <c:pt idx="177">
                  <c:v>55944</c:v>
                </c:pt>
                <c:pt idx="178">
                  <c:v>55944</c:v>
                </c:pt>
                <c:pt idx="179">
                  <c:v>55948</c:v>
                </c:pt>
                <c:pt idx="180">
                  <c:v>55952</c:v>
                </c:pt>
                <c:pt idx="181">
                  <c:v>55958</c:v>
                </c:pt>
                <c:pt idx="182">
                  <c:v>55968</c:v>
                </c:pt>
                <c:pt idx="183">
                  <c:v>55996</c:v>
                </c:pt>
                <c:pt idx="184">
                  <c:v>74606</c:v>
                </c:pt>
                <c:pt idx="185">
                  <c:v>74606</c:v>
                </c:pt>
                <c:pt idx="186">
                  <c:v>74606</c:v>
                </c:pt>
                <c:pt idx="187">
                  <c:v>74606</c:v>
                </c:pt>
                <c:pt idx="188">
                  <c:v>74606</c:v>
                </c:pt>
                <c:pt idx="189">
                  <c:v>74606</c:v>
                </c:pt>
                <c:pt idx="190">
                  <c:v>74606</c:v>
                </c:pt>
                <c:pt idx="191">
                  <c:v>74606</c:v>
                </c:pt>
                <c:pt idx="192">
                  <c:v>74606</c:v>
                </c:pt>
                <c:pt idx="193">
                  <c:v>74606</c:v>
                </c:pt>
                <c:pt idx="194">
                  <c:v>74606</c:v>
                </c:pt>
                <c:pt idx="195">
                  <c:v>74606</c:v>
                </c:pt>
                <c:pt idx="196">
                  <c:v>74606</c:v>
                </c:pt>
                <c:pt idx="197">
                  <c:v>74606</c:v>
                </c:pt>
                <c:pt idx="198">
                  <c:v>74606</c:v>
                </c:pt>
                <c:pt idx="199">
                  <c:v>74606</c:v>
                </c:pt>
                <c:pt idx="200">
                  <c:v>74606</c:v>
                </c:pt>
                <c:pt idx="201">
                  <c:v>74606</c:v>
                </c:pt>
                <c:pt idx="202">
                  <c:v>74606</c:v>
                </c:pt>
                <c:pt idx="203">
                  <c:v>74606</c:v>
                </c:pt>
                <c:pt idx="204">
                  <c:v>74606</c:v>
                </c:pt>
                <c:pt idx="205">
                  <c:v>74606</c:v>
                </c:pt>
                <c:pt idx="206">
                  <c:v>74606</c:v>
                </c:pt>
                <c:pt idx="207">
                  <c:v>74606</c:v>
                </c:pt>
                <c:pt idx="208">
                  <c:v>74606</c:v>
                </c:pt>
                <c:pt idx="209">
                  <c:v>74606</c:v>
                </c:pt>
                <c:pt idx="210">
                  <c:v>74606</c:v>
                </c:pt>
                <c:pt idx="211">
                  <c:v>74606</c:v>
                </c:pt>
                <c:pt idx="212">
                  <c:v>74606</c:v>
                </c:pt>
                <c:pt idx="213">
                  <c:v>74606</c:v>
                </c:pt>
                <c:pt idx="214">
                  <c:v>74606</c:v>
                </c:pt>
                <c:pt idx="215">
                  <c:v>74606</c:v>
                </c:pt>
                <c:pt idx="216">
                  <c:v>74606</c:v>
                </c:pt>
                <c:pt idx="217">
                  <c:v>74606</c:v>
                </c:pt>
                <c:pt idx="218">
                  <c:v>74606</c:v>
                </c:pt>
                <c:pt idx="219">
                  <c:v>74606</c:v>
                </c:pt>
                <c:pt idx="220">
                  <c:v>74606</c:v>
                </c:pt>
                <c:pt idx="221">
                  <c:v>74606</c:v>
                </c:pt>
                <c:pt idx="222">
                  <c:v>74606</c:v>
                </c:pt>
                <c:pt idx="223">
                  <c:v>74606</c:v>
                </c:pt>
                <c:pt idx="224">
                  <c:v>74606</c:v>
                </c:pt>
                <c:pt idx="225">
                  <c:v>74606</c:v>
                </c:pt>
                <c:pt idx="226">
                  <c:v>74606</c:v>
                </c:pt>
                <c:pt idx="227">
                  <c:v>74606</c:v>
                </c:pt>
                <c:pt idx="228">
                  <c:v>74606</c:v>
                </c:pt>
                <c:pt idx="229">
                  <c:v>74606</c:v>
                </c:pt>
                <c:pt idx="230">
                  <c:v>74610</c:v>
                </c:pt>
                <c:pt idx="231">
                  <c:v>74610</c:v>
                </c:pt>
                <c:pt idx="232">
                  <c:v>74610</c:v>
                </c:pt>
                <c:pt idx="233">
                  <c:v>74610</c:v>
                </c:pt>
                <c:pt idx="234">
                  <c:v>74614</c:v>
                </c:pt>
                <c:pt idx="235">
                  <c:v>74614</c:v>
                </c:pt>
                <c:pt idx="236">
                  <c:v>74614</c:v>
                </c:pt>
                <c:pt idx="237">
                  <c:v>74614</c:v>
                </c:pt>
                <c:pt idx="238">
                  <c:v>74618</c:v>
                </c:pt>
                <c:pt idx="239">
                  <c:v>74622</c:v>
                </c:pt>
                <c:pt idx="240">
                  <c:v>74622</c:v>
                </c:pt>
                <c:pt idx="241">
                  <c:v>74622</c:v>
                </c:pt>
                <c:pt idx="242">
                  <c:v>74622</c:v>
                </c:pt>
                <c:pt idx="243">
                  <c:v>74622</c:v>
                </c:pt>
                <c:pt idx="244">
                  <c:v>74622</c:v>
                </c:pt>
                <c:pt idx="245">
                  <c:v>74626</c:v>
                </c:pt>
                <c:pt idx="246">
                  <c:v>74636</c:v>
                </c:pt>
                <c:pt idx="247">
                  <c:v>93246</c:v>
                </c:pt>
                <c:pt idx="248">
                  <c:v>93246</c:v>
                </c:pt>
                <c:pt idx="249">
                  <c:v>93246</c:v>
                </c:pt>
                <c:pt idx="250">
                  <c:v>93246</c:v>
                </c:pt>
                <c:pt idx="251">
                  <c:v>93246</c:v>
                </c:pt>
                <c:pt idx="252">
                  <c:v>93246</c:v>
                </c:pt>
                <c:pt idx="253">
                  <c:v>93246</c:v>
                </c:pt>
                <c:pt idx="254">
                  <c:v>93246</c:v>
                </c:pt>
                <c:pt idx="255">
                  <c:v>93246</c:v>
                </c:pt>
                <c:pt idx="256">
                  <c:v>93246</c:v>
                </c:pt>
                <c:pt idx="257">
                  <c:v>93246</c:v>
                </c:pt>
                <c:pt idx="258">
                  <c:v>93246</c:v>
                </c:pt>
                <c:pt idx="259">
                  <c:v>93246</c:v>
                </c:pt>
                <c:pt idx="260">
                  <c:v>93246</c:v>
                </c:pt>
                <c:pt idx="261">
                  <c:v>93246</c:v>
                </c:pt>
                <c:pt idx="262">
                  <c:v>93246</c:v>
                </c:pt>
                <c:pt idx="263">
                  <c:v>93246</c:v>
                </c:pt>
                <c:pt idx="264">
                  <c:v>93246</c:v>
                </c:pt>
                <c:pt idx="265">
                  <c:v>93246</c:v>
                </c:pt>
                <c:pt idx="266">
                  <c:v>93246</c:v>
                </c:pt>
                <c:pt idx="267">
                  <c:v>93246</c:v>
                </c:pt>
                <c:pt idx="268">
                  <c:v>93246</c:v>
                </c:pt>
                <c:pt idx="269">
                  <c:v>93246</c:v>
                </c:pt>
                <c:pt idx="270">
                  <c:v>93252</c:v>
                </c:pt>
                <c:pt idx="271">
                  <c:v>93268</c:v>
                </c:pt>
                <c:pt idx="272">
                  <c:v>111878</c:v>
                </c:pt>
                <c:pt idx="273">
                  <c:v>111878</c:v>
                </c:pt>
                <c:pt idx="274">
                  <c:v>111878</c:v>
                </c:pt>
                <c:pt idx="275">
                  <c:v>111878</c:v>
                </c:pt>
                <c:pt idx="276">
                  <c:v>111878</c:v>
                </c:pt>
                <c:pt idx="277">
                  <c:v>111878</c:v>
                </c:pt>
                <c:pt idx="278">
                  <c:v>111878</c:v>
                </c:pt>
                <c:pt idx="279">
                  <c:v>111878</c:v>
                </c:pt>
                <c:pt idx="280">
                  <c:v>111878</c:v>
                </c:pt>
                <c:pt idx="281">
                  <c:v>111878</c:v>
                </c:pt>
                <c:pt idx="282">
                  <c:v>111878</c:v>
                </c:pt>
                <c:pt idx="283">
                  <c:v>111878</c:v>
                </c:pt>
                <c:pt idx="284">
                  <c:v>111878</c:v>
                </c:pt>
                <c:pt idx="285">
                  <c:v>111878</c:v>
                </c:pt>
                <c:pt idx="286">
                  <c:v>111878</c:v>
                </c:pt>
                <c:pt idx="287">
                  <c:v>111878</c:v>
                </c:pt>
                <c:pt idx="288">
                  <c:v>111878</c:v>
                </c:pt>
                <c:pt idx="289">
                  <c:v>111878</c:v>
                </c:pt>
                <c:pt idx="290">
                  <c:v>111878</c:v>
                </c:pt>
                <c:pt idx="291">
                  <c:v>111878</c:v>
                </c:pt>
                <c:pt idx="292">
                  <c:v>111878</c:v>
                </c:pt>
                <c:pt idx="293">
                  <c:v>111878</c:v>
                </c:pt>
                <c:pt idx="294">
                  <c:v>111878</c:v>
                </c:pt>
                <c:pt idx="295">
                  <c:v>111878</c:v>
                </c:pt>
                <c:pt idx="296">
                  <c:v>111878</c:v>
                </c:pt>
                <c:pt idx="297">
                  <c:v>111882</c:v>
                </c:pt>
                <c:pt idx="298">
                  <c:v>111882</c:v>
                </c:pt>
                <c:pt idx="299">
                  <c:v>111882</c:v>
                </c:pt>
                <c:pt idx="300">
                  <c:v>111886</c:v>
                </c:pt>
                <c:pt idx="301">
                  <c:v>111892</c:v>
                </c:pt>
                <c:pt idx="302">
                  <c:v>111896</c:v>
                </c:pt>
                <c:pt idx="303">
                  <c:v>111896</c:v>
                </c:pt>
                <c:pt idx="304">
                  <c:v>111896</c:v>
                </c:pt>
                <c:pt idx="305">
                  <c:v>111896</c:v>
                </c:pt>
                <c:pt idx="306">
                  <c:v>111896</c:v>
                </c:pt>
                <c:pt idx="307">
                  <c:v>111896</c:v>
                </c:pt>
                <c:pt idx="308">
                  <c:v>111896</c:v>
                </c:pt>
                <c:pt idx="309">
                  <c:v>111896</c:v>
                </c:pt>
                <c:pt idx="310">
                  <c:v>111896</c:v>
                </c:pt>
                <c:pt idx="311">
                  <c:v>111896</c:v>
                </c:pt>
                <c:pt idx="312">
                  <c:v>111896</c:v>
                </c:pt>
                <c:pt idx="313">
                  <c:v>111896</c:v>
                </c:pt>
                <c:pt idx="314">
                  <c:v>111896</c:v>
                </c:pt>
                <c:pt idx="315">
                  <c:v>111896</c:v>
                </c:pt>
                <c:pt idx="316">
                  <c:v>111896</c:v>
                </c:pt>
                <c:pt idx="317">
                  <c:v>111896</c:v>
                </c:pt>
                <c:pt idx="318">
                  <c:v>111896</c:v>
                </c:pt>
                <c:pt idx="319">
                  <c:v>111896</c:v>
                </c:pt>
                <c:pt idx="320">
                  <c:v>111896</c:v>
                </c:pt>
                <c:pt idx="321">
                  <c:v>111900</c:v>
                </c:pt>
                <c:pt idx="322">
                  <c:v>111900</c:v>
                </c:pt>
                <c:pt idx="323">
                  <c:v>111900</c:v>
                </c:pt>
                <c:pt idx="324">
                  <c:v>111900</c:v>
                </c:pt>
                <c:pt idx="325">
                  <c:v>111900</c:v>
                </c:pt>
                <c:pt idx="326">
                  <c:v>111900</c:v>
                </c:pt>
                <c:pt idx="327">
                  <c:v>111900</c:v>
                </c:pt>
                <c:pt idx="328">
                  <c:v>111904</c:v>
                </c:pt>
                <c:pt idx="329">
                  <c:v>111904</c:v>
                </c:pt>
                <c:pt idx="330">
                  <c:v>111904</c:v>
                </c:pt>
                <c:pt idx="331">
                  <c:v>111904</c:v>
                </c:pt>
                <c:pt idx="332">
                  <c:v>111904</c:v>
                </c:pt>
                <c:pt idx="333">
                  <c:v>111908</c:v>
                </c:pt>
                <c:pt idx="334">
                  <c:v>111908</c:v>
                </c:pt>
                <c:pt idx="335">
                  <c:v>111908</c:v>
                </c:pt>
                <c:pt idx="336">
                  <c:v>111908</c:v>
                </c:pt>
                <c:pt idx="337">
                  <c:v>111908</c:v>
                </c:pt>
                <c:pt idx="338">
                  <c:v>111908</c:v>
                </c:pt>
                <c:pt idx="339">
                  <c:v>111908</c:v>
                </c:pt>
                <c:pt idx="340">
                  <c:v>111908</c:v>
                </c:pt>
                <c:pt idx="341">
                  <c:v>111908</c:v>
                </c:pt>
                <c:pt idx="342">
                  <c:v>111908</c:v>
                </c:pt>
                <c:pt idx="343">
                  <c:v>111908</c:v>
                </c:pt>
                <c:pt idx="344">
                  <c:v>111908</c:v>
                </c:pt>
                <c:pt idx="345">
                  <c:v>111908</c:v>
                </c:pt>
                <c:pt idx="346">
                  <c:v>111908</c:v>
                </c:pt>
                <c:pt idx="347">
                  <c:v>111912</c:v>
                </c:pt>
                <c:pt idx="348">
                  <c:v>111912</c:v>
                </c:pt>
                <c:pt idx="349">
                  <c:v>111920</c:v>
                </c:pt>
                <c:pt idx="350">
                  <c:v>111924</c:v>
                </c:pt>
                <c:pt idx="351">
                  <c:v>111934</c:v>
                </c:pt>
                <c:pt idx="352">
                  <c:v>111948</c:v>
                </c:pt>
                <c:pt idx="353">
                  <c:v>111964</c:v>
                </c:pt>
                <c:pt idx="354">
                  <c:v>130574</c:v>
                </c:pt>
                <c:pt idx="355">
                  <c:v>130574</c:v>
                </c:pt>
                <c:pt idx="356">
                  <c:v>130574</c:v>
                </c:pt>
                <c:pt idx="357">
                  <c:v>130574</c:v>
                </c:pt>
                <c:pt idx="358">
                  <c:v>130574</c:v>
                </c:pt>
                <c:pt idx="359">
                  <c:v>130574</c:v>
                </c:pt>
                <c:pt idx="360">
                  <c:v>130574</c:v>
                </c:pt>
                <c:pt idx="361">
                  <c:v>130574</c:v>
                </c:pt>
                <c:pt idx="362">
                  <c:v>130574</c:v>
                </c:pt>
                <c:pt idx="363">
                  <c:v>130574</c:v>
                </c:pt>
                <c:pt idx="364">
                  <c:v>130574</c:v>
                </c:pt>
                <c:pt idx="365">
                  <c:v>130574</c:v>
                </c:pt>
                <c:pt idx="366">
                  <c:v>130574</c:v>
                </c:pt>
                <c:pt idx="367">
                  <c:v>130574</c:v>
                </c:pt>
                <c:pt idx="368">
                  <c:v>130574</c:v>
                </c:pt>
                <c:pt idx="369">
                  <c:v>130574</c:v>
                </c:pt>
                <c:pt idx="370">
                  <c:v>130574</c:v>
                </c:pt>
                <c:pt idx="371">
                  <c:v>130574</c:v>
                </c:pt>
                <c:pt idx="372">
                  <c:v>130574</c:v>
                </c:pt>
                <c:pt idx="373">
                  <c:v>130574</c:v>
                </c:pt>
                <c:pt idx="374">
                  <c:v>130574</c:v>
                </c:pt>
                <c:pt idx="375">
                  <c:v>130574</c:v>
                </c:pt>
                <c:pt idx="376">
                  <c:v>130574</c:v>
                </c:pt>
                <c:pt idx="377">
                  <c:v>130574</c:v>
                </c:pt>
                <c:pt idx="378">
                  <c:v>130574</c:v>
                </c:pt>
                <c:pt idx="379">
                  <c:v>130574</c:v>
                </c:pt>
                <c:pt idx="380">
                  <c:v>130574</c:v>
                </c:pt>
                <c:pt idx="381">
                  <c:v>130574</c:v>
                </c:pt>
                <c:pt idx="382">
                  <c:v>130574</c:v>
                </c:pt>
                <c:pt idx="383">
                  <c:v>130574</c:v>
                </c:pt>
                <c:pt idx="384">
                  <c:v>130574</c:v>
                </c:pt>
                <c:pt idx="385">
                  <c:v>130574</c:v>
                </c:pt>
                <c:pt idx="386">
                  <c:v>130574</c:v>
                </c:pt>
                <c:pt idx="387">
                  <c:v>130574</c:v>
                </c:pt>
                <c:pt idx="388">
                  <c:v>130574</c:v>
                </c:pt>
                <c:pt idx="389">
                  <c:v>130574</c:v>
                </c:pt>
                <c:pt idx="390">
                  <c:v>130574</c:v>
                </c:pt>
                <c:pt idx="391">
                  <c:v>130574</c:v>
                </c:pt>
                <c:pt idx="392">
                  <c:v>130574</c:v>
                </c:pt>
                <c:pt idx="393">
                  <c:v>130574</c:v>
                </c:pt>
                <c:pt idx="394">
                  <c:v>130574</c:v>
                </c:pt>
                <c:pt idx="395">
                  <c:v>130578</c:v>
                </c:pt>
                <c:pt idx="396">
                  <c:v>130578</c:v>
                </c:pt>
                <c:pt idx="397">
                  <c:v>130584</c:v>
                </c:pt>
                <c:pt idx="398">
                  <c:v>130592</c:v>
                </c:pt>
                <c:pt idx="399">
                  <c:v>130592</c:v>
                </c:pt>
                <c:pt idx="400">
                  <c:v>130596</c:v>
                </c:pt>
                <c:pt idx="401">
                  <c:v>130596</c:v>
                </c:pt>
                <c:pt idx="402">
                  <c:v>130596</c:v>
                </c:pt>
                <c:pt idx="403">
                  <c:v>130596</c:v>
                </c:pt>
                <c:pt idx="404">
                  <c:v>130596</c:v>
                </c:pt>
                <c:pt idx="405">
                  <c:v>130596</c:v>
                </c:pt>
                <c:pt idx="406">
                  <c:v>130596</c:v>
                </c:pt>
                <c:pt idx="407">
                  <c:v>130596</c:v>
                </c:pt>
                <c:pt idx="408">
                  <c:v>130596</c:v>
                </c:pt>
                <c:pt idx="409">
                  <c:v>130596</c:v>
                </c:pt>
                <c:pt idx="410">
                  <c:v>130596</c:v>
                </c:pt>
                <c:pt idx="411">
                  <c:v>130596</c:v>
                </c:pt>
                <c:pt idx="412">
                  <c:v>130596</c:v>
                </c:pt>
                <c:pt idx="413">
                  <c:v>130596</c:v>
                </c:pt>
                <c:pt idx="414">
                  <c:v>130606</c:v>
                </c:pt>
                <c:pt idx="415">
                  <c:v>149216</c:v>
                </c:pt>
                <c:pt idx="416">
                  <c:v>149216</c:v>
                </c:pt>
                <c:pt idx="417">
                  <c:v>149216</c:v>
                </c:pt>
                <c:pt idx="418">
                  <c:v>149216</c:v>
                </c:pt>
                <c:pt idx="419">
                  <c:v>149216</c:v>
                </c:pt>
                <c:pt idx="420">
                  <c:v>149216</c:v>
                </c:pt>
                <c:pt idx="421">
                  <c:v>149216</c:v>
                </c:pt>
                <c:pt idx="422">
                  <c:v>149216</c:v>
                </c:pt>
                <c:pt idx="423">
                  <c:v>149216</c:v>
                </c:pt>
                <c:pt idx="424">
                  <c:v>149216</c:v>
                </c:pt>
                <c:pt idx="425">
                  <c:v>149216</c:v>
                </c:pt>
                <c:pt idx="426">
                  <c:v>149216</c:v>
                </c:pt>
                <c:pt idx="427">
                  <c:v>149216</c:v>
                </c:pt>
                <c:pt idx="428">
                  <c:v>149216</c:v>
                </c:pt>
                <c:pt idx="429">
                  <c:v>149216</c:v>
                </c:pt>
                <c:pt idx="430">
                  <c:v>149216</c:v>
                </c:pt>
                <c:pt idx="431">
                  <c:v>149216</c:v>
                </c:pt>
                <c:pt idx="432">
                  <c:v>149216</c:v>
                </c:pt>
                <c:pt idx="433">
                  <c:v>149216</c:v>
                </c:pt>
                <c:pt idx="434">
                  <c:v>149216</c:v>
                </c:pt>
                <c:pt idx="435">
                  <c:v>149216</c:v>
                </c:pt>
                <c:pt idx="436">
                  <c:v>149216</c:v>
                </c:pt>
                <c:pt idx="437">
                  <c:v>149216</c:v>
                </c:pt>
                <c:pt idx="438">
                  <c:v>149220</c:v>
                </c:pt>
                <c:pt idx="439">
                  <c:v>149226</c:v>
                </c:pt>
                <c:pt idx="440">
                  <c:v>167836</c:v>
                </c:pt>
                <c:pt idx="441">
                  <c:v>167836</c:v>
                </c:pt>
                <c:pt idx="442">
                  <c:v>167836</c:v>
                </c:pt>
                <c:pt idx="443">
                  <c:v>167836</c:v>
                </c:pt>
                <c:pt idx="444">
                  <c:v>167836</c:v>
                </c:pt>
                <c:pt idx="445">
                  <c:v>167836</c:v>
                </c:pt>
                <c:pt idx="446">
                  <c:v>167836</c:v>
                </c:pt>
                <c:pt idx="447">
                  <c:v>167836</c:v>
                </c:pt>
                <c:pt idx="448">
                  <c:v>167836</c:v>
                </c:pt>
                <c:pt idx="449">
                  <c:v>167836</c:v>
                </c:pt>
                <c:pt idx="450">
                  <c:v>167836</c:v>
                </c:pt>
                <c:pt idx="451">
                  <c:v>167836</c:v>
                </c:pt>
                <c:pt idx="452">
                  <c:v>167836</c:v>
                </c:pt>
                <c:pt idx="453">
                  <c:v>167836</c:v>
                </c:pt>
                <c:pt idx="454">
                  <c:v>167836</c:v>
                </c:pt>
                <c:pt idx="455">
                  <c:v>167836</c:v>
                </c:pt>
                <c:pt idx="456">
                  <c:v>167836</c:v>
                </c:pt>
                <c:pt idx="457">
                  <c:v>167836</c:v>
                </c:pt>
                <c:pt idx="458">
                  <c:v>167836</c:v>
                </c:pt>
                <c:pt idx="459">
                  <c:v>167836</c:v>
                </c:pt>
                <c:pt idx="460">
                  <c:v>167836</c:v>
                </c:pt>
                <c:pt idx="461">
                  <c:v>167836</c:v>
                </c:pt>
                <c:pt idx="462">
                  <c:v>167836</c:v>
                </c:pt>
                <c:pt idx="463">
                  <c:v>167840</c:v>
                </c:pt>
                <c:pt idx="464">
                  <c:v>167850</c:v>
                </c:pt>
                <c:pt idx="465">
                  <c:v>167864</c:v>
                </c:pt>
                <c:pt idx="466">
                  <c:v>167870</c:v>
                </c:pt>
                <c:pt idx="467">
                  <c:v>167878</c:v>
                </c:pt>
                <c:pt idx="468">
                  <c:v>167886</c:v>
                </c:pt>
                <c:pt idx="469">
                  <c:v>167902</c:v>
                </c:pt>
                <c:pt idx="470">
                  <c:v>167914</c:v>
                </c:pt>
                <c:pt idx="471">
                  <c:v>167924</c:v>
                </c:pt>
                <c:pt idx="472">
                  <c:v>167924</c:v>
                </c:pt>
                <c:pt idx="473">
                  <c:v>167928</c:v>
                </c:pt>
                <c:pt idx="474">
                  <c:v>167932</c:v>
                </c:pt>
                <c:pt idx="475">
                  <c:v>167932</c:v>
                </c:pt>
                <c:pt idx="476">
                  <c:v>167932</c:v>
                </c:pt>
                <c:pt idx="477">
                  <c:v>167932</c:v>
                </c:pt>
                <c:pt idx="478">
                  <c:v>167932</c:v>
                </c:pt>
                <c:pt idx="479">
                  <c:v>167932</c:v>
                </c:pt>
                <c:pt idx="480">
                  <c:v>167932</c:v>
                </c:pt>
                <c:pt idx="481">
                  <c:v>167932</c:v>
                </c:pt>
                <c:pt idx="482">
                  <c:v>167932</c:v>
                </c:pt>
                <c:pt idx="483">
                  <c:v>167932</c:v>
                </c:pt>
                <c:pt idx="484">
                  <c:v>167932</c:v>
                </c:pt>
                <c:pt idx="485">
                  <c:v>167932</c:v>
                </c:pt>
                <c:pt idx="486">
                  <c:v>167932</c:v>
                </c:pt>
                <c:pt idx="487">
                  <c:v>167940</c:v>
                </c:pt>
                <c:pt idx="488">
                  <c:v>167954</c:v>
                </c:pt>
                <c:pt idx="489">
                  <c:v>167972</c:v>
                </c:pt>
                <c:pt idx="490">
                  <c:v>167976</c:v>
                </c:pt>
                <c:pt idx="491">
                  <c:v>167980</c:v>
                </c:pt>
                <c:pt idx="492">
                  <c:v>167984</c:v>
                </c:pt>
                <c:pt idx="493">
                  <c:v>167990</c:v>
                </c:pt>
                <c:pt idx="494">
                  <c:v>167998</c:v>
                </c:pt>
                <c:pt idx="495">
                  <c:v>168004</c:v>
                </c:pt>
                <c:pt idx="496">
                  <c:v>168004</c:v>
                </c:pt>
                <c:pt idx="497">
                  <c:v>168008</c:v>
                </c:pt>
                <c:pt idx="498">
                  <c:v>168008</c:v>
                </c:pt>
                <c:pt idx="499">
                  <c:v>168008</c:v>
                </c:pt>
                <c:pt idx="500">
                  <c:v>168012</c:v>
                </c:pt>
                <c:pt idx="501">
                  <c:v>168020</c:v>
                </c:pt>
                <c:pt idx="502">
                  <c:v>168020</c:v>
                </c:pt>
                <c:pt idx="503">
                  <c:v>168020</c:v>
                </c:pt>
                <c:pt idx="504">
                  <c:v>168020</c:v>
                </c:pt>
                <c:pt idx="505">
                  <c:v>168020</c:v>
                </c:pt>
                <c:pt idx="506">
                  <c:v>168020</c:v>
                </c:pt>
                <c:pt idx="507">
                  <c:v>168020</c:v>
                </c:pt>
                <c:pt idx="508">
                  <c:v>168020</c:v>
                </c:pt>
                <c:pt idx="509">
                  <c:v>168024</c:v>
                </c:pt>
                <c:pt idx="510">
                  <c:v>168030</c:v>
                </c:pt>
                <c:pt idx="511">
                  <c:v>168030</c:v>
                </c:pt>
                <c:pt idx="512">
                  <c:v>168034</c:v>
                </c:pt>
                <c:pt idx="513">
                  <c:v>168038</c:v>
                </c:pt>
                <c:pt idx="514">
                  <c:v>168042</c:v>
                </c:pt>
                <c:pt idx="515">
                  <c:v>168052</c:v>
                </c:pt>
                <c:pt idx="516">
                  <c:v>186662</c:v>
                </c:pt>
                <c:pt idx="517">
                  <c:v>186662</c:v>
                </c:pt>
                <c:pt idx="518">
                  <c:v>186662</c:v>
                </c:pt>
                <c:pt idx="519">
                  <c:v>186662</c:v>
                </c:pt>
                <c:pt idx="520">
                  <c:v>186662</c:v>
                </c:pt>
                <c:pt idx="521">
                  <c:v>186662</c:v>
                </c:pt>
                <c:pt idx="522">
                  <c:v>186662</c:v>
                </c:pt>
                <c:pt idx="523">
                  <c:v>186662</c:v>
                </c:pt>
                <c:pt idx="524">
                  <c:v>186662</c:v>
                </c:pt>
                <c:pt idx="525">
                  <c:v>186662</c:v>
                </c:pt>
                <c:pt idx="526">
                  <c:v>186662</c:v>
                </c:pt>
                <c:pt idx="527">
                  <c:v>186662</c:v>
                </c:pt>
                <c:pt idx="528">
                  <c:v>186662</c:v>
                </c:pt>
                <c:pt idx="529">
                  <c:v>186662</c:v>
                </c:pt>
                <c:pt idx="530">
                  <c:v>186662</c:v>
                </c:pt>
                <c:pt idx="531">
                  <c:v>186662</c:v>
                </c:pt>
                <c:pt idx="532">
                  <c:v>186662</c:v>
                </c:pt>
                <c:pt idx="533">
                  <c:v>186662</c:v>
                </c:pt>
                <c:pt idx="534">
                  <c:v>186662</c:v>
                </c:pt>
                <c:pt idx="535">
                  <c:v>186662</c:v>
                </c:pt>
                <c:pt idx="536">
                  <c:v>186662</c:v>
                </c:pt>
                <c:pt idx="537">
                  <c:v>186662</c:v>
                </c:pt>
                <c:pt idx="538">
                  <c:v>186662</c:v>
                </c:pt>
                <c:pt idx="539">
                  <c:v>186662</c:v>
                </c:pt>
                <c:pt idx="540">
                  <c:v>186662</c:v>
                </c:pt>
                <c:pt idx="541">
                  <c:v>186662</c:v>
                </c:pt>
                <c:pt idx="542">
                  <c:v>186662</c:v>
                </c:pt>
                <c:pt idx="543">
                  <c:v>186662</c:v>
                </c:pt>
                <c:pt idx="544">
                  <c:v>186662</c:v>
                </c:pt>
                <c:pt idx="545">
                  <c:v>186662</c:v>
                </c:pt>
                <c:pt idx="546">
                  <c:v>186662</c:v>
                </c:pt>
                <c:pt idx="547">
                  <c:v>186662</c:v>
                </c:pt>
                <c:pt idx="548">
                  <c:v>186662</c:v>
                </c:pt>
                <c:pt idx="549">
                  <c:v>186662</c:v>
                </c:pt>
                <c:pt idx="550">
                  <c:v>186662</c:v>
                </c:pt>
                <c:pt idx="551">
                  <c:v>186662</c:v>
                </c:pt>
                <c:pt idx="552">
                  <c:v>186662</c:v>
                </c:pt>
                <c:pt idx="553">
                  <c:v>186662</c:v>
                </c:pt>
                <c:pt idx="554">
                  <c:v>186662</c:v>
                </c:pt>
                <c:pt idx="555">
                  <c:v>186662</c:v>
                </c:pt>
                <c:pt idx="556">
                  <c:v>186662</c:v>
                </c:pt>
                <c:pt idx="557">
                  <c:v>186662</c:v>
                </c:pt>
                <c:pt idx="558">
                  <c:v>186662</c:v>
                </c:pt>
                <c:pt idx="559">
                  <c:v>186662</c:v>
                </c:pt>
                <c:pt idx="560">
                  <c:v>186662</c:v>
                </c:pt>
                <c:pt idx="561">
                  <c:v>186662</c:v>
                </c:pt>
                <c:pt idx="562">
                  <c:v>186662</c:v>
                </c:pt>
                <c:pt idx="563">
                  <c:v>186662</c:v>
                </c:pt>
                <c:pt idx="564">
                  <c:v>186670</c:v>
                </c:pt>
                <c:pt idx="565">
                  <c:v>186670</c:v>
                </c:pt>
                <c:pt idx="566">
                  <c:v>186680</c:v>
                </c:pt>
                <c:pt idx="567">
                  <c:v>186694</c:v>
                </c:pt>
                <c:pt idx="568">
                  <c:v>186712</c:v>
                </c:pt>
                <c:pt idx="569">
                  <c:v>205322</c:v>
                </c:pt>
                <c:pt idx="570">
                  <c:v>205322</c:v>
                </c:pt>
                <c:pt idx="571">
                  <c:v>205322</c:v>
                </c:pt>
                <c:pt idx="572">
                  <c:v>205322</c:v>
                </c:pt>
                <c:pt idx="573">
                  <c:v>205322</c:v>
                </c:pt>
                <c:pt idx="574">
                  <c:v>205322</c:v>
                </c:pt>
                <c:pt idx="575">
                  <c:v>205322</c:v>
                </c:pt>
                <c:pt idx="576">
                  <c:v>205322</c:v>
                </c:pt>
                <c:pt idx="577">
                  <c:v>205322</c:v>
                </c:pt>
                <c:pt idx="578">
                  <c:v>205322</c:v>
                </c:pt>
                <c:pt idx="579">
                  <c:v>205322</c:v>
                </c:pt>
                <c:pt idx="580">
                  <c:v>205322</c:v>
                </c:pt>
                <c:pt idx="581">
                  <c:v>205322</c:v>
                </c:pt>
                <c:pt idx="582">
                  <c:v>205322</c:v>
                </c:pt>
                <c:pt idx="583">
                  <c:v>205322</c:v>
                </c:pt>
                <c:pt idx="584">
                  <c:v>205322</c:v>
                </c:pt>
                <c:pt idx="585">
                  <c:v>205322</c:v>
                </c:pt>
                <c:pt idx="586">
                  <c:v>205322</c:v>
                </c:pt>
                <c:pt idx="587">
                  <c:v>205322</c:v>
                </c:pt>
                <c:pt idx="588">
                  <c:v>205322</c:v>
                </c:pt>
                <c:pt idx="589">
                  <c:v>205322</c:v>
                </c:pt>
                <c:pt idx="590">
                  <c:v>205322</c:v>
                </c:pt>
                <c:pt idx="591">
                  <c:v>205322</c:v>
                </c:pt>
                <c:pt idx="592">
                  <c:v>205322</c:v>
                </c:pt>
                <c:pt idx="593">
                  <c:v>205322</c:v>
                </c:pt>
                <c:pt idx="594">
                  <c:v>205322</c:v>
                </c:pt>
                <c:pt idx="595">
                  <c:v>205322</c:v>
                </c:pt>
                <c:pt idx="596">
                  <c:v>205322</c:v>
                </c:pt>
                <c:pt idx="597">
                  <c:v>205322</c:v>
                </c:pt>
                <c:pt idx="598">
                  <c:v>205322</c:v>
                </c:pt>
                <c:pt idx="599">
                  <c:v>205322</c:v>
                </c:pt>
                <c:pt idx="600">
                  <c:v>205322</c:v>
                </c:pt>
                <c:pt idx="601">
                  <c:v>205322</c:v>
                </c:pt>
                <c:pt idx="602">
                  <c:v>205322</c:v>
                </c:pt>
                <c:pt idx="603">
                  <c:v>205322</c:v>
                </c:pt>
                <c:pt idx="604">
                  <c:v>205322</c:v>
                </c:pt>
                <c:pt idx="605">
                  <c:v>205322</c:v>
                </c:pt>
                <c:pt idx="606">
                  <c:v>205322</c:v>
                </c:pt>
                <c:pt idx="607">
                  <c:v>205326</c:v>
                </c:pt>
                <c:pt idx="608">
                  <c:v>205334</c:v>
                </c:pt>
                <c:pt idx="609">
                  <c:v>223944</c:v>
                </c:pt>
                <c:pt idx="610">
                  <c:v>223944</c:v>
                </c:pt>
                <c:pt idx="611">
                  <c:v>223944</c:v>
                </c:pt>
                <c:pt idx="612">
                  <c:v>223944</c:v>
                </c:pt>
                <c:pt idx="613">
                  <c:v>223944</c:v>
                </c:pt>
                <c:pt idx="614">
                  <c:v>223944</c:v>
                </c:pt>
                <c:pt idx="615">
                  <c:v>223944</c:v>
                </c:pt>
                <c:pt idx="616">
                  <c:v>223944</c:v>
                </c:pt>
                <c:pt idx="617">
                  <c:v>223944</c:v>
                </c:pt>
                <c:pt idx="618">
                  <c:v>223944</c:v>
                </c:pt>
                <c:pt idx="619">
                  <c:v>223944</c:v>
                </c:pt>
                <c:pt idx="620">
                  <c:v>223944</c:v>
                </c:pt>
                <c:pt idx="621">
                  <c:v>223944</c:v>
                </c:pt>
                <c:pt idx="622">
                  <c:v>223944</c:v>
                </c:pt>
                <c:pt idx="623">
                  <c:v>223944</c:v>
                </c:pt>
                <c:pt idx="624">
                  <c:v>223944</c:v>
                </c:pt>
                <c:pt idx="625">
                  <c:v>223944</c:v>
                </c:pt>
                <c:pt idx="626">
                  <c:v>223944</c:v>
                </c:pt>
                <c:pt idx="627">
                  <c:v>223944</c:v>
                </c:pt>
                <c:pt idx="628">
                  <c:v>223944</c:v>
                </c:pt>
                <c:pt idx="629">
                  <c:v>223944</c:v>
                </c:pt>
                <c:pt idx="630">
                  <c:v>223944</c:v>
                </c:pt>
                <c:pt idx="631">
                  <c:v>223944</c:v>
                </c:pt>
                <c:pt idx="632">
                  <c:v>223944</c:v>
                </c:pt>
                <c:pt idx="633">
                  <c:v>223948</c:v>
                </c:pt>
                <c:pt idx="634">
                  <c:v>223948</c:v>
                </c:pt>
                <c:pt idx="635">
                  <c:v>223948</c:v>
                </c:pt>
                <c:pt idx="636">
                  <c:v>223954</c:v>
                </c:pt>
                <c:pt idx="637">
                  <c:v>223954</c:v>
                </c:pt>
                <c:pt idx="638">
                  <c:v>223954</c:v>
                </c:pt>
                <c:pt idx="639">
                  <c:v>223954</c:v>
                </c:pt>
                <c:pt idx="640">
                  <c:v>223954</c:v>
                </c:pt>
                <c:pt idx="641">
                  <c:v>223954</c:v>
                </c:pt>
                <c:pt idx="642">
                  <c:v>223954</c:v>
                </c:pt>
                <c:pt idx="643">
                  <c:v>223954</c:v>
                </c:pt>
                <c:pt idx="644">
                  <c:v>223954</c:v>
                </c:pt>
                <c:pt idx="645">
                  <c:v>223954</c:v>
                </c:pt>
                <c:pt idx="646">
                  <c:v>223954</c:v>
                </c:pt>
                <c:pt idx="647">
                  <c:v>223954</c:v>
                </c:pt>
                <c:pt idx="648">
                  <c:v>223954</c:v>
                </c:pt>
                <c:pt idx="649">
                  <c:v>223954</c:v>
                </c:pt>
                <c:pt idx="650">
                  <c:v>223954</c:v>
                </c:pt>
                <c:pt idx="651">
                  <c:v>223954</c:v>
                </c:pt>
                <c:pt idx="652">
                  <c:v>223954</c:v>
                </c:pt>
                <c:pt idx="653">
                  <c:v>223954</c:v>
                </c:pt>
                <c:pt idx="654">
                  <c:v>223954</c:v>
                </c:pt>
                <c:pt idx="655">
                  <c:v>223954</c:v>
                </c:pt>
                <c:pt idx="656">
                  <c:v>223954</c:v>
                </c:pt>
                <c:pt idx="657">
                  <c:v>223954</c:v>
                </c:pt>
                <c:pt idx="658">
                  <c:v>223954</c:v>
                </c:pt>
                <c:pt idx="659">
                  <c:v>223954</c:v>
                </c:pt>
                <c:pt idx="660">
                  <c:v>223954</c:v>
                </c:pt>
                <c:pt idx="661">
                  <c:v>223954</c:v>
                </c:pt>
                <c:pt idx="662">
                  <c:v>223954</c:v>
                </c:pt>
                <c:pt idx="663">
                  <c:v>223954</c:v>
                </c:pt>
                <c:pt idx="664">
                  <c:v>223954</c:v>
                </c:pt>
                <c:pt idx="665">
                  <c:v>223954</c:v>
                </c:pt>
                <c:pt idx="666">
                  <c:v>223954</c:v>
                </c:pt>
                <c:pt idx="667">
                  <c:v>223954</c:v>
                </c:pt>
                <c:pt idx="668">
                  <c:v>223954</c:v>
                </c:pt>
                <c:pt idx="669">
                  <c:v>223954</c:v>
                </c:pt>
                <c:pt idx="670">
                  <c:v>223954</c:v>
                </c:pt>
                <c:pt idx="671">
                  <c:v>223954</c:v>
                </c:pt>
                <c:pt idx="672">
                  <c:v>223954</c:v>
                </c:pt>
                <c:pt idx="673">
                  <c:v>223954</c:v>
                </c:pt>
                <c:pt idx="674">
                  <c:v>223954</c:v>
                </c:pt>
                <c:pt idx="675">
                  <c:v>223954</c:v>
                </c:pt>
                <c:pt idx="676">
                  <c:v>223954</c:v>
                </c:pt>
                <c:pt idx="677">
                  <c:v>223954</c:v>
                </c:pt>
                <c:pt idx="678">
                  <c:v>223954</c:v>
                </c:pt>
                <c:pt idx="679">
                  <c:v>223954</c:v>
                </c:pt>
                <c:pt idx="680">
                  <c:v>223954</c:v>
                </c:pt>
                <c:pt idx="681">
                  <c:v>223958</c:v>
                </c:pt>
                <c:pt idx="682">
                  <c:v>223958</c:v>
                </c:pt>
                <c:pt idx="683">
                  <c:v>223958</c:v>
                </c:pt>
                <c:pt idx="684">
                  <c:v>223966</c:v>
                </c:pt>
                <c:pt idx="685">
                  <c:v>223966</c:v>
                </c:pt>
                <c:pt idx="686">
                  <c:v>223966</c:v>
                </c:pt>
                <c:pt idx="687">
                  <c:v>223970</c:v>
                </c:pt>
                <c:pt idx="688">
                  <c:v>223978</c:v>
                </c:pt>
                <c:pt idx="689">
                  <c:v>224000</c:v>
                </c:pt>
                <c:pt idx="690">
                  <c:v>224028</c:v>
                </c:pt>
                <c:pt idx="691">
                  <c:v>242656</c:v>
                </c:pt>
                <c:pt idx="692">
                  <c:v>242656</c:v>
                </c:pt>
                <c:pt idx="693">
                  <c:v>242656</c:v>
                </c:pt>
                <c:pt idx="694">
                  <c:v>242656</c:v>
                </c:pt>
                <c:pt idx="695">
                  <c:v>242656</c:v>
                </c:pt>
                <c:pt idx="696">
                  <c:v>242656</c:v>
                </c:pt>
                <c:pt idx="697">
                  <c:v>242656</c:v>
                </c:pt>
                <c:pt idx="698">
                  <c:v>242656</c:v>
                </c:pt>
                <c:pt idx="699">
                  <c:v>242656</c:v>
                </c:pt>
                <c:pt idx="700">
                  <c:v>242656</c:v>
                </c:pt>
                <c:pt idx="701">
                  <c:v>242656</c:v>
                </c:pt>
                <c:pt idx="702">
                  <c:v>242656</c:v>
                </c:pt>
                <c:pt idx="703">
                  <c:v>242656</c:v>
                </c:pt>
                <c:pt idx="704">
                  <c:v>242656</c:v>
                </c:pt>
                <c:pt idx="705">
                  <c:v>242656</c:v>
                </c:pt>
                <c:pt idx="706">
                  <c:v>242656</c:v>
                </c:pt>
                <c:pt idx="707">
                  <c:v>242656</c:v>
                </c:pt>
                <c:pt idx="708">
                  <c:v>242656</c:v>
                </c:pt>
                <c:pt idx="709">
                  <c:v>242656</c:v>
                </c:pt>
                <c:pt idx="710">
                  <c:v>242656</c:v>
                </c:pt>
                <c:pt idx="711">
                  <c:v>242656</c:v>
                </c:pt>
                <c:pt idx="712">
                  <c:v>242656</c:v>
                </c:pt>
                <c:pt idx="713">
                  <c:v>242656</c:v>
                </c:pt>
                <c:pt idx="714">
                  <c:v>242656</c:v>
                </c:pt>
                <c:pt idx="715">
                  <c:v>242656</c:v>
                </c:pt>
                <c:pt idx="716">
                  <c:v>242656</c:v>
                </c:pt>
                <c:pt idx="717">
                  <c:v>242656</c:v>
                </c:pt>
                <c:pt idx="718">
                  <c:v>242656</c:v>
                </c:pt>
                <c:pt idx="719">
                  <c:v>242656</c:v>
                </c:pt>
                <c:pt idx="720">
                  <c:v>242656</c:v>
                </c:pt>
                <c:pt idx="721">
                  <c:v>242656</c:v>
                </c:pt>
                <c:pt idx="722">
                  <c:v>242656</c:v>
                </c:pt>
                <c:pt idx="723">
                  <c:v>242656</c:v>
                </c:pt>
                <c:pt idx="724">
                  <c:v>242656</c:v>
                </c:pt>
                <c:pt idx="725">
                  <c:v>242656</c:v>
                </c:pt>
                <c:pt idx="726">
                  <c:v>242656</c:v>
                </c:pt>
                <c:pt idx="727">
                  <c:v>242656</c:v>
                </c:pt>
                <c:pt idx="728">
                  <c:v>242656</c:v>
                </c:pt>
                <c:pt idx="729">
                  <c:v>242660</c:v>
                </c:pt>
                <c:pt idx="730">
                  <c:v>242660</c:v>
                </c:pt>
                <c:pt idx="731">
                  <c:v>242660</c:v>
                </c:pt>
                <c:pt idx="732">
                  <c:v>242660</c:v>
                </c:pt>
                <c:pt idx="733">
                  <c:v>242660</c:v>
                </c:pt>
                <c:pt idx="734">
                  <c:v>242668</c:v>
                </c:pt>
                <c:pt idx="735">
                  <c:v>242674</c:v>
                </c:pt>
                <c:pt idx="736">
                  <c:v>242674</c:v>
                </c:pt>
                <c:pt idx="737">
                  <c:v>242680</c:v>
                </c:pt>
                <c:pt idx="738">
                  <c:v>242694</c:v>
                </c:pt>
                <c:pt idx="739">
                  <c:v>242698</c:v>
                </c:pt>
                <c:pt idx="740">
                  <c:v>242708</c:v>
                </c:pt>
                <c:pt idx="741">
                  <c:v>242722</c:v>
                </c:pt>
                <c:pt idx="742">
                  <c:v>242738</c:v>
                </c:pt>
                <c:pt idx="743">
                  <c:v>242738</c:v>
                </c:pt>
                <c:pt idx="744">
                  <c:v>242738</c:v>
                </c:pt>
                <c:pt idx="745">
                  <c:v>242738</c:v>
                </c:pt>
                <c:pt idx="746">
                  <c:v>242738</c:v>
                </c:pt>
                <c:pt idx="747">
                  <c:v>242738</c:v>
                </c:pt>
                <c:pt idx="748">
                  <c:v>242738</c:v>
                </c:pt>
                <c:pt idx="749">
                  <c:v>242750</c:v>
                </c:pt>
                <c:pt idx="750">
                  <c:v>261360</c:v>
                </c:pt>
                <c:pt idx="751">
                  <c:v>261360</c:v>
                </c:pt>
                <c:pt idx="752">
                  <c:v>261360</c:v>
                </c:pt>
                <c:pt idx="753">
                  <c:v>261360</c:v>
                </c:pt>
                <c:pt idx="754">
                  <c:v>261360</c:v>
                </c:pt>
                <c:pt idx="755">
                  <c:v>261360</c:v>
                </c:pt>
                <c:pt idx="756">
                  <c:v>261360</c:v>
                </c:pt>
                <c:pt idx="757">
                  <c:v>261360</c:v>
                </c:pt>
                <c:pt idx="758">
                  <c:v>261360</c:v>
                </c:pt>
                <c:pt idx="759">
                  <c:v>261360</c:v>
                </c:pt>
                <c:pt idx="760">
                  <c:v>261360</c:v>
                </c:pt>
                <c:pt idx="761">
                  <c:v>261360</c:v>
                </c:pt>
                <c:pt idx="762">
                  <c:v>261360</c:v>
                </c:pt>
                <c:pt idx="763">
                  <c:v>261360</c:v>
                </c:pt>
                <c:pt idx="764">
                  <c:v>261360</c:v>
                </c:pt>
                <c:pt idx="765">
                  <c:v>261360</c:v>
                </c:pt>
                <c:pt idx="766">
                  <c:v>261360</c:v>
                </c:pt>
                <c:pt idx="767">
                  <c:v>261360</c:v>
                </c:pt>
                <c:pt idx="768">
                  <c:v>261360</c:v>
                </c:pt>
                <c:pt idx="769">
                  <c:v>261360</c:v>
                </c:pt>
                <c:pt idx="770">
                  <c:v>261360</c:v>
                </c:pt>
                <c:pt idx="771">
                  <c:v>261360</c:v>
                </c:pt>
                <c:pt idx="772">
                  <c:v>261360</c:v>
                </c:pt>
                <c:pt idx="773">
                  <c:v>261360</c:v>
                </c:pt>
                <c:pt idx="774">
                  <c:v>261364</c:v>
                </c:pt>
                <c:pt idx="775">
                  <c:v>279974</c:v>
                </c:pt>
                <c:pt idx="776">
                  <c:v>279974</c:v>
                </c:pt>
                <c:pt idx="777">
                  <c:v>279974</c:v>
                </c:pt>
                <c:pt idx="778">
                  <c:v>279974</c:v>
                </c:pt>
                <c:pt idx="779">
                  <c:v>279974</c:v>
                </c:pt>
                <c:pt idx="780">
                  <c:v>279974</c:v>
                </c:pt>
                <c:pt idx="781">
                  <c:v>279974</c:v>
                </c:pt>
                <c:pt idx="782">
                  <c:v>279974</c:v>
                </c:pt>
                <c:pt idx="783">
                  <c:v>279974</c:v>
                </c:pt>
                <c:pt idx="784">
                  <c:v>279974</c:v>
                </c:pt>
                <c:pt idx="785">
                  <c:v>279974</c:v>
                </c:pt>
                <c:pt idx="786">
                  <c:v>279974</c:v>
                </c:pt>
                <c:pt idx="787">
                  <c:v>279974</c:v>
                </c:pt>
                <c:pt idx="788">
                  <c:v>279974</c:v>
                </c:pt>
                <c:pt idx="789">
                  <c:v>279974</c:v>
                </c:pt>
                <c:pt idx="790">
                  <c:v>279974</c:v>
                </c:pt>
                <c:pt idx="791">
                  <c:v>279974</c:v>
                </c:pt>
                <c:pt idx="792">
                  <c:v>279974</c:v>
                </c:pt>
                <c:pt idx="793">
                  <c:v>279974</c:v>
                </c:pt>
                <c:pt idx="794">
                  <c:v>279974</c:v>
                </c:pt>
                <c:pt idx="795">
                  <c:v>279974</c:v>
                </c:pt>
                <c:pt idx="796">
                  <c:v>279974</c:v>
                </c:pt>
                <c:pt idx="797">
                  <c:v>279974</c:v>
                </c:pt>
                <c:pt idx="798">
                  <c:v>279974</c:v>
                </c:pt>
                <c:pt idx="799">
                  <c:v>279974</c:v>
                </c:pt>
                <c:pt idx="800">
                  <c:v>279974</c:v>
                </c:pt>
                <c:pt idx="801">
                  <c:v>279980</c:v>
                </c:pt>
                <c:pt idx="802">
                  <c:v>279980</c:v>
                </c:pt>
                <c:pt idx="803">
                  <c:v>279980</c:v>
                </c:pt>
                <c:pt idx="804">
                  <c:v>279980</c:v>
                </c:pt>
                <c:pt idx="805">
                  <c:v>279986</c:v>
                </c:pt>
                <c:pt idx="806">
                  <c:v>279986</c:v>
                </c:pt>
                <c:pt idx="807">
                  <c:v>279986</c:v>
                </c:pt>
                <c:pt idx="808">
                  <c:v>279986</c:v>
                </c:pt>
                <c:pt idx="809">
                  <c:v>279986</c:v>
                </c:pt>
                <c:pt idx="810">
                  <c:v>279986</c:v>
                </c:pt>
                <c:pt idx="811">
                  <c:v>279986</c:v>
                </c:pt>
                <c:pt idx="812">
                  <c:v>279986</c:v>
                </c:pt>
                <c:pt idx="813">
                  <c:v>279986</c:v>
                </c:pt>
                <c:pt idx="814">
                  <c:v>279986</c:v>
                </c:pt>
                <c:pt idx="815">
                  <c:v>279986</c:v>
                </c:pt>
                <c:pt idx="816">
                  <c:v>279986</c:v>
                </c:pt>
                <c:pt idx="817">
                  <c:v>279986</c:v>
                </c:pt>
                <c:pt idx="818">
                  <c:v>279986</c:v>
                </c:pt>
                <c:pt idx="819">
                  <c:v>279986</c:v>
                </c:pt>
                <c:pt idx="820">
                  <c:v>279986</c:v>
                </c:pt>
                <c:pt idx="821">
                  <c:v>279986</c:v>
                </c:pt>
                <c:pt idx="822">
                  <c:v>279986</c:v>
                </c:pt>
                <c:pt idx="823">
                  <c:v>279986</c:v>
                </c:pt>
                <c:pt idx="824">
                  <c:v>279986</c:v>
                </c:pt>
                <c:pt idx="825">
                  <c:v>279986</c:v>
                </c:pt>
                <c:pt idx="826">
                  <c:v>279986</c:v>
                </c:pt>
                <c:pt idx="827">
                  <c:v>279986</c:v>
                </c:pt>
                <c:pt idx="828">
                  <c:v>279986</c:v>
                </c:pt>
                <c:pt idx="829">
                  <c:v>279986</c:v>
                </c:pt>
                <c:pt idx="830">
                  <c:v>279986</c:v>
                </c:pt>
                <c:pt idx="831">
                  <c:v>279986</c:v>
                </c:pt>
                <c:pt idx="832">
                  <c:v>279986</c:v>
                </c:pt>
                <c:pt idx="833">
                  <c:v>279986</c:v>
                </c:pt>
                <c:pt idx="834">
                  <c:v>279986</c:v>
                </c:pt>
                <c:pt idx="835">
                  <c:v>279986</c:v>
                </c:pt>
                <c:pt idx="836">
                  <c:v>279986</c:v>
                </c:pt>
                <c:pt idx="837">
                  <c:v>279986</c:v>
                </c:pt>
                <c:pt idx="838">
                  <c:v>279986</c:v>
                </c:pt>
                <c:pt idx="839">
                  <c:v>279986</c:v>
                </c:pt>
                <c:pt idx="840">
                  <c:v>279986</c:v>
                </c:pt>
                <c:pt idx="841">
                  <c:v>279986</c:v>
                </c:pt>
                <c:pt idx="842">
                  <c:v>279986</c:v>
                </c:pt>
                <c:pt idx="843">
                  <c:v>279986</c:v>
                </c:pt>
                <c:pt idx="844">
                  <c:v>279986</c:v>
                </c:pt>
                <c:pt idx="845">
                  <c:v>279986</c:v>
                </c:pt>
                <c:pt idx="846">
                  <c:v>279986</c:v>
                </c:pt>
                <c:pt idx="847">
                  <c:v>279986</c:v>
                </c:pt>
                <c:pt idx="848">
                  <c:v>279986</c:v>
                </c:pt>
                <c:pt idx="849">
                  <c:v>279986</c:v>
                </c:pt>
                <c:pt idx="850">
                  <c:v>279990</c:v>
                </c:pt>
                <c:pt idx="851">
                  <c:v>279990</c:v>
                </c:pt>
                <c:pt idx="852">
                  <c:v>279990</c:v>
                </c:pt>
                <c:pt idx="853">
                  <c:v>279990</c:v>
                </c:pt>
                <c:pt idx="854">
                  <c:v>279990</c:v>
                </c:pt>
                <c:pt idx="855">
                  <c:v>279994</c:v>
                </c:pt>
                <c:pt idx="856">
                  <c:v>279994</c:v>
                </c:pt>
                <c:pt idx="857">
                  <c:v>280006</c:v>
                </c:pt>
                <c:pt idx="858">
                  <c:v>280026</c:v>
                </c:pt>
                <c:pt idx="859">
                  <c:v>280050</c:v>
                </c:pt>
                <c:pt idx="860">
                  <c:v>298674</c:v>
                </c:pt>
                <c:pt idx="861">
                  <c:v>298674</c:v>
                </c:pt>
                <c:pt idx="862">
                  <c:v>298674</c:v>
                </c:pt>
                <c:pt idx="863">
                  <c:v>298674</c:v>
                </c:pt>
                <c:pt idx="864">
                  <c:v>298674</c:v>
                </c:pt>
                <c:pt idx="865">
                  <c:v>298674</c:v>
                </c:pt>
                <c:pt idx="866">
                  <c:v>298674</c:v>
                </c:pt>
                <c:pt idx="867">
                  <c:v>298674</c:v>
                </c:pt>
                <c:pt idx="868">
                  <c:v>298674</c:v>
                </c:pt>
                <c:pt idx="869">
                  <c:v>298674</c:v>
                </c:pt>
                <c:pt idx="870">
                  <c:v>298674</c:v>
                </c:pt>
                <c:pt idx="871">
                  <c:v>298674</c:v>
                </c:pt>
                <c:pt idx="872">
                  <c:v>298674</c:v>
                </c:pt>
                <c:pt idx="873">
                  <c:v>298674</c:v>
                </c:pt>
                <c:pt idx="874">
                  <c:v>298674</c:v>
                </c:pt>
                <c:pt idx="875">
                  <c:v>298674</c:v>
                </c:pt>
                <c:pt idx="876">
                  <c:v>298674</c:v>
                </c:pt>
                <c:pt idx="877">
                  <c:v>298674</c:v>
                </c:pt>
                <c:pt idx="878">
                  <c:v>298674</c:v>
                </c:pt>
                <c:pt idx="879">
                  <c:v>298674</c:v>
                </c:pt>
                <c:pt idx="880">
                  <c:v>298674</c:v>
                </c:pt>
                <c:pt idx="881">
                  <c:v>298674</c:v>
                </c:pt>
                <c:pt idx="882">
                  <c:v>298674</c:v>
                </c:pt>
                <c:pt idx="883">
                  <c:v>298674</c:v>
                </c:pt>
                <c:pt idx="884">
                  <c:v>298674</c:v>
                </c:pt>
                <c:pt idx="885">
                  <c:v>298674</c:v>
                </c:pt>
                <c:pt idx="886">
                  <c:v>298674</c:v>
                </c:pt>
                <c:pt idx="887">
                  <c:v>298674</c:v>
                </c:pt>
                <c:pt idx="888">
                  <c:v>298674</c:v>
                </c:pt>
                <c:pt idx="889">
                  <c:v>298674</c:v>
                </c:pt>
                <c:pt idx="890">
                  <c:v>298674</c:v>
                </c:pt>
                <c:pt idx="891">
                  <c:v>298674</c:v>
                </c:pt>
                <c:pt idx="892">
                  <c:v>298674</c:v>
                </c:pt>
                <c:pt idx="893">
                  <c:v>298674</c:v>
                </c:pt>
                <c:pt idx="894">
                  <c:v>298674</c:v>
                </c:pt>
                <c:pt idx="895">
                  <c:v>298674</c:v>
                </c:pt>
                <c:pt idx="896">
                  <c:v>298674</c:v>
                </c:pt>
                <c:pt idx="897">
                  <c:v>298674</c:v>
                </c:pt>
                <c:pt idx="898">
                  <c:v>298674</c:v>
                </c:pt>
                <c:pt idx="899">
                  <c:v>298678</c:v>
                </c:pt>
                <c:pt idx="900">
                  <c:v>298678</c:v>
                </c:pt>
                <c:pt idx="901">
                  <c:v>298684</c:v>
                </c:pt>
                <c:pt idx="902">
                  <c:v>298690</c:v>
                </c:pt>
                <c:pt idx="903">
                  <c:v>298690</c:v>
                </c:pt>
                <c:pt idx="904">
                  <c:v>298690</c:v>
                </c:pt>
                <c:pt idx="905">
                  <c:v>298690</c:v>
                </c:pt>
                <c:pt idx="906">
                  <c:v>298690</c:v>
                </c:pt>
                <c:pt idx="907">
                  <c:v>298690</c:v>
                </c:pt>
                <c:pt idx="908">
                  <c:v>298690</c:v>
                </c:pt>
                <c:pt idx="909">
                  <c:v>298690</c:v>
                </c:pt>
                <c:pt idx="910">
                  <c:v>298690</c:v>
                </c:pt>
                <c:pt idx="911">
                  <c:v>298690</c:v>
                </c:pt>
                <c:pt idx="912">
                  <c:v>298690</c:v>
                </c:pt>
                <c:pt idx="913">
                  <c:v>298690</c:v>
                </c:pt>
                <c:pt idx="914">
                  <c:v>298690</c:v>
                </c:pt>
                <c:pt idx="915">
                  <c:v>298690</c:v>
                </c:pt>
                <c:pt idx="916">
                  <c:v>298690</c:v>
                </c:pt>
                <c:pt idx="917">
                  <c:v>298690</c:v>
                </c:pt>
                <c:pt idx="918">
                  <c:v>298690</c:v>
                </c:pt>
                <c:pt idx="919">
                  <c:v>298696</c:v>
                </c:pt>
                <c:pt idx="920">
                  <c:v>317306</c:v>
                </c:pt>
                <c:pt idx="921">
                  <c:v>317306</c:v>
                </c:pt>
                <c:pt idx="922">
                  <c:v>317306</c:v>
                </c:pt>
                <c:pt idx="923">
                  <c:v>317306</c:v>
                </c:pt>
                <c:pt idx="924">
                  <c:v>317306</c:v>
                </c:pt>
                <c:pt idx="925">
                  <c:v>317306</c:v>
                </c:pt>
                <c:pt idx="926">
                  <c:v>317306</c:v>
                </c:pt>
                <c:pt idx="927">
                  <c:v>317306</c:v>
                </c:pt>
                <c:pt idx="928">
                  <c:v>317306</c:v>
                </c:pt>
                <c:pt idx="929">
                  <c:v>317306</c:v>
                </c:pt>
                <c:pt idx="930">
                  <c:v>317306</c:v>
                </c:pt>
                <c:pt idx="931">
                  <c:v>317306</c:v>
                </c:pt>
                <c:pt idx="932">
                  <c:v>317306</c:v>
                </c:pt>
                <c:pt idx="933">
                  <c:v>317306</c:v>
                </c:pt>
                <c:pt idx="934">
                  <c:v>317306</c:v>
                </c:pt>
                <c:pt idx="935">
                  <c:v>317306</c:v>
                </c:pt>
                <c:pt idx="936">
                  <c:v>317306</c:v>
                </c:pt>
                <c:pt idx="937">
                  <c:v>317306</c:v>
                </c:pt>
                <c:pt idx="938">
                  <c:v>317306</c:v>
                </c:pt>
                <c:pt idx="939">
                  <c:v>317306</c:v>
                </c:pt>
                <c:pt idx="940">
                  <c:v>317306</c:v>
                </c:pt>
                <c:pt idx="941">
                  <c:v>317306</c:v>
                </c:pt>
                <c:pt idx="942">
                  <c:v>317306</c:v>
                </c:pt>
                <c:pt idx="943">
                  <c:v>317306</c:v>
                </c:pt>
                <c:pt idx="944">
                  <c:v>317306</c:v>
                </c:pt>
                <c:pt idx="945">
                  <c:v>317310</c:v>
                </c:pt>
                <c:pt idx="946">
                  <c:v>317316</c:v>
                </c:pt>
                <c:pt idx="947">
                  <c:v>317330</c:v>
                </c:pt>
                <c:pt idx="948">
                  <c:v>335940</c:v>
                </c:pt>
                <c:pt idx="949">
                  <c:v>335940</c:v>
                </c:pt>
                <c:pt idx="950">
                  <c:v>335940</c:v>
                </c:pt>
                <c:pt idx="951">
                  <c:v>335940</c:v>
                </c:pt>
                <c:pt idx="952">
                  <c:v>335940</c:v>
                </c:pt>
                <c:pt idx="953">
                  <c:v>335940</c:v>
                </c:pt>
                <c:pt idx="954">
                  <c:v>335940</c:v>
                </c:pt>
                <c:pt idx="955">
                  <c:v>335940</c:v>
                </c:pt>
                <c:pt idx="956">
                  <c:v>335940</c:v>
                </c:pt>
                <c:pt idx="957">
                  <c:v>335940</c:v>
                </c:pt>
                <c:pt idx="958">
                  <c:v>335940</c:v>
                </c:pt>
                <c:pt idx="959">
                  <c:v>335940</c:v>
                </c:pt>
                <c:pt idx="960">
                  <c:v>335940</c:v>
                </c:pt>
                <c:pt idx="961">
                  <c:v>335940</c:v>
                </c:pt>
                <c:pt idx="962">
                  <c:v>335940</c:v>
                </c:pt>
                <c:pt idx="963">
                  <c:v>335940</c:v>
                </c:pt>
                <c:pt idx="964">
                  <c:v>335940</c:v>
                </c:pt>
                <c:pt idx="965">
                  <c:v>335940</c:v>
                </c:pt>
                <c:pt idx="966">
                  <c:v>335940</c:v>
                </c:pt>
                <c:pt idx="967">
                  <c:v>335940</c:v>
                </c:pt>
                <c:pt idx="968">
                  <c:v>335940</c:v>
                </c:pt>
                <c:pt idx="969">
                  <c:v>335940</c:v>
                </c:pt>
                <c:pt idx="970">
                  <c:v>335940</c:v>
                </c:pt>
                <c:pt idx="971">
                  <c:v>335940</c:v>
                </c:pt>
                <c:pt idx="972">
                  <c:v>335940</c:v>
                </c:pt>
                <c:pt idx="973">
                  <c:v>335940</c:v>
                </c:pt>
                <c:pt idx="974">
                  <c:v>335940</c:v>
                </c:pt>
                <c:pt idx="975">
                  <c:v>335940</c:v>
                </c:pt>
                <c:pt idx="976">
                  <c:v>335940</c:v>
                </c:pt>
                <c:pt idx="977">
                  <c:v>335940</c:v>
                </c:pt>
                <c:pt idx="978">
                  <c:v>335940</c:v>
                </c:pt>
                <c:pt idx="979">
                  <c:v>335940</c:v>
                </c:pt>
                <c:pt idx="980">
                  <c:v>335940</c:v>
                </c:pt>
                <c:pt idx="981">
                  <c:v>335940</c:v>
                </c:pt>
                <c:pt idx="982">
                  <c:v>335940</c:v>
                </c:pt>
                <c:pt idx="983">
                  <c:v>335940</c:v>
                </c:pt>
                <c:pt idx="984">
                  <c:v>335940</c:v>
                </c:pt>
                <c:pt idx="985">
                  <c:v>335940</c:v>
                </c:pt>
                <c:pt idx="986">
                  <c:v>335940</c:v>
                </c:pt>
                <c:pt idx="987">
                  <c:v>335940</c:v>
                </c:pt>
                <c:pt idx="988">
                  <c:v>335940</c:v>
                </c:pt>
                <c:pt idx="989">
                  <c:v>335940</c:v>
                </c:pt>
                <c:pt idx="990">
                  <c:v>335940</c:v>
                </c:pt>
                <c:pt idx="991">
                  <c:v>335940</c:v>
                </c:pt>
                <c:pt idx="992">
                  <c:v>335940</c:v>
                </c:pt>
                <c:pt idx="993">
                  <c:v>335940</c:v>
                </c:pt>
                <c:pt idx="994">
                  <c:v>335940</c:v>
                </c:pt>
                <c:pt idx="995">
                  <c:v>335940</c:v>
                </c:pt>
                <c:pt idx="996">
                  <c:v>335940</c:v>
                </c:pt>
                <c:pt idx="997">
                  <c:v>335940</c:v>
                </c:pt>
                <c:pt idx="998">
                  <c:v>335940</c:v>
                </c:pt>
                <c:pt idx="999">
                  <c:v>335940</c:v>
                </c:pt>
                <c:pt idx="1000">
                  <c:v>335940</c:v>
                </c:pt>
                <c:pt idx="1001">
                  <c:v>335940</c:v>
                </c:pt>
                <c:pt idx="1002">
                  <c:v>335940</c:v>
                </c:pt>
                <c:pt idx="1003">
                  <c:v>335940</c:v>
                </c:pt>
                <c:pt idx="1004">
                  <c:v>335940</c:v>
                </c:pt>
                <c:pt idx="1005">
                  <c:v>335940</c:v>
                </c:pt>
                <c:pt idx="1006">
                  <c:v>335940</c:v>
                </c:pt>
                <c:pt idx="1007">
                  <c:v>335940</c:v>
                </c:pt>
                <c:pt idx="1008">
                  <c:v>335940</c:v>
                </c:pt>
                <c:pt idx="1009">
                  <c:v>335940</c:v>
                </c:pt>
                <c:pt idx="1010">
                  <c:v>335940</c:v>
                </c:pt>
                <c:pt idx="1011">
                  <c:v>335940</c:v>
                </c:pt>
                <c:pt idx="1012">
                  <c:v>335940</c:v>
                </c:pt>
                <c:pt idx="1013">
                  <c:v>335940</c:v>
                </c:pt>
                <c:pt idx="1014">
                  <c:v>335940</c:v>
                </c:pt>
                <c:pt idx="1015">
                  <c:v>335940</c:v>
                </c:pt>
                <c:pt idx="1016">
                  <c:v>335940</c:v>
                </c:pt>
                <c:pt idx="1017">
                  <c:v>335940</c:v>
                </c:pt>
                <c:pt idx="1018">
                  <c:v>335940</c:v>
                </c:pt>
                <c:pt idx="1019">
                  <c:v>335940</c:v>
                </c:pt>
                <c:pt idx="1020">
                  <c:v>335940</c:v>
                </c:pt>
                <c:pt idx="1021">
                  <c:v>335944</c:v>
                </c:pt>
                <c:pt idx="1022">
                  <c:v>335956</c:v>
                </c:pt>
                <c:pt idx="1023">
                  <c:v>335980</c:v>
                </c:pt>
                <c:pt idx="1024">
                  <c:v>354590</c:v>
                </c:pt>
                <c:pt idx="1025">
                  <c:v>354590</c:v>
                </c:pt>
                <c:pt idx="1026">
                  <c:v>354590</c:v>
                </c:pt>
                <c:pt idx="1027">
                  <c:v>354590</c:v>
                </c:pt>
                <c:pt idx="1028">
                  <c:v>354590</c:v>
                </c:pt>
                <c:pt idx="1029">
                  <c:v>354590</c:v>
                </c:pt>
                <c:pt idx="1030">
                  <c:v>354590</c:v>
                </c:pt>
                <c:pt idx="1031">
                  <c:v>354590</c:v>
                </c:pt>
                <c:pt idx="1032">
                  <c:v>354590</c:v>
                </c:pt>
                <c:pt idx="1033">
                  <c:v>354590</c:v>
                </c:pt>
                <c:pt idx="1034">
                  <c:v>354590</c:v>
                </c:pt>
                <c:pt idx="1035">
                  <c:v>354590</c:v>
                </c:pt>
                <c:pt idx="1036">
                  <c:v>354590</c:v>
                </c:pt>
                <c:pt idx="1037">
                  <c:v>354590</c:v>
                </c:pt>
                <c:pt idx="1038">
                  <c:v>354590</c:v>
                </c:pt>
                <c:pt idx="1039">
                  <c:v>354590</c:v>
                </c:pt>
                <c:pt idx="1040">
                  <c:v>354590</c:v>
                </c:pt>
                <c:pt idx="1041">
                  <c:v>354590</c:v>
                </c:pt>
                <c:pt idx="1042">
                  <c:v>354590</c:v>
                </c:pt>
                <c:pt idx="1043">
                  <c:v>354590</c:v>
                </c:pt>
                <c:pt idx="1044">
                  <c:v>354590</c:v>
                </c:pt>
                <c:pt idx="1045">
                  <c:v>354590</c:v>
                </c:pt>
                <c:pt idx="1046">
                  <c:v>354590</c:v>
                </c:pt>
                <c:pt idx="1047">
                  <c:v>354590</c:v>
                </c:pt>
                <c:pt idx="1048">
                  <c:v>354590</c:v>
                </c:pt>
                <c:pt idx="1049">
                  <c:v>354590</c:v>
                </c:pt>
                <c:pt idx="1050">
                  <c:v>354590</c:v>
                </c:pt>
                <c:pt idx="1051">
                  <c:v>354590</c:v>
                </c:pt>
                <c:pt idx="1052">
                  <c:v>354590</c:v>
                </c:pt>
                <c:pt idx="1053">
                  <c:v>354590</c:v>
                </c:pt>
                <c:pt idx="1054">
                  <c:v>354590</c:v>
                </c:pt>
                <c:pt idx="1055">
                  <c:v>354590</c:v>
                </c:pt>
                <c:pt idx="1056">
                  <c:v>354590</c:v>
                </c:pt>
                <c:pt idx="1057">
                  <c:v>354590</c:v>
                </c:pt>
                <c:pt idx="1058">
                  <c:v>354590</c:v>
                </c:pt>
                <c:pt idx="1059">
                  <c:v>354590</c:v>
                </c:pt>
                <c:pt idx="1060">
                  <c:v>354590</c:v>
                </c:pt>
                <c:pt idx="1061">
                  <c:v>354590</c:v>
                </c:pt>
                <c:pt idx="1062">
                  <c:v>354590</c:v>
                </c:pt>
                <c:pt idx="1063">
                  <c:v>354590</c:v>
                </c:pt>
                <c:pt idx="1064">
                  <c:v>354590</c:v>
                </c:pt>
                <c:pt idx="1065">
                  <c:v>354590</c:v>
                </c:pt>
                <c:pt idx="1066">
                  <c:v>354590</c:v>
                </c:pt>
                <c:pt idx="1067">
                  <c:v>354590</c:v>
                </c:pt>
                <c:pt idx="1068">
                  <c:v>354590</c:v>
                </c:pt>
                <c:pt idx="1069">
                  <c:v>354594</c:v>
                </c:pt>
                <c:pt idx="1070">
                  <c:v>354594</c:v>
                </c:pt>
                <c:pt idx="1071">
                  <c:v>354594</c:v>
                </c:pt>
                <c:pt idx="1072">
                  <c:v>354594</c:v>
                </c:pt>
                <c:pt idx="1073">
                  <c:v>354594</c:v>
                </c:pt>
                <c:pt idx="1074">
                  <c:v>354594</c:v>
                </c:pt>
                <c:pt idx="1075">
                  <c:v>354598</c:v>
                </c:pt>
                <c:pt idx="1076">
                  <c:v>354598</c:v>
                </c:pt>
                <c:pt idx="1077">
                  <c:v>354602</c:v>
                </c:pt>
                <c:pt idx="1078">
                  <c:v>354606</c:v>
                </c:pt>
                <c:pt idx="1079">
                  <c:v>354606</c:v>
                </c:pt>
                <c:pt idx="1080">
                  <c:v>354606</c:v>
                </c:pt>
                <c:pt idx="1081">
                  <c:v>354606</c:v>
                </c:pt>
                <c:pt idx="1082">
                  <c:v>354606</c:v>
                </c:pt>
                <c:pt idx="1083">
                  <c:v>354606</c:v>
                </c:pt>
                <c:pt idx="1084">
                  <c:v>354606</c:v>
                </c:pt>
                <c:pt idx="1085">
                  <c:v>354606</c:v>
                </c:pt>
                <c:pt idx="1086">
                  <c:v>354620</c:v>
                </c:pt>
                <c:pt idx="1087">
                  <c:v>373230</c:v>
                </c:pt>
                <c:pt idx="1088">
                  <c:v>373230</c:v>
                </c:pt>
                <c:pt idx="1089">
                  <c:v>373230</c:v>
                </c:pt>
                <c:pt idx="1090">
                  <c:v>373230</c:v>
                </c:pt>
                <c:pt idx="1091">
                  <c:v>373230</c:v>
                </c:pt>
                <c:pt idx="1092">
                  <c:v>373230</c:v>
                </c:pt>
                <c:pt idx="1093">
                  <c:v>373230</c:v>
                </c:pt>
                <c:pt idx="1094">
                  <c:v>373230</c:v>
                </c:pt>
                <c:pt idx="1095">
                  <c:v>373230</c:v>
                </c:pt>
                <c:pt idx="1096">
                  <c:v>373230</c:v>
                </c:pt>
                <c:pt idx="1097">
                  <c:v>373230</c:v>
                </c:pt>
                <c:pt idx="1098">
                  <c:v>373234</c:v>
                </c:pt>
                <c:pt idx="1099">
                  <c:v>373234</c:v>
                </c:pt>
                <c:pt idx="1100">
                  <c:v>373234</c:v>
                </c:pt>
                <c:pt idx="1101">
                  <c:v>373234</c:v>
                </c:pt>
                <c:pt idx="1102">
                  <c:v>373234</c:v>
                </c:pt>
                <c:pt idx="1103">
                  <c:v>373234</c:v>
                </c:pt>
                <c:pt idx="1104">
                  <c:v>373234</c:v>
                </c:pt>
                <c:pt idx="1105">
                  <c:v>373234</c:v>
                </c:pt>
                <c:pt idx="1106">
                  <c:v>373234</c:v>
                </c:pt>
                <c:pt idx="1107">
                  <c:v>373234</c:v>
                </c:pt>
                <c:pt idx="1108">
                  <c:v>373234</c:v>
                </c:pt>
                <c:pt idx="1109">
                  <c:v>373234</c:v>
                </c:pt>
                <c:pt idx="1110">
                  <c:v>373238</c:v>
                </c:pt>
                <c:pt idx="1111">
                  <c:v>391848</c:v>
                </c:pt>
                <c:pt idx="1112">
                  <c:v>391848</c:v>
                </c:pt>
                <c:pt idx="1113">
                  <c:v>391848</c:v>
                </c:pt>
                <c:pt idx="1114">
                  <c:v>391848</c:v>
                </c:pt>
                <c:pt idx="1115">
                  <c:v>391848</c:v>
                </c:pt>
                <c:pt idx="1116">
                  <c:v>391848</c:v>
                </c:pt>
                <c:pt idx="1117">
                  <c:v>391848</c:v>
                </c:pt>
                <c:pt idx="1118">
                  <c:v>391848</c:v>
                </c:pt>
                <c:pt idx="1119">
                  <c:v>391848</c:v>
                </c:pt>
                <c:pt idx="1120">
                  <c:v>391848</c:v>
                </c:pt>
                <c:pt idx="1121">
                  <c:v>391848</c:v>
                </c:pt>
                <c:pt idx="1122">
                  <c:v>391848</c:v>
                </c:pt>
                <c:pt idx="1123">
                  <c:v>391848</c:v>
                </c:pt>
                <c:pt idx="1124">
                  <c:v>391848</c:v>
                </c:pt>
                <c:pt idx="1125">
                  <c:v>391848</c:v>
                </c:pt>
                <c:pt idx="1126">
                  <c:v>391848</c:v>
                </c:pt>
                <c:pt idx="1127">
                  <c:v>391848</c:v>
                </c:pt>
                <c:pt idx="1128">
                  <c:v>391848</c:v>
                </c:pt>
                <c:pt idx="1129">
                  <c:v>391848</c:v>
                </c:pt>
                <c:pt idx="1130">
                  <c:v>391848</c:v>
                </c:pt>
                <c:pt idx="1131">
                  <c:v>391848</c:v>
                </c:pt>
                <c:pt idx="1132">
                  <c:v>391848</c:v>
                </c:pt>
                <c:pt idx="1133">
                  <c:v>391848</c:v>
                </c:pt>
                <c:pt idx="1134">
                  <c:v>391848</c:v>
                </c:pt>
                <c:pt idx="1135">
                  <c:v>391848</c:v>
                </c:pt>
                <c:pt idx="1136">
                  <c:v>391852</c:v>
                </c:pt>
                <c:pt idx="1137">
                  <c:v>391860</c:v>
                </c:pt>
                <c:pt idx="1138">
                  <c:v>391860</c:v>
                </c:pt>
                <c:pt idx="1139">
                  <c:v>391866</c:v>
                </c:pt>
                <c:pt idx="1140">
                  <c:v>391880</c:v>
                </c:pt>
                <c:pt idx="1141">
                  <c:v>410490</c:v>
                </c:pt>
                <c:pt idx="1142">
                  <c:v>410490</c:v>
                </c:pt>
                <c:pt idx="1143">
                  <c:v>410490</c:v>
                </c:pt>
                <c:pt idx="1144">
                  <c:v>410490</c:v>
                </c:pt>
                <c:pt idx="1145">
                  <c:v>410490</c:v>
                </c:pt>
                <c:pt idx="1146">
                  <c:v>410490</c:v>
                </c:pt>
                <c:pt idx="1147">
                  <c:v>410490</c:v>
                </c:pt>
                <c:pt idx="1148">
                  <c:v>410490</c:v>
                </c:pt>
                <c:pt idx="1149">
                  <c:v>410490</c:v>
                </c:pt>
                <c:pt idx="1150">
                  <c:v>410490</c:v>
                </c:pt>
                <c:pt idx="1151">
                  <c:v>410490</c:v>
                </c:pt>
                <c:pt idx="1152">
                  <c:v>410490</c:v>
                </c:pt>
                <c:pt idx="1153">
                  <c:v>410490</c:v>
                </c:pt>
                <c:pt idx="1154">
                  <c:v>410490</c:v>
                </c:pt>
                <c:pt idx="1155">
                  <c:v>410490</c:v>
                </c:pt>
                <c:pt idx="1156">
                  <c:v>410490</c:v>
                </c:pt>
                <c:pt idx="1157">
                  <c:v>410490</c:v>
                </c:pt>
                <c:pt idx="1158">
                  <c:v>410490</c:v>
                </c:pt>
                <c:pt idx="1159">
                  <c:v>410490</c:v>
                </c:pt>
                <c:pt idx="1160">
                  <c:v>410490</c:v>
                </c:pt>
                <c:pt idx="1161">
                  <c:v>410490</c:v>
                </c:pt>
                <c:pt idx="1162">
                  <c:v>410490</c:v>
                </c:pt>
                <c:pt idx="1163">
                  <c:v>410490</c:v>
                </c:pt>
                <c:pt idx="1164">
                  <c:v>410490</c:v>
                </c:pt>
                <c:pt idx="1165">
                  <c:v>410490</c:v>
                </c:pt>
                <c:pt idx="1166">
                  <c:v>410490</c:v>
                </c:pt>
                <c:pt idx="1167">
                  <c:v>410490</c:v>
                </c:pt>
                <c:pt idx="1168">
                  <c:v>410490</c:v>
                </c:pt>
                <c:pt idx="1169">
                  <c:v>410490</c:v>
                </c:pt>
                <c:pt idx="1170">
                  <c:v>410490</c:v>
                </c:pt>
                <c:pt idx="1171">
                  <c:v>410490</c:v>
                </c:pt>
                <c:pt idx="1172">
                  <c:v>410490</c:v>
                </c:pt>
                <c:pt idx="1173">
                  <c:v>410490</c:v>
                </c:pt>
                <c:pt idx="1174">
                  <c:v>410490</c:v>
                </c:pt>
                <c:pt idx="1175">
                  <c:v>410490</c:v>
                </c:pt>
                <c:pt idx="1176">
                  <c:v>410490</c:v>
                </c:pt>
                <c:pt idx="1177">
                  <c:v>410490</c:v>
                </c:pt>
                <c:pt idx="1178">
                  <c:v>410490</c:v>
                </c:pt>
                <c:pt idx="1179">
                  <c:v>410490</c:v>
                </c:pt>
                <c:pt idx="1180">
                  <c:v>410490</c:v>
                </c:pt>
                <c:pt idx="1181">
                  <c:v>410490</c:v>
                </c:pt>
                <c:pt idx="1182">
                  <c:v>410490</c:v>
                </c:pt>
                <c:pt idx="1183">
                  <c:v>410490</c:v>
                </c:pt>
                <c:pt idx="1184">
                  <c:v>410490</c:v>
                </c:pt>
                <c:pt idx="1185">
                  <c:v>410490</c:v>
                </c:pt>
                <c:pt idx="1186">
                  <c:v>410490</c:v>
                </c:pt>
                <c:pt idx="1187">
                  <c:v>410490</c:v>
                </c:pt>
                <c:pt idx="1188">
                  <c:v>410494</c:v>
                </c:pt>
                <c:pt idx="1189">
                  <c:v>410494</c:v>
                </c:pt>
                <c:pt idx="1190">
                  <c:v>410498</c:v>
                </c:pt>
                <c:pt idx="1191">
                  <c:v>410498</c:v>
                </c:pt>
                <c:pt idx="1192">
                  <c:v>410512</c:v>
                </c:pt>
                <c:pt idx="1193">
                  <c:v>410534</c:v>
                </c:pt>
                <c:pt idx="1194">
                  <c:v>429144</c:v>
                </c:pt>
                <c:pt idx="1195">
                  <c:v>429144</c:v>
                </c:pt>
                <c:pt idx="1196">
                  <c:v>429144</c:v>
                </c:pt>
                <c:pt idx="1197">
                  <c:v>429144</c:v>
                </c:pt>
                <c:pt idx="1198">
                  <c:v>429144</c:v>
                </c:pt>
                <c:pt idx="1199">
                  <c:v>429144</c:v>
                </c:pt>
                <c:pt idx="1200">
                  <c:v>429144</c:v>
                </c:pt>
                <c:pt idx="1201">
                  <c:v>429144</c:v>
                </c:pt>
                <c:pt idx="1202">
                  <c:v>429144</c:v>
                </c:pt>
                <c:pt idx="1203">
                  <c:v>429144</c:v>
                </c:pt>
                <c:pt idx="1204">
                  <c:v>429144</c:v>
                </c:pt>
                <c:pt idx="1205">
                  <c:v>429144</c:v>
                </c:pt>
                <c:pt idx="1206">
                  <c:v>429144</c:v>
                </c:pt>
                <c:pt idx="1207">
                  <c:v>429144</c:v>
                </c:pt>
                <c:pt idx="1208">
                  <c:v>429144</c:v>
                </c:pt>
                <c:pt idx="1209">
                  <c:v>429144</c:v>
                </c:pt>
                <c:pt idx="1210">
                  <c:v>429144</c:v>
                </c:pt>
                <c:pt idx="1211">
                  <c:v>429144</c:v>
                </c:pt>
                <c:pt idx="1212">
                  <c:v>429144</c:v>
                </c:pt>
                <c:pt idx="1213">
                  <c:v>429144</c:v>
                </c:pt>
                <c:pt idx="1214">
                  <c:v>429144</c:v>
                </c:pt>
                <c:pt idx="1215">
                  <c:v>429144</c:v>
                </c:pt>
                <c:pt idx="1216">
                  <c:v>429144</c:v>
                </c:pt>
                <c:pt idx="1217">
                  <c:v>429144</c:v>
                </c:pt>
                <c:pt idx="1218">
                  <c:v>429144</c:v>
                </c:pt>
                <c:pt idx="1219">
                  <c:v>429144</c:v>
                </c:pt>
                <c:pt idx="1220">
                  <c:v>429144</c:v>
                </c:pt>
                <c:pt idx="1221">
                  <c:v>429144</c:v>
                </c:pt>
                <c:pt idx="1222">
                  <c:v>429144</c:v>
                </c:pt>
                <c:pt idx="1223">
                  <c:v>429144</c:v>
                </c:pt>
                <c:pt idx="1224">
                  <c:v>429144</c:v>
                </c:pt>
                <c:pt idx="1225">
                  <c:v>429144</c:v>
                </c:pt>
                <c:pt idx="1226">
                  <c:v>429144</c:v>
                </c:pt>
                <c:pt idx="1227">
                  <c:v>429144</c:v>
                </c:pt>
                <c:pt idx="1228">
                  <c:v>429144</c:v>
                </c:pt>
                <c:pt idx="1229">
                  <c:v>429144</c:v>
                </c:pt>
                <c:pt idx="1230">
                  <c:v>429144</c:v>
                </c:pt>
                <c:pt idx="1231">
                  <c:v>429144</c:v>
                </c:pt>
                <c:pt idx="1232">
                  <c:v>429144</c:v>
                </c:pt>
                <c:pt idx="1233">
                  <c:v>429144</c:v>
                </c:pt>
                <c:pt idx="1234">
                  <c:v>429144</c:v>
                </c:pt>
                <c:pt idx="1235">
                  <c:v>429148</c:v>
                </c:pt>
                <c:pt idx="1236">
                  <c:v>429154</c:v>
                </c:pt>
                <c:pt idx="1237">
                  <c:v>429160</c:v>
                </c:pt>
                <c:pt idx="1238">
                  <c:v>429168</c:v>
                </c:pt>
                <c:pt idx="1239">
                  <c:v>429178</c:v>
                </c:pt>
                <c:pt idx="1240">
                  <c:v>429186</c:v>
                </c:pt>
                <c:pt idx="1241">
                  <c:v>429196</c:v>
                </c:pt>
                <c:pt idx="1242">
                  <c:v>429200</c:v>
                </c:pt>
                <c:pt idx="1243">
                  <c:v>429200</c:v>
                </c:pt>
                <c:pt idx="1244">
                  <c:v>429200</c:v>
                </c:pt>
                <c:pt idx="1245">
                  <c:v>429200</c:v>
                </c:pt>
                <c:pt idx="1246">
                  <c:v>429200</c:v>
                </c:pt>
                <c:pt idx="1247">
                  <c:v>429200</c:v>
                </c:pt>
                <c:pt idx="1248">
                  <c:v>429204</c:v>
                </c:pt>
                <c:pt idx="1249">
                  <c:v>429204</c:v>
                </c:pt>
                <c:pt idx="1250">
                  <c:v>429204</c:v>
                </c:pt>
                <c:pt idx="1251">
                  <c:v>429204</c:v>
                </c:pt>
                <c:pt idx="1252">
                  <c:v>429204</c:v>
                </c:pt>
                <c:pt idx="1253">
                  <c:v>429216</c:v>
                </c:pt>
                <c:pt idx="1254">
                  <c:v>429236</c:v>
                </c:pt>
                <c:pt idx="1255">
                  <c:v>447846</c:v>
                </c:pt>
                <c:pt idx="1256">
                  <c:v>447846</c:v>
                </c:pt>
                <c:pt idx="1257">
                  <c:v>447846</c:v>
                </c:pt>
                <c:pt idx="1258">
                  <c:v>447846</c:v>
                </c:pt>
                <c:pt idx="1259">
                  <c:v>447846</c:v>
                </c:pt>
                <c:pt idx="1260">
                  <c:v>447846</c:v>
                </c:pt>
                <c:pt idx="1261">
                  <c:v>447846</c:v>
                </c:pt>
                <c:pt idx="1262">
                  <c:v>447846</c:v>
                </c:pt>
                <c:pt idx="1263">
                  <c:v>447846</c:v>
                </c:pt>
                <c:pt idx="1264">
                  <c:v>447846</c:v>
                </c:pt>
                <c:pt idx="1265">
                  <c:v>447846</c:v>
                </c:pt>
                <c:pt idx="1266">
                  <c:v>447846</c:v>
                </c:pt>
                <c:pt idx="1267">
                  <c:v>447846</c:v>
                </c:pt>
                <c:pt idx="1268">
                  <c:v>447846</c:v>
                </c:pt>
                <c:pt idx="1269">
                  <c:v>447846</c:v>
                </c:pt>
                <c:pt idx="1270">
                  <c:v>447846</c:v>
                </c:pt>
                <c:pt idx="1271">
                  <c:v>447846</c:v>
                </c:pt>
                <c:pt idx="1272">
                  <c:v>447846</c:v>
                </c:pt>
                <c:pt idx="1273">
                  <c:v>447846</c:v>
                </c:pt>
                <c:pt idx="1274">
                  <c:v>447846</c:v>
                </c:pt>
                <c:pt idx="1275">
                  <c:v>447846</c:v>
                </c:pt>
                <c:pt idx="1276">
                  <c:v>447846</c:v>
                </c:pt>
                <c:pt idx="1277">
                  <c:v>447846</c:v>
                </c:pt>
                <c:pt idx="1278">
                  <c:v>447846</c:v>
                </c:pt>
                <c:pt idx="1279">
                  <c:v>447850</c:v>
                </c:pt>
                <c:pt idx="1280">
                  <c:v>447858</c:v>
                </c:pt>
                <c:pt idx="1281">
                  <c:v>466468</c:v>
                </c:pt>
                <c:pt idx="1282">
                  <c:v>466468</c:v>
                </c:pt>
                <c:pt idx="1283">
                  <c:v>466468</c:v>
                </c:pt>
                <c:pt idx="1284">
                  <c:v>466468</c:v>
                </c:pt>
                <c:pt idx="1285">
                  <c:v>466468</c:v>
                </c:pt>
                <c:pt idx="1286">
                  <c:v>466468</c:v>
                </c:pt>
                <c:pt idx="1287">
                  <c:v>466468</c:v>
                </c:pt>
                <c:pt idx="1288">
                  <c:v>466468</c:v>
                </c:pt>
                <c:pt idx="1289">
                  <c:v>466468</c:v>
                </c:pt>
                <c:pt idx="1290">
                  <c:v>466468</c:v>
                </c:pt>
                <c:pt idx="1291">
                  <c:v>466468</c:v>
                </c:pt>
                <c:pt idx="1292">
                  <c:v>466468</c:v>
                </c:pt>
                <c:pt idx="1293">
                  <c:v>466468</c:v>
                </c:pt>
                <c:pt idx="1294">
                  <c:v>466468</c:v>
                </c:pt>
                <c:pt idx="1295">
                  <c:v>466468</c:v>
                </c:pt>
                <c:pt idx="1296">
                  <c:v>466468</c:v>
                </c:pt>
                <c:pt idx="1297">
                  <c:v>466468</c:v>
                </c:pt>
                <c:pt idx="1298">
                  <c:v>466468</c:v>
                </c:pt>
                <c:pt idx="1299">
                  <c:v>466468</c:v>
                </c:pt>
                <c:pt idx="1300">
                  <c:v>466468</c:v>
                </c:pt>
                <c:pt idx="1301">
                  <c:v>466468</c:v>
                </c:pt>
                <c:pt idx="1302">
                  <c:v>466468</c:v>
                </c:pt>
                <c:pt idx="1303">
                  <c:v>466468</c:v>
                </c:pt>
                <c:pt idx="1304">
                  <c:v>466474</c:v>
                </c:pt>
                <c:pt idx="1305">
                  <c:v>466480</c:v>
                </c:pt>
                <c:pt idx="1306">
                  <c:v>466486</c:v>
                </c:pt>
                <c:pt idx="1307">
                  <c:v>466496</c:v>
                </c:pt>
                <c:pt idx="1308">
                  <c:v>466500</c:v>
                </c:pt>
                <c:pt idx="1309">
                  <c:v>466512</c:v>
                </c:pt>
                <c:pt idx="1310">
                  <c:v>466526</c:v>
                </c:pt>
                <c:pt idx="1311">
                  <c:v>466526</c:v>
                </c:pt>
                <c:pt idx="1312">
                  <c:v>466526</c:v>
                </c:pt>
                <c:pt idx="1313">
                  <c:v>466526</c:v>
                </c:pt>
                <c:pt idx="1314">
                  <c:v>466526</c:v>
                </c:pt>
                <c:pt idx="1315">
                  <c:v>466526</c:v>
                </c:pt>
                <c:pt idx="1316">
                  <c:v>466526</c:v>
                </c:pt>
                <c:pt idx="1317">
                  <c:v>466526</c:v>
                </c:pt>
                <c:pt idx="1318">
                  <c:v>466526</c:v>
                </c:pt>
                <c:pt idx="1319">
                  <c:v>466526</c:v>
                </c:pt>
                <c:pt idx="1320">
                  <c:v>466526</c:v>
                </c:pt>
                <c:pt idx="1321">
                  <c:v>466526</c:v>
                </c:pt>
                <c:pt idx="1322">
                  <c:v>466526</c:v>
                </c:pt>
                <c:pt idx="1323">
                  <c:v>466526</c:v>
                </c:pt>
                <c:pt idx="1324">
                  <c:v>466526</c:v>
                </c:pt>
                <c:pt idx="1325">
                  <c:v>466526</c:v>
                </c:pt>
                <c:pt idx="1326">
                  <c:v>466526</c:v>
                </c:pt>
                <c:pt idx="1327">
                  <c:v>466526</c:v>
                </c:pt>
                <c:pt idx="1328">
                  <c:v>466526</c:v>
                </c:pt>
                <c:pt idx="1329">
                  <c:v>466532</c:v>
                </c:pt>
                <c:pt idx="1330">
                  <c:v>466532</c:v>
                </c:pt>
                <c:pt idx="1331">
                  <c:v>466536</c:v>
                </c:pt>
                <c:pt idx="1332">
                  <c:v>466536</c:v>
                </c:pt>
                <c:pt idx="1333">
                  <c:v>466540</c:v>
                </c:pt>
                <c:pt idx="1334">
                  <c:v>466540</c:v>
                </c:pt>
                <c:pt idx="1335">
                  <c:v>466540</c:v>
                </c:pt>
                <c:pt idx="1336">
                  <c:v>466540</c:v>
                </c:pt>
                <c:pt idx="1337">
                  <c:v>466540</c:v>
                </c:pt>
                <c:pt idx="1338">
                  <c:v>466540</c:v>
                </c:pt>
                <c:pt idx="1339">
                  <c:v>466540</c:v>
                </c:pt>
                <c:pt idx="1340">
                  <c:v>466540</c:v>
                </c:pt>
                <c:pt idx="1341">
                  <c:v>466540</c:v>
                </c:pt>
                <c:pt idx="1342">
                  <c:v>466544</c:v>
                </c:pt>
                <c:pt idx="1343">
                  <c:v>466544</c:v>
                </c:pt>
                <c:pt idx="1344">
                  <c:v>466544</c:v>
                </c:pt>
                <c:pt idx="1345">
                  <c:v>466544</c:v>
                </c:pt>
                <c:pt idx="1346">
                  <c:v>466544</c:v>
                </c:pt>
                <c:pt idx="1347">
                  <c:v>466544</c:v>
                </c:pt>
                <c:pt idx="1348">
                  <c:v>466544</c:v>
                </c:pt>
                <c:pt idx="1349">
                  <c:v>466544</c:v>
                </c:pt>
                <c:pt idx="1350">
                  <c:v>466544</c:v>
                </c:pt>
                <c:pt idx="1351">
                  <c:v>466544</c:v>
                </c:pt>
                <c:pt idx="1352">
                  <c:v>466544</c:v>
                </c:pt>
                <c:pt idx="1353">
                  <c:v>466544</c:v>
                </c:pt>
                <c:pt idx="1354">
                  <c:v>466544</c:v>
                </c:pt>
                <c:pt idx="1355">
                  <c:v>466544</c:v>
                </c:pt>
                <c:pt idx="1356">
                  <c:v>466548</c:v>
                </c:pt>
                <c:pt idx="1357">
                  <c:v>466560</c:v>
                </c:pt>
                <c:pt idx="1358">
                  <c:v>466560</c:v>
                </c:pt>
                <c:pt idx="1359">
                  <c:v>466574</c:v>
                </c:pt>
                <c:pt idx="1360">
                  <c:v>466592</c:v>
                </c:pt>
                <c:pt idx="1361">
                  <c:v>466606</c:v>
                </c:pt>
                <c:pt idx="1362">
                  <c:v>466632</c:v>
                </c:pt>
                <c:pt idx="1363">
                  <c:v>485242</c:v>
                </c:pt>
                <c:pt idx="1364">
                  <c:v>485242</c:v>
                </c:pt>
                <c:pt idx="1365">
                  <c:v>485242</c:v>
                </c:pt>
                <c:pt idx="1366">
                  <c:v>485242</c:v>
                </c:pt>
                <c:pt idx="1367">
                  <c:v>485242</c:v>
                </c:pt>
                <c:pt idx="1368">
                  <c:v>485242</c:v>
                </c:pt>
                <c:pt idx="1369">
                  <c:v>485242</c:v>
                </c:pt>
                <c:pt idx="1370">
                  <c:v>485242</c:v>
                </c:pt>
                <c:pt idx="1371">
                  <c:v>485242</c:v>
                </c:pt>
                <c:pt idx="1372">
                  <c:v>485242</c:v>
                </c:pt>
                <c:pt idx="1373">
                  <c:v>485242</c:v>
                </c:pt>
                <c:pt idx="1374">
                  <c:v>485242</c:v>
                </c:pt>
                <c:pt idx="1375">
                  <c:v>485242</c:v>
                </c:pt>
                <c:pt idx="1376">
                  <c:v>485242</c:v>
                </c:pt>
                <c:pt idx="1377">
                  <c:v>485242</c:v>
                </c:pt>
                <c:pt idx="1378">
                  <c:v>485242</c:v>
                </c:pt>
                <c:pt idx="1379">
                  <c:v>485242</c:v>
                </c:pt>
                <c:pt idx="1380">
                  <c:v>485242</c:v>
                </c:pt>
                <c:pt idx="1381">
                  <c:v>485242</c:v>
                </c:pt>
                <c:pt idx="1382">
                  <c:v>485242</c:v>
                </c:pt>
                <c:pt idx="1383">
                  <c:v>485242</c:v>
                </c:pt>
                <c:pt idx="1384">
                  <c:v>485242</c:v>
                </c:pt>
                <c:pt idx="1385">
                  <c:v>485242</c:v>
                </c:pt>
                <c:pt idx="1386">
                  <c:v>485242</c:v>
                </c:pt>
                <c:pt idx="1387">
                  <c:v>485242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D6-41E2-B09C-D59BD42806D3}"/>
            </c:ext>
          </c:extLst>
        </c:ser>
        <c:ser>
          <c:idx val="6"/>
          <c:order val="4"/>
          <c:tx>
            <c:strRef>
              <c:f>Sheet2!$G$1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Sheet2!$G$2:$G$1389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D6-41E2-B09C-D59BD4280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Sheet2!$B$2:$B$1389</c:f>
              <c:numCache>
                <c:formatCode>General</c:formatCode>
                <c:ptCount val="1388"/>
                <c:pt idx="0">
                  <c:v>9300</c:v>
                </c:pt>
                <c:pt idx="1">
                  <c:v>18600</c:v>
                </c:pt>
                <c:pt idx="2">
                  <c:v>27900</c:v>
                </c:pt>
                <c:pt idx="3">
                  <c:v>37200</c:v>
                </c:pt>
                <c:pt idx="4">
                  <c:v>46500</c:v>
                </c:pt>
                <c:pt idx="5">
                  <c:v>55800</c:v>
                </c:pt>
                <c:pt idx="6">
                  <c:v>65100</c:v>
                </c:pt>
                <c:pt idx="7">
                  <c:v>74400</c:v>
                </c:pt>
                <c:pt idx="8">
                  <c:v>83700</c:v>
                </c:pt>
                <c:pt idx="9">
                  <c:v>93000</c:v>
                </c:pt>
                <c:pt idx="10">
                  <c:v>102300</c:v>
                </c:pt>
                <c:pt idx="11">
                  <c:v>111600</c:v>
                </c:pt>
                <c:pt idx="12">
                  <c:v>120900</c:v>
                </c:pt>
                <c:pt idx="13">
                  <c:v>130200</c:v>
                </c:pt>
                <c:pt idx="14">
                  <c:v>139500</c:v>
                </c:pt>
                <c:pt idx="15">
                  <c:v>148800</c:v>
                </c:pt>
                <c:pt idx="16">
                  <c:v>158100</c:v>
                </c:pt>
                <c:pt idx="17">
                  <c:v>167400</c:v>
                </c:pt>
                <c:pt idx="18">
                  <c:v>176700</c:v>
                </c:pt>
                <c:pt idx="19">
                  <c:v>186000</c:v>
                </c:pt>
                <c:pt idx="20">
                  <c:v>195300</c:v>
                </c:pt>
                <c:pt idx="21">
                  <c:v>204600</c:v>
                </c:pt>
                <c:pt idx="22">
                  <c:v>213900</c:v>
                </c:pt>
                <c:pt idx="23">
                  <c:v>223200</c:v>
                </c:pt>
                <c:pt idx="24">
                  <c:v>232500</c:v>
                </c:pt>
                <c:pt idx="25">
                  <c:v>241800</c:v>
                </c:pt>
                <c:pt idx="26">
                  <c:v>251100</c:v>
                </c:pt>
                <c:pt idx="27">
                  <c:v>260400</c:v>
                </c:pt>
                <c:pt idx="28">
                  <c:v>269700</c:v>
                </c:pt>
                <c:pt idx="29">
                  <c:v>279000</c:v>
                </c:pt>
                <c:pt idx="30">
                  <c:v>288300</c:v>
                </c:pt>
                <c:pt idx="31">
                  <c:v>297600</c:v>
                </c:pt>
                <c:pt idx="32">
                  <c:v>306900</c:v>
                </c:pt>
                <c:pt idx="33">
                  <c:v>316200</c:v>
                </c:pt>
                <c:pt idx="34">
                  <c:v>325500</c:v>
                </c:pt>
                <c:pt idx="35">
                  <c:v>334800</c:v>
                </c:pt>
                <c:pt idx="36">
                  <c:v>344100</c:v>
                </c:pt>
                <c:pt idx="37">
                  <c:v>353400</c:v>
                </c:pt>
                <c:pt idx="38">
                  <c:v>362700</c:v>
                </c:pt>
                <c:pt idx="39">
                  <c:v>372000</c:v>
                </c:pt>
                <c:pt idx="40">
                  <c:v>381300</c:v>
                </c:pt>
                <c:pt idx="41">
                  <c:v>390600</c:v>
                </c:pt>
                <c:pt idx="42">
                  <c:v>399900</c:v>
                </c:pt>
                <c:pt idx="43">
                  <c:v>409200</c:v>
                </c:pt>
                <c:pt idx="44">
                  <c:v>418500</c:v>
                </c:pt>
                <c:pt idx="45">
                  <c:v>427800</c:v>
                </c:pt>
                <c:pt idx="46">
                  <c:v>437100</c:v>
                </c:pt>
                <c:pt idx="47">
                  <c:v>446400</c:v>
                </c:pt>
                <c:pt idx="48">
                  <c:v>455700</c:v>
                </c:pt>
                <c:pt idx="49">
                  <c:v>465000</c:v>
                </c:pt>
                <c:pt idx="50">
                  <c:v>474300</c:v>
                </c:pt>
                <c:pt idx="51">
                  <c:v>483600</c:v>
                </c:pt>
                <c:pt idx="52">
                  <c:v>492900</c:v>
                </c:pt>
                <c:pt idx="53">
                  <c:v>502200</c:v>
                </c:pt>
                <c:pt idx="54">
                  <c:v>511500</c:v>
                </c:pt>
                <c:pt idx="55">
                  <c:v>520800</c:v>
                </c:pt>
                <c:pt idx="56">
                  <c:v>530100</c:v>
                </c:pt>
                <c:pt idx="57">
                  <c:v>539400</c:v>
                </c:pt>
                <c:pt idx="58">
                  <c:v>548700</c:v>
                </c:pt>
                <c:pt idx="59">
                  <c:v>558000</c:v>
                </c:pt>
                <c:pt idx="60">
                  <c:v>567300</c:v>
                </c:pt>
                <c:pt idx="61">
                  <c:v>576600</c:v>
                </c:pt>
                <c:pt idx="62">
                  <c:v>585900</c:v>
                </c:pt>
                <c:pt idx="63">
                  <c:v>595200</c:v>
                </c:pt>
                <c:pt idx="64">
                  <c:v>604500</c:v>
                </c:pt>
                <c:pt idx="65">
                  <c:v>613800</c:v>
                </c:pt>
                <c:pt idx="66">
                  <c:v>623100</c:v>
                </c:pt>
                <c:pt idx="67">
                  <c:v>632400</c:v>
                </c:pt>
                <c:pt idx="68">
                  <c:v>641700</c:v>
                </c:pt>
                <c:pt idx="69">
                  <c:v>651000</c:v>
                </c:pt>
                <c:pt idx="70">
                  <c:v>660300</c:v>
                </c:pt>
                <c:pt idx="71">
                  <c:v>669600</c:v>
                </c:pt>
                <c:pt idx="72">
                  <c:v>678900</c:v>
                </c:pt>
                <c:pt idx="73">
                  <c:v>688200</c:v>
                </c:pt>
                <c:pt idx="74">
                  <c:v>697500</c:v>
                </c:pt>
                <c:pt idx="75">
                  <c:v>706800</c:v>
                </c:pt>
                <c:pt idx="76">
                  <c:v>716100</c:v>
                </c:pt>
                <c:pt idx="77">
                  <c:v>725400</c:v>
                </c:pt>
                <c:pt idx="78">
                  <c:v>734700</c:v>
                </c:pt>
                <c:pt idx="79">
                  <c:v>744000</c:v>
                </c:pt>
                <c:pt idx="80">
                  <c:v>753300</c:v>
                </c:pt>
                <c:pt idx="81">
                  <c:v>762600</c:v>
                </c:pt>
                <c:pt idx="82">
                  <c:v>771900</c:v>
                </c:pt>
                <c:pt idx="83">
                  <c:v>781200</c:v>
                </c:pt>
                <c:pt idx="84">
                  <c:v>790500</c:v>
                </c:pt>
                <c:pt idx="85">
                  <c:v>799800</c:v>
                </c:pt>
                <c:pt idx="86">
                  <c:v>809100</c:v>
                </c:pt>
                <c:pt idx="87">
                  <c:v>818400</c:v>
                </c:pt>
                <c:pt idx="88">
                  <c:v>827700</c:v>
                </c:pt>
                <c:pt idx="89">
                  <c:v>837000</c:v>
                </c:pt>
                <c:pt idx="90">
                  <c:v>846300</c:v>
                </c:pt>
                <c:pt idx="91">
                  <c:v>855600</c:v>
                </c:pt>
                <c:pt idx="92">
                  <c:v>864900</c:v>
                </c:pt>
                <c:pt idx="93">
                  <c:v>874200</c:v>
                </c:pt>
                <c:pt idx="94">
                  <c:v>883500</c:v>
                </c:pt>
                <c:pt idx="95">
                  <c:v>892800</c:v>
                </c:pt>
                <c:pt idx="96">
                  <c:v>902100</c:v>
                </c:pt>
                <c:pt idx="97">
                  <c:v>911400</c:v>
                </c:pt>
                <c:pt idx="98">
                  <c:v>920700</c:v>
                </c:pt>
                <c:pt idx="99">
                  <c:v>930000</c:v>
                </c:pt>
                <c:pt idx="100">
                  <c:v>939300</c:v>
                </c:pt>
                <c:pt idx="101">
                  <c:v>948600</c:v>
                </c:pt>
                <c:pt idx="102">
                  <c:v>957900</c:v>
                </c:pt>
                <c:pt idx="103">
                  <c:v>967200</c:v>
                </c:pt>
                <c:pt idx="104">
                  <c:v>976500</c:v>
                </c:pt>
                <c:pt idx="105">
                  <c:v>985800</c:v>
                </c:pt>
                <c:pt idx="106">
                  <c:v>995100</c:v>
                </c:pt>
                <c:pt idx="107">
                  <c:v>1004400</c:v>
                </c:pt>
                <c:pt idx="108">
                  <c:v>1013700</c:v>
                </c:pt>
                <c:pt idx="109">
                  <c:v>1023000</c:v>
                </c:pt>
                <c:pt idx="110">
                  <c:v>1032300</c:v>
                </c:pt>
                <c:pt idx="111">
                  <c:v>1041600</c:v>
                </c:pt>
                <c:pt idx="112">
                  <c:v>1050900</c:v>
                </c:pt>
                <c:pt idx="113">
                  <c:v>1060200</c:v>
                </c:pt>
                <c:pt idx="114">
                  <c:v>1069500</c:v>
                </c:pt>
                <c:pt idx="115">
                  <c:v>1078800</c:v>
                </c:pt>
                <c:pt idx="116">
                  <c:v>1088100</c:v>
                </c:pt>
                <c:pt idx="117">
                  <c:v>1097400</c:v>
                </c:pt>
                <c:pt idx="118">
                  <c:v>1106700</c:v>
                </c:pt>
                <c:pt idx="119">
                  <c:v>1116000</c:v>
                </c:pt>
                <c:pt idx="120">
                  <c:v>1125300</c:v>
                </c:pt>
                <c:pt idx="121">
                  <c:v>1134600</c:v>
                </c:pt>
                <c:pt idx="122">
                  <c:v>1143900</c:v>
                </c:pt>
                <c:pt idx="123">
                  <c:v>1153200</c:v>
                </c:pt>
                <c:pt idx="124">
                  <c:v>1162500</c:v>
                </c:pt>
                <c:pt idx="125">
                  <c:v>1171800</c:v>
                </c:pt>
                <c:pt idx="126">
                  <c:v>1181100</c:v>
                </c:pt>
                <c:pt idx="127">
                  <c:v>1190400</c:v>
                </c:pt>
                <c:pt idx="128">
                  <c:v>1199700</c:v>
                </c:pt>
                <c:pt idx="129">
                  <c:v>1209000</c:v>
                </c:pt>
                <c:pt idx="130">
                  <c:v>1218300</c:v>
                </c:pt>
                <c:pt idx="131">
                  <c:v>1227600</c:v>
                </c:pt>
                <c:pt idx="132">
                  <c:v>1236900</c:v>
                </c:pt>
                <c:pt idx="133">
                  <c:v>1246200</c:v>
                </c:pt>
                <c:pt idx="134">
                  <c:v>1255500</c:v>
                </c:pt>
                <c:pt idx="135">
                  <c:v>1264800</c:v>
                </c:pt>
                <c:pt idx="136">
                  <c:v>1274100</c:v>
                </c:pt>
                <c:pt idx="137">
                  <c:v>1283400</c:v>
                </c:pt>
                <c:pt idx="138">
                  <c:v>1292700</c:v>
                </c:pt>
                <c:pt idx="139">
                  <c:v>1302000</c:v>
                </c:pt>
                <c:pt idx="140">
                  <c:v>1311300</c:v>
                </c:pt>
                <c:pt idx="141">
                  <c:v>1320600</c:v>
                </c:pt>
                <c:pt idx="142">
                  <c:v>1329900</c:v>
                </c:pt>
                <c:pt idx="143">
                  <c:v>1339200</c:v>
                </c:pt>
                <c:pt idx="144">
                  <c:v>1348500</c:v>
                </c:pt>
                <c:pt idx="145">
                  <c:v>1357800</c:v>
                </c:pt>
                <c:pt idx="146">
                  <c:v>1367100</c:v>
                </c:pt>
                <c:pt idx="147">
                  <c:v>1376400</c:v>
                </c:pt>
                <c:pt idx="148">
                  <c:v>1385700</c:v>
                </c:pt>
                <c:pt idx="149">
                  <c:v>1395000</c:v>
                </c:pt>
                <c:pt idx="150">
                  <c:v>1404300</c:v>
                </c:pt>
                <c:pt idx="151">
                  <c:v>1413600</c:v>
                </c:pt>
                <c:pt idx="152">
                  <c:v>1422900</c:v>
                </c:pt>
                <c:pt idx="153">
                  <c:v>1432200</c:v>
                </c:pt>
                <c:pt idx="154">
                  <c:v>1441500</c:v>
                </c:pt>
                <c:pt idx="155">
                  <c:v>1450800</c:v>
                </c:pt>
                <c:pt idx="156">
                  <c:v>1460100</c:v>
                </c:pt>
                <c:pt idx="157">
                  <c:v>1469400</c:v>
                </c:pt>
                <c:pt idx="158">
                  <c:v>1478700</c:v>
                </c:pt>
                <c:pt idx="159">
                  <c:v>1488000</c:v>
                </c:pt>
                <c:pt idx="160">
                  <c:v>1497300</c:v>
                </c:pt>
                <c:pt idx="161">
                  <c:v>1506600</c:v>
                </c:pt>
                <c:pt idx="162">
                  <c:v>1515900</c:v>
                </c:pt>
                <c:pt idx="163">
                  <c:v>1525200</c:v>
                </c:pt>
                <c:pt idx="164">
                  <c:v>1534500</c:v>
                </c:pt>
                <c:pt idx="165">
                  <c:v>1543800</c:v>
                </c:pt>
                <c:pt idx="166">
                  <c:v>1553100</c:v>
                </c:pt>
                <c:pt idx="167">
                  <c:v>1562400</c:v>
                </c:pt>
                <c:pt idx="168">
                  <c:v>1571700</c:v>
                </c:pt>
                <c:pt idx="169">
                  <c:v>1581000</c:v>
                </c:pt>
                <c:pt idx="170">
                  <c:v>1590300</c:v>
                </c:pt>
                <c:pt idx="171">
                  <c:v>1599600</c:v>
                </c:pt>
                <c:pt idx="172">
                  <c:v>1608900</c:v>
                </c:pt>
                <c:pt idx="173">
                  <c:v>1618200</c:v>
                </c:pt>
                <c:pt idx="174">
                  <c:v>1627500</c:v>
                </c:pt>
                <c:pt idx="175">
                  <c:v>1636800</c:v>
                </c:pt>
                <c:pt idx="176">
                  <c:v>1646100</c:v>
                </c:pt>
                <c:pt idx="177">
                  <c:v>1655400</c:v>
                </c:pt>
                <c:pt idx="178">
                  <c:v>1664700</c:v>
                </c:pt>
                <c:pt idx="179">
                  <c:v>1674000</c:v>
                </c:pt>
                <c:pt idx="180">
                  <c:v>1683300</c:v>
                </c:pt>
                <c:pt idx="181">
                  <c:v>1692600</c:v>
                </c:pt>
                <c:pt idx="182">
                  <c:v>1701900</c:v>
                </c:pt>
                <c:pt idx="183">
                  <c:v>1711200</c:v>
                </c:pt>
                <c:pt idx="184">
                  <c:v>1720500</c:v>
                </c:pt>
                <c:pt idx="185">
                  <c:v>1729800</c:v>
                </c:pt>
                <c:pt idx="186">
                  <c:v>1739100</c:v>
                </c:pt>
                <c:pt idx="187">
                  <c:v>1748400</c:v>
                </c:pt>
                <c:pt idx="188">
                  <c:v>1757700</c:v>
                </c:pt>
                <c:pt idx="189">
                  <c:v>1767000</c:v>
                </c:pt>
                <c:pt idx="190">
                  <c:v>1776300</c:v>
                </c:pt>
                <c:pt idx="191">
                  <c:v>1785600</c:v>
                </c:pt>
                <c:pt idx="192">
                  <c:v>1794900</c:v>
                </c:pt>
                <c:pt idx="193">
                  <c:v>1804200</c:v>
                </c:pt>
                <c:pt idx="194">
                  <c:v>1813500</c:v>
                </c:pt>
                <c:pt idx="195">
                  <c:v>1822800</c:v>
                </c:pt>
                <c:pt idx="196">
                  <c:v>1832100</c:v>
                </c:pt>
                <c:pt idx="197">
                  <c:v>1841400</c:v>
                </c:pt>
                <c:pt idx="198">
                  <c:v>1850700</c:v>
                </c:pt>
                <c:pt idx="199">
                  <c:v>1860000</c:v>
                </c:pt>
                <c:pt idx="200">
                  <c:v>1869300</c:v>
                </c:pt>
                <c:pt idx="201">
                  <c:v>1878600</c:v>
                </c:pt>
                <c:pt idx="202">
                  <c:v>1887900</c:v>
                </c:pt>
                <c:pt idx="203">
                  <c:v>1897200</c:v>
                </c:pt>
                <c:pt idx="204">
                  <c:v>1906500</c:v>
                </c:pt>
                <c:pt idx="205">
                  <c:v>1915800</c:v>
                </c:pt>
                <c:pt idx="206">
                  <c:v>1925100</c:v>
                </c:pt>
                <c:pt idx="207">
                  <c:v>1934400</c:v>
                </c:pt>
                <c:pt idx="208">
                  <c:v>1943700</c:v>
                </c:pt>
                <c:pt idx="209">
                  <c:v>1953000</c:v>
                </c:pt>
                <c:pt idx="210">
                  <c:v>1962300</c:v>
                </c:pt>
                <c:pt idx="211">
                  <c:v>1971600</c:v>
                </c:pt>
                <c:pt idx="212">
                  <c:v>1980900</c:v>
                </c:pt>
                <c:pt idx="213">
                  <c:v>1990200</c:v>
                </c:pt>
                <c:pt idx="214">
                  <c:v>1999500</c:v>
                </c:pt>
                <c:pt idx="215">
                  <c:v>2008800</c:v>
                </c:pt>
                <c:pt idx="216">
                  <c:v>2018100</c:v>
                </c:pt>
                <c:pt idx="217">
                  <c:v>2027400</c:v>
                </c:pt>
                <c:pt idx="218">
                  <c:v>2036700</c:v>
                </c:pt>
                <c:pt idx="219">
                  <c:v>2046000</c:v>
                </c:pt>
                <c:pt idx="220">
                  <c:v>2055300</c:v>
                </c:pt>
                <c:pt idx="221">
                  <c:v>2064600</c:v>
                </c:pt>
                <c:pt idx="222">
                  <c:v>2073900</c:v>
                </c:pt>
                <c:pt idx="223">
                  <c:v>2083200</c:v>
                </c:pt>
                <c:pt idx="224">
                  <c:v>2092500</c:v>
                </c:pt>
                <c:pt idx="225">
                  <c:v>2101800</c:v>
                </c:pt>
                <c:pt idx="226">
                  <c:v>2111100</c:v>
                </c:pt>
                <c:pt idx="227">
                  <c:v>2120400</c:v>
                </c:pt>
                <c:pt idx="228">
                  <c:v>2129700</c:v>
                </c:pt>
                <c:pt idx="229">
                  <c:v>2139000</c:v>
                </c:pt>
                <c:pt idx="230">
                  <c:v>2148300</c:v>
                </c:pt>
                <c:pt idx="231">
                  <c:v>2157600</c:v>
                </c:pt>
                <c:pt idx="232">
                  <c:v>2166900</c:v>
                </c:pt>
                <c:pt idx="233">
                  <c:v>2176200</c:v>
                </c:pt>
                <c:pt idx="234">
                  <c:v>2185500</c:v>
                </c:pt>
                <c:pt idx="235">
                  <c:v>2194800</c:v>
                </c:pt>
                <c:pt idx="236">
                  <c:v>2204100</c:v>
                </c:pt>
                <c:pt idx="237">
                  <c:v>2213400</c:v>
                </c:pt>
                <c:pt idx="238">
                  <c:v>2222700</c:v>
                </c:pt>
                <c:pt idx="239">
                  <c:v>2232000</c:v>
                </c:pt>
                <c:pt idx="240">
                  <c:v>2241300</c:v>
                </c:pt>
                <c:pt idx="241">
                  <c:v>2250600</c:v>
                </c:pt>
                <c:pt idx="242">
                  <c:v>2259900</c:v>
                </c:pt>
                <c:pt idx="243">
                  <c:v>2269200</c:v>
                </c:pt>
                <c:pt idx="244">
                  <c:v>2278500</c:v>
                </c:pt>
                <c:pt idx="245">
                  <c:v>2287800</c:v>
                </c:pt>
                <c:pt idx="246">
                  <c:v>2297100</c:v>
                </c:pt>
                <c:pt idx="247">
                  <c:v>2306400</c:v>
                </c:pt>
                <c:pt idx="248">
                  <c:v>2315700</c:v>
                </c:pt>
                <c:pt idx="249">
                  <c:v>2325000</c:v>
                </c:pt>
                <c:pt idx="250">
                  <c:v>2334300</c:v>
                </c:pt>
                <c:pt idx="251">
                  <c:v>2343600</c:v>
                </c:pt>
                <c:pt idx="252">
                  <c:v>2352900</c:v>
                </c:pt>
                <c:pt idx="253">
                  <c:v>2362200</c:v>
                </c:pt>
                <c:pt idx="254">
                  <c:v>2371500</c:v>
                </c:pt>
                <c:pt idx="255">
                  <c:v>2380800</c:v>
                </c:pt>
                <c:pt idx="256">
                  <c:v>2390100</c:v>
                </c:pt>
                <c:pt idx="257">
                  <c:v>2399400</c:v>
                </c:pt>
                <c:pt idx="258">
                  <c:v>2408700</c:v>
                </c:pt>
                <c:pt idx="259">
                  <c:v>2418000</c:v>
                </c:pt>
                <c:pt idx="260">
                  <c:v>2427300</c:v>
                </c:pt>
                <c:pt idx="261">
                  <c:v>2436600</c:v>
                </c:pt>
                <c:pt idx="262">
                  <c:v>2445900</c:v>
                </c:pt>
                <c:pt idx="263">
                  <c:v>2455200</c:v>
                </c:pt>
                <c:pt idx="264">
                  <c:v>2464500</c:v>
                </c:pt>
                <c:pt idx="265">
                  <c:v>2473800</c:v>
                </c:pt>
                <c:pt idx="266">
                  <c:v>2483100</c:v>
                </c:pt>
                <c:pt idx="267">
                  <c:v>2492400</c:v>
                </c:pt>
                <c:pt idx="268">
                  <c:v>2501700</c:v>
                </c:pt>
                <c:pt idx="269">
                  <c:v>2511000</c:v>
                </c:pt>
                <c:pt idx="270">
                  <c:v>2520300</c:v>
                </c:pt>
                <c:pt idx="271">
                  <c:v>2529600</c:v>
                </c:pt>
                <c:pt idx="272">
                  <c:v>2538900</c:v>
                </c:pt>
                <c:pt idx="273">
                  <c:v>2548200</c:v>
                </c:pt>
                <c:pt idx="274">
                  <c:v>2557500</c:v>
                </c:pt>
                <c:pt idx="275">
                  <c:v>2566800</c:v>
                </c:pt>
                <c:pt idx="276">
                  <c:v>2576100</c:v>
                </c:pt>
                <c:pt idx="277">
                  <c:v>2585400</c:v>
                </c:pt>
                <c:pt idx="278">
                  <c:v>2594700</c:v>
                </c:pt>
                <c:pt idx="279">
                  <c:v>2604000</c:v>
                </c:pt>
                <c:pt idx="280">
                  <c:v>2613300</c:v>
                </c:pt>
                <c:pt idx="281">
                  <c:v>2622600</c:v>
                </c:pt>
                <c:pt idx="282">
                  <c:v>2631900</c:v>
                </c:pt>
                <c:pt idx="283">
                  <c:v>2641200</c:v>
                </c:pt>
                <c:pt idx="284">
                  <c:v>2650500</c:v>
                </c:pt>
                <c:pt idx="285">
                  <c:v>2659800</c:v>
                </c:pt>
                <c:pt idx="286">
                  <c:v>2669100</c:v>
                </c:pt>
                <c:pt idx="287">
                  <c:v>2678400</c:v>
                </c:pt>
                <c:pt idx="288">
                  <c:v>2687700</c:v>
                </c:pt>
                <c:pt idx="289">
                  <c:v>2697000</c:v>
                </c:pt>
                <c:pt idx="290">
                  <c:v>2706300</c:v>
                </c:pt>
                <c:pt idx="291">
                  <c:v>2715600</c:v>
                </c:pt>
                <c:pt idx="292">
                  <c:v>2724900</c:v>
                </c:pt>
                <c:pt idx="293">
                  <c:v>2734200</c:v>
                </c:pt>
                <c:pt idx="294">
                  <c:v>2743500</c:v>
                </c:pt>
                <c:pt idx="295">
                  <c:v>2752800</c:v>
                </c:pt>
                <c:pt idx="296">
                  <c:v>2762100</c:v>
                </c:pt>
                <c:pt idx="297">
                  <c:v>2771400</c:v>
                </c:pt>
                <c:pt idx="298">
                  <c:v>2780700</c:v>
                </c:pt>
                <c:pt idx="299">
                  <c:v>2790000</c:v>
                </c:pt>
                <c:pt idx="300">
                  <c:v>2799300</c:v>
                </c:pt>
                <c:pt idx="301">
                  <c:v>2808600</c:v>
                </c:pt>
                <c:pt idx="302">
                  <c:v>2817900</c:v>
                </c:pt>
                <c:pt idx="303">
                  <c:v>2827200</c:v>
                </c:pt>
                <c:pt idx="304">
                  <c:v>2836500</c:v>
                </c:pt>
                <c:pt idx="305">
                  <c:v>2845800</c:v>
                </c:pt>
                <c:pt idx="306">
                  <c:v>2855100</c:v>
                </c:pt>
                <c:pt idx="307">
                  <c:v>2864400</c:v>
                </c:pt>
                <c:pt idx="308">
                  <c:v>2873700</c:v>
                </c:pt>
                <c:pt idx="309">
                  <c:v>2883000</c:v>
                </c:pt>
                <c:pt idx="310">
                  <c:v>2892300</c:v>
                </c:pt>
                <c:pt idx="311">
                  <c:v>2901600</c:v>
                </c:pt>
                <c:pt idx="312">
                  <c:v>2910900</c:v>
                </c:pt>
                <c:pt idx="313">
                  <c:v>2920200</c:v>
                </c:pt>
                <c:pt idx="314">
                  <c:v>2929500</c:v>
                </c:pt>
                <c:pt idx="315">
                  <c:v>2938800</c:v>
                </c:pt>
                <c:pt idx="316">
                  <c:v>2948100</c:v>
                </c:pt>
                <c:pt idx="317">
                  <c:v>2957400</c:v>
                </c:pt>
                <c:pt idx="318">
                  <c:v>2966700</c:v>
                </c:pt>
                <c:pt idx="319">
                  <c:v>2976000</c:v>
                </c:pt>
                <c:pt idx="320">
                  <c:v>2985300</c:v>
                </c:pt>
                <c:pt idx="321">
                  <c:v>2994600</c:v>
                </c:pt>
                <c:pt idx="322">
                  <c:v>3003900</c:v>
                </c:pt>
                <c:pt idx="323">
                  <c:v>3013200</c:v>
                </c:pt>
                <c:pt idx="324">
                  <c:v>3022500</c:v>
                </c:pt>
                <c:pt idx="325">
                  <c:v>3031800</c:v>
                </c:pt>
                <c:pt idx="326">
                  <c:v>3041100</c:v>
                </c:pt>
                <c:pt idx="327">
                  <c:v>3050400</c:v>
                </c:pt>
                <c:pt idx="328">
                  <c:v>3059700</c:v>
                </c:pt>
                <c:pt idx="329">
                  <c:v>3069000</c:v>
                </c:pt>
                <c:pt idx="330">
                  <c:v>3078300</c:v>
                </c:pt>
                <c:pt idx="331">
                  <c:v>3087600</c:v>
                </c:pt>
                <c:pt idx="332">
                  <c:v>3096900</c:v>
                </c:pt>
                <c:pt idx="333">
                  <c:v>3106200</c:v>
                </c:pt>
                <c:pt idx="334">
                  <c:v>3115500</c:v>
                </c:pt>
                <c:pt idx="335">
                  <c:v>3124800</c:v>
                </c:pt>
                <c:pt idx="336">
                  <c:v>3134100</c:v>
                </c:pt>
                <c:pt idx="337">
                  <c:v>3143400</c:v>
                </c:pt>
                <c:pt idx="338">
                  <c:v>3152700</c:v>
                </c:pt>
                <c:pt idx="339">
                  <c:v>3162000</c:v>
                </c:pt>
                <c:pt idx="340">
                  <c:v>3171300</c:v>
                </c:pt>
                <c:pt idx="341">
                  <c:v>3180600</c:v>
                </c:pt>
                <c:pt idx="342">
                  <c:v>3189900</c:v>
                </c:pt>
                <c:pt idx="343">
                  <c:v>3199200</c:v>
                </c:pt>
                <c:pt idx="344">
                  <c:v>3208500</c:v>
                </c:pt>
                <c:pt idx="345">
                  <c:v>3217800</c:v>
                </c:pt>
                <c:pt idx="346">
                  <c:v>3227100</c:v>
                </c:pt>
                <c:pt idx="347">
                  <c:v>3236400</c:v>
                </c:pt>
                <c:pt idx="348">
                  <c:v>3245700</c:v>
                </c:pt>
                <c:pt idx="349">
                  <c:v>3255000</c:v>
                </c:pt>
                <c:pt idx="350">
                  <c:v>3264300</c:v>
                </c:pt>
                <c:pt idx="351">
                  <c:v>3273600</c:v>
                </c:pt>
                <c:pt idx="352">
                  <c:v>3282900</c:v>
                </c:pt>
                <c:pt idx="353">
                  <c:v>3292200</c:v>
                </c:pt>
                <c:pt idx="354">
                  <c:v>3301500</c:v>
                </c:pt>
                <c:pt idx="355">
                  <c:v>3310800</c:v>
                </c:pt>
                <c:pt idx="356">
                  <c:v>3320100</c:v>
                </c:pt>
                <c:pt idx="357">
                  <c:v>3329400</c:v>
                </c:pt>
                <c:pt idx="358">
                  <c:v>3338700</c:v>
                </c:pt>
                <c:pt idx="359">
                  <c:v>3348000</c:v>
                </c:pt>
                <c:pt idx="360">
                  <c:v>3357300</c:v>
                </c:pt>
                <c:pt idx="361">
                  <c:v>3366600</c:v>
                </c:pt>
                <c:pt idx="362">
                  <c:v>3375900</c:v>
                </c:pt>
                <c:pt idx="363">
                  <c:v>3385200</c:v>
                </c:pt>
                <c:pt idx="364">
                  <c:v>3394500</c:v>
                </c:pt>
                <c:pt idx="365">
                  <c:v>3403800</c:v>
                </c:pt>
                <c:pt idx="366">
                  <c:v>3413100</c:v>
                </c:pt>
                <c:pt idx="367">
                  <c:v>3422400</c:v>
                </c:pt>
                <c:pt idx="368">
                  <c:v>3431700</c:v>
                </c:pt>
                <c:pt idx="369">
                  <c:v>3441000</c:v>
                </c:pt>
                <c:pt idx="370">
                  <c:v>3450300</c:v>
                </c:pt>
                <c:pt idx="371">
                  <c:v>3459600</c:v>
                </c:pt>
                <c:pt idx="372">
                  <c:v>3468900</c:v>
                </c:pt>
                <c:pt idx="373">
                  <c:v>3478200</c:v>
                </c:pt>
                <c:pt idx="374">
                  <c:v>3487500</c:v>
                </c:pt>
                <c:pt idx="375">
                  <c:v>3496800</c:v>
                </c:pt>
                <c:pt idx="376">
                  <c:v>3506100</c:v>
                </c:pt>
                <c:pt idx="377">
                  <c:v>3515400</c:v>
                </c:pt>
                <c:pt idx="378">
                  <c:v>3524700</c:v>
                </c:pt>
                <c:pt idx="379">
                  <c:v>3534000</c:v>
                </c:pt>
                <c:pt idx="380">
                  <c:v>3543300</c:v>
                </c:pt>
                <c:pt idx="381">
                  <c:v>3552600</c:v>
                </c:pt>
                <c:pt idx="382">
                  <c:v>3561900</c:v>
                </c:pt>
                <c:pt idx="383">
                  <c:v>3571200</c:v>
                </c:pt>
                <c:pt idx="384">
                  <c:v>3580500</c:v>
                </c:pt>
                <c:pt idx="385">
                  <c:v>3589800</c:v>
                </c:pt>
                <c:pt idx="386">
                  <c:v>3599100</c:v>
                </c:pt>
                <c:pt idx="387">
                  <c:v>3608400</c:v>
                </c:pt>
                <c:pt idx="388">
                  <c:v>3617700</c:v>
                </c:pt>
                <c:pt idx="389">
                  <c:v>3627000</c:v>
                </c:pt>
                <c:pt idx="390">
                  <c:v>3636300</c:v>
                </c:pt>
                <c:pt idx="391">
                  <c:v>3645600</c:v>
                </c:pt>
                <c:pt idx="392">
                  <c:v>3654900</c:v>
                </c:pt>
                <c:pt idx="393">
                  <c:v>3664200</c:v>
                </c:pt>
                <c:pt idx="394">
                  <c:v>3673500</c:v>
                </c:pt>
                <c:pt idx="395">
                  <c:v>3682800</c:v>
                </c:pt>
                <c:pt idx="396">
                  <c:v>3692100</c:v>
                </c:pt>
                <c:pt idx="397">
                  <c:v>3701400</c:v>
                </c:pt>
                <c:pt idx="398">
                  <c:v>3710700</c:v>
                </c:pt>
                <c:pt idx="399">
                  <c:v>3720000</c:v>
                </c:pt>
                <c:pt idx="400">
                  <c:v>3729300</c:v>
                </c:pt>
                <c:pt idx="401">
                  <c:v>3738600</c:v>
                </c:pt>
                <c:pt idx="402">
                  <c:v>3747900</c:v>
                </c:pt>
                <c:pt idx="403">
                  <c:v>3757200</c:v>
                </c:pt>
                <c:pt idx="404">
                  <c:v>3766500</c:v>
                </c:pt>
                <c:pt idx="405">
                  <c:v>3775800</c:v>
                </c:pt>
                <c:pt idx="406">
                  <c:v>3785100</c:v>
                </c:pt>
                <c:pt idx="407">
                  <c:v>3794400</c:v>
                </c:pt>
                <c:pt idx="408">
                  <c:v>3803700</c:v>
                </c:pt>
                <c:pt idx="409">
                  <c:v>3813000</c:v>
                </c:pt>
                <c:pt idx="410">
                  <c:v>3822300</c:v>
                </c:pt>
                <c:pt idx="411">
                  <c:v>3831600</c:v>
                </c:pt>
                <c:pt idx="412">
                  <c:v>3840900</c:v>
                </c:pt>
                <c:pt idx="413">
                  <c:v>3850200</c:v>
                </c:pt>
                <c:pt idx="414">
                  <c:v>3859500</c:v>
                </c:pt>
                <c:pt idx="415">
                  <c:v>3868800</c:v>
                </c:pt>
                <c:pt idx="416">
                  <c:v>3878100</c:v>
                </c:pt>
                <c:pt idx="417">
                  <c:v>3887400</c:v>
                </c:pt>
                <c:pt idx="418">
                  <c:v>3896700</c:v>
                </c:pt>
                <c:pt idx="419">
                  <c:v>3906000</c:v>
                </c:pt>
                <c:pt idx="420">
                  <c:v>3915300</c:v>
                </c:pt>
                <c:pt idx="421">
                  <c:v>3924600</c:v>
                </c:pt>
                <c:pt idx="422">
                  <c:v>3933900</c:v>
                </c:pt>
                <c:pt idx="423">
                  <c:v>3943200</c:v>
                </c:pt>
                <c:pt idx="424">
                  <c:v>3952500</c:v>
                </c:pt>
                <c:pt idx="425">
                  <c:v>3961800</c:v>
                </c:pt>
                <c:pt idx="426">
                  <c:v>3971100</c:v>
                </c:pt>
                <c:pt idx="427">
                  <c:v>3980400</c:v>
                </c:pt>
                <c:pt idx="428">
                  <c:v>3989700</c:v>
                </c:pt>
                <c:pt idx="429">
                  <c:v>3999000</c:v>
                </c:pt>
                <c:pt idx="430">
                  <c:v>4008300</c:v>
                </c:pt>
                <c:pt idx="431">
                  <c:v>4017600</c:v>
                </c:pt>
                <c:pt idx="432">
                  <c:v>4026900</c:v>
                </c:pt>
                <c:pt idx="433">
                  <c:v>4036200</c:v>
                </c:pt>
                <c:pt idx="434">
                  <c:v>4045500</c:v>
                </c:pt>
                <c:pt idx="435">
                  <c:v>4054800</c:v>
                </c:pt>
                <c:pt idx="436">
                  <c:v>4064100</c:v>
                </c:pt>
                <c:pt idx="437">
                  <c:v>4073400</c:v>
                </c:pt>
                <c:pt idx="438">
                  <c:v>4082700</c:v>
                </c:pt>
                <c:pt idx="439">
                  <c:v>4092000</c:v>
                </c:pt>
                <c:pt idx="440">
                  <c:v>4101300</c:v>
                </c:pt>
                <c:pt idx="441">
                  <c:v>4110600</c:v>
                </c:pt>
                <c:pt idx="442">
                  <c:v>4119900</c:v>
                </c:pt>
                <c:pt idx="443">
                  <c:v>4129200</c:v>
                </c:pt>
                <c:pt idx="444">
                  <c:v>4138500</c:v>
                </c:pt>
                <c:pt idx="445">
                  <c:v>4147800</c:v>
                </c:pt>
                <c:pt idx="446">
                  <c:v>4157100</c:v>
                </c:pt>
                <c:pt idx="447">
                  <c:v>4166400</c:v>
                </c:pt>
                <c:pt idx="448">
                  <c:v>4175700</c:v>
                </c:pt>
                <c:pt idx="449">
                  <c:v>4185000</c:v>
                </c:pt>
                <c:pt idx="450">
                  <c:v>4194300</c:v>
                </c:pt>
                <c:pt idx="451">
                  <c:v>4203600</c:v>
                </c:pt>
                <c:pt idx="452">
                  <c:v>4212900</c:v>
                </c:pt>
                <c:pt idx="453">
                  <c:v>4222200</c:v>
                </c:pt>
                <c:pt idx="454">
                  <c:v>4231500</c:v>
                </c:pt>
                <c:pt idx="455">
                  <c:v>4240800</c:v>
                </c:pt>
                <c:pt idx="456">
                  <c:v>4250100</c:v>
                </c:pt>
                <c:pt idx="457">
                  <c:v>4259400</c:v>
                </c:pt>
                <c:pt idx="458">
                  <c:v>4268700</c:v>
                </c:pt>
                <c:pt idx="459">
                  <c:v>4278000</c:v>
                </c:pt>
                <c:pt idx="460">
                  <c:v>4287300</c:v>
                </c:pt>
                <c:pt idx="461">
                  <c:v>4296600</c:v>
                </c:pt>
                <c:pt idx="462">
                  <c:v>4305900</c:v>
                </c:pt>
                <c:pt idx="463">
                  <c:v>4315200</c:v>
                </c:pt>
                <c:pt idx="464">
                  <c:v>4324500</c:v>
                </c:pt>
                <c:pt idx="465">
                  <c:v>4333800</c:v>
                </c:pt>
                <c:pt idx="466">
                  <c:v>4343100</c:v>
                </c:pt>
                <c:pt idx="467">
                  <c:v>4352400</c:v>
                </c:pt>
                <c:pt idx="468">
                  <c:v>4361700</c:v>
                </c:pt>
                <c:pt idx="469">
                  <c:v>4371000</c:v>
                </c:pt>
                <c:pt idx="470">
                  <c:v>4380300</c:v>
                </c:pt>
                <c:pt idx="471">
                  <c:v>4389600</c:v>
                </c:pt>
                <c:pt idx="472">
                  <c:v>4398900</c:v>
                </c:pt>
                <c:pt idx="473">
                  <c:v>4408200</c:v>
                </c:pt>
                <c:pt idx="474">
                  <c:v>4417500</c:v>
                </c:pt>
                <c:pt idx="475">
                  <c:v>4426800</c:v>
                </c:pt>
                <c:pt idx="476">
                  <c:v>4436100</c:v>
                </c:pt>
                <c:pt idx="477">
                  <c:v>4445400</c:v>
                </c:pt>
                <c:pt idx="478">
                  <c:v>4454700</c:v>
                </c:pt>
                <c:pt idx="479">
                  <c:v>4464000</c:v>
                </c:pt>
                <c:pt idx="480">
                  <c:v>4473300</c:v>
                </c:pt>
                <c:pt idx="481">
                  <c:v>4482600</c:v>
                </c:pt>
                <c:pt idx="482">
                  <c:v>4491900</c:v>
                </c:pt>
                <c:pt idx="483">
                  <c:v>4501200</c:v>
                </c:pt>
                <c:pt idx="484">
                  <c:v>4510500</c:v>
                </c:pt>
                <c:pt idx="485">
                  <c:v>4519800</c:v>
                </c:pt>
                <c:pt idx="486">
                  <c:v>4529100</c:v>
                </c:pt>
                <c:pt idx="487">
                  <c:v>4538400</c:v>
                </c:pt>
                <c:pt idx="488">
                  <c:v>4547700</c:v>
                </c:pt>
                <c:pt idx="489">
                  <c:v>4557000</c:v>
                </c:pt>
                <c:pt idx="490">
                  <c:v>4566300</c:v>
                </c:pt>
                <c:pt idx="491">
                  <c:v>4575600</c:v>
                </c:pt>
                <c:pt idx="492">
                  <c:v>4584900</c:v>
                </c:pt>
                <c:pt idx="493">
                  <c:v>4594200</c:v>
                </c:pt>
                <c:pt idx="494">
                  <c:v>4603500</c:v>
                </c:pt>
                <c:pt idx="495">
                  <c:v>4612800</c:v>
                </c:pt>
                <c:pt idx="496">
                  <c:v>4622100</c:v>
                </c:pt>
                <c:pt idx="497">
                  <c:v>4631400</c:v>
                </c:pt>
                <c:pt idx="498">
                  <c:v>4640700</c:v>
                </c:pt>
                <c:pt idx="499">
                  <c:v>4650000</c:v>
                </c:pt>
                <c:pt idx="500">
                  <c:v>4659300</c:v>
                </c:pt>
                <c:pt idx="501">
                  <c:v>4668600</c:v>
                </c:pt>
                <c:pt idx="502">
                  <c:v>4677900</c:v>
                </c:pt>
                <c:pt idx="503">
                  <c:v>4687200</c:v>
                </c:pt>
                <c:pt idx="504">
                  <c:v>4696500</c:v>
                </c:pt>
                <c:pt idx="505">
                  <c:v>4705800</c:v>
                </c:pt>
                <c:pt idx="506">
                  <c:v>4715100</c:v>
                </c:pt>
                <c:pt idx="507">
                  <c:v>4724400</c:v>
                </c:pt>
                <c:pt idx="508">
                  <c:v>4733700</c:v>
                </c:pt>
                <c:pt idx="509">
                  <c:v>4743000</c:v>
                </c:pt>
                <c:pt idx="510">
                  <c:v>4752300</c:v>
                </c:pt>
                <c:pt idx="511">
                  <c:v>4761600</c:v>
                </c:pt>
                <c:pt idx="512">
                  <c:v>4770900</c:v>
                </c:pt>
                <c:pt idx="513">
                  <c:v>4780200</c:v>
                </c:pt>
                <c:pt idx="514">
                  <c:v>4789500</c:v>
                </c:pt>
                <c:pt idx="515">
                  <c:v>4798800</c:v>
                </c:pt>
                <c:pt idx="516">
                  <c:v>4808100</c:v>
                </c:pt>
                <c:pt idx="517">
                  <c:v>4817400</c:v>
                </c:pt>
                <c:pt idx="518">
                  <c:v>4826700</c:v>
                </c:pt>
                <c:pt idx="519">
                  <c:v>4836000</c:v>
                </c:pt>
                <c:pt idx="520">
                  <c:v>4845300</c:v>
                </c:pt>
                <c:pt idx="521">
                  <c:v>4854600</c:v>
                </c:pt>
                <c:pt idx="522">
                  <c:v>4863900</c:v>
                </c:pt>
                <c:pt idx="523">
                  <c:v>4873200</c:v>
                </c:pt>
                <c:pt idx="524">
                  <c:v>4882500</c:v>
                </c:pt>
                <c:pt idx="525">
                  <c:v>4891800</c:v>
                </c:pt>
                <c:pt idx="526">
                  <c:v>4901100</c:v>
                </c:pt>
                <c:pt idx="527">
                  <c:v>4910400</c:v>
                </c:pt>
                <c:pt idx="528">
                  <c:v>4919700</c:v>
                </c:pt>
                <c:pt idx="529">
                  <c:v>4929000</c:v>
                </c:pt>
                <c:pt idx="530">
                  <c:v>4938300</c:v>
                </c:pt>
                <c:pt idx="531">
                  <c:v>4947600</c:v>
                </c:pt>
                <c:pt idx="532">
                  <c:v>4956900</c:v>
                </c:pt>
                <c:pt idx="533">
                  <c:v>4966200</c:v>
                </c:pt>
                <c:pt idx="534">
                  <c:v>4975500</c:v>
                </c:pt>
                <c:pt idx="535">
                  <c:v>4984800</c:v>
                </c:pt>
                <c:pt idx="536">
                  <c:v>4994100</c:v>
                </c:pt>
                <c:pt idx="537">
                  <c:v>5003400</c:v>
                </c:pt>
                <c:pt idx="538">
                  <c:v>5012700</c:v>
                </c:pt>
                <c:pt idx="539">
                  <c:v>5022000</c:v>
                </c:pt>
                <c:pt idx="540">
                  <c:v>5031300</c:v>
                </c:pt>
                <c:pt idx="541">
                  <c:v>5040600</c:v>
                </c:pt>
                <c:pt idx="542">
                  <c:v>5049900</c:v>
                </c:pt>
                <c:pt idx="543">
                  <c:v>5059200</c:v>
                </c:pt>
                <c:pt idx="544">
                  <c:v>5068500</c:v>
                </c:pt>
                <c:pt idx="545">
                  <c:v>5077800</c:v>
                </c:pt>
                <c:pt idx="546">
                  <c:v>5087100</c:v>
                </c:pt>
                <c:pt idx="547">
                  <c:v>5096400</c:v>
                </c:pt>
                <c:pt idx="548">
                  <c:v>5105700</c:v>
                </c:pt>
                <c:pt idx="549">
                  <c:v>5115000</c:v>
                </c:pt>
                <c:pt idx="550">
                  <c:v>5124300</c:v>
                </c:pt>
                <c:pt idx="551">
                  <c:v>5133600</c:v>
                </c:pt>
                <c:pt idx="552">
                  <c:v>5142900</c:v>
                </c:pt>
                <c:pt idx="553">
                  <c:v>5152200</c:v>
                </c:pt>
                <c:pt idx="554">
                  <c:v>5161500</c:v>
                </c:pt>
                <c:pt idx="555">
                  <c:v>5170800</c:v>
                </c:pt>
                <c:pt idx="556">
                  <c:v>5180100</c:v>
                </c:pt>
                <c:pt idx="557">
                  <c:v>5189400</c:v>
                </c:pt>
                <c:pt idx="558">
                  <c:v>5198700</c:v>
                </c:pt>
                <c:pt idx="559">
                  <c:v>5208000</c:v>
                </c:pt>
                <c:pt idx="560">
                  <c:v>5217300</c:v>
                </c:pt>
                <c:pt idx="561">
                  <c:v>5226600</c:v>
                </c:pt>
                <c:pt idx="562">
                  <c:v>5235900</c:v>
                </c:pt>
                <c:pt idx="563">
                  <c:v>5245200</c:v>
                </c:pt>
                <c:pt idx="564">
                  <c:v>5254500</c:v>
                </c:pt>
                <c:pt idx="565">
                  <c:v>5263800</c:v>
                </c:pt>
                <c:pt idx="566">
                  <c:v>5273100</c:v>
                </c:pt>
                <c:pt idx="567">
                  <c:v>5282400</c:v>
                </c:pt>
                <c:pt idx="568">
                  <c:v>5291700</c:v>
                </c:pt>
                <c:pt idx="569">
                  <c:v>5301000</c:v>
                </c:pt>
                <c:pt idx="570">
                  <c:v>5310300</c:v>
                </c:pt>
                <c:pt idx="571">
                  <c:v>5319600</c:v>
                </c:pt>
                <c:pt idx="572">
                  <c:v>5328900</c:v>
                </c:pt>
                <c:pt idx="573">
                  <c:v>5338200</c:v>
                </c:pt>
                <c:pt idx="574">
                  <c:v>5347500</c:v>
                </c:pt>
                <c:pt idx="575">
                  <c:v>5356800</c:v>
                </c:pt>
                <c:pt idx="576">
                  <c:v>5366100</c:v>
                </c:pt>
                <c:pt idx="577">
                  <c:v>5375400</c:v>
                </c:pt>
                <c:pt idx="578">
                  <c:v>5384700</c:v>
                </c:pt>
                <c:pt idx="579">
                  <c:v>5394000</c:v>
                </c:pt>
                <c:pt idx="580">
                  <c:v>5403300</c:v>
                </c:pt>
                <c:pt idx="581">
                  <c:v>5412600</c:v>
                </c:pt>
                <c:pt idx="582">
                  <c:v>5421900</c:v>
                </c:pt>
                <c:pt idx="583">
                  <c:v>5431200</c:v>
                </c:pt>
                <c:pt idx="584">
                  <c:v>5440500</c:v>
                </c:pt>
                <c:pt idx="585">
                  <c:v>5449800</c:v>
                </c:pt>
                <c:pt idx="586">
                  <c:v>5459100</c:v>
                </c:pt>
                <c:pt idx="587">
                  <c:v>5468400</c:v>
                </c:pt>
                <c:pt idx="588">
                  <c:v>5477700</c:v>
                </c:pt>
                <c:pt idx="589">
                  <c:v>5487000</c:v>
                </c:pt>
                <c:pt idx="590">
                  <c:v>5496300</c:v>
                </c:pt>
                <c:pt idx="591">
                  <c:v>5505600</c:v>
                </c:pt>
                <c:pt idx="592">
                  <c:v>5514900</c:v>
                </c:pt>
                <c:pt idx="593">
                  <c:v>5524200</c:v>
                </c:pt>
                <c:pt idx="594">
                  <c:v>5533500</c:v>
                </c:pt>
                <c:pt idx="595">
                  <c:v>5542800</c:v>
                </c:pt>
                <c:pt idx="596">
                  <c:v>5552100</c:v>
                </c:pt>
                <c:pt idx="597">
                  <c:v>5561400</c:v>
                </c:pt>
                <c:pt idx="598">
                  <c:v>5570700</c:v>
                </c:pt>
                <c:pt idx="599">
                  <c:v>5580000</c:v>
                </c:pt>
                <c:pt idx="600">
                  <c:v>5589300</c:v>
                </c:pt>
                <c:pt idx="601">
                  <c:v>5598600</c:v>
                </c:pt>
                <c:pt idx="602">
                  <c:v>5607900</c:v>
                </c:pt>
                <c:pt idx="603">
                  <c:v>5617200</c:v>
                </c:pt>
                <c:pt idx="604">
                  <c:v>5626500</c:v>
                </c:pt>
                <c:pt idx="605">
                  <c:v>5635800</c:v>
                </c:pt>
                <c:pt idx="606">
                  <c:v>5645100</c:v>
                </c:pt>
                <c:pt idx="607">
                  <c:v>5654400</c:v>
                </c:pt>
                <c:pt idx="608">
                  <c:v>5663700</c:v>
                </c:pt>
                <c:pt idx="609">
                  <c:v>5673000</c:v>
                </c:pt>
                <c:pt idx="610">
                  <c:v>5682300</c:v>
                </c:pt>
                <c:pt idx="611">
                  <c:v>5691600</c:v>
                </c:pt>
                <c:pt idx="612">
                  <c:v>5700900</c:v>
                </c:pt>
                <c:pt idx="613">
                  <c:v>5710200</c:v>
                </c:pt>
                <c:pt idx="614">
                  <c:v>5719500</c:v>
                </c:pt>
                <c:pt idx="615">
                  <c:v>5728800</c:v>
                </c:pt>
                <c:pt idx="616">
                  <c:v>5738100</c:v>
                </c:pt>
                <c:pt idx="617">
                  <c:v>5747400</c:v>
                </c:pt>
                <c:pt idx="618">
                  <c:v>5756700</c:v>
                </c:pt>
                <c:pt idx="619">
                  <c:v>5766000</c:v>
                </c:pt>
                <c:pt idx="620">
                  <c:v>5775300</c:v>
                </c:pt>
                <c:pt idx="621">
                  <c:v>5784600</c:v>
                </c:pt>
                <c:pt idx="622">
                  <c:v>5793900</c:v>
                </c:pt>
                <c:pt idx="623">
                  <c:v>5803200</c:v>
                </c:pt>
                <c:pt idx="624">
                  <c:v>5812500</c:v>
                </c:pt>
                <c:pt idx="625">
                  <c:v>5821800</c:v>
                </c:pt>
                <c:pt idx="626">
                  <c:v>5831100</c:v>
                </c:pt>
                <c:pt idx="627">
                  <c:v>5840400</c:v>
                </c:pt>
                <c:pt idx="628">
                  <c:v>5849700</c:v>
                </c:pt>
                <c:pt idx="629">
                  <c:v>5859000</c:v>
                </c:pt>
                <c:pt idx="630">
                  <c:v>5868300</c:v>
                </c:pt>
                <c:pt idx="631">
                  <c:v>5877600</c:v>
                </c:pt>
                <c:pt idx="632">
                  <c:v>5886900</c:v>
                </c:pt>
                <c:pt idx="633">
                  <c:v>5896200</c:v>
                </c:pt>
                <c:pt idx="634">
                  <c:v>5905500</c:v>
                </c:pt>
                <c:pt idx="635">
                  <c:v>5914800</c:v>
                </c:pt>
                <c:pt idx="636">
                  <c:v>5924100</c:v>
                </c:pt>
                <c:pt idx="637">
                  <c:v>5933400</c:v>
                </c:pt>
                <c:pt idx="638">
                  <c:v>5942700</c:v>
                </c:pt>
                <c:pt idx="639">
                  <c:v>5952000</c:v>
                </c:pt>
                <c:pt idx="640">
                  <c:v>5961300</c:v>
                </c:pt>
                <c:pt idx="641">
                  <c:v>5970600</c:v>
                </c:pt>
                <c:pt idx="642">
                  <c:v>5979900</c:v>
                </c:pt>
                <c:pt idx="643">
                  <c:v>5989200</c:v>
                </c:pt>
                <c:pt idx="644">
                  <c:v>5998500</c:v>
                </c:pt>
                <c:pt idx="645">
                  <c:v>6007800</c:v>
                </c:pt>
                <c:pt idx="646">
                  <c:v>6017100</c:v>
                </c:pt>
                <c:pt idx="647">
                  <c:v>6026400</c:v>
                </c:pt>
                <c:pt idx="648">
                  <c:v>6035700</c:v>
                </c:pt>
                <c:pt idx="649">
                  <c:v>6045000</c:v>
                </c:pt>
                <c:pt idx="650">
                  <c:v>6054300</c:v>
                </c:pt>
                <c:pt idx="651">
                  <c:v>6063600</c:v>
                </c:pt>
                <c:pt idx="652">
                  <c:v>6072900</c:v>
                </c:pt>
                <c:pt idx="653">
                  <c:v>6082200</c:v>
                </c:pt>
                <c:pt idx="654">
                  <c:v>6091500</c:v>
                </c:pt>
                <c:pt idx="655">
                  <c:v>6100800</c:v>
                </c:pt>
                <c:pt idx="656">
                  <c:v>6110100</c:v>
                </c:pt>
                <c:pt idx="657">
                  <c:v>6119400</c:v>
                </c:pt>
                <c:pt idx="658">
                  <c:v>6128700</c:v>
                </c:pt>
                <c:pt idx="659">
                  <c:v>6138000</c:v>
                </c:pt>
                <c:pt idx="660">
                  <c:v>6147300</c:v>
                </c:pt>
                <c:pt idx="661">
                  <c:v>6156600</c:v>
                </c:pt>
                <c:pt idx="662">
                  <c:v>6165900</c:v>
                </c:pt>
                <c:pt idx="663">
                  <c:v>6175200</c:v>
                </c:pt>
                <c:pt idx="664">
                  <c:v>6184500</c:v>
                </c:pt>
                <c:pt idx="665">
                  <c:v>6193800</c:v>
                </c:pt>
                <c:pt idx="666">
                  <c:v>6203100</c:v>
                </c:pt>
                <c:pt idx="667">
                  <c:v>6212400</c:v>
                </c:pt>
                <c:pt idx="668">
                  <c:v>6221700</c:v>
                </c:pt>
                <c:pt idx="669">
                  <c:v>6231000</c:v>
                </c:pt>
                <c:pt idx="670">
                  <c:v>6240300</c:v>
                </c:pt>
                <c:pt idx="671">
                  <c:v>6249600</c:v>
                </c:pt>
                <c:pt idx="672">
                  <c:v>6258900</c:v>
                </c:pt>
                <c:pt idx="673">
                  <c:v>6268200</c:v>
                </c:pt>
                <c:pt idx="674">
                  <c:v>6277500</c:v>
                </c:pt>
                <c:pt idx="675">
                  <c:v>6286800</c:v>
                </c:pt>
                <c:pt idx="676">
                  <c:v>6296100</c:v>
                </c:pt>
                <c:pt idx="677">
                  <c:v>6305400</c:v>
                </c:pt>
                <c:pt idx="678">
                  <c:v>6314700</c:v>
                </c:pt>
                <c:pt idx="679">
                  <c:v>6324000</c:v>
                </c:pt>
                <c:pt idx="680">
                  <c:v>6333300</c:v>
                </c:pt>
                <c:pt idx="681">
                  <c:v>6342600</c:v>
                </c:pt>
                <c:pt idx="682">
                  <c:v>6351900</c:v>
                </c:pt>
                <c:pt idx="683">
                  <c:v>6361200</c:v>
                </c:pt>
                <c:pt idx="684">
                  <c:v>6370500</c:v>
                </c:pt>
                <c:pt idx="685">
                  <c:v>6379800</c:v>
                </c:pt>
                <c:pt idx="686">
                  <c:v>6389100</c:v>
                </c:pt>
                <c:pt idx="687">
                  <c:v>6398400</c:v>
                </c:pt>
                <c:pt idx="688">
                  <c:v>6407700</c:v>
                </c:pt>
                <c:pt idx="689">
                  <c:v>6417000</c:v>
                </c:pt>
                <c:pt idx="690">
                  <c:v>6426300</c:v>
                </c:pt>
                <c:pt idx="691">
                  <c:v>6435600</c:v>
                </c:pt>
                <c:pt idx="692">
                  <c:v>6444900</c:v>
                </c:pt>
                <c:pt idx="693">
                  <c:v>6454200</c:v>
                </c:pt>
                <c:pt idx="694">
                  <c:v>6463500</c:v>
                </c:pt>
                <c:pt idx="695">
                  <c:v>6472800</c:v>
                </c:pt>
                <c:pt idx="696">
                  <c:v>6482100</c:v>
                </c:pt>
                <c:pt idx="697">
                  <c:v>6491400</c:v>
                </c:pt>
                <c:pt idx="698">
                  <c:v>6500700</c:v>
                </c:pt>
                <c:pt idx="699">
                  <c:v>6510000</c:v>
                </c:pt>
                <c:pt idx="700">
                  <c:v>6519300</c:v>
                </c:pt>
                <c:pt idx="701">
                  <c:v>6528600</c:v>
                </c:pt>
                <c:pt idx="702">
                  <c:v>6537900</c:v>
                </c:pt>
                <c:pt idx="703">
                  <c:v>6547200</c:v>
                </c:pt>
                <c:pt idx="704">
                  <c:v>6556500</c:v>
                </c:pt>
                <c:pt idx="705">
                  <c:v>6565800</c:v>
                </c:pt>
                <c:pt idx="706">
                  <c:v>6575100</c:v>
                </c:pt>
                <c:pt idx="707">
                  <c:v>6584400</c:v>
                </c:pt>
                <c:pt idx="708">
                  <c:v>6593700</c:v>
                </c:pt>
                <c:pt idx="709">
                  <c:v>6603000</c:v>
                </c:pt>
                <c:pt idx="710">
                  <c:v>6612300</c:v>
                </c:pt>
                <c:pt idx="711">
                  <c:v>6621600</c:v>
                </c:pt>
                <c:pt idx="712">
                  <c:v>6630900</c:v>
                </c:pt>
                <c:pt idx="713">
                  <c:v>6640200</c:v>
                </c:pt>
                <c:pt idx="714">
                  <c:v>6649500</c:v>
                </c:pt>
                <c:pt idx="715">
                  <c:v>6658800</c:v>
                </c:pt>
                <c:pt idx="716">
                  <c:v>6668100</c:v>
                </c:pt>
                <c:pt idx="717">
                  <c:v>6677400</c:v>
                </c:pt>
                <c:pt idx="718">
                  <c:v>6686700</c:v>
                </c:pt>
                <c:pt idx="719">
                  <c:v>6696000</c:v>
                </c:pt>
                <c:pt idx="720">
                  <c:v>6705300</c:v>
                </c:pt>
                <c:pt idx="721">
                  <c:v>6714600</c:v>
                </c:pt>
                <c:pt idx="722">
                  <c:v>6723900</c:v>
                </c:pt>
                <c:pt idx="723">
                  <c:v>6733200</c:v>
                </c:pt>
                <c:pt idx="724">
                  <c:v>6742500</c:v>
                </c:pt>
                <c:pt idx="725">
                  <c:v>6751800</c:v>
                </c:pt>
                <c:pt idx="726">
                  <c:v>6761100</c:v>
                </c:pt>
                <c:pt idx="727">
                  <c:v>6770400</c:v>
                </c:pt>
                <c:pt idx="728">
                  <c:v>6779700</c:v>
                </c:pt>
                <c:pt idx="729">
                  <c:v>6789000</c:v>
                </c:pt>
                <c:pt idx="730">
                  <c:v>6798300</c:v>
                </c:pt>
                <c:pt idx="731">
                  <c:v>6807600</c:v>
                </c:pt>
                <c:pt idx="732">
                  <c:v>6816900</c:v>
                </c:pt>
                <c:pt idx="733">
                  <c:v>6826200</c:v>
                </c:pt>
                <c:pt idx="734">
                  <c:v>6835500</c:v>
                </c:pt>
                <c:pt idx="735">
                  <c:v>6844800</c:v>
                </c:pt>
                <c:pt idx="736">
                  <c:v>6854100</c:v>
                </c:pt>
                <c:pt idx="737">
                  <c:v>6863400</c:v>
                </c:pt>
                <c:pt idx="738">
                  <c:v>6872700</c:v>
                </c:pt>
                <c:pt idx="739">
                  <c:v>6882000</c:v>
                </c:pt>
                <c:pt idx="740">
                  <c:v>6891300</c:v>
                </c:pt>
                <c:pt idx="741">
                  <c:v>6900600</c:v>
                </c:pt>
                <c:pt idx="742">
                  <c:v>6909900</c:v>
                </c:pt>
                <c:pt idx="743">
                  <c:v>6919200</c:v>
                </c:pt>
                <c:pt idx="744">
                  <c:v>6928500</c:v>
                </c:pt>
                <c:pt idx="745">
                  <c:v>6937800</c:v>
                </c:pt>
                <c:pt idx="746">
                  <c:v>6947100</c:v>
                </c:pt>
                <c:pt idx="747">
                  <c:v>6956400</c:v>
                </c:pt>
                <c:pt idx="748">
                  <c:v>6965700</c:v>
                </c:pt>
                <c:pt idx="749">
                  <c:v>6975000</c:v>
                </c:pt>
                <c:pt idx="750">
                  <c:v>6984300</c:v>
                </c:pt>
                <c:pt idx="751">
                  <c:v>6993600</c:v>
                </c:pt>
                <c:pt idx="752">
                  <c:v>7002900</c:v>
                </c:pt>
                <c:pt idx="753">
                  <c:v>7012200</c:v>
                </c:pt>
                <c:pt idx="754">
                  <c:v>7021500</c:v>
                </c:pt>
                <c:pt idx="755">
                  <c:v>7030800</c:v>
                </c:pt>
                <c:pt idx="756">
                  <c:v>7040100</c:v>
                </c:pt>
                <c:pt idx="757">
                  <c:v>7049400</c:v>
                </c:pt>
                <c:pt idx="758">
                  <c:v>7058700</c:v>
                </c:pt>
                <c:pt idx="759">
                  <c:v>7068000</c:v>
                </c:pt>
                <c:pt idx="760">
                  <c:v>7077300</c:v>
                </c:pt>
                <c:pt idx="761">
                  <c:v>7086600</c:v>
                </c:pt>
                <c:pt idx="762">
                  <c:v>7095900</c:v>
                </c:pt>
                <c:pt idx="763">
                  <c:v>7105200</c:v>
                </c:pt>
                <c:pt idx="764">
                  <c:v>7114500</c:v>
                </c:pt>
                <c:pt idx="765">
                  <c:v>7123800</c:v>
                </c:pt>
                <c:pt idx="766">
                  <c:v>7133100</c:v>
                </c:pt>
                <c:pt idx="767">
                  <c:v>7142400</c:v>
                </c:pt>
                <c:pt idx="768">
                  <c:v>7151700</c:v>
                </c:pt>
                <c:pt idx="769">
                  <c:v>7161000</c:v>
                </c:pt>
                <c:pt idx="770">
                  <c:v>7170300</c:v>
                </c:pt>
                <c:pt idx="771">
                  <c:v>7179600</c:v>
                </c:pt>
                <c:pt idx="772">
                  <c:v>7188900</c:v>
                </c:pt>
                <c:pt idx="773">
                  <c:v>7198200</c:v>
                </c:pt>
                <c:pt idx="774">
                  <c:v>7207500</c:v>
                </c:pt>
                <c:pt idx="775">
                  <c:v>7216800</c:v>
                </c:pt>
                <c:pt idx="776">
                  <c:v>7226100</c:v>
                </c:pt>
                <c:pt idx="777">
                  <c:v>7235400</c:v>
                </c:pt>
                <c:pt idx="778">
                  <c:v>7244700</c:v>
                </c:pt>
                <c:pt idx="779">
                  <c:v>7254000</c:v>
                </c:pt>
                <c:pt idx="780">
                  <c:v>7263300</c:v>
                </c:pt>
                <c:pt idx="781">
                  <c:v>7272600</c:v>
                </c:pt>
                <c:pt idx="782">
                  <c:v>7281900</c:v>
                </c:pt>
                <c:pt idx="783">
                  <c:v>7291200</c:v>
                </c:pt>
                <c:pt idx="784">
                  <c:v>7300500</c:v>
                </c:pt>
                <c:pt idx="785">
                  <c:v>7309800</c:v>
                </c:pt>
                <c:pt idx="786">
                  <c:v>7319100</c:v>
                </c:pt>
                <c:pt idx="787">
                  <c:v>7328400</c:v>
                </c:pt>
                <c:pt idx="788">
                  <c:v>7337700</c:v>
                </c:pt>
                <c:pt idx="789">
                  <c:v>7347000</c:v>
                </c:pt>
                <c:pt idx="790">
                  <c:v>7356300</c:v>
                </c:pt>
                <c:pt idx="791">
                  <c:v>7365600</c:v>
                </c:pt>
                <c:pt idx="792">
                  <c:v>7374900</c:v>
                </c:pt>
                <c:pt idx="793">
                  <c:v>7384200</c:v>
                </c:pt>
                <c:pt idx="794">
                  <c:v>7393500</c:v>
                </c:pt>
                <c:pt idx="795">
                  <c:v>7402800</c:v>
                </c:pt>
                <c:pt idx="796">
                  <c:v>7412100</c:v>
                </c:pt>
                <c:pt idx="797">
                  <c:v>7421400</c:v>
                </c:pt>
                <c:pt idx="798">
                  <c:v>7430700</c:v>
                </c:pt>
                <c:pt idx="799">
                  <c:v>7440000</c:v>
                </c:pt>
                <c:pt idx="800">
                  <c:v>7449300</c:v>
                </c:pt>
                <c:pt idx="801">
                  <c:v>7458600</c:v>
                </c:pt>
                <c:pt idx="802">
                  <c:v>7467900</c:v>
                </c:pt>
                <c:pt idx="803">
                  <c:v>7477200</c:v>
                </c:pt>
                <c:pt idx="804">
                  <c:v>7486500</c:v>
                </c:pt>
                <c:pt idx="805">
                  <c:v>7495800</c:v>
                </c:pt>
                <c:pt idx="806">
                  <c:v>7505100</c:v>
                </c:pt>
                <c:pt idx="807">
                  <c:v>7514400</c:v>
                </c:pt>
                <c:pt idx="808">
                  <c:v>7523700</c:v>
                </c:pt>
                <c:pt idx="809">
                  <c:v>7533000</c:v>
                </c:pt>
                <c:pt idx="810">
                  <c:v>7542300</c:v>
                </c:pt>
                <c:pt idx="811">
                  <c:v>7551600</c:v>
                </c:pt>
                <c:pt idx="812">
                  <c:v>7560900</c:v>
                </c:pt>
                <c:pt idx="813">
                  <c:v>7570200</c:v>
                </c:pt>
                <c:pt idx="814">
                  <c:v>7579500</c:v>
                </c:pt>
                <c:pt idx="815">
                  <c:v>7588800</c:v>
                </c:pt>
                <c:pt idx="816">
                  <c:v>7598100</c:v>
                </c:pt>
                <c:pt idx="817">
                  <c:v>7607400</c:v>
                </c:pt>
                <c:pt idx="818">
                  <c:v>7616700</c:v>
                </c:pt>
                <c:pt idx="819">
                  <c:v>7626000</c:v>
                </c:pt>
                <c:pt idx="820">
                  <c:v>7635300</c:v>
                </c:pt>
                <c:pt idx="821">
                  <c:v>7644600</c:v>
                </c:pt>
                <c:pt idx="822">
                  <c:v>7653900</c:v>
                </c:pt>
                <c:pt idx="823">
                  <c:v>7663200</c:v>
                </c:pt>
                <c:pt idx="824">
                  <c:v>7672500</c:v>
                </c:pt>
                <c:pt idx="825">
                  <c:v>7681800</c:v>
                </c:pt>
                <c:pt idx="826">
                  <c:v>7691100</c:v>
                </c:pt>
                <c:pt idx="827">
                  <c:v>7700400</c:v>
                </c:pt>
                <c:pt idx="828">
                  <c:v>7709700</c:v>
                </c:pt>
                <c:pt idx="829">
                  <c:v>7719000</c:v>
                </c:pt>
                <c:pt idx="830">
                  <c:v>7728300</c:v>
                </c:pt>
                <c:pt idx="831">
                  <c:v>7737600</c:v>
                </c:pt>
                <c:pt idx="832">
                  <c:v>7746900</c:v>
                </c:pt>
                <c:pt idx="833">
                  <c:v>7756200</c:v>
                </c:pt>
                <c:pt idx="834">
                  <c:v>7765500</c:v>
                </c:pt>
                <c:pt idx="835">
                  <c:v>7774800</c:v>
                </c:pt>
                <c:pt idx="836">
                  <c:v>7784100</c:v>
                </c:pt>
                <c:pt idx="837">
                  <c:v>7793400</c:v>
                </c:pt>
                <c:pt idx="838">
                  <c:v>7802700</c:v>
                </c:pt>
                <c:pt idx="839">
                  <c:v>7812000</c:v>
                </c:pt>
                <c:pt idx="840">
                  <c:v>7821300</c:v>
                </c:pt>
                <c:pt idx="841">
                  <c:v>7830600</c:v>
                </c:pt>
                <c:pt idx="842">
                  <c:v>7839900</c:v>
                </c:pt>
                <c:pt idx="843">
                  <c:v>7849200</c:v>
                </c:pt>
                <c:pt idx="844">
                  <c:v>7858500</c:v>
                </c:pt>
                <c:pt idx="845">
                  <c:v>7867800</c:v>
                </c:pt>
                <c:pt idx="846">
                  <c:v>7877100</c:v>
                </c:pt>
                <c:pt idx="847">
                  <c:v>7886400</c:v>
                </c:pt>
                <c:pt idx="848">
                  <c:v>7895700</c:v>
                </c:pt>
                <c:pt idx="849">
                  <c:v>7905000</c:v>
                </c:pt>
                <c:pt idx="850">
                  <c:v>7914300</c:v>
                </c:pt>
                <c:pt idx="851">
                  <c:v>7923600</c:v>
                </c:pt>
                <c:pt idx="852">
                  <c:v>7932900</c:v>
                </c:pt>
                <c:pt idx="853">
                  <c:v>7942200</c:v>
                </c:pt>
                <c:pt idx="854">
                  <c:v>7951500</c:v>
                </c:pt>
                <c:pt idx="855">
                  <c:v>7960800</c:v>
                </c:pt>
                <c:pt idx="856">
                  <c:v>7970100</c:v>
                </c:pt>
                <c:pt idx="857">
                  <c:v>7979400</c:v>
                </c:pt>
                <c:pt idx="858">
                  <c:v>7988700</c:v>
                </c:pt>
                <c:pt idx="859">
                  <c:v>7998000</c:v>
                </c:pt>
                <c:pt idx="860">
                  <c:v>8007300</c:v>
                </c:pt>
                <c:pt idx="861">
                  <c:v>8016600</c:v>
                </c:pt>
                <c:pt idx="862">
                  <c:v>8025900</c:v>
                </c:pt>
                <c:pt idx="863">
                  <c:v>8035200</c:v>
                </c:pt>
                <c:pt idx="864">
                  <c:v>8044500</c:v>
                </c:pt>
                <c:pt idx="865">
                  <c:v>8053800</c:v>
                </c:pt>
                <c:pt idx="866">
                  <c:v>8063100</c:v>
                </c:pt>
                <c:pt idx="867">
                  <c:v>8072400</c:v>
                </c:pt>
                <c:pt idx="868">
                  <c:v>8081700</c:v>
                </c:pt>
                <c:pt idx="869">
                  <c:v>8091000</c:v>
                </c:pt>
                <c:pt idx="870">
                  <c:v>8100300</c:v>
                </c:pt>
                <c:pt idx="871">
                  <c:v>8109600</c:v>
                </c:pt>
                <c:pt idx="872">
                  <c:v>8118900</c:v>
                </c:pt>
                <c:pt idx="873">
                  <c:v>8128200</c:v>
                </c:pt>
                <c:pt idx="874">
                  <c:v>8137500</c:v>
                </c:pt>
                <c:pt idx="875">
                  <c:v>8146800</c:v>
                </c:pt>
                <c:pt idx="876">
                  <c:v>8156100</c:v>
                </c:pt>
                <c:pt idx="877">
                  <c:v>8165400</c:v>
                </c:pt>
                <c:pt idx="878">
                  <c:v>8174700</c:v>
                </c:pt>
                <c:pt idx="879">
                  <c:v>8184000</c:v>
                </c:pt>
                <c:pt idx="880">
                  <c:v>8193300</c:v>
                </c:pt>
                <c:pt idx="881">
                  <c:v>8202600</c:v>
                </c:pt>
                <c:pt idx="882">
                  <c:v>8211900</c:v>
                </c:pt>
                <c:pt idx="883">
                  <c:v>8221200</c:v>
                </c:pt>
                <c:pt idx="884">
                  <c:v>8230500</c:v>
                </c:pt>
                <c:pt idx="885">
                  <c:v>8239800</c:v>
                </c:pt>
                <c:pt idx="886">
                  <c:v>8249100</c:v>
                </c:pt>
                <c:pt idx="887">
                  <c:v>8258400</c:v>
                </c:pt>
                <c:pt idx="888">
                  <c:v>8267700</c:v>
                </c:pt>
                <c:pt idx="889">
                  <c:v>8277000</c:v>
                </c:pt>
                <c:pt idx="890">
                  <c:v>8286300</c:v>
                </c:pt>
                <c:pt idx="891">
                  <c:v>8295600</c:v>
                </c:pt>
                <c:pt idx="892">
                  <c:v>8304900</c:v>
                </c:pt>
                <c:pt idx="893">
                  <c:v>8314200</c:v>
                </c:pt>
                <c:pt idx="894">
                  <c:v>8323500</c:v>
                </c:pt>
                <c:pt idx="895">
                  <c:v>8332800</c:v>
                </c:pt>
                <c:pt idx="896">
                  <c:v>8342100</c:v>
                </c:pt>
                <c:pt idx="897">
                  <c:v>8351400</c:v>
                </c:pt>
                <c:pt idx="898">
                  <c:v>8360700</c:v>
                </c:pt>
                <c:pt idx="899">
                  <c:v>8370000</c:v>
                </c:pt>
                <c:pt idx="900">
                  <c:v>8379300</c:v>
                </c:pt>
                <c:pt idx="901">
                  <c:v>8388600</c:v>
                </c:pt>
                <c:pt idx="902">
                  <c:v>8397900</c:v>
                </c:pt>
                <c:pt idx="903">
                  <c:v>8407200</c:v>
                </c:pt>
                <c:pt idx="904">
                  <c:v>8416500</c:v>
                </c:pt>
                <c:pt idx="905">
                  <c:v>8425800</c:v>
                </c:pt>
                <c:pt idx="906">
                  <c:v>8435100</c:v>
                </c:pt>
                <c:pt idx="907">
                  <c:v>8444400</c:v>
                </c:pt>
                <c:pt idx="908">
                  <c:v>8453700</c:v>
                </c:pt>
                <c:pt idx="909">
                  <c:v>8463000</c:v>
                </c:pt>
                <c:pt idx="910">
                  <c:v>8472300</c:v>
                </c:pt>
                <c:pt idx="911">
                  <c:v>8481600</c:v>
                </c:pt>
                <c:pt idx="912">
                  <c:v>8490900</c:v>
                </c:pt>
                <c:pt idx="913">
                  <c:v>8500200</c:v>
                </c:pt>
                <c:pt idx="914">
                  <c:v>8509500</c:v>
                </c:pt>
                <c:pt idx="915">
                  <c:v>8518800</c:v>
                </c:pt>
                <c:pt idx="916">
                  <c:v>8528100</c:v>
                </c:pt>
                <c:pt idx="917">
                  <c:v>8537400</c:v>
                </c:pt>
                <c:pt idx="918">
                  <c:v>8546700</c:v>
                </c:pt>
                <c:pt idx="919">
                  <c:v>8556000</c:v>
                </c:pt>
                <c:pt idx="920">
                  <c:v>8565300</c:v>
                </c:pt>
                <c:pt idx="921">
                  <c:v>8574600</c:v>
                </c:pt>
                <c:pt idx="922">
                  <c:v>8583900</c:v>
                </c:pt>
                <c:pt idx="923">
                  <c:v>8593200</c:v>
                </c:pt>
                <c:pt idx="924">
                  <c:v>8602500</c:v>
                </c:pt>
                <c:pt idx="925">
                  <c:v>8611800</c:v>
                </c:pt>
                <c:pt idx="926">
                  <c:v>8621100</c:v>
                </c:pt>
                <c:pt idx="927">
                  <c:v>8630400</c:v>
                </c:pt>
                <c:pt idx="928">
                  <c:v>8639700</c:v>
                </c:pt>
                <c:pt idx="929">
                  <c:v>8649000</c:v>
                </c:pt>
                <c:pt idx="930">
                  <c:v>8658300</c:v>
                </c:pt>
                <c:pt idx="931">
                  <c:v>8667600</c:v>
                </c:pt>
                <c:pt idx="932">
                  <c:v>8676900</c:v>
                </c:pt>
                <c:pt idx="933">
                  <c:v>8686200</c:v>
                </c:pt>
                <c:pt idx="934">
                  <c:v>8695500</c:v>
                </c:pt>
                <c:pt idx="935">
                  <c:v>8704800</c:v>
                </c:pt>
                <c:pt idx="936">
                  <c:v>8714100</c:v>
                </c:pt>
                <c:pt idx="937">
                  <c:v>8723400</c:v>
                </c:pt>
                <c:pt idx="938">
                  <c:v>8732700</c:v>
                </c:pt>
                <c:pt idx="939">
                  <c:v>8742000</c:v>
                </c:pt>
                <c:pt idx="940">
                  <c:v>8751300</c:v>
                </c:pt>
                <c:pt idx="941">
                  <c:v>8760600</c:v>
                </c:pt>
                <c:pt idx="942">
                  <c:v>8769900</c:v>
                </c:pt>
                <c:pt idx="943">
                  <c:v>8779200</c:v>
                </c:pt>
                <c:pt idx="944">
                  <c:v>8788500</c:v>
                </c:pt>
                <c:pt idx="945">
                  <c:v>8797800</c:v>
                </c:pt>
                <c:pt idx="946">
                  <c:v>8807100</c:v>
                </c:pt>
                <c:pt idx="947">
                  <c:v>8816400</c:v>
                </c:pt>
                <c:pt idx="948">
                  <c:v>8825700</c:v>
                </c:pt>
                <c:pt idx="949">
                  <c:v>8835000</c:v>
                </c:pt>
                <c:pt idx="950">
                  <c:v>8844300</c:v>
                </c:pt>
                <c:pt idx="951">
                  <c:v>8853600</c:v>
                </c:pt>
                <c:pt idx="952">
                  <c:v>8862900</c:v>
                </c:pt>
                <c:pt idx="953">
                  <c:v>8872200</c:v>
                </c:pt>
                <c:pt idx="954">
                  <c:v>8881500</c:v>
                </c:pt>
                <c:pt idx="955">
                  <c:v>8890800</c:v>
                </c:pt>
                <c:pt idx="956">
                  <c:v>8900100</c:v>
                </c:pt>
                <c:pt idx="957">
                  <c:v>8909400</c:v>
                </c:pt>
                <c:pt idx="958">
                  <c:v>8918700</c:v>
                </c:pt>
                <c:pt idx="959">
                  <c:v>8928000</c:v>
                </c:pt>
                <c:pt idx="960">
                  <c:v>8937300</c:v>
                </c:pt>
                <c:pt idx="961">
                  <c:v>8946600</c:v>
                </c:pt>
                <c:pt idx="962">
                  <c:v>8955900</c:v>
                </c:pt>
                <c:pt idx="963">
                  <c:v>8965200</c:v>
                </c:pt>
                <c:pt idx="964">
                  <c:v>8974500</c:v>
                </c:pt>
                <c:pt idx="965">
                  <c:v>8983800</c:v>
                </c:pt>
                <c:pt idx="966">
                  <c:v>8993100</c:v>
                </c:pt>
                <c:pt idx="967">
                  <c:v>9002400</c:v>
                </c:pt>
                <c:pt idx="968">
                  <c:v>9011700</c:v>
                </c:pt>
                <c:pt idx="969">
                  <c:v>9021000</c:v>
                </c:pt>
                <c:pt idx="970">
                  <c:v>9030300</c:v>
                </c:pt>
                <c:pt idx="971">
                  <c:v>9039600</c:v>
                </c:pt>
                <c:pt idx="972">
                  <c:v>9048900</c:v>
                </c:pt>
                <c:pt idx="973">
                  <c:v>9058200</c:v>
                </c:pt>
                <c:pt idx="974">
                  <c:v>9067500</c:v>
                </c:pt>
                <c:pt idx="975">
                  <c:v>9076800</c:v>
                </c:pt>
                <c:pt idx="976">
                  <c:v>9086100</c:v>
                </c:pt>
                <c:pt idx="977">
                  <c:v>9095400</c:v>
                </c:pt>
                <c:pt idx="978">
                  <c:v>9104700</c:v>
                </c:pt>
                <c:pt idx="979">
                  <c:v>9114000</c:v>
                </c:pt>
                <c:pt idx="980">
                  <c:v>9123300</c:v>
                </c:pt>
                <c:pt idx="981">
                  <c:v>9132600</c:v>
                </c:pt>
                <c:pt idx="982">
                  <c:v>9141900</c:v>
                </c:pt>
                <c:pt idx="983">
                  <c:v>9151200</c:v>
                </c:pt>
                <c:pt idx="984">
                  <c:v>9160500</c:v>
                </c:pt>
                <c:pt idx="985">
                  <c:v>9169800</c:v>
                </c:pt>
                <c:pt idx="986">
                  <c:v>9179100</c:v>
                </c:pt>
                <c:pt idx="987">
                  <c:v>9188400</c:v>
                </c:pt>
                <c:pt idx="988">
                  <c:v>9197700</c:v>
                </c:pt>
                <c:pt idx="989">
                  <c:v>9207000</c:v>
                </c:pt>
                <c:pt idx="990">
                  <c:v>9216300</c:v>
                </c:pt>
                <c:pt idx="991">
                  <c:v>9225600</c:v>
                </c:pt>
                <c:pt idx="992">
                  <c:v>9234900</c:v>
                </c:pt>
                <c:pt idx="993">
                  <c:v>9244200</c:v>
                </c:pt>
                <c:pt idx="994">
                  <c:v>9253500</c:v>
                </c:pt>
                <c:pt idx="995">
                  <c:v>9262800</c:v>
                </c:pt>
                <c:pt idx="996">
                  <c:v>9272100</c:v>
                </c:pt>
                <c:pt idx="997">
                  <c:v>9281400</c:v>
                </c:pt>
                <c:pt idx="998">
                  <c:v>9290700</c:v>
                </c:pt>
                <c:pt idx="999">
                  <c:v>9300000</c:v>
                </c:pt>
                <c:pt idx="1000">
                  <c:v>9309300</c:v>
                </c:pt>
                <c:pt idx="1001">
                  <c:v>9318600</c:v>
                </c:pt>
                <c:pt idx="1002">
                  <c:v>9327900</c:v>
                </c:pt>
                <c:pt idx="1003">
                  <c:v>9337200</c:v>
                </c:pt>
                <c:pt idx="1004">
                  <c:v>9346500</c:v>
                </c:pt>
                <c:pt idx="1005">
                  <c:v>9355800</c:v>
                </c:pt>
                <c:pt idx="1006">
                  <c:v>9365100</c:v>
                </c:pt>
                <c:pt idx="1007">
                  <c:v>9374400</c:v>
                </c:pt>
                <c:pt idx="1008">
                  <c:v>9383700</c:v>
                </c:pt>
                <c:pt idx="1009">
                  <c:v>9393000</c:v>
                </c:pt>
                <c:pt idx="1010">
                  <c:v>9402300</c:v>
                </c:pt>
                <c:pt idx="1011">
                  <c:v>9411600</c:v>
                </c:pt>
                <c:pt idx="1012">
                  <c:v>9420900</c:v>
                </c:pt>
                <c:pt idx="1013">
                  <c:v>9430200</c:v>
                </c:pt>
                <c:pt idx="1014">
                  <c:v>9439500</c:v>
                </c:pt>
                <c:pt idx="1015">
                  <c:v>9448800</c:v>
                </c:pt>
                <c:pt idx="1016">
                  <c:v>9458100</c:v>
                </c:pt>
                <c:pt idx="1017">
                  <c:v>9467400</c:v>
                </c:pt>
                <c:pt idx="1018">
                  <c:v>9476700</c:v>
                </c:pt>
                <c:pt idx="1019">
                  <c:v>9486000</c:v>
                </c:pt>
                <c:pt idx="1020">
                  <c:v>9495300</c:v>
                </c:pt>
                <c:pt idx="1021">
                  <c:v>9504600</c:v>
                </c:pt>
                <c:pt idx="1022">
                  <c:v>9513900</c:v>
                </c:pt>
                <c:pt idx="1023">
                  <c:v>9523200</c:v>
                </c:pt>
                <c:pt idx="1024">
                  <c:v>9532500</c:v>
                </c:pt>
                <c:pt idx="1025">
                  <c:v>9541800</c:v>
                </c:pt>
                <c:pt idx="1026">
                  <c:v>9551100</c:v>
                </c:pt>
                <c:pt idx="1027">
                  <c:v>9560400</c:v>
                </c:pt>
                <c:pt idx="1028">
                  <c:v>9569700</c:v>
                </c:pt>
                <c:pt idx="1029">
                  <c:v>9579000</c:v>
                </c:pt>
                <c:pt idx="1030">
                  <c:v>9588300</c:v>
                </c:pt>
                <c:pt idx="1031">
                  <c:v>9597600</c:v>
                </c:pt>
                <c:pt idx="1032">
                  <c:v>9606900</c:v>
                </c:pt>
                <c:pt idx="1033">
                  <c:v>9616200</c:v>
                </c:pt>
                <c:pt idx="1034">
                  <c:v>9625500</c:v>
                </c:pt>
                <c:pt idx="1035">
                  <c:v>9634800</c:v>
                </c:pt>
                <c:pt idx="1036">
                  <c:v>9644100</c:v>
                </c:pt>
                <c:pt idx="1037">
                  <c:v>9653400</c:v>
                </c:pt>
                <c:pt idx="1038">
                  <c:v>9662700</c:v>
                </c:pt>
                <c:pt idx="1039">
                  <c:v>9672000</c:v>
                </c:pt>
                <c:pt idx="1040">
                  <c:v>9681300</c:v>
                </c:pt>
                <c:pt idx="1041">
                  <c:v>9690600</c:v>
                </c:pt>
                <c:pt idx="1042">
                  <c:v>9699900</c:v>
                </c:pt>
                <c:pt idx="1043">
                  <c:v>9709200</c:v>
                </c:pt>
                <c:pt idx="1044">
                  <c:v>9718500</c:v>
                </c:pt>
                <c:pt idx="1045">
                  <c:v>9727800</c:v>
                </c:pt>
                <c:pt idx="1046">
                  <c:v>9737100</c:v>
                </c:pt>
                <c:pt idx="1047">
                  <c:v>9746400</c:v>
                </c:pt>
                <c:pt idx="1048">
                  <c:v>9755700</c:v>
                </c:pt>
                <c:pt idx="1049">
                  <c:v>9765000</c:v>
                </c:pt>
                <c:pt idx="1050">
                  <c:v>9774300</c:v>
                </c:pt>
                <c:pt idx="1051">
                  <c:v>9783600</c:v>
                </c:pt>
                <c:pt idx="1052">
                  <c:v>9792900</c:v>
                </c:pt>
                <c:pt idx="1053">
                  <c:v>9802200</c:v>
                </c:pt>
                <c:pt idx="1054">
                  <c:v>9811500</c:v>
                </c:pt>
                <c:pt idx="1055">
                  <c:v>9820800</c:v>
                </c:pt>
                <c:pt idx="1056">
                  <c:v>9830100</c:v>
                </c:pt>
                <c:pt idx="1057">
                  <c:v>9839400</c:v>
                </c:pt>
                <c:pt idx="1058">
                  <c:v>9848700</c:v>
                </c:pt>
                <c:pt idx="1059">
                  <c:v>9858000</c:v>
                </c:pt>
                <c:pt idx="1060">
                  <c:v>9867300</c:v>
                </c:pt>
                <c:pt idx="1061">
                  <c:v>9876600</c:v>
                </c:pt>
                <c:pt idx="1062">
                  <c:v>9885900</c:v>
                </c:pt>
                <c:pt idx="1063">
                  <c:v>9895200</c:v>
                </c:pt>
                <c:pt idx="1064">
                  <c:v>9904500</c:v>
                </c:pt>
                <c:pt idx="1065">
                  <c:v>9913800</c:v>
                </c:pt>
                <c:pt idx="1066">
                  <c:v>9923100</c:v>
                </c:pt>
                <c:pt idx="1067">
                  <c:v>9932400</c:v>
                </c:pt>
                <c:pt idx="1068">
                  <c:v>9941700</c:v>
                </c:pt>
                <c:pt idx="1069">
                  <c:v>9951000</c:v>
                </c:pt>
                <c:pt idx="1070">
                  <c:v>9960300</c:v>
                </c:pt>
                <c:pt idx="1071">
                  <c:v>9969600</c:v>
                </c:pt>
                <c:pt idx="1072">
                  <c:v>9978900</c:v>
                </c:pt>
                <c:pt idx="1073">
                  <c:v>9988200</c:v>
                </c:pt>
                <c:pt idx="1074">
                  <c:v>9997500</c:v>
                </c:pt>
                <c:pt idx="1075">
                  <c:v>10006800</c:v>
                </c:pt>
                <c:pt idx="1076">
                  <c:v>10016100</c:v>
                </c:pt>
                <c:pt idx="1077">
                  <c:v>10025400</c:v>
                </c:pt>
                <c:pt idx="1078">
                  <c:v>10034700</c:v>
                </c:pt>
                <c:pt idx="1079">
                  <c:v>10044000</c:v>
                </c:pt>
                <c:pt idx="1080">
                  <c:v>10053300</c:v>
                </c:pt>
                <c:pt idx="1081">
                  <c:v>10062600</c:v>
                </c:pt>
                <c:pt idx="1082">
                  <c:v>10071900</c:v>
                </c:pt>
                <c:pt idx="1083">
                  <c:v>10081200</c:v>
                </c:pt>
                <c:pt idx="1084">
                  <c:v>10090500</c:v>
                </c:pt>
                <c:pt idx="1085">
                  <c:v>10099800</c:v>
                </c:pt>
                <c:pt idx="1086">
                  <c:v>10109100</c:v>
                </c:pt>
                <c:pt idx="1087">
                  <c:v>10118400</c:v>
                </c:pt>
                <c:pt idx="1088">
                  <c:v>10127700</c:v>
                </c:pt>
                <c:pt idx="1089">
                  <c:v>10137000</c:v>
                </c:pt>
                <c:pt idx="1090">
                  <c:v>10146300</c:v>
                </c:pt>
                <c:pt idx="1091">
                  <c:v>10155600</c:v>
                </c:pt>
                <c:pt idx="1092">
                  <c:v>10164900</c:v>
                </c:pt>
                <c:pt idx="1093">
                  <c:v>10174200</c:v>
                </c:pt>
                <c:pt idx="1094">
                  <c:v>10183500</c:v>
                </c:pt>
                <c:pt idx="1095">
                  <c:v>10192800</c:v>
                </c:pt>
                <c:pt idx="1096">
                  <c:v>10202100</c:v>
                </c:pt>
                <c:pt idx="1097">
                  <c:v>10211400</c:v>
                </c:pt>
                <c:pt idx="1098">
                  <c:v>10220700</c:v>
                </c:pt>
                <c:pt idx="1099">
                  <c:v>10230000</c:v>
                </c:pt>
                <c:pt idx="1100">
                  <c:v>10239300</c:v>
                </c:pt>
                <c:pt idx="1101">
                  <c:v>10248600</c:v>
                </c:pt>
                <c:pt idx="1102">
                  <c:v>10257900</c:v>
                </c:pt>
                <c:pt idx="1103">
                  <c:v>10267200</c:v>
                </c:pt>
                <c:pt idx="1104">
                  <c:v>10276500</c:v>
                </c:pt>
                <c:pt idx="1105">
                  <c:v>10285800</c:v>
                </c:pt>
                <c:pt idx="1106">
                  <c:v>10295100</c:v>
                </c:pt>
                <c:pt idx="1107">
                  <c:v>10304400</c:v>
                </c:pt>
                <c:pt idx="1108">
                  <c:v>10313700</c:v>
                </c:pt>
                <c:pt idx="1109">
                  <c:v>10323000</c:v>
                </c:pt>
                <c:pt idx="1110">
                  <c:v>10332300</c:v>
                </c:pt>
                <c:pt idx="1111">
                  <c:v>10341600</c:v>
                </c:pt>
                <c:pt idx="1112">
                  <c:v>10350900</c:v>
                </c:pt>
                <c:pt idx="1113">
                  <c:v>10360200</c:v>
                </c:pt>
                <c:pt idx="1114">
                  <c:v>10369500</c:v>
                </c:pt>
                <c:pt idx="1115">
                  <c:v>10378800</c:v>
                </c:pt>
                <c:pt idx="1116">
                  <c:v>10388100</c:v>
                </c:pt>
                <c:pt idx="1117">
                  <c:v>10397400</c:v>
                </c:pt>
                <c:pt idx="1118">
                  <c:v>10406700</c:v>
                </c:pt>
                <c:pt idx="1119">
                  <c:v>10416000</c:v>
                </c:pt>
                <c:pt idx="1120">
                  <c:v>10425300</c:v>
                </c:pt>
                <c:pt idx="1121">
                  <c:v>10434600</c:v>
                </c:pt>
                <c:pt idx="1122">
                  <c:v>10443900</c:v>
                </c:pt>
                <c:pt idx="1123">
                  <c:v>10453200</c:v>
                </c:pt>
                <c:pt idx="1124">
                  <c:v>10462500</c:v>
                </c:pt>
                <c:pt idx="1125">
                  <c:v>10471800</c:v>
                </c:pt>
                <c:pt idx="1126">
                  <c:v>10481100</c:v>
                </c:pt>
                <c:pt idx="1127">
                  <c:v>10490400</c:v>
                </c:pt>
                <c:pt idx="1128">
                  <c:v>10499700</c:v>
                </c:pt>
                <c:pt idx="1129">
                  <c:v>10509000</c:v>
                </c:pt>
                <c:pt idx="1130">
                  <c:v>10518300</c:v>
                </c:pt>
                <c:pt idx="1131">
                  <c:v>10527600</c:v>
                </c:pt>
                <c:pt idx="1132">
                  <c:v>10536900</c:v>
                </c:pt>
                <c:pt idx="1133">
                  <c:v>10546200</c:v>
                </c:pt>
                <c:pt idx="1134">
                  <c:v>10555500</c:v>
                </c:pt>
                <c:pt idx="1135">
                  <c:v>10564800</c:v>
                </c:pt>
                <c:pt idx="1136">
                  <c:v>10574100</c:v>
                </c:pt>
                <c:pt idx="1137">
                  <c:v>10583400</c:v>
                </c:pt>
                <c:pt idx="1138">
                  <c:v>10592700</c:v>
                </c:pt>
                <c:pt idx="1139">
                  <c:v>10602000</c:v>
                </c:pt>
                <c:pt idx="1140">
                  <c:v>10611300</c:v>
                </c:pt>
                <c:pt idx="1141">
                  <c:v>10620600</c:v>
                </c:pt>
                <c:pt idx="1142">
                  <c:v>10629900</c:v>
                </c:pt>
                <c:pt idx="1143">
                  <c:v>10639200</c:v>
                </c:pt>
                <c:pt idx="1144">
                  <c:v>10648500</c:v>
                </c:pt>
                <c:pt idx="1145">
                  <c:v>10657800</c:v>
                </c:pt>
                <c:pt idx="1146">
                  <c:v>10667100</c:v>
                </c:pt>
                <c:pt idx="1147">
                  <c:v>10676400</c:v>
                </c:pt>
                <c:pt idx="1148">
                  <c:v>10685700</c:v>
                </c:pt>
                <c:pt idx="1149">
                  <c:v>10695000</c:v>
                </c:pt>
                <c:pt idx="1150">
                  <c:v>10704300</c:v>
                </c:pt>
                <c:pt idx="1151">
                  <c:v>10713600</c:v>
                </c:pt>
                <c:pt idx="1152">
                  <c:v>10722900</c:v>
                </c:pt>
                <c:pt idx="1153">
                  <c:v>10732200</c:v>
                </c:pt>
                <c:pt idx="1154">
                  <c:v>10741500</c:v>
                </c:pt>
                <c:pt idx="1155">
                  <c:v>10750800</c:v>
                </c:pt>
                <c:pt idx="1156">
                  <c:v>10760100</c:v>
                </c:pt>
                <c:pt idx="1157">
                  <c:v>10769400</c:v>
                </c:pt>
                <c:pt idx="1158">
                  <c:v>10778700</c:v>
                </c:pt>
                <c:pt idx="1159">
                  <c:v>10788000</c:v>
                </c:pt>
                <c:pt idx="1160">
                  <c:v>10797300</c:v>
                </c:pt>
                <c:pt idx="1161">
                  <c:v>10806600</c:v>
                </c:pt>
                <c:pt idx="1162">
                  <c:v>10815900</c:v>
                </c:pt>
                <c:pt idx="1163">
                  <c:v>10825200</c:v>
                </c:pt>
                <c:pt idx="1164">
                  <c:v>10834500</c:v>
                </c:pt>
                <c:pt idx="1165">
                  <c:v>10843800</c:v>
                </c:pt>
                <c:pt idx="1166">
                  <c:v>10853100</c:v>
                </c:pt>
                <c:pt idx="1167">
                  <c:v>10862400</c:v>
                </c:pt>
                <c:pt idx="1168">
                  <c:v>10871700</c:v>
                </c:pt>
                <c:pt idx="1169">
                  <c:v>10881000</c:v>
                </c:pt>
                <c:pt idx="1170">
                  <c:v>10890300</c:v>
                </c:pt>
                <c:pt idx="1171">
                  <c:v>10899600</c:v>
                </c:pt>
                <c:pt idx="1172">
                  <c:v>10908900</c:v>
                </c:pt>
                <c:pt idx="1173">
                  <c:v>10918200</c:v>
                </c:pt>
                <c:pt idx="1174">
                  <c:v>10927500</c:v>
                </c:pt>
                <c:pt idx="1175">
                  <c:v>10936800</c:v>
                </c:pt>
                <c:pt idx="1176">
                  <c:v>10946100</c:v>
                </c:pt>
                <c:pt idx="1177">
                  <c:v>10955400</c:v>
                </c:pt>
                <c:pt idx="1178">
                  <c:v>10964700</c:v>
                </c:pt>
                <c:pt idx="1179">
                  <c:v>10974000</c:v>
                </c:pt>
                <c:pt idx="1180">
                  <c:v>10983300</c:v>
                </c:pt>
                <c:pt idx="1181">
                  <c:v>10992600</c:v>
                </c:pt>
                <c:pt idx="1182">
                  <c:v>11001900</c:v>
                </c:pt>
                <c:pt idx="1183">
                  <c:v>11011200</c:v>
                </c:pt>
                <c:pt idx="1184">
                  <c:v>11020500</c:v>
                </c:pt>
                <c:pt idx="1185">
                  <c:v>11029800</c:v>
                </c:pt>
                <c:pt idx="1186">
                  <c:v>11039100</c:v>
                </c:pt>
                <c:pt idx="1187">
                  <c:v>11048400</c:v>
                </c:pt>
                <c:pt idx="1188">
                  <c:v>11057700</c:v>
                </c:pt>
                <c:pt idx="1189">
                  <c:v>11067000</c:v>
                </c:pt>
                <c:pt idx="1190">
                  <c:v>11076300</c:v>
                </c:pt>
                <c:pt idx="1191">
                  <c:v>11085600</c:v>
                </c:pt>
                <c:pt idx="1192">
                  <c:v>11094900</c:v>
                </c:pt>
                <c:pt idx="1193">
                  <c:v>11104200</c:v>
                </c:pt>
                <c:pt idx="1194">
                  <c:v>11113500</c:v>
                </c:pt>
                <c:pt idx="1195">
                  <c:v>11122800</c:v>
                </c:pt>
                <c:pt idx="1196">
                  <c:v>11132100</c:v>
                </c:pt>
                <c:pt idx="1197">
                  <c:v>11141400</c:v>
                </c:pt>
                <c:pt idx="1198">
                  <c:v>11150700</c:v>
                </c:pt>
                <c:pt idx="1199">
                  <c:v>11160000</c:v>
                </c:pt>
                <c:pt idx="1200">
                  <c:v>11169300</c:v>
                </c:pt>
                <c:pt idx="1201">
                  <c:v>11178600</c:v>
                </c:pt>
                <c:pt idx="1202">
                  <c:v>11187900</c:v>
                </c:pt>
                <c:pt idx="1203">
                  <c:v>11197200</c:v>
                </c:pt>
                <c:pt idx="1204">
                  <c:v>11206500</c:v>
                </c:pt>
                <c:pt idx="1205">
                  <c:v>11215800</c:v>
                </c:pt>
                <c:pt idx="1206">
                  <c:v>11225100</c:v>
                </c:pt>
                <c:pt idx="1207">
                  <c:v>11234400</c:v>
                </c:pt>
                <c:pt idx="1208">
                  <c:v>11243700</c:v>
                </c:pt>
                <c:pt idx="1209">
                  <c:v>11253000</c:v>
                </c:pt>
                <c:pt idx="1210">
                  <c:v>11262300</c:v>
                </c:pt>
                <c:pt idx="1211">
                  <c:v>11271600</c:v>
                </c:pt>
                <c:pt idx="1212">
                  <c:v>11280900</c:v>
                </c:pt>
                <c:pt idx="1213">
                  <c:v>11290200</c:v>
                </c:pt>
                <c:pt idx="1214">
                  <c:v>11299500</c:v>
                </c:pt>
                <c:pt idx="1215">
                  <c:v>11308800</c:v>
                </c:pt>
                <c:pt idx="1216">
                  <c:v>11318100</c:v>
                </c:pt>
                <c:pt idx="1217">
                  <c:v>11327400</c:v>
                </c:pt>
                <c:pt idx="1218">
                  <c:v>11336700</c:v>
                </c:pt>
                <c:pt idx="1219">
                  <c:v>11346000</c:v>
                </c:pt>
                <c:pt idx="1220">
                  <c:v>11355300</c:v>
                </c:pt>
                <c:pt idx="1221">
                  <c:v>11364600</c:v>
                </c:pt>
                <c:pt idx="1222">
                  <c:v>11373900</c:v>
                </c:pt>
                <c:pt idx="1223">
                  <c:v>11383200</c:v>
                </c:pt>
                <c:pt idx="1224">
                  <c:v>11392500</c:v>
                </c:pt>
                <c:pt idx="1225">
                  <c:v>11401800</c:v>
                </c:pt>
                <c:pt idx="1226">
                  <c:v>11411100</c:v>
                </c:pt>
                <c:pt idx="1227">
                  <c:v>11420400</c:v>
                </c:pt>
                <c:pt idx="1228">
                  <c:v>11429700</c:v>
                </c:pt>
                <c:pt idx="1229">
                  <c:v>11439000</c:v>
                </c:pt>
                <c:pt idx="1230">
                  <c:v>11448300</c:v>
                </c:pt>
                <c:pt idx="1231">
                  <c:v>11457600</c:v>
                </c:pt>
                <c:pt idx="1232">
                  <c:v>11466900</c:v>
                </c:pt>
                <c:pt idx="1233">
                  <c:v>11476200</c:v>
                </c:pt>
                <c:pt idx="1234">
                  <c:v>11485500</c:v>
                </c:pt>
                <c:pt idx="1235">
                  <c:v>11494800</c:v>
                </c:pt>
                <c:pt idx="1236">
                  <c:v>11504100</c:v>
                </c:pt>
                <c:pt idx="1237">
                  <c:v>11513400</c:v>
                </c:pt>
                <c:pt idx="1238">
                  <c:v>11522700</c:v>
                </c:pt>
                <c:pt idx="1239">
                  <c:v>11532000</c:v>
                </c:pt>
                <c:pt idx="1240">
                  <c:v>11541300</c:v>
                </c:pt>
                <c:pt idx="1241">
                  <c:v>11550600</c:v>
                </c:pt>
                <c:pt idx="1242">
                  <c:v>11559900</c:v>
                </c:pt>
                <c:pt idx="1243">
                  <c:v>11569200</c:v>
                </c:pt>
                <c:pt idx="1244">
                  <c:v>11578500</c:v>
                </c:pt>
                <c:pt idx="1245">
                  <c:v>11587800</c:v>
                </c:pt>
                <c:pt idx="1246">
                  <c:v>11597100</c:v>
                </c:pt>
                <c:pt idx="1247">
                  <c:v>11606400</c:v>
                </c:pt>
                <c:pt idx="1248">
                  <c:v>11615700</c:v>
                </c:pt>
                <c:pt idx="1249">
                  <c:v>11625000</c:v>
                </c:pt>
                <c:pt idx="1250">
                  <c:v>11634300</c:v>
                </c:pt>
                <c:pt idx="1251">
                  <c:v>11643600</c:v>
                </c:pt>
                <c:pt idx="1252">
                  <c:v>11652900</c:v>
                </c:pt>
                <c:pt idx="1253">
                  <c:v>11662200</c:v>
                </c:pt>
                <c:pt idx="1254">
                  <c:v>11671500</c:v>
                </c:pt>
                <c:pt idx="1255">
                  <c:v>11680800</c:v>
                </c:pt>
                <c:pt idx="1256">
                  <c:v>11690100</c:v>
                </c:pt>
                <c:pt idx="1257">
                  <c:v>11699400</c:v>
                </c:pt>
                <c:pt idx="1258">
                  <c:v>11708700</c:v>
                </c:pt>
                <c:pt idx="1259">
                  <c:v>11718000</c:v>
                </c:pt>
                <c:pt idx="1260">
                  <c:v>11727300</c:v>
                </c:pt>
                <c:pt idx="1261">
                  <c:v>11736600</c:v>
                </c:pt>
                <c:pt idx="1262">
                  <c:v>11745900</c:v>
                </c:pt>
                <c:pt idx="1263">
                  <c:v>11755200</c:v>
                </c:pt>
                <c:pt idx="1264">
                  <c:v>11764500</c:v>
                </c:pt>
                <c:pt idx="1265">
                  <c:v>11773800</c:v>
                </c:pt>
                <c:pt idx="1266">
                  <c:v>11783100</c:v>
                </c:pt>
                <c:pt idx="1267">
                  <c:v>11792400</c:v>
                </c:pt>
                <c:pt idx="1268">
                  <c:v>11801700</c:v>
                </c:pt>
                <c:pt idx="1269">
                  <c:v>11811000</c:v>
                </c:pt>
                <c:pt idx="1270">
                  <c:v>11820300</c:v>
                </c:pt>
                <c:pt idx="1271">
                  <c:v>11829600</c:v>
                </c:pt>
                <c:pt idx="1272">
                  <c:v>11838900</c:v>
                </c:pt>
                <c:pt idx="1273">
                  <c:v>11848200</c:v>
                </c:pt>
                <c:pt idx="1274">
                  <c:v>11857500</c:v>
                </c:pt>
                <c:pt idx="1275">
                  <c:v>11866800</c:v>
                </c:pt>
                <c:pt idx="1276">
                  <c:v>11876100</c:v>
                </c:pt>
                <c:pt idx="1277">
                  <c:v>11885400</c:v>
                </c:pt>
                <c:pt idx="1278">
                  <c:v>11894700</c:v>
                </c:pt>
                <c:pt idx="1279">
                  <c:v>11904000</c:v>
                </c:pt>
                <c:pt idx="1280">
                  <c:v>11913300</c:v>
                </c:pt>
                <c:pt idx="1281">
                  <c:v>11922600</c:v>
                </c:pt>
                <c:pt idx="1282">
                  <c:v>11931900</c:v>
                </c:pt>
                <c:pt idx="1283">
                  <c:v>11941200</c:v>
                </c:pt>
                <c:pt idx="1284">
                  <c:v>11950500</c:v>
                </c:pt>
                <c:pt idx="1285">
                  <c:v>11959800</c:v>
                </c:pt>
                <c:pt idx="1286">
                  <c:v>11969100</c:v>
                </c:pt>
                <c:pt idx="1287">
                  <c:v>11978400</c:v>
                </c:pt>
                <c:pt idx="1288">
                  <c:v>11987700</c:v>
                </c:pt>
                <c:pt idx="1289">
                  <c:v>11997000</c:v>
                </c:pt>
                <c:pt idx="1290">
                  <c:v>12006300</c:v>
                </c:pt>
                <c:pt idx="1291">
                  <c:v>12015600</c:v>
                </c:pt>
                <c:pt idx="1292">
                  <c:v>12024900</c:v>
                </c:pt>
                <c:pt idx="1293">
                  <c:v>12034200</c:v>
                </c:pt>
                <c:pt idx="1294">
                  <c:v>12043500</c:v>
                </c:pt>
                <c:pt idx="1295">
                  <c:v>12052800</c:v>
                </c:pt>
                <c:pt idx="1296">
                  <c:v>12062100</c:v>
                </c:pt>
                <c:pt idx="1297">
                  <c:v>12071400</c:v>
                </c:pt>
                <c:pt idx="1298">
                  <c:v>12080700</c:v>
                </c:pt>
                <c:pt idx="1299">
                  <c:v>12090000</c:v>
                </c:pt>
                <c:pt idx="1300">
                  <c:v>12099300</c:v>
                </c:pt>
                <c:pt idx="1301">
                  <c:v>12108600</c:v>
                </c:pt>
                <c:pt idx="1302">
                  <c:v>12117900</c:v>
                </c:pt>
                <c:pt idx="1303">
                  <c:v>12127200</c:v>
                </c:pt>
                <c:pt idx="1304">
                  <c:v>12136500</c:v>
                </c:pt>
                <c:pt idx="1305">
                  <c:v>12145800</c:v>
                </c:pt>
                <c:pt idx="1306">
                  <c:v>12155100</c:v>
                </c:pt>
                <c:pt idx="1307">
                  <c:v>12164400</c:v>
                </c:pt>
                <c:pt idx="1308">
                  <c:v>12173700</c:v>
                </c:pt>
                <c:pt idx="1309">
                  <c:v>12183000</c:v>
                </c:pt>
                <c:pt idx="1310">
                  <c:v>12192300</c:v>
                </c:pt>
                <c:pt idx="1311">
                  <c:v>12201600</c:v>
                </c:pt>
                <c:pt idx="1312">
                  <c:v>12210900</c:v>
                </c:pt>
                <c:pt idx="1313">
                  <c:v>12220200</c:v>
                </c:pt>
                <c:pt idx="1314">
                  <c:v>12229500</c:v>
                </c:pt>
                <c:pt idx="1315">
                  <c:v>12238800</c:v>
                </c:pt>
                <c:pt idx="1316">
                  <c:v>12248100</c:v>
                </c:pt>
                <c:pt idx="1317">
                  <c:v>12257400</c:v>
                </c:pt>
                <c:pt idx="1318">
                  <c:v>12266700</c:v>
                </c:pt>
                <c:pt idx="1319">
                  <c:v>12276000</c:v>
                </c:pt>
                <c:pt idx="1320">
                  <c:v>12285300</c:v>
                </c:pt>
                <c:pt idx="1321">
                  <c:v>12294600</c:v>
                </c:pt>
                <c:pt idx="1322">
                  <c:v>12303900</c:v>
                </c:pt>
                <c:pt idx="1323">
                  <c:v>12313200</c:v>
                </c:pt>
                <c:pt idx="1324">
                  <c:v>12322500</c:v>
                </c:pt>
                <c:pt idx="1325">
                  <c:v>12331800</c:v>
                </c:pt>
                <c:pt idx="1326">
                  <c:v>12341100</c:v>
                </c:pt>
                <c:pt idx="1327">
                  <c:v>12350400</c:v>
                </c:pt>
                <c:pt idx="1328">
                  <c:v>12359700</c:v>
                </c:pt>
                <c:pt idx="1329">
                  <c:v>12369000</c:v>
                </c:pt>
                <c:pt idx="1330">
                  <c:v>12378300</c:v>
                </c:pt>
                <c:pt idx="1331">
                  <c:v>12387600</c:v>
                </c:pt>
                <c:pt idx="1332">
                  <c:v>12396900</c:v>
                </c:pt>
                <c:pt idx="1333">
                  <c:v>12406200</c:v>
                </c:pt>
                <c:pt idx="1334">
                  <c:v>12415500</c:v>
                </c:pt>
                <c:pt idx="1335">
                  <c:v>12424800</c:v>
                </c:pt>
                <c:pt idx="1336">
                  <c:v>12434100</c:v>
                </c:pt>
                <c:pt idx="1337">
                  <c:v>12443400</c:v>
                </c:pt>
                <c:pt idx="1338">
                  <c:v>12452700</c:v>
                </c:pt>
                <c:pt idx="1339">
                  <c:v>12462000</c:v>
                </c:pt>
                <c:pt idx="1340">
                  <c:v>12471300</c:v>
                </c:pt>
                <c:pt idx="1341">
                  <c:v>12480600</c:v>
                </c:pt>
                <c:pt idx="1342">
                  <c:v>12489900</c:v>
                </c:pt>
                <c:pt idx="1343">
                  <c:v>12499200</c:v>
                </c:pt>
                <c:pt idx="1344">
                  <c:v>12508500</c:v>
                </c:pt>
                <c:pt idx="1345">
                  <c:v>12517800</c:v>
                </c:pt>
                <c:pt idx="1346">
                  <c:v>12527100</c:v>
                </c:pt>
                <c:pt idx="1347">
                  <c:v>12536400</c:v>
                </c:pt>
                <c:pt idx="1348">
                  <c:v>12545700</c:v>
                </c:pt>
                <c:pt idx="1349">
                  <c:v>12555000</c:v>
                </c:pt>
                <c:pt idx="1350">
                  <c:v>12564300</c:v>
                </c:pt>
                <c:pt idx="1351">
                  <c:v>12573600</c:v>
                </c:pt>
                <c:pt idx="1352">
                  <c:v>12582900</c:v>
                </c:pt>
                <c:pt idx="1353">
                  <c:v>12592200</c:v>
                </c:pt>
                <c:pt idx="1354">
                  <c:v>12601500</c:v>
                </c:pt>
                <c:pt idx="1355">
                  <c:v>12610800</c:v>
                </c:pt>
                <c:pt idx="1356">
                  <c:v>12620100</c:v>
                </c:pt>
                <c:pt idx="1357">
                  <c:v>12629400</c:v>
                </c:pt>
                <c:pt idx="1358">
                  <c:v>12638700</c:v>
                </c:pt>
                <c:pt idx="1359">
                  <c:v>12648000</c:v>
                </c:pt>
                <c:pt idx="1360">
                  <c:v>12657300</c:v>
                </c:pt>
                <c:pt idx="1361">
                  <c:v>12666600</c:v>
                </c:pt>
                <c:pt idx="1362">
                  <c:v>12675900</c:v>
                </c:pt>
                <c:pt idx="1363">
                  <c:v>12685200</c:v>
                </c:pt>
                <c:pt idx="1364">
                  <c:v>12694500</c:v>
                </c:pt>
                <c:pt idx="1365">
                  <c:v>12703800</c:v>
                </c:pt>
                <c:pt idx="1366">
                  <c:v>12713100</c:v>
                </c:pt>
                <c:pt idx="1367">
                  <c:v>12722400</c:v>
                </c:pt>
                <c:pt idx="1368">
                  <c:v>12731700</c:v>
                </c:pt>
                <c:pt idx="1369">
                  <c:v>12741000</c:v>
                </c:pt>
                <c:pt idx="1370">
                  <c:v>12750300</c:v>
                </c:pt>
                <c:pt idx="1371">
                  <c:v>12759600</c:v>
                </c:pt>
                <c:pt idx="1372">
                  <c:v>12768900</c:v>
                </c:pt>
                <c:pt idx="1373">
                  <c:v>12778200</c:v>
                </c:pt>
                <c:pt idx="1374">
                  <c:v>12787500</c:v>
                </c:pt>
                <c:pt idx="1375">
                  <c:v>12796800</c:v>
                </c:pt>
                <c:pt idx="1376">
                  <c:v>12806100</c:v>
                </c:pt>
                <c:pt idx="1377">
                  <c:v>12815400</c:v>
                </c:pt>
                <c:pt idx="1378">
                  <c:v>12824700</c:v>
                </c:pt>
                <c:pt idx="1379">
                  <c:v>12834000</c:v>
                </c:pt>
                <c:pt idx="1380">
                  <c:v>12843300</c:v>
                </c:pt>
                <c:pt idx="1381">
                  <c:v>12852600</c:v>
                </c:pt>
                <c:pt idx="1382">
                  <c:v>12861900</c:v>
                </c:pt>
                <c:pt idx="1383">
                  <c:v>12871200</c:v>
                </c:pt>
                <c:pt idx="1384">
                  <c:v>12880500</c:v>
                </c:pt>
                <c:pt idx="1385">
                  <c:v>12889800</c:v>
                </c:pt>
                <c:pt idx="1386">
                  <c:v>12899100</c:v>
                </c:pt>
                <c:pt idx="1387">
                  <c:v>12908400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A2-4BB9-95A6-3D1E8127AED5}"/>
            </c:ext>
          </c:extLst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Sheet2!$C$2:$C$1389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3720</c:v>
                </c:pt>
                <c:pt idx="15">
                  <c:v>3720</c:v>
                </c:pt>
                <c:pt idx="16">
                  <c:v>7440</c:v>
                </c:pt>
                <c:pt idx="17">
                  <c:v>7440</c:v>
                </c:pt>
                <c:pt idx="18">
                  <c:v>11160</c:v>
                </c:pt>
                <c:pt idx="19">
                  <c:v>11160</c:v>
                </c:pt>
                <c:pt idx="20">
                  <c:v>14880</c:v>
                </c:pt>
                <c:pt idx="21">
                  <c:v>18600</c:v>
                </c:pt>
                <c:pt idx="22">
                  <c:v>18600</c:v>
                </c:pt>
                <c:pt idx="23">
                  <c:v>18600</c:v>
                </c:pt>
                <c:pt idx="24">
                  <c:v>18600</c:v>
                </c:pt>
                <c:pt idx="25">
                  <c:v>18600</c:v>
                </c:pt>
                <c:pt idx="26">
                  <c:v>18600</c:v>
                </c:pt>
                <c:pt idx="27">
                  <c:v>18600</c:v>
                </c:pt>
                <c:pt idx="28">
                  <c:v>18600</c:v>
                </c:pt>
                <c:pt idx="29">
                  <c:v>18600</c:v>
                </c:pt>
                <c:pt idx="30">
                  <c:v>18600</c:v>
                </c:pt>
                <c:pt idx="31">
                  <c:v>18600</c:v>
                </c:pt>
                <c:pt idx="32">
                  <c:v>18600</c:v>
                </c:pt>
                <c:pt idx="33">
                  <c:v>18600</c:v>
                </c:pt>
                <c:pt idx="34">
                  <c:v>18600</c:v>
                </c:pt>
                <c:pt idx="35">
                  <c:v>18600</c:v>
                </c:pt>
                <c:pt idx="36">
                  <c:v>18600</c:v>
                </c:pt>
                <c:pt idx="37">
                  <c:v>18600</c:v>
                </c:pt>
                <c:pt idx="38">
                  <c:v>22320</c:v>
                </c:pt>
                <c:pt idx="39">
                  <c:v>22320</c:v>
                </c:pt>
                <c:pt idx="40">
                  <c:v>22320</c:v>
                </c:pt>
                <c:pt idx="41">
                  <c:v>22320</c:v>
                </c:pt>
                <c:pt idx="42">
                  <c:v>22320</c:v>
                </c:pt>
                <c:pt idx="43">
                  <c:v>22320</c:v>
                </c:pt>
                <c:pt idx="44">
                  <c:v>26040</c:v>
                </c:pt>
                <c:pt idx="45">
                  <c:v>29760</c:v>
                </c:pt>
                <c:pt idx="46">
                  <c:v>29760</c:v>
                </c:pt>
                <c:pt idx="47">
                  <c:v>33480</c:v>
                </c:pt>
                <c:pt idx="48">
                  <c:v>33480</c:v>
                </c:pt>
                <c:pt idx="49">
                  <c:v>33480</c:v>
                </c:pt>
                <c:pt idx="50">
                  <c:v>33480</c:v>
                </c:pt>
                <c:pt idx="51">
                  <c:v>33480</c:v>
                </c:pt>
                <c:pt idx="52">
                  <c:v>33480</c:v>
                </c:pt>
                <c:pt idx="53">
                  <c:v>33480</c:v>
                </c:pt>
                <c:pt idx="54">
                  <c:v>33480</c:v>
                </c:pt>
                <c:pt idx="55">
                  <c:v>33480</c:v>
                </c:pt>
                <c:pt idx="56">
                  <c:v>33480</c:v>
                </c:pt>
                <c:pt idx="57">
                  <c:v>37200</c:v>
                </c:pt>
                <c:pt idx="58">
                  <c:v>37200</c:v>
                </c:pt>
                <c:pt idx="59">
                  <c:v>37200</c:v>
                </c:pt>
                <c:pt idx="60">
                  <c:v>37200</c:v>
                </c:pt>
                <c:pt idx="61">
                  <c:v>40920</c:v>
                </c:pt>
                <c:pt idx="62">
                  <c:v>40920</c:v>
                </c:pt>
                <c:pt idx="63">
                  <c:v>40920</c:v>
                </c:pt>
                <c:pt idx="64">
                  <c:v>40920</c:v>
                </c:pt>
                <c:pt idx="65">
                  <c:v>40920</c:v>
                </c:pt>
                <c:pt idx="66">
                  <c:v>40920</c:v>
                </c:pt>
                <c:pt idx="67">
                  <c:v>40920</c:v>
                </c:pt>
                <c:pt idx="68">
                  <c:v>46500</c:v>
                </c:pt>
                <c:pt idx="69">
                  <c:v>50220</c:v>
                </c:pt>
                <c:pt idx="70">
                  <c:v>50220</c:v>
                </c:pt>
                <c:pt idx="71">
                  <c:v>50220</c:v>
                </c:pt>
                <c:pt idx="72">
                  <c:v>53940</c:v>
                </c:pt>
                <c:pt idx="73">
                  <c:v>53940</c:v>
                </c:pt>
                <c:pt idx="74">
                  <c:v>53940</c:v>
                </c:pt>
                <c:pt idx="75">
                  <c:v>53940</c:v>
                </c:pt>
                <c:pt idx="76">
                  <c:v>53940</c:v>
                </c:pt>
                <c:pt idx="77">
                  <c:v>53940</c:v>
                </c:pt>
                <c:pt idx="78">
                  <c:v>53940</c:v>
                </c:pt>
                <c:pt idx="79">
                  <c:v>53940</c:v>
                </c:pt>
                <c:pt idx="80">
                  <c:v>53940</c:v>
                </c:pt>
                <c:pt idx="81">
                  <c:v>53940</c:v>
                </c:pt>
                <c:pt idx="82">
                  <c:v>57660</c:v>
                </c:pt>
                <c:pt idx="83">
                  <c:v>57660</c:v>
                </c:pt>
                <c:pt idx="84">
                  <c:v>57660</c:v>
                </c:pt>
                <c:pt idx="85">
                  <c:v>61380</c:v>
                </c:pt>
                <c:pt idx="86">
                  <c:v>61380</c:v>
                </c:pt>
                <c:pt idx="87">
                  <c:v>61380</c:v>
                </c:pt>
                <c:pt idx="88">
                  <c:v>61380</c:v>
                </c:pt>
                <c:pt idx="89">
                  <c:v>61380</c:v>
                </c:pt>
                <c:pt idx="90">
                  <c:v>61380</c:v>
                </c:pt>
                <c:pt idx="91">
                  <c:v>61380</c:v>
                </c:pt>
                <c:pt idx="92">
                  <c:v>61380</c:v>
                </c:pt>
                <c:pt idx="93">
                  <c:v>61380</c:v>
                </c:pt>
                <c:pt idx="94">
                  <c:v>61380</c:v>
                </c:pt>
                <c:pt idx="95">
                  <c:v>61380</c:v>
                </c:pt>
                <c:pt idx="96">
                  <c:v>61380</c:v>
                </c:pt>
                <c:pt idx="97">
                  <c:v>61380</c:v>
                </c:pt>
                <c:pt idx="98">
                  <c:v>61380</c:v>
                </c:pt>
                <c:pt idx="99">
                  <c:v>61380</c:v>
                </c:pt>
                <c:pt idx="100">
                  <c:v>61380</c:v>
                </c:pt>
                <c:pt idx="101">
                  <c:v>61380</c:v>
                </c:pt>
                <c:pt idx="102">
                  <c:v>65100</c:v>
                </c:pt>
                <c:pt idx="103">
                  <c:v>68820</c:v>
                </c:pt>
                <c:pt idx="104">
                  <c:v>74400</c:v>
                </c:pt>
                <c:pt idx="105">
                  <c:v>74400</c:v>
                </c:pt>
                <c:pt idx="106">
                  <c:v>78120</c:v>
                </c:pt>
                <c:pt idx="107">
                  <c:v>78120</c:v>
                </c:pt>
                <c:pt idx="108">
                  <c:v>81840</c:v>
                </c:pt>
                <c:pt idx="109">
                  <c:v>81840</c:v>
                </c:pt>
                <c:pt idx="110">
                  <c:v>85560</c:v>
                </c:pt>
                <c:pt idx="111">
                  <c:v>85560</c:v>
                </c:pt>
                <c:pt idx="112">
                  <c:v>85560</c:v>
                </c:pt>
                <c:pt idx="113">
                  <c:v>85560</c:v>
                </c:pt>
                <c:pt idx="114">
                  <c:v>85560</c:v>
                </c:pt>
                <c:pt idx="115">
                  <c:v>85560</c:v>
                </c:pt>
                <c:pt idx="116">
                  <c:v>85560</c:v>
                </c:pt>
                <c:pt idx="117">
                  <c:v>85560</c:v>
                </c:pt>
                <c:pt idx="118">
                  <c:v>85560</c:v>
                </c:pt>
                <c:pt idx="119">
                  <c:v>85560</c:v>
                </c:pt>
                <c:pt idx="120">
                  <c:v>85560</c:v>
                </c:pt>
                <c:pt idx="121">
                  <c:v>85560</c:v>
                </c:pt>
                <c:pt idx="122">
                  <c:v>85560</c:v>
                </c:pt>
                <c:pt idx="123">
                  <c:v>85560</c:v>
                </c:pt>
                <c:pt idx="124">
                  <c:v>85560</c:v>
                </c:pt>
                <c:pt idx="125">
                  <c:v>85560</c:v>
                </c:pt>
                <c:pt idx="126">
                  <c:v>89280</c:v>
                </c:pt>
                <c:pt idx="127">
                  <c:v>93000</c:v>
                </c:pt>
                <c:pt idx="128">
                  <c:v>102300</c:v>
                </c:pt>
                <c:pt idx="129">
                  <c:v>106020</c:v>
                </c:pt>
                <c:pt idx="130">
                  <c:v>106020</c:v>
                </c:pt>
                <c:pt idx="131">
                  <c:v>106020</c:v>
                </c:pt>
                <c:pt idx="132">
                  <c:v>106020</c:v>
                </c:pt>
                <c:pt idx="133">
                  <c:v>106020</c:v>
                </c:pt>
                <c:pt idx="134">
                  <c:v>106020</c:v>
                </c:pt>
                <c:pt idx="135">
                  <c:v>106020</c:v>
                </c:pt>
                <c:pt idx="136">
                  <c:v>106020</c:v>
                </c:pt>
                <c:pt idx="137">
                  <c:v>106020</c:v>
                </c:pt>
                <c:pt idx="138">
                  <c:v>106020</c:v>
                </c:pt>
                <c:pt idx="139">
                  <c:v>106020</c:v>
                </c:pt>
                <c:pt idx="140">
                  <c:v>106020</c:v>
                </c:pt>
                <c:pt idx="141">
                  <c:v>106020</c:v>
                </c:pt>
                <c:pt idx="142">
                  <c:v>106020</c:v>
                </c:pt>
                <c:pt idx="143">
                  <c:v>106020</c:v>
                </c:pt>
                <c:pt idx="144">
                  <c:v>106020</c:v>
                </c:pt>
                <c:pt idx="145">
                  <c:v>106020</c:v>
                </c:pt>
                <c:pt idx="146">
                  <c:v>106020</c:v>
                </c:pt>
                <c:pt idx="147">
                  <c:v>106020</c:v>
                </c:pt>
                <c:pt idx="148">
                  <c:v>106020</c:v>
                </c:pt>
                <c:pt idx="149">
                  <c:v>106020</c:v>
                </c:pt>
                <c:pt idx="150">
                  <c:v>106020</c:v>
                </c:pt>
                <c:pt idx="151">
                  <c:v>106020</c:v>
                </c:pt>
                <c:pt idx="152">
                  <c:v>106020</c:v>
                </c:pt>
                <c:pt idx="153">
                  <c:v>106020</c:v>
                </c:pt>
                <c:pt idx="154">
                  <c:v>106020</c:v>
                </c:pt>
                <c:pt idx="155">
                  <c:v>106020</c:v>
                </c:pt>
                <c:pt idx="156">
                  <c:v>106020</c:v>
                </c:pt>
                <c:pt idx="157">
                  <c:v>106020</c:v>
                </c:pt>
                <c:pt idx="158">
                  <c:v>109740</c:v>
                </c:pt>
                <c:pt idx="159">
                  <c:v>109740</c:v>
                </c:pt>
                <c:pt idx="160">
                  <c:v>109740</c:v>
                </c:pt>
                <c:pt idx="161">
                  <c:v>109740</c:v>
                </c:pt>
                <c:pt idx="162">
                  <c:v>109740</c:v>
                </c:pt>
                <c:pt idx="163">
                  <c:v>109740</c:v>
                </c:pt>
                <c:pt idx="164">
                  <c:v>109740</c:v>
                </c:pt>
                <c:pt idx="165">
                  <c:v>109740</c:v>
                </c:pt>
                <c:pt idx="166">
                  <c:v>109740</c:v>
                </c:pt>
                <c:pt idx="167">
                  <c:v>109740</c:v>
                </c:pt>
                <c:pt idx="168">
                  <c:v>109740</c:v>
                </c:pt>
                <c:pt idx="169">
                  <c:v>109740</c:v>
                </c:pt>
                <c:pt idx="170">
                  <c:v>109740</c:v>
                </c:pt>
                <c:pt idx="171">
                  <c:v>109740</c:v>
                </c:pt>
                <c:pt idx="172">
                  <c:v>109740</c:v>
                </c:pt>
                <c:pt idx="173">
                  <c:v>109740</c:v>
                </c:pt>
                <c:pt idx="174">
                  <c:v>109740</c:v>
                </c:pt>
                <c:pt idx="175">
                  <c:v>109740</c:v>
                </c:pt>
                <c:pt idx="176">
                  <c:v>109740</c:v>
                </c:pt>
                <c:pt idx="177">
                  <c:v>109740</c:v>
                </c:pt>
                <c:pt idx="178">
                  <c:v>109740</c:v>
                </c:pt>
                <c:pt idx="179">
                  <c:v>109740</c:v>
                </c:pt>
                <c:pt idx="180">
                  <c:v>109740</c:v>
                </c:pt>
                <c:pt idx="181">
                  <c:v>109740</c:v>
                </c:pt>
                <c:pt idx="182">
                  <c:v>113460</c:v>
                </c:pt>
                <c:pt idx="183">
                  <c:v>117180</c:v>
                </c:pt>
                <c:pt idx="184">
                  <c:v>120900</c:v>
                </c:pt>
                <c:pt idx="185">
                  <c:v>120900</c:v>
                </c:pt>
                <c:pt idx="186">
                  <c:v>124620</c:v>
                </c:pt>
                <c:pt idx="187">
                  <c:v>124620</c:v>
                </c:pt>
                <c:pt idx="188">
                  <c:v>128340</c:v>
                </c:pt>
                <c:pt idx="189">
                  <c:v>133920</c:v>
                </c:pt>
                <c:pt idx="190">
                  <c:v>137640</c:v>
                </c:pt>
                <c:pt idx="191">
                  <c:v>137640</c:v>
                </c:pt>
                <c:pt idx="192">
                  <c:v>137640</c:v>
                </c:pt>
                <c:pt idx="193">
                  <c:v>137640</c:v>
                </c:pt>
                <c:pt idx="194">
                  <c:v>137640</c:v>
                </c:pt>
                <c:pt idx="195">
                  <c:v>137640</c:v>
                </c:pt>
                <c:pt idx="196">
                  <c:v>137640</c:v>
                </c:pt>
                <c:pt idx="197">
                  <c:v>137640</c:v>
                </c:pt>
                <c:pt idx="198">
                  <c:v>137640</c:v>
                </c:pt>
                <c:pt idx="199">
                  <c:v>137640</c:v>
                </c:pt>
                <c:pt idx="200">
                  <c:v>137640</c:v>
                </c:pt>
                <c:pt idx="201">
                  <c:v>137640</c:v>
                </c:pt>
                <c:pt idx="202">
                  <c:v>137640</c:v>
                </c:pt>
                <c:pt idx="203">
                  <c:v>137640</c:v>
                </c:pt>
                <c:pt idx="204">
                  <c:v>137640</c:v>
                </c:pt>
                <c:pt idx="205">
                  <c:v>141360</c:v>
                </c:pt>
                <c:pt idx="206">
                  <c:v>141360</c:v>
                </c:pt>
                <c:pt idx="207">
                  <c:v>141360</c:v>
                </c:pt>
                <c:pt idx="208">
                  <c:v>141360</c:v>
                </c:pt>
                <c:pt idx="209">
                  <c:v>141360</c:v>
                </c:pt>
                <c:pt idx="210">
                  <c:v>141360</c:v>
                </c:pt>
                <c:pt idx="211">
                  <c:v>141360</c:v>
                </c:pt>
                <c:pt idx="212">
                  <c:v>145080</c:v>
                </c:pt>
                <c:pt idx="213">
                  <c:v>148800</c:v>
                </c:pt>
                <c:pt idx="214">
                  <c:v>148800</c:v>
                </c:pt>
                <c:pt idx="215">
                  <c:v>152520</c:v>
                </c:pt>
                <c:pt idx="216">
                  <c:v>152520</c:v>
                </c:pt>
                <c:pt idx="217">
                  <c:v>152520</c:v>
                </c:pt>
                <c:pt idx="218">
                  <c:v>152520</c:v>
                </c:pt>
                <c:pt idx="219">
                  <c:v>152520</c:v>
                </c:pt>
                <c:pt idx="220">
                  <c:v>152520</c:v>
                </c:pt>
                <c:pt idx="221">
                  <c:v>152520</c:v>
                </c:pt>
                <c:pt idx="222">
                  <c:v>152520</c:v>
                </c:pt>
                <c:pt idx="223">
                  <c:v>152520</c:v>
                </c:pt>
                <c:pt idx="224">
                  <c:v>156240</c:v>
                </c:pt>
                <c:pt idx="225">
                  <c:v>159960</c:v>
                </c:pt>
                <c:pt idx="226">
                  <c:v>159960</c:v>
                </c:pt>
                <c:pt idx="227">
                  <c:v>159960</c:v>
                </c:pt>
                <c:pt idx="228">
                  <c:v>159960</c:v>
                </c:pt>
                <c:pt idx="229">
                  <c:v>159960</c:v>
                </c:pt>
                <c:pt idx="230">
                  <c:v>159960</c:v>
                </c:pt>
                <c:pt idx="231">
                  <c:v>159960</c:v>
                </c:pt>
                <c:pt idx="232">
                  <c:v>159960</c:v>
                </c:pt>
                <c:pt idx="233">
                  <c:v>159960</c:v>
                </c:pt>
                <c:pt idx="234">
                  <c:v>159960</c:v>
                </c:pt>
                <c:pt idx="235">
                  <c:v>159960</c:v>
                </c:pt>
                <c:pt idx="236">
                  <c:v>163680</c:v>
                </c:pt>
                <c:pt idx="237">
                  <c:v>171120</c:v>
                </c:pt>
                <c:pt idx="238">
                  <c:v>176700</c:v>
                </c:pt>
                <c:pt idx="239">
                  <c:v>176700</c:v>
                </c:pt>
                <c:pt idx="240">
                  <c:v>176700</c:v>
                </c:pt>
                <c:pt idx="241">
                  <c:v>180420</c:v>
                </c:pt>
                <c:pt idx="242">
                  <c:v>180420</c:v>
                </c:pt>
                <c:pt idx="243">
                  <c:v>180420</c:v>
                </c:pt>
                <c:pt idx="244">
                  <c:v>180420</c:v>
                </c:pt>
                <c:pt idx="245">
                  <c:v>180420</c:v>
                </c:pt>
                <c:pt idx="246">
                  <c:v>180420</c:v>
                </c:pt>
                <c:pt idx="247">
                  <c:v>184140</c:v>
                </c:pt>
                <c:pt idx="248">
                  <c:v>184140</c:v>
                </c:pt>
                <c:pt idx="249">
                  <c:v>184140</c:v>
                </c:pt>
                <c:pt idx="250">
                  <c:v>187860</c:v>
                </c:pt>
                <c:pt idx="251">
                  <c:v>187860</c:v>
                </c:pt>
                <c:pt idx="252">
                  <c:v>191580</c:v>
                </c:pt>
                <c:pt idx="253">
                  <c:v>195300</c:v>
                </c:pt>
                <c:pt idx="254">
                  <c:v>195300</c:v>
                </c:pt>
                <c:pt idx="255">
                  <c:v>195300</c:v>
                </c:pt>
                <c:pt idx="256">
                  <c:v>195300</c:v>
                </c:pt>
                <c:pt idx="257">
                  <c:v>195300</c:v>
                </c:pt>
                <c:pt idx="258">
                  <c:v>195300</c:v>
                </c:pt>
                <c:pt idx="259">
                  <c:v>195300</c:v>
                </c:pt>
                <c:pt idx="260">
                  <c:v>195300</c:v>
                </c:pt>
                <c:pt idx="261">
                  <c:v>195300</c:v>
                </c:pt>
                <c:pt idx="262">
                  <c:v>195300</c:v>
                </c:pt>
                <c:pt idx="263">
                  <c:v>195300</c:v>
                </c:pt>
                <c:pt idx="264">
                  <c:v>195300</c:v>
                </c:pt>
                <c:pt idx="265">
                  <c:v>199020</c:v>
                </c:pt>
                <c:pt idx="266">
                  <c:v>199020</c:v>
                </c:pt>
                <c:pt idx="267">
                  <c:v>199020</c:v>
                </c:pt>
                <c:pt idx="268">
                  <c:v>199020</c:v>
                </c:pt>
                <c:pt idx="269">
                  <c:v>199020</c:v>
                </c:pt>
                <c:pt idx="270">
                  <c:v>202740</c:v>
                </c:pt>
                <c:pt idx="271">
                  <c:v>206460</c:v>
                </c:pt>
                <c:pt idx="272">
                  <c:v>210180</c:v>
                </c:pt>
                <c:pt idx="273">
                  <c:v>213900</c:v>
                </c:pt>
                <c:pt idx="274">
                  <c:v>217620</c:v>
                </c:pt>
                <c:pt idx="275">
                  <c:v>217620</c:v>
                </c:pt>
                <c:pt idx="276">
                  <c:v>221340</c:v>
                </c:pt>
                <c:pt idx="277">
                  <c:v>226920</c:v>
                </c:pt>
                <c:pt idx="278">
                  <c:v>230640</c:v>
                </c:pt>
                <c:pt idx="279">
                  <c:v>234360</c:v>
                </c:pt>
                <c:pt idx="280">
                  <c:v>234360</c:v>
                </c:pt>
                <c:pt idx="281">
                  <c:v>234360</c:v>
                </c:pt>
                <c:pt idx="282">
                  <c:v>234360</c:v>
                </c:pt>
                <c:pt idx="283">
                  <c:v>234360</c:v>
                </c:pt>
                <c:pt idx="284">
                  <c:v>234360</c:v>
                </c:pt>
                <c:pt idx="285">
                  <c:v>234360</c:v>
                </c:pt>
                <c:pt idx="286">
                  <c:v>234360</c:v>
                </c:pt>
                <c:pt idx="287">
                  <c:v>234360</c:v>
                </c:pt>
                <c:pt idx="288">
                  <c:v>234360</c:v>
                </c:pt>
                <c:pt idx="289">
                  <c:v>234360</c:v>
                </c:pt>
                <c:pt idx="290">
                  <c:v>234360</c:v>
                </c:pt>
                <c:pt idx="291">
                  <c:v>234360</c:v>
                </c:pt>
                <c:pt idx="292">
                  <c:v>234360</c:v>
                </c:pt>
                <c:pt idx="293">
                  <c:v>234360</c:v>
                </c:pt>
                <c:pt idx="294">
                  <c:v>238080</c:v>
                </c:pt>
                <c:pt idx="295">
                  <c:v>241800</c:v>
                </c:pt>
                <c:pt idx="296">
                  <c:v>249240</c:v>
                </c:pt>
                <c:pt idx="297">
                  <c:v>254820</c:v>
                </c:pt>
                <c:pt idx="298">
                  <c:v>254820</c:v>
                </c:pt>
                <c:pt idx="299">
                  <c:v>254820</c:v>
                </c:pt>
                <c:pt idx="300">
                  <c:v>254820</c:v>
                </c:pt>
                <c:pt idx="301">
                  <c:v>260400</c:v>
                </c:pt>
                <c:pt idx="302">
                  <c:v>260400</c:v>
                </c:pt>
                <c:pt idx="303">
                  <c:v>260400</c:v>
                </c:pt>
                <c:pt idx="304">
                  <c:v>260400</c:v>
                </c:pt>
                <c:pt idx="305">
                  <c:v>260400</c:v>
                </c:pt>
                <c:pt idx="306">
                  <c:v>260400</c:v>
                </c:pt>
                <c:pt idx="307">
                  <c:v>260400</c:v>
                </c:pt>
                <c:pt idx="308">
                  <c:v>260400</c:v>
                </c:pt>
                <c:pt idx="309">
                  <c:v>260400</c:v>
                </c:pt>
                <c:pt idx="310">
                  <c:v>260400</c:v>
                </c:pt>
                <c:pt idx="311">
                  <c:v>260400</c:v>
                </c:pt>
                <c:pt idx="312">
                  <c:v>260400</c:v>
                </c:pt>
                <c:pt idx="313">
                  <c:v>260400</c:v>
                </c:pt>
                <c:pt idx="314">
                  <c:v>260400</c:v>
                </c:pt>
                <c:pt idx="315">
                  <c:v>260400</c:v>
                </c:pt>
                <c:pt idx="316">
                  <c:v>260400</c:v>
                </c:pt>
                <c:pt idx="317">
                  <c:v>260400</c:v>
                </c:pt>
                <c:pt idx="318">
                  <c:v>260400</c:v>
                </c:pt>
                <c:pt idx="319">
                  <c:v>260400</c:v>
                </c:pt>
                <c:pt idx="320">
                  <c:v>260400</c:v>
                </c:pt>
                <c:pt idx="321">
                  <c:v>260400</c:v>
                </c:pt>
                <c:pt idx="322">
                  <c:v>260400</c:v>
                </c:pt>
                <c:pt idx="323">
                  <c:v>260400</c:v>
                </c:pt>
                <c:pt idx="324">
                  <c:v>260400</c:v>
                </c:pt>
                <c:pt idx="325">
                  <c:v>264120</c:v>
                </c:pt>
                <c:pt idx="326">
                  <c:v>264120</c:v>
                </c:pt>
                <c:pt idx="327">
                  <c:v>264120</c:v>
                </c:pt>
                <c:pt idx="328">
                  <c:v>264120</c:v>
                </c:pt>
                <c:pt idx="329">
                  <c:v>264120</c:v>
                </c:pt>
                <c:pt idx="330">
                  <c:v>267840</c:v>
                </c:pt>
                <c:pt idx="331">
                  <c:v>267840</c:v>
                </c:pt>
                <c:pt idx="332">
                  <c:v>271560</c:v>
                </c:pt>
                <c:pt idx="333">
                  <c:v>275280</c:v>
                </c:pt>
                <c:pt idx="334">
                  <c:v>279000</c:v>
                </c:pt>
                <c:pt idx="335">
                  <c:v>282720</c:v>
                </c:pt>
                <c:pt idx="336">
                  <c:v>282720</c:v>
                </c:pt>
                <c:pt idx="337">
                  <c:v>282720</c:v>
                </c:pt>
                <c:pt idx="338">
                  <c:v>282720</c:v>
                </c:pt>
                <c:pt idx="339">
                  <c:v>282720</c:v>
                </c:pt>
                <c:pt idx="340">
                  <c:v>282720</c:v>
                </c:pt>
                <c:pt idx="341">
                  <c:v>282720</c:v>
                </c:pt>
                <c:pt idx="342">
                  <c:v>282720</c:v>
                </c:pt>
                <c:pt idx="343">
                  <c:v>282720</c:v>
                </c:pt>
                <c:pt idx="344">
                  <c:v>282720</c:v>
                </c:pt>
                <c:pt idx="345">
                  <c:v>282720</c:v>
                </c:pt>
                <c:pt idx="346">
                  <c:v>286440</c:v>
                </c:pt>
                <c:pt idx="347">
                  <c:v>293880</c:v>
                </c:pt>
                <c:pt idx="348">
                  <c:v>301320</c:v>
                </c:pt>
                <c:pt idx="349">
                  <c:v>310620</c:v>
                </c:pt>
                <c:pt idx="350">
                  <c:v>331080</c:v>
                </c:pt>
                <c:pt idx="351">
                  <c:v>349680</c:v>
                </c:pt>
                <c:pt idx="352">
                  <c:v>349680</c:v>
                </c:pt>
                <c:pt idx="353">
                  <c:v>349680</c:v>
                </c:pt>
                <c:pt idx="354">
                  <c:v>353400</c:v>
                </c:pt>
                <c:pt idx="355">
                  <c:v>353400</c:v>
                </c:pt>
                <c:pt idx="356">
                  <c:v>357120</c:v>
                </c:pt>
                <c:pt idx="357">
                  <c:v>357120</c:v>
                </c:pt>
                <c:pt idx="358">
                  <c:v>360840</c:v>
                </c:pt>
                <c:pt idx="359">
                  <c:v>360840</c:v>
                </c:pt>
                <c:pt idx="360">
                  <c:v>360840</c:v>
                </c:pt>
                <c:pt idx="361">
                  <c:v>360840</c:v>
                </c:pt>
                <c:pt idx="362">
                  <c:v>360840</c:v>
                </c:pt>
                <c:pt idx="363">
                  <c:v>360840</c:v>
                </c:pt>
                <c:pt idx="364">
                  <c:v>360840</c:v>
                </c:pt>
                <c:pt idx="365">
                  <c:v>360840</c:v>
                </c:pt>
                <c:pt idx="366">
                  <c:v>360840</c:v>
                </c:pt>
                <c:pt idx="367">
                  <c:v>360840</c:v>
                </c:pt>
                <c:pt idx="368">
                  <c:v>360840</c:v>
                </c:pt>
                <c:pt idx="369">
                  <c:v>360840</c:v>
                </c:pt>
                <c:pt idx="370">
                  <c:v>360840</c:v>
                </c:pt>
                <c:pt idx="371">
                  <c:v>360840</c:v>
                </c:pt>
                <c:pt idx="372">
                  <c:v>360840</c:v>
                </c:pt>
                <c:pt idx="373">
                  <c:v>360840</c:v>
                </c:pt>
                <c:pt idx="374">
                  <c:v>364560</c:v>
                </c:pt>
                <c:pt idx="375">
                  <c:v>364560</c:v>
                </c:pt>
                <c:pt idx="376">
                  <c:v>364560</c:v>
                </c:pt>
                <c:pt idx="377">
                  <c:v>364560</c:v>
                </c:pt>
                <c:pt idx="378">
                  <c:v>364560</c:v>
                </c:pt>
                <c:pt idx="379">
                  <c:v>368280</c:v>
                </c:pt>
                <c:pt idx="380">
                  <c:v>372000</c:v>
                </c:pt>
                <c:pt idx="381">
                  <c:v>372000</c:v>
                </c:pt>
                <c:pt idx="382">
                  <c:v>372000</c:v>
                </c:pt>
                <c:pt idx="383">
                  <c:v>375720</c:v>
                </c:pt>
                <c:pt idx="384">
                  <c:v>375720</c:v>
                </c:pt>
                <c:pt idx="385">
                  <c:v>375720</c:v>
                </c:pt>
                <c:pt idx="386">
                  <c:v>375720</c:v>
                </c:pt>
                <c:pt idx="387">
                  <c:v>375720</c:v>
                </c:pt>
                <c:pt idx="388">
                  <c:v>375720</c:v>
                </c:pt>
                <c:pt idx="389">
                  <c:v>375720</c:v>
                </c:pt>
                <c:pt idx="390">
                  <c:v>375720</c:v>
                </c:pt>
                <c:pt idx="391">
                  <c:v>375720</c:v>
                </c:pt>
                <c:pt idx="392">
                  <c:v>379440</c:v>
                </c:pt>
                <c:pt idx="393">
                  <c:v>379440</c:v>
                </c:pt>
                <c:pt idx="394">
                  <c:v>379440</c:v>
                </c:pt>
                <c:pt idx="395">
                  <c:v>383160</c:v>
                </c:pt>
                <c:pt idx="396">
                  <c:v>383160</c:v>
                </c:pt>
                <c:pt idx="397">
                  <c:v>383160</c:v>
                </c:pt>
                <c:pt idx="398">
                  <c:v>386880</c:v>
                </c:pt>
                <c:pt idx="399">
                  <c:v>386880</c:v>
                </c:pt>
                <c:pt idx="400">
                  <c:v>386880</c:v>
                </c:pt>
                <c:pt idx="401">
                  <c:v>386880</c:v>
                </c:pt>
                <c:pt idx="402">
                  <c:v>386880</c:v>
                </c:pt>
                <c:pt idx="403">
                  <c:v>386880</c:v>
                </c:pt>
                <c:pt idx="404">
                  <c:v>386880</c:v>
                </c:pt>
                <c:pt idx="405">
                  <c:v>386880</c:v>
                </c:pt>
                <c:pt idx="406">
                  <c:v>386880</c:v>
                </c:pt>
                <c:pt idx="407">
                  <c:v>390600</c:v>
                </c:pt>
                <c:pt idx="408">
                  <c:v>390600</c:v>
                </c:pt>
                <c:pt idx="409">
                  <c:v>390600</c:v>
                </c:pt>
                <c:pt idx="410">
                  <c:v>390600</c:v>
                </c:pt>
                <c:pt idx="411">
                  <c:v>390600</c:v>
                </c:pt>
                <c:pt idx="412">
                  <c:v>390600</c:v>
                </c:pt>
                <c:pt idx="413">
                  <c:v>390600</c:v>
                </c:pt>
                <c:pt idx="414">
                  <c:v>390600</c:v>
                </c:pt>
                <c:pt idx="415">
                  <c:v>394320</c:v>
                </c:pt>
                <c:pt idx="416">
                  <c:v>394320</c:v>
                </c:pt>
                <c:pt idx="417">
                  <c:v>398040</c:v>
                </c:pt>
                <c:pt idx="418">
                  <c:v>401760</c:v>
                </c:pt>
                <c:pt idx="419">
                  <c:v>405480</c:v>
                </c:pt>
                <c:pt idx="420">
                  <c:v>409200</c:v>
                </c:pt>
                <c:pt idx="421">
                  <c:v>409200</c:v>
                </c:pt>
                <c:pt idx="422">
                  <c:v>409200</c:v>
                </c:pt>
                <c:pt idx="423">
                  <c:v>412920</c:v>
                </c:pt>
                <c:pt idx="424">
                  <c:v>412920</c:v>
                </c:pt>
                <c:pt idx="425">
                  <c:v>412920</c:v>
                </c:pt>
                <c:pt idx="426">
                  <c:v>412920</c:v>
                </c:pt>
                <c:pt idx="427">
                  <c:v>412920</c:v>
                </c:pt>
                <c:pt idx="428">
                  <c:v>412920</c:v>
                </c:pt>
                <c:pt idx="429">
                  <c:v>412920</c:v>
                </c:pt>
                <c:pt idx="430">
                  <c:v>412920</c:v>
                </c:pt>
                <c:pt idx="431">
                  <c:v>412920</c:v>
                </c:pt>
                <c:pt idx="432">
                  <c:v>412920</c:v>
                </c:pt>
                <c:pt idx="433">
                  <c:v>412920</c:v>
                </c:pt>
                <c:pt idx="434">
                  <c:v>412920</c:v>
                </c:pt>
                <c:pt idx="435">
                  <c:v>412920</c:v>
                </c:pt>
                <c:pt idx="436">
                  <c:v>412920</c:v>
                </c:pt>
                <c:pt idx="437">
                  <c:v>412920</c:v>
                </c:pt>
                <c:pt idx="438">
                  <c:v>416640</c:v>
                </c:pt>
                <c:pt idx="439">
                  <c:v>422220</c:v>
                </c:pt>
                <c:pt idx="440">
                  <c:v>425940</c:v>
                </c:pt>
                <c:pt idx="441">
                  <c:v>429660</c:v>
                </c:pt>
                <c:pt idx="442">
                  <c:v>433380</c:v>
                </c:pt>
                <c:pt idx="443">
                  <c:v>438960</c:v>
                </c:pt>
                <c:pt idx="444">
                  <c:v>444540</c:v>
                </c:pt>
                <c:pt idx="445">
                  <c:v>448260</c:v>
                </c:pt>
                <c:pt idx="446">
                  <c:v>455700</c:v>
                </c:pt>
                <c:pt idx="447">
                  <c:v>461280</c:v>
                </c:pt>
                <c:pt idx="448">
                  <c:v>465000</c:v>
                </c:pt>
                <c:pt idx="449">
                  <c:v>465000</c:v>
                </c:pt>
                <c:pt idx="450">
                  <c:v>465000</c:v>
                </c:pt>
                <c:pt idx="451">
                  <c:v>465000</c:v>
                </c:pt>
                <c:pt idx="452">
                  <c:v>465000</c:v>
                </c:pt>
                <c:pt idx="453">
                  <c:v>465000</c:v>
                </c:pt>
                <c:pt idx="454">
                  <c:v>465000</c:v>
                </c:pt>
                <c:pt idx="455">
                  <c:v>465000</c:v>
                </c:pt>
                <c:pt idx="456">
                  <c:v>465000</c:v>
                </c:pt>
                <c:pt idx="457">
                  <c:v>465000</c:v>
                </c:pt>
                <c:pt idx="458">
                  <c:v>465000</c:v>
                </c:pt>
                <c:pt idx="459">
                  <c:v>465000</c:v>
                </c:pt>
                <c:pt idx="460">
                  <c:v>465000</c:v>
                </c:pt>
                <c:pt idx="461">
                  <c:v>465000</c:v>
                </c:pt>
                <c:pt idx="462">
                  <c:v>470580</c:v>
                </c:pt>
                <c:pt idx="463">
                  <c:v>476160</c:v>
                </c:pt>
                <c:pt idx="464">
                  <c:v>492900</c:v>
                </c:pt>
                <c:pt idx="465">
                  <c:v>500340</c:v>
                </c:pt>
                <c:pt idx="466">
                  <c:v>500340</c:v>
                </c:pt>
                <c:pt idx="467">
                  <c:v>504060</c:v>
                </c:pt>
                <c:pt idx="468">
                  <c:v>504060</c:v>
                </c:pt>
                <c:pt idx="469">
                  <c:v>507780</c:v>
                </c:pt>
                <c:pt idx="470">
                  <c:v>511500</c:v>
                </c:pt>
                <c:pt idx="471">
                  <c:v>511500</c:v>
                </c:pt>
                <c:pt idx="472">
                  <c:v>511500</c:v>
                </c:pt>
                <c:pt idx="473">
                  <c:v>511500</c:v>
                </c:pt>
                <c:pt idx="474">
                  <c:v>515220</c:v>
                </c:pt>
                <c:pt idx="475">
                  <c:v>515220</c:v>
                </c:pt>
                <c:pt idx="476">
                  <c:v>515220</c:v>
                </c:pt>
                <c:pt idx="477">
                  <c:v>515220</c:v>
                </c:pt>
                <c:pt idx="478">
                  <c:v>515220</c:v>
                </c:pt>
                <c:pt idx="479">
                  <c:v>515220</c:v>
                </c:pt>
                <c:pt idx="480">
                  <c:v>515220</c:v>
                </c:pt>
                <c:pt idx="481">
                  <c:v>515220</c:v>
                </c:pt>
                <c:pt idx="482">
                  <c:v>515220</c:v>
                </c:pt>
                <c:pt idx="483">
                  <c:v>515220</c:v>
                </c:pt>
                <c:pt idx="484">
                  <c:v>515220</c:v>
                </c:pt>
                <c:pt idx="485">
                  <c:v>515220</c:v>
                </c:pt>
                <c:pt idx="486">
                  <c:v>515220</c:v>
                </c:pt>
                <c:pt idx="487">
                  <c:v>515220</c:v>
                </c:pt>
                <c:pt idx="488">
                  <c:v>515220</c:v>
                </c:pt>
                <c:pt idx="489">
                  <c:v>515220</c:v>
                </c:pt>
                <c:pt idx="490">
                  <c:v>518940</c:v>
                </c:pt>
                <c:pt idx="491">
                  <c:v>518940</c:v>
                </c:pt>
                <c:pt idx="492">
                  <c:v>518940</c:v>
                </c:pt>
                <c:pt idx="493">
                  <c:v>522660</c:v>
                </c:pt>
                <c:pt idx="494">
                  <c:v>526380</c:v>
                </c:pt>
                <c:pt idx="495">
                  <c:v>526380</c:v>
                </c:pt>
                <c:pt idx="496">
                  <c:v>530100</c:v>
                </c:pt>
                <c:pt idx="497">
                  <c:v>533820</c:v>
                </c:pt>
                <c:pt idx="498">
                  <c:v>533820</c:v>
                </c:pt>
                <c:pt idx="499">
                  <c:v>541260</c:v>
                </c:pt>
                <c:pt idx="500">
                  <c:v>544980</c:v>
                </c:pt>
                <c:pt idx="501">
                  <c:v>544980</c:v>
                </c:pt>
                <c:pt idx="502">
                  <c:v>544980</c:v>
                </c:pt>
                <c:pt idx="503">
                  <c:v>544980</c:v>
                </c:pt>
                <c:pt idx="504">
                  <c:v>544980</c:v>
                </c:pt>
                <c:pt idx="505">
                  <c:v>544980</c:v>
                </c:pt>
                <c:pt idx="506">
                  <c:v>544980</c:v>
                </c:pt>
                <c:pt idx="507">
                  <c:v>544980</c:v>
                </c:pt>
                <c:pt idx="508">
                  <c:v>544980</c:v>
                </c:pt>
                <c:pt idx="509">
                  <c:v>544980</c:v>
                </c:pt>
                <c:pt idx="510">
                  <c:v>544980</c:v>
                </c:pt>
                <c:pt idx="511">
                  <c:v>544980</c:v>
                </c:pt>
                <c:pt idx="512">
                  <c:v>544980</c:v>
                </c:pt>
                <c:pt idx="513">
                  <c:v>544980</c:v>
                </c:pt>
                <c:pt idx="514">
                  <c:v>544980</c:v>
                </c:pt>
                <c:pt idx="515">
                  <c:v>544980</c:v>
                </c:pt>
                <c:pt idx="516">
                  <c:v>548700</c:v>
                </c:pt>
                <c:pt idx="517">
                  <c:v>556140</c:v>
                </c:pt>
                <c:pt idx="518">
                  <c:v>556140</c:v>
                </c:pt>
                <c:pt idx="519">
                  <c:v>559860</c:v>
                </c:pt>
                <c:pt idx="520">
                  <c:v>563580</c:v>
                </c:pt>
                <c:pt idx="521">
                  <c:v>567300</c:v>
                </c:pt>
                <c:pt idx="522">
                  <c:v>567300</c:v>
                </c:pt>
                <c:pt idx="523">
                  <c:v>571020</c:v>
                </c:pt>
                <c:pt idx="524">
                  <c:v>574740</c:v>
                </c:pt>
                <c:pt idx="525">
                  <c:v>574740</c:v>
                </c:pt>
                <c:pt idx="526">
                  <c:v>574740</c:v>
                </c:pt>
                <c:pt idx="527">
                  <c:v>578460</c:v>
                </c:pt>
                <c:pt idx="528">
                  <c:v>582180</c:v>
                </c:pt>
                <c:pt idx="529">
                  <c:v>582180</c:v>
                </c:pt>
                <c:pt idx="530">
                  <c:v>582180</c:v>
                </c:pt>
                <c:pt idx="531">
                  <c:v>582180</c:v>
                </c:pt>
                <c:pt idx="532">
                  <c:v>582180</c:v>
                </c:pt>
                <c:pt idx="533">
                  <c:v>582180</c:v>
                </c:pt>
                <c:pt idx="534">
                  <c:v>582180</c:v>
                </c:pt>
                <c:pt idx="535">
                  <c:v>582180</c:v>
                </c:pt>
                <c:pt idx="536">
                  <c:v>582180</c:v>
                </c:pt>
                <c:pt idx="537">
                  <c:v>582180</c:v>
                </c:pt>
                <c:pt idx="538">
                  <c:v>582180</c:v>
                </c:pt>
                <c:pt idx="539">
                  <c:v>582180</c:v>
                </c:pt>
                <c:pt idx="540">
                  <c:v>582180</c:v>
                </c:pt>
                <c:pt idx="541">
                  <c:v>582180</c:v>
                </c:pt>
                <c:pt idx="542">
                  <c:v>585900</c:v>
                </c:pt>
                <c:pt idx="543">
                  <c:v>589620</c:v>
                </c:pt>
                <c:pt idx="544">
                  <c:v>589620</c:v>
                </c:pt>
                <c:pt idx="545">
                  <c:v>589620</c:v>
                </c:pt>
                <c:pt idx="546">
                  <c:v>589620</c:v>
                </c:pt>
                <c:pt idx="547">
                  <c:v>593340</c:v>
                </c:pt>
                <c:pt idx="548">
                  <c:v>593340</c:v>
                </c:pt>
                <c:pt idx="549">
                  <c:v>597060</c:v>
                </c:pt>
                <c:pt idx="550">
                  <c:v>600780</c:v>
                </c:pt>
                <c:pt idx="551">
                  <c:v>600780</c:v>
                </c:pt>
                <c:pt idx="552">
                  <c:v>600780</c:v>
                </c:pt>
                <c:pt idx="553">
                  <c:v>600780</c:v>
                </c:pt>
                <c:pt idx="554">
                  <c:v>600780</c:v>
                </c:pt>
                <c:pt idx="555">
                  <c:v>600780</c:v>
                </c:pt>
                <c:pt idx="556">
                  <c:v>600780</c:v>
                </c:pt>
                <c:pt idx="557">
                  <c:v>600780</c:v>
                </c:pt>
                <c:pt idx="558">
                  <c:v>600780</c:v>
                </c:pt>
                <c:pt idx="559">
                  <c:v>604500</c:v>
                </c:pt>
                <c:pt idx="560">
                  <c:v>608220</c:v>
                </c:pt>
                <c:pt idx="561">
                  <c:v>611940</c:v>
                </c:pt>
                <c:pt idx="562">
                  <c:v>615660</c:v>
                </c:pt>
                <c:pt idx="563">
                  <c:v>615660</c:v>
                </c:pt>
                <c:pt idx="564">
                  <c:v>615660</c:v>
                </c:pt>
                <c:pt idx="565">
                  <c:v>619380</c:v>
                </c:pt>
                <c:pt idx="566">
                  <c:v>619380</c:v>
                </c:pt>
                <c:pt idx="567">
                  <c:v>619380</c:v>
                </c:pt>
                <c:pt idx="568">
                  <c:v>619380</c:v>
                </c:pt>
                <c:pt idx="569">
                  <c:v>619380</c:v>
                </c:pt>
                <c:pt idx="570">
                  <c:v>619380</c:v>
                </c:pt>
                <c:pt idx="571">
                  <c:v>619380</c:v>
                </c:pt>
                <c:pt idx="572">
                  <c:v>619380</c:v>
                </c:pt>
                <c:pt idx="573">
                  <c:v>619380</c:v>
                </c:pt>
                <c:pt idx="574">
                  <c:v>619380</c:v>
                </c:pt>
                <c:pt idx="575">
                  <c:v>623100</c:v>
                </c:pt>
                <c:pt idx="576">
                  <c:v>623100</c:v>
                </c:pt>
                <c:pt idx="577">
                  <c:v>623100</c:v>
                </c:pt>
                <c:pt idx="578">
                  <c:v>623100</c:v>
                </c:pt>
                <c:pt idx="579">
                  <c:v>623100</c:v>
                </c:pt>
                <c:pt idx="580">
                  <c:v>623100</c:v>
                </c:pt>
                <c:pt idx="581">
                  <c:v>623100</c:v>
                </c:pt>
                <c:pt idx="582">
                  <c:v>623100</c:v>
                </c:pt>
                <c:pt idx="583">
                  <c:v>626820</c:v>
                </c:pt>
                <c:pt idx="584">
                  <c:v>626820</c:v>
                </c:pt>
                <c:pt idx="585">
                  <c:v>630540</c:v>
                </c:pt>
                <c:pt idx="586">
                  <c:v>634260</c:v>
                </c:pt>
                <c:pt idx="587">
                  <c:v>637980</c:v>
                </c:pt>
                <c:pt idx="588">
                  <c:v>641700</c:v>
                </c:pt>
                <c:pt idx="589">
                  <c:v>645420</c:v>
                </c:pt>
                <c:pt idx="590">
                  <c:v>649140</c:v>
                </c:pt>
                <c:pt idx="591">
                  <c:v>652860</c:v>
                </c:pt>
                <c:pt idx="592">
                  <c:v>652860</c:v>
                </c:pt>
                <c:pt idx="593">
                  <c:v>652860</c:v>
                </c:pt>
                <c:pt idx="594">
                  <c:v>652860</c:v>
                </c:pt>
                <c:pt idx="595">
                  <c:v>652860</c:v>
                </c:pt>
                <c:pt idx="596">
                  <c:v>652860</c:v>
                </c:pt>
                <c:pt idx="597">
                  <c:v>652860</c:v>
                </c:pt>
                <c:pt idx="598">
                  <c:v>652860</c:v>
                </c:pt>
                <c:pt idx="599">
                  <c:v>652860</c:v>
                </c:pt>
                <c:pt idx="600">
                  <c:v>652860</c:v>
                </c:pt>
                <c:pt idx="601">
                  <c:v>652860</c:v>
                </c:pt>
                <c:pt idx="602">
                  <c:v>652860</c:v>
                </c:pt>
                <c:pt idx="603">
                  <c:v>652860</c:v>
                </c:pt>
                <c:pt idx="604">
                  <c:v>656580</c:v>
                </c:pt>
                <c:pt idx="605">
                  <c:v>656580</c:v>
                </c:pt>
                <c:pt idx="606">
                  <c:v>660300</c:v>
                </c:pt>
                <c:pt idx="607">
                  <c:v>665880</c:v>
                </c:pt>
                <c:pt idx="608">
                  <c:v>678900</c:v>
                </c:pt>
                <c:pt idx="609">
                  <c:v>686340</c:v>
                </c:pt>
                <c:pt idx="610">
                  <c:v>697500</c:v>
                </c:pt>
                <c:pt idx="611">
                  <c:v>716100</c:v>
                </c:pt>
                <c:pt idx="612">
                  <c:v>734700</c:v>
                </c:pt>
                <c:pt idx="613">
                  <c:v>734700</c:v>
                </c:pt>
                <c:pt idx="614">
                  <c:v>734700</c:v>
                </c:pt>
                <c:pt idx="615">
                  <c:v>734700</c:v>
                </c:pt>
                <c:pt idx="616">
                  <c:v>734700</c:v>
                </c:pt>
                <c:pt idx="617">
                  <c:v>734700</c:v>
                </c:pt>
                <c:pt idx="618">
                  <c:v>734700</c:v>
                </c:pt>
                <c:pt idx="619">
                  <c:v>734700</c:v>
                </c:pt>
                <c:pt idx="620">
                  <c:v>734700</c:v>
                </c:pt>
                <c:pt idx="621">
                  <c:v>734700</c:v>
                </c:pt>
                <c:pt idx="622">
                  <c:v>734700</c:v>
                </c:pt>
                <c:pt idx="623">
                  <c:v>734700</c:v>
                </c:pt>
                <c:pt idx="624">
                  <c:v>734700</c:v>
                </c:pt>
                <c:pt idx="625">
                  <c:v>734700</c:v>
                </c:pt>
                <c:pt idx="626">
                  <c:v>734700</c:v>
                </c:pt>
                <c:pt idx="627">
                  <c:v>734700</c:v>
                </c:pt>
                <c:pt idx="628">
                  <c:v>734700</c:v>
                </c:pt>
                <c:pt idx="629">
                  <c:v>734700</c:v>
                </c:pt>
                <c:pt idx="630">
                  <c:v>734700</c:v>
                </c:pt>
                <c:pt idx="631">
                  <c:v>738420</c:v>
                </c:pt>
                <c:pt idx="632">
                  <c:v>742140</c:v>
                </c:pt>
                <c:pt idx="633">
                  <c:v>742140</c:v>
                </c:pt>
                <c:pt idx="634">
                  <c:v>742140</c:v>
                </c:pt>
                <c:pt idx="635">
                  <c:v>745860</c:v>
                </c:pt>
                <c:pt idx="636">
                  <c:v>745860</c:v>
                </c:pt>
                <c:pt idx="637">
                  <c:v>749580</c:v>
                </c:pt>
                <c:pt idx="638">
                  <c:v>749580</c:v>
                </c:pt>
                <c:pt idx="639">
                  <c:v>749580</c:v>
                </c:pt>
                <c:pt idx="640">
                  <c:v>749580</c:v>
                </c:pt>
                <c:pt idx="641">
                  <c:v>749580</c:v>
                </c:pt>
                <c:pt idx="642">
                  <c:v>749580</c:v>
                </c:pt>
                <c:pt idx="643">
                  <c:v>749580</c:v>
                </c:pt>
                <c:pt idx="644">
                  <c:v>749580</c:v>
                </c:pt>
                <c:pt idx="645">
                  <c:v>749580</c:v>
                </c:pt>
                <c:pt idx="646">
                  <c:v>749580</c:v>
                </c:pt>
                <c:pt idx="647">
                  <c:v>749580</c:v>
                </c:pt>
                <c:pt idx="648">
                  <c:v>749580</c:v>
                </c:pt>
                <c:pt idx="649">
                  <c:v>749580</c:v>
                </c:pt>
                <c:pt idx="650">
                  <c:v>749580</c:v>
                </c:pt>
                <c:pt idx="651">
                  <c:v>749580</c:v>
                </c:pt>
                <c:pt idx="652">
                  <c:v>749580</c:v>
                </c:pt>
                <c:pt idx="653">
                  <c:v>749580</c:v>
                </c:pt>
                <c:pt idx="654">
                  <c:v>749580</c:v>
                </c:pt>
                <c:pt idx="655">
                  <c:v>749580</c:v>
                </c:pt>
                <c:pt idx="656">
                  <c:v>749580</c:v>
                </c:pt>
                <c:pt idx="657">
                  <c:v>749580</c:v>
                </c:pt>
                <c:pt idx="658">
                  <c:v>749580</c:v>
                </c:pt>
                <c:pt idx="659">
                  <c:v>749580</c:v>
                </c:pt>
                <c:pt idx="660">
                  <c:v>749580</c:v>
                </c:pt>
                <c:pt idx="661">
                  <c:v>753300</c:v>
                </c:pt>
                <c:pt idx="662">
                  <c:v>753300</c:v>
                </c:pt>
                <c:pt idx="663">
                  <c:v>757020</c:v>
                </c:pt>
                <c:pt idx="664">
                  <c:v>757020</c:v>
                </c:pt>
                <c:pt idx="665">
                  <c:v>760740</c:v>
                </c:pt>
                <c:pt idx="666">
                  <c:v>764460</c:v>
                </c:pt>
                <c:pt idx="667">
                  <c:v>768180</c:v>
                </c:pt>
                <c:pt idx="668">
                  <c:v>771900</c:v>
                </c:pt>
                <c:pt idx="669">
                  <c:v>771900</c:v>
                </c:pt>
                <c:pt idx="670">
                  <c:v>775620</c:v>
                </c:pt>
                <c:pt idx="671">
                  <c:v>775620</c:v>
                </c:pt>
                <c:pt idx="672">
                  <c:v>775620</c:v>
                </c:pt>
                <c:pt idx="673">
                  <c:v>775620</c:v>
                </c:pt>
                <c:pt idx="674">
                  <c:v>775620</c:v>
                </c:pt>
                <c:pt idx="675">
                  <c:v>775620</c:v>
                </c:pt>
                <c:pt idx="676">
                  <c:v>775620</c:v>
                </c:pt>
                <c:pt idx="677">
                  <c:v>775620</c:v>
                </c:pt>
                <c:pt idx="678">
                  <c:v>775620</c:v>
                </c:pt>
                <c:pt idx="679">
                  <c:v>775620</c:v>
                </c:pt>
                <c:pt idx="680">
                  <c:v>775620</c:v>
                </c:pt>
                <c:pt idx="681">
                  <c:v>775620</c:v>
                </c:pt>
                <c:pt idx="682">
                  <c:v>775620</c:v>
                </c:pt>
                <c:pt idx="683">
                  <c:v>775620</c:v>
                </c:pt>
                <c:pt idx="684">
                  <c:v>779340</c:v>
                </c:pt>
                <c:pt idx="685">
                  <c:v>779340</c:v>
                </c:pt>
                <c:pt idx="686">
                  <c:v>783060</c:v>
                </c:pt>
                <c:pt idx="687">
                  <c:v>786780</c:v>
                </c:pt>
                <c:pt idx="688">
                  <c:v>790500</c:v>
                </c:pt>
                <c:pt idx="689">
                  <c:v>796080</c:v>
                </c:pt>
                <c:pt idx="690">
                  <c:v>801660</c:v>
                </c:pt>
                <c:pt idx="691">
                  <c:v>809100</c:v>
                </c:pt>
                <c:pt idx="692">
                  <c:v>809100</c:v>
                </c:pt>
                <c:pt idx="693">
                  <c:v>809100</c:v>
                </c:pt>
                <c:pt idx="694">
                  <c:v>812820</c:v>
                </c:pt>
                <c:pt idx="695">
                  <c:v>816540</c:v>
                </c:pt>
                <c:pt idx="696">
                  <c:v>816540</c:v>
                </c:pt>
                <c:pt idx="697">
                  <c:v>822120</c:v>
                </c:pt>
                <c:pt idx="698">
                  <c:v>822120</c:v>
                </c:pt>
                <c:pt idx="699">
                  <c:v>822120</c:v>
                </c:pt>
                <c:pt idx="700">
                  <c:v>822120</c:v>
                </c:pt>
                <c:pt idx="701">
                  <c:v>822120</c:v>
                </c:pt>
                <c:pt idx="702">
                  <c:v>822120</c:v>
                </c:pt>
                <c:pt idx="703">
                  <c:v>822120</c:v>
                </c:pt>
                <c:pt idx="704">
                  <c:v>822120</c:v>
                </c:pt>
                <c:pt idx="705">
                  <c:v>822120</c:v>
                </c:pt>
                <c:pt idx="706">
                  <c:v>822120</c:v>
                </c:pt>
                <c:pt idx="707">
                  <c:v>822120</c:v>
                </c:pt>
                <c:pt idx="708">
                  <c:v>822120</c:v>
                </c:pt>
                <c:pt idx="709">
                  <c:v>822120</c:v>
                </c:pt>
                <c:pt idx="710">
                  <c:v>825840</c:v>
                </c:pt>
                <c:pt idx="711">
                  <c:v>825840</c:v>
                </c:pt>
                <c:pt idx="712">
                  <c:v>825840</c:v>
                </c:pt>
                <c:pt idx="713">
                  <c:v>825840</c:v>
                </c:pt>
                <c:pt idx="714">
                  <c:v>825840</c:v>
                </c:pt>
                <c:pt idx="715">
                  <c:v>829560</c:v>
                </c:pt>
                <c:pt idx="716">
                  <c:v>833280</c:v>
                </c:pt>
                <c:pt idx="717">
                  <c:v>833280</c:v>
                </c:pt>
                <c:pt idx="718">
                  <c:v>837000</c:v>
                </c:pt>
                <c:pt idx="719">
                  <c:v>842580</c:v>
                </c:pt>
                <c:pt idx="720">
                  <c:v>842580</c:v>
                </c:pt>
                <c:pt idx="721">
                  <c:v>842580</c:v>
                </c:pt>
                <c:pt idx="722">
                  <c:v>842580</c:v>
                </c:pt>
                <c:pt idx="723">
                  <c:v>842580</c:v>
                </c:pt>
                <c:pt idx="724">
                  <c:v>842580</c:v>
                </c:pt>
                <c:pt idx="725">
                  <c:v>842580</c:v>
                </c:pt>
                <c:pt idx="726">
                  <c:v>842580</c:v>
                </c:pt>
                <c:pt idx="727">
                  <c:v>842580</c:v>
                </c:pt>
                <c:pt idx="728">
                  <c:v>842580</c:v>
                </c:pt>
                <c:pt idx="729">
                  <c:v>846300</c:v>
                </c:pt>
                <c:pt idx="730">
                  <c:v>846300</c:v>
                </c:pt>
                <c:pt idx="731">
                  <c:v>846300</c:v>
                </c:pt>
                <c:pt idx="732">
                  <c:v>846300</c:v>
                </c:pt>
                <c:pt idx="733">
                  <c:v>846300</c:v>
                </c:pt>
                <c:pt idx="734">
                  <c:v>846300</c:v>
                </c:pt>
                <c:pt idx="735">
                  <c:v>846300</c:v>
                </c:pt>
                <c:pt idx="736">
                  <c:v>846300</c:v>
                </c:pt>
                <c:pt idx="737">
                  <c:v>850020</c:v>
                </c:pt>
                <c:pt idx="738">
                  <c:v>855600</c:v>
                </c:pt>
                <c:pt idx="739">
                  <c:v>863040</c:v>
                </c:pt>
                <c:pt idx="740">
                  <c:v>863040</c:v>
                </c:pt>
                <c:pt idx="741">
                  <c:v>866760</c:v>
                </c:pt>
                <c:pt idx="742">
                  <c:v>870480</c:v>
                </c:pt>
                <c:pt idx="743">
                  <c:v>870480</c:v>
                </c:pt>
                <c:pt idx="744">
                  <c:v>874200</c:v>
                </c:pt>
                <c:pt idx="745">
                  <c:v>874200</c:v>
                </c:pt>
                <c:pt idx="746">
                  <c:v>874200</c:v>
                </c:pt>
                <c:pt idx="747">
                  <c:v>874200</c:v>
                </c:pt>
                <c:pt idx="748">
                  <c:v>874200</c:v>
                </c:pt>
                <c:pt idx="749">
                  <c:v>874200</c:v>
                </c:pt>
                <c:pt idx="750">
                  <c:v>874200</c:v>
                </c:pt>
                <c:pt idx="751">
                  <c:v>877920</c:v>
                </c:pt>
                <c:pt idx="752">
                  <c:v>877920</c:v>
                </c:pt>
                <c:pt idx="753">
                  <c:v>881640</c:v>
                </c:pt>
                <c:pt idx="754">
                  <c:v>881640</c:v>
                </c:pt>
                <c:pt idx="755">
                  <c:v>885360</c:v>
                </c:pt>
                <c:pt idx="756">
                  <c:v>885360</c:v>
                </c:pt>
                <c:pt idx="757">
                  <c:v>889080</c:v>
                </c:pt>
                <c:pt idx="758">
                  <c:v>889080</c:v>
                </c:pt>
                <c:pt idx="759">
                  <c:v>892800</c:v>
                </c:pt>
                <c:pt idx="760">
                  <c:v>896520</c:v>
                </c:pt>
                <c:pt idx="761">
                  <c:v>896520</c:v>
                </c:pt>
                <c:pt idx="762">
                  <c:v>896520</c:v>
                </c:pt>
                <c:pt idx="763">
                  <c:v>896520</c:v>
                </c:pt>
                <c:pt idx="764">
                  <c:v>896520</c:v>
                </c:pt>
                <c:pt idx="765">
                  <c:v>896520</c:v>
                </c:pt>
                <c:pt idx="766">
                  <c:v>896520</c:v>
                </c:pt>
                <c:pt idx="767">
                  <c:v>896520</c:v>
                </c:pt>
                <c:pt idx="768">
                  <c:v>896520</c:v>
                </c:pt>
                <c:pt idx="769">
                  <c:v>896520</c:v>
                </c:pt>
                <c:pt idx="770">
                  <c:v>896520</c:v>
                </c:pt>
                <c:pt idx="771">
                  <c:v>896520</c:v>
                </c:pt>
                <c:pt idx="772">
                  <c:v>896520</c:v>
                </c:pt>
                <c:pt idx="773">
                  <c:v>896520</c:v>
                </c:pt>
                <c:pt idx="774">
                  <c:v>896520</c:v>
                </c:pt>
                <c:pt idx="775">
                  <c:v>903960</c:v>
                </c:pt>
                <c:pt idx="776">
                  <c:v>911400</c:v>
                </c:pt>
                <c:pt idx="777">
                  <c:v>915120</c:v>
                </c:pt>
                <c:pt idx="778">
                  <c:v>918840</c:v>
                </c:pt>
                <c:pt idx="779">
                  <c:v>922560</c:v>
                </c:pt>
                <c:pt idx="780">
                  <c:v>922560</c:v>
                </c:pt>
                <c:pt idx="781">
                  <c:v>922560</c:v>
                </c:pt>
                <c:pt idx="782">
                  <c:v>922560</c:v>
                </c:pt>
                <c:pt idx="783">
                  <c:v>922560</c:v>
                </c:pt>
                <c:pt idx="784">
                  <c:v>922560</c:v>
                </c:pt>
                <c:pt idx="785">
                  <c:v>926280</c:v>
                </c:pt>
                <c:pt idx="786">
                  <c:v>926280</c:v>
                </c:pt>
                <c:pt idx="787">
                  <c:v>926280</c:v>
                </c:pt>
                <c:pt idx="788">
                  <c:v>926280</c:v>
                </c:pt>
                <c:pt idx="789">
                  <c:v>926280</c:v>
                </c:pt>
                <c:pt idx="790">
                  <c:v>926280</c:v>
                </c:pt>
                <c:pt idx="791">
                  <c:v>926280</c:v>
                </c:pt>
                <c:pt idx="792">
                  <c:v>926280</c:v>
                </c:pt>
                <c:pt idx="793">
                  <c:v>926280</c:v>
                </c:pt>
                <c:pt idx="794">
                  <c:v>926280</c:v>
                </c:pt>
                <c:pt idx="795">
                  <c:v>926280</c:v>
                </c:pt>
                <c:pt idx="796">
                  <c:v>926280</c:v>
                </c:pt>
                <c:pt idx="797">
                  <c:v>926280</c:v>
                </c:pt>
                <c:pt idx="798">
                  <c:v>926280</c:v>
                </c:pt>
                <c:pt idx="799">
                  <c:v>930000</c:v>
                </c:pt>
                <c:pt idx="800">
                  <c:v>933720</c:v>
                </c:pt>
                <c:pt idx="801">
                  <c:v>937440</c:v>
                </c:pt>
                <c:pt idx="802">
                  <c:v>937440</c:v>
                </c:pt>
                <c:pt idx="803">
                  <c:v>937440</c:v>
                </c:pt>
                <c:pt idx="804">
                  <c:v>937440</c:v>
                </c:pt>
                <c:pt idx="805">
                  <c:v>937440</c:v>
                </c:pt>
                <c:pt idx="806">
                  <c:v>937440</c:v>
                </c:pt>
                <c:pt idx="807">
                  <c:v>937440</c:v>
                </c:pt>
                <c:pt idx="808">
                  <c:v>937440</c:v>
                </c:pt>
                <c:pt idx="809">
                  <c:v>941160</c:v>
                </c:pt>
                <c:pt idx="810">
                  <c:v>941160</c:v>
                </c:pt>
                <c:pt idx="811">
                  <c:v>941160</c:v>
                </c:pt>
                <c:pt idx="812">
                  <c:v>941160</c:v>
                </c:pt>
                <c:pt idx="813">
                  <c:v>941160</c:v>
                </c:pt>
                <c:pt idx="814">
                  <c:v>944880</c:v>
                </c:pt>
                <c:pt idx="815">
                  <c:v>944880</c:v>
                </c:pt>
                <c:pt idx="816">
                  <c:v>944880</c:v>
                </c:pt>
                <c:pt idx="817">
                  <c:v>944880</c:v>
                </c:pt>
                <c:pt idx="818">
                  <c:v>944880</c:v>
                </c:pt>
                <c:pt idx="819">
                  <c:v>944880</c:v>
                </c:pt>
                <c:pt idx="820">
                  <c:v>944880</c:v>
                </c:pt>
                <c:pt idx="821">
                  <c:v>944880</c:v>
                </c:pt>
                <c:pt idx="822">
                  <c:v>944880</c:v>
                </c:pt>
                <c:pt idx="823">
                  <c:v>944880</c:v>
                </c:pt>
                <c:pt idx="824">
                  <c:v>944880</c:v>
                </c:pt>
                <c:pt idx="825">
                  <c:v>944880</c:v>
                </c:pt>
                <c:pt idx="826">
                  <c:v>944880</c:v>
                </c:pt>
                <c:pt idx="827">
                  <c:v>944880</c:v>
                </c:pt>
                <c:pt idx="828">
                  <c:v>944880</c:v>
                </c:pt>
                <c:pt idx="829">
                  <c:v>944880</c:v>
                </c:pt>
                <c:pt idx="830">
                  <c:v>944880</c:v>
                </c:pt>
                <c:pt idx="831">
                  <c:v>944880</c:v>
                </c:pt>
                <c:pt idx="832">
                  <c:v>948600</c:v>
                </c:pt>
                <c:pt idx="833">
                  <c:v>948600</c:v>
                </c:pt>
                <c:pt idx="834">
                  <c:v>954180</c:v>
                </c:pt>
                <c:pt idx="835">
                  <c:v>957900</c:v>
                </c:pt>
                <c:pt idx="836">
                  <c:v>961620</c:v>
                </c:pt>
                <c:pt idx="837">
                  <c:v>969060</c:v>
                </c:pt>
                <c:pt idx="838">
                  <c:v>974640</c:v>
                </c:pt>
                <c:pt idx="839">
                  <c:v>978360</c:v>
                </c:pt>
                <c:pt idx="840">
                  <c:v>978360</c:v>
                </c:pt>
                <c:pt idx="841">
                  <c:v>978360</c:v>
                </c:pt>
                <c:pt idx="842">
                  <c:v>978360</c:v>
                </c:pt>
                <c:pt idx="843">
                  <c:v>978360</c:v>
                </c:pt>
                <c:pt idx="844">
                  <c:v>978360</c:v>
                </c:pt>
                <c:pt idx="845">
                  <c:v>978360</c:v>
                </c:pt>
                <c:pt idx="846">
                  <c:v>978360</c:v>
                </c:pt>
                <c:pt idx="847">
                  <c:v>978360</c:v>
                </c:pt>
                <c:pt idx="848">
                  <c:v>978360</c:v>
                </c:pt>
                <c:pt idx="849">
                  <c:v>978360</c:v>
                </c:pt>
                <c:pt idx="850">
                  <c:v>978360</c:v>
                </c:pt>
                <c:pt idx="851">
                  <c:v>978360</c:v>
                </c:pt>
                <c:pt idx="852">
                  <c:v>983940</c:v>
                </c:pt>
                <c:pt idx="853">
                  <c:v>989520</c:v>
                </c:pt>
                <c:pt idx="854">
                  <c:v>998820</c:v>
                </c:pt>
                <c:pt idx="855">
                  <c:v>1011840</c:v>
                </c:pt>
                <c:pt idx="856">
                  <c:v>1030440</c:v>
                </c:pt>
                <c:pt idx="857">
                  <c:v>1030440</c:v>
                </c:pt>
                <c:pt idx="858">
                  <c:v>1030440</c:v>
                </c:pt>
                <c:pt idx="859">
                  <c:v>1034160</c:v>
                </c:pt>
                <c:pt idx="860">
                  <c:v>1034160</c:v>
                </c:pt>
                <c:pt idx="861">
                  <c:v>1037880</c:v>
                </c:pt>
                <c:pt idx="862">
                  <c:v>1037880</c:v>
                </c:pt>
                <c:pt idx="863">
                  <c:v>1037880</c:v>
                </c:pt>
                <c:pt idx="864">
                  <c:v>1037880</c:v>
                </c:pt>
                <c:pt idx="865">
                  <c:v>1037880</c:v>
                </c:pt>
                <c:pt idx="866">
                  <c:v>1037880</c:v>
                </c:pt>
                <c:pt idx="867">
                  <c:v>1037880</c:v>
                </c:pt>
                <c:pt idx="868">
                  <c:v>1037880</c:v>
                </c:pt>
                <c:pt idx="869">
                  <c:v>1037880</c:v>
                </c:pt>
                <c:pt idx="870">
                  <c:v>1037880</c:v>
                </c:pt>
                <c:pt idx="871">
                  <c:v>1037880</c:v>
                </c:pt>
                <c:pt idx="872">
                  <c:v>1037880</c:v>
                </c:pt>
                <c:pt idx="873">
                  <c:v>1037880</c:v>
                </c:pt>
                <c:pt idx="874">
                  <c:v>1037880</c:v>
                </c:pt>
                <c:pt idx="875">
                  <c:v>1037880</c:v>
                </c:pt>
                <c:pt idx="876">
                  <c:v>1037880</c:v>
                </c:pt>
                <c:pt idx="877">
                  <c:v>1037880</c:v>
                </c:pt>
                <c:pt idx="878">
                  <c:v>1041600</c:v>
                </c:pt>
                <c:pt idx="879">
                  <c:v>1041600</c:v>
                </c:pt>
                <c:pt idx="880">
                  <c:v>1041600</c:v>
                </c:pt>
                <c:pt idx="881">
                  <c:v>1041600</c:v>
                </c:pt>
                <c:pt idx="882">
                  <c:v>1041600</c:v>
                </c:pt>
                <c:pt idx="883">
                  <c:v>1041600</c:v>
                </c:pt>
                <c:pt idx="884">
                  <c:v>1041600</c:v>
                </c:pt>
                <c:pt idx="885">
                  <c:v>1045320</c:v>
                </c:pt>
                <c:pt idx="886">
                  <c:v>1045320</c:v>
                </c:pt>
                <c:pt idx="887">
                  <c:v>1045320</c:v>
                </c:pt>
                <c:pt idx="888">
                  <c:v>1045320</c:v>
                </c:pt>
                <c:pt idx="889">
                  <c:v>1045320</c:v>
                </c:pt>
                <c:pt idx="890">
                  <c:v>1045320</c:v>
                </c:pt>
                <c:pt idx="891">
                  <c:v>1045320</c:v>
                </c:pt>
                <c:pt idx="892">
                  <c:v>1045320</c:v>
                </c:pt>
                <c:pt idx="893">
                  <c:v>1045320</c:v>
                </c:pt>
                <c:pt idx="894">
                  <c:v>1045320</c:v>
                </c:pt>
                <c:pt idx="895">
                  <c:v>1045320</c:v>
                </c:pt>
                <c:pt idx="896">
                  <c:v>1049040</c:v>
                </c:pt>
                <c:pt idx="897">
                  <c:v>1049040</c:v>
                </c:pt>
                <c:pt idx="898">
                  <c:v>1049040</c:v>
                </c:pt>
                <c:pt idx="899">
                  <c:v>1049040</c:v>
                </c:pt>
                <c:pt idx="900">
                  <c:v>1049040</c:v>
                </c:pt>
                <c:pt idx="901">
                  <c:v>1052760</c:v>
                </c:pt>
                <c:pt idx="902">
                  <c:v>1052760</c:v>
                </c:pt>
                <c:pt idx="903">
                  <c:v>1052760</c:v>
                </c:pt>
                <c:pt idx="904">
                  <c:v>1052760</c:v>
                </c:pt>
                <c:pt idx="905">
                  <c:v>1052760</c:v>
                </c:pt>
                <c:pt idx="906">
                  <c:v>1052760</c:v>
                </c:pt>
                <c:pt idx="907">
                  <c:v>1052760</c:v>
                </c:pt>
                <c:pt idx="908">
                  <c:v>1056480</c:v>
                </c:pt>
                <c:pt idx="909">
                  <c:v>1056480</c:v>
                </c:pt>
                <c:pt idx="910">
                  <c:v>1056480</c:v>
                </c:pt>
                <c:pt idx="911">
                  <c:v>1056480</c:v>
                </c:pt>
                <c:pt idx="912">
                  <c:v>1060200</c:v>
                </c:pt>
                <c:pt idx="913">
                  <c:v>1060200</c:v>
                </c:pt>
                <c:pt idx="914">
                  <c:v>1060200</c:v>
                </c:pt>
                <c:pt idx="915">
                  <c:v>1060200</c:v>
                </c:pt>
                <c:pt idx="916">
                  <c:v>1060200</c:v>
                </c:pt>
                <c:pt idx="917">
                  <c:v>1060200</c:v>
                </c:pt>
                <c:pt idx="918">
                  <c:v>1060200</c:v>
                </c:pt>
                <c:pt idx="919">
                  <c:v>1060200</c:v>
                </c:pt>
                <c:pt idx="920">
                  <c:v>1063920</c:v>
                </c:pt>
                <c:pt idx="921">
                  <c:v>1063920</c:v>
                </c:pt>
                <c:pt idx="922">
                  <c:v>1067640</c:v>
                </c:pt>
                <c:pt idx="923">
                  <c:v>1071360</c:v>
                </c:pt>
                <c:pt idx="924">
                  <c:v>1075080</c:v>
                </c:pt>
                <c:pt idx="925">
                  <c:v>1075080</c:v>
                </c:pt>
                <c:pt idx="926">
                  <c:v>1075080</c:v>
                </c:pt>
                <c:pt idx="927">
                  <c:v>1078800</c:v>
                </c:pt>
                <c:pt idx="928">
                  <c:v>1078800</c:v>
                </c:pt>
                <c:pt idx="929">
                  <c:v>1078800</c:v>
                </c:pt>
                <c:pt idx="930">
                  <c:v>1078800</c:v>
                </c:pt>
                <c:pt idx="931">
                  <c:v>1078800</c:v>
                </c:pt>
                <c:pt idx="932">
                  <c:v>1078800</c:v>
                </c:pt>
                <c:pt idx="933">
                  <c:v>1078800</c:v>
                </c:pt>
                <c:pt idx="934">
                  <c:v>1078800</c:v>
                </c:pt>
                <c:pt idx="935">
                  <c:v>1078800</c:v>
                </c:pt>
                <c:pt idx="936">
                  <c:v>1078800</c:v>
                </c:pt>
                <c:pt idx="937">
                  <c:v>1078800</c:v>
                </c:pt>
                <c:pt idx="938">
                  <c:v>1078800</c:v>
                </c:pt>
                <c:pt idx="939">
                  <c:v>1078800</c:v>
                </c:pt>
                <c:pt idx="940">
                  <c:v>1078800</c:v>
                </c:pt>
                <c:pt idx="941">
                  <c:v>1078800</c:v>
                </c:pt>
                <c:pt idx="942">
                  <c:v>1078800</c:v>
                </c:pt>
                <c:pt idx="943">
                  <c:v>1082520</c:v>
                </c:pt>
                <c:pt idx="944">
                  <c:v>1082520</c:v>
                </c:pt>
                <c:pt idx="945">
                  <c:v>1086240</c:v>
                </c:pt>
                <c:pt idx="946">
                  <c:v>1089960</c:v>
                </c:pt>
                <c:pt idx="947">
                  <c:v>1093680</c:v>
                </c:pt>
                <c:pt idx="948">
                  <c:v>1093680</c:v>
                </c:pt>
                <c:pt idx="949">
                  <c:v>1099260</c:v>
                </c:pt>
                <c:pt idx="950">
                  <c:v>1102980</c:v>
                </c:pt>
                <c:pt idx="951">
                  <c:v>1102980</c:v>
                </c:pt>
                <c:pt idx="952">
                  <c:v>1102980</c:v>
                </c:pt>
                <c:pt idx="953">
                  <c:v>1102980</c:v>
                </c:pt>
                <c:pt idx="954">
                  <c:v>1102980</c:v>
                </c:pt>
                <c:pt idx="955">
                  <c:v>1102980</c:v>
                </c:pt>
                <c:pt idx="956">
                  <c:v>1102980</c:v>
                </c:pt>
                <c:pt idx="957">
                  <c:v>1102980</c:v>
                </c:pt>
                <c:pt idx="958">
                  <c:v>1102980</c:v>
                </c:pt>
                <c:pt idx="959">
                  <c:v>1102980</c:v>
                </c:pt>
                <c:pt idx="960">
                  <c:v>1102980</c:v>
                </c:pt>
                <c:pt idx="961">
                  <c:v>1102980</c:v>
                </c:pt>
                <c:pt idx="962">
                  <c:v>1102980</c:v>
                </c:pt>
                <c:pt idx="963">
                  <c:v>1102980</c:v>
                </c:pt>
                <c:pt idx="964">
                  <c:v>1102980</c:v>
                </c:pt>
                <c:pt idx="965">
                  <c:v>1102980</c:v>
                </c:pt>
                <c:pt idx="966">
                  <c:v>1106700</c:v>
                </c:pt>
                <c:pt idx="967">
                  <c:v>1112280</c:v>
                </c:pt>
                <c:pt idx="968">
                  <c:v>1117860</c:v>
                </c:pt>
                <c:pt idx="969">
                  <c:v>1121580</c:v>
                </c:pt>
                <c:pt idx="970">
                  <c:v>1121580</c:v>
                </c:pt>
                <c:pt idx="971">
                  <c:v>1127160</c:v>
                </c:pt>
                <c:pt idx="972">
                  <c:v>1127160</c:v>
                </c:pt>
                <c:pt idx="973">
                  <c:v>1127160</c:v>
                </c:pt>
                <c:pt idx="974">
                  <c:v>1127160</c:v>
                </c:pt>
                <c:pt idx="975">
                  <c:v>1130880</c:v>
                </c:pt>
                <c:pt idx="976">
                  <c:v>1130880</c:v>
                </c:pt>
                <c:pt idx="977">
                  <c:v>1130880</c:v>
                </c:pt>
                <c:pt idx="978">
                  <c:v>1130880</c:v>
                </c:pt>
                <c:pt idx="979">
                  <c:v>1130880</c:v>
                </c:pt>
                <c:pt idx="980">
                  <c:v>1130880</c:v>
                </c:pt>
                <c:pt idx="981">
                  <c:v>1130880</c:v>
                </c:pt>
                <c:pt idx="982">
                  <c:v>1130880</c:v>
                </c:pt>
                <c:pt idx="983">
                  <c:v>1130880</c:v>
                </c:pt>
                <c:pt idx="984">
                  <c:v>1130880</c:v>
                </c:pt>
                <c:pt idx="985">
                  <c:v>1130880</c:v>
                </c:pt>
                <c:pt idx="986">
                  <c:v>1130880</c:v>
                </c:pt>
                <c:pt idx="987">
                  <c:v>1130880</c:v>
                </c:pt>
                <c:pt idx="988">
                  <c:v>1130880</c:v>
                </c:pt>
                <c:pt idx="989">
                  <c:v>1130880</c:v>
                </c:pt>
                <c:pt idx="990">
                  <c:v>1130880</c:v>
                </c:pt>
                <c:pt idx="991">
                  <c:v>1130880</c:v>
                </c:pt>
                <c:pt idx="992">
                  <c:v>1130880</c:v>
                </c:pt>
                <c:pt idx="993">
                  <c:v>1130880</c:v>
                </c:pt>
                <c:pt idx="994">
                  <c:v>1130880</c:v>
                </c:pt>
                <c:pt idx="995">
                  <c:v>1130880</c:v>
                </c:pt>
                <c:pt idx="996">
                  <c:v>1130880</c:v>
                </c:pt>
                <c:pt idx="997">
                  <c:v>1130880</c:v>
                </c:pt>
                <c:pt idx="998">
                  <c:v>1130880</c:v>
                </c:pt>
                <c:pt idx="999">
                  <c:v>1134600</c:v>
                </c:pt>
                <c:pt idx="1000">
                  <c:v>1134600</c:v>
                </c:pt>
                <c:pt idx="1001">
                  <c:v>1134600</c:v>
                </c:pt>
                <c:pt idx="1002">
                  <c:v>1142040</c:v>
                </c:pt>
                <c:pt idx="1003">
                  <c:v>1142040</c:v>
                </c:pt>
                <c:pt idx="1004">
                  <c:v>1145760</c:v>
                </c:pt>
                <c:pt idx="1005">
                  <c:v>1149480</c:v>
                </c:pt>
                <c:pt idx="1006">
                  <c:v>1149480</c:v>
                </c:pt>
                <c:pt idx="1007">
                  <c:v>1149480</c:v>
                </c:pt>
                <c:pt idx="1008">
                  <c:v>1149480</c:v>
                </c:pt>
                <c:pt idx="1009">
                  <c:v>1149480</c:v>
                </c:pt>
                <c:pt idx="1010">
                  <c:v>1149480</c:v>
                </c:pt>
                <c:pt idx="1011">
                  <c:v>1149480</c:v>
                </c:pt>
                <c:pt idx="1012">
                  <c:v>1149480</c:v>
                </c:pt>
                <c:pt idx="1013">
                  <c:v>1149480</c:v>
                </c:pt>
                <c:pt idx="1014">
                  <c:v>1149480</c:v>
                </c:pt>
                <c:pt idx="1015">
                  <c:v>1149480</c:v>
                </c:pt>
                <c:pt idx="1016">
                  <c:v>1149480</c:v>
                </c:pt>
                <c:pt idx="1017">
                  <c:v>1149480</c:v>
                </c:pt>
                <c:pt idx="1018">
                  <c:v>1149480</c:v>
                </c:pt>
                <c:pt idx="1019">
                  <c:v>1153200</c:v>
                </c:pt>
                <c:pt idx="1020">
                  <c:v>1153200</c:v>
                </c:pt>
                <c:pt idx="1021">
                  <c:v>1156920</c:v>
                </c:pt>
                <c:pt idx="1022">
                  <c:v>1162500</c:v>
                </c:pt>
                <c:pt idx="1023">
                  <c:v>1168080</c:v>
                </c:pt>
                <c:pt idx="1024">
                  <c:v>1175520</c:v>
                </c:pt>
                <c:pt idx="1025">
                  <c:v>1188540</c:v>
                </c:pt>
                <c:pt idx="1026">
                  <c:v>1197840</c:v>
                </c:pt>
                <c:pt idx="1027">
                  <c:v>1205280</c:v>
                </c:pt>
                <c:pt idx="1028">
                  <c:v>1205280</c:v>
                </c:pt>
                <c:pt idx="1029">
                  <c:v>1209000</c:v>
                </c:pt>
                <c:pt idx="1030">
                  <c:v>1212720</c:v>
                </c:pt>
                <c:pt idx="1031">
                  <c:v>1216440</c:v>
                </c:pt>
                <c:pt idx="1032">
                  <c:v>1216440</c:v>
                </c:pt>
                <c:pt idx="1033">
                  <c:v>1216440</c:v>
                </c:pt>
                <c:pt idx="1034">
                  <c:v>1216440</c:v>
                </c:pt>
                <c:pt idx="1035">
                  <c:v>1216440</c:v>
                </c:pt>
                <c:pt idx="1036">
                  <c:v>1216440</c:v>
                </c:pt>
                <c:pt idx="1037">
                  <c:v>1216440</c:v>
                </c:pt>
                <c:pt idx="1038">
                  <c:v>1216440</c:v>
                </c:pt>
                <c:pt idx="1039">
                  <c:v>1216440</c:v>
                </c:pt>
                <c:pt idx="1040">
                  <c:v>1216440</c:v>
                </c:pt>
                <c:pt idx="1041">
                  <c:v>1216440</c:v>
                </c:pt>
                <c:pt idx="1042">
                  <c:v>1216440</c:v>
                </c:pt>
                <c:pt idx="1043">
                  <c:v>1216440</c:v>
                </c:pt>
                <c:pt idx="1044">
                  <c:v>1216440</c:v>
                </c:pt>
                <c:pt idx="1045">
                  <c:v>1216440</c:v>
                </c:pt>
                <c:pt idx="1046">
                  <c:v>1216440</c:v>
                </c:pt>
                <c:pt idx="1047">
                  <c:v>1216440</c:v>
                </c:pt>
                <c:pt idx="1048">
                  <c:v>1216440</c:v>
                </c:pt>
                <c:pt idx="1049">
                  <c:v>1220160</c:v>
                </c:pt>
                <c:pt idx="1050">
                  <c:v>1220160</c:v>
                </c:pt>
                <c:pt idx="1051">
                  <c:v>1220160</c:v>
                </c:pt>
                <c:pt idx="1052">
                  <c:v>1223880</c:v>
                </c:pt>
                <c:pt idx="1053">
                  <c:v>1223880</c:v>
                </c:pt>
                <c:pt idx="1054">
                  <c:v>1223880</c:v>
                </c:pt>
                <c:pt idx="1055">
                  <c:v>1227600</c:v>
                </c:pt>
                <c:pt idx="1056">
                  <c:v>1227600</c:v>
                </c:pt>
                <c:pt idx="1057">
                  <c:v>1227600</c:v>
                </c:pt>
                <c:pt idx="1058">
                  <c:v>1227600</c:v>
                </c:pt>
                <c:pt idx="1059">
                  <c:v>1231320</c:v>
                </c:pt>
                <c:pt idx="1060">
                  <c:v>1231320</c:v>
                </c:pt>
                <c:pt idx="1061">
                  <c:v>1231320</c:v>
                </c:pt>
                <c:pt idx="1062">
                  <c:v>1231320</c:v>
                </c:pt>
                <c:pt idx="1063">
                  <c:v>1231320</c:v>
                </c:pt>
                <c:pt idx="1064">
                  <c:v>1235040</c:v>
                </c:pt>
                <c:pt idx="1065">
                  <c:v>1238760</c:v>
                </c:pt>
                <c:pt idx="1066">
                  <c:v>1238760</c:v>
                </c:pt>
                <c:pt idx="1067">
                  <c:v>1238760</c:v>
                </c:pt>
                <c:pt idx="1068">
                  <c:v>1238760</c:v>
                </c:pt>
                <c:pt idx="1069">
                  <c:v>1238760</c:v>
                </c:pt>
                <c:pt idx="1070">
                  <c:v>1238760</c:v>
                </c:pt>
                <c:pt idx="1071">
                  <c:v>1238760</c:v>
                </c:pt>
                <c:pt idx="1072">
                  <c:v>1238760</c:v>
                </c:pt>
                <c:pt idx="1073">
                  <c:v>1238760</c:v>
                </c:pt>
                <c:pt idx="1074">
                  <c:v>1238760</c:v>
                </c:pt>
                <c:pt idx="1075">
                  <c:v>1238760</c:v>
                </c:pt>
                <c:pt idx="1076">
                  <c:v>1242480</c:v>
                </c:pt>
                <c:pt idx="1077">
                  <c:v>1242480</c:v>
                </c:pt>
                <c:pt idx="1078">
                  <c:v>1242480</c:v>
                </c:pt>
                <c:pt idx="1079">
                  <c:v>1246200</c:v>
                </c:pt>
                <c:pt idx="1080">
                  <c:v>1246200</c:v>
                </c:pt>
                <c:pt idx="1081">
                  <c:v>1246200</c:v>
                </c:pt>
                <c:pt idx="1082">
                  <c:v>1246200</c:v>
                </c:pt>
                <c:pt idx="1083">
                  <c:v>1246200</c:v>
                </c:pt>
                <c:pt idx="1084">
                  <c:v>1246200</c:v>
                </c:pt>
                <c:pt idx="1085">
                  <c:v>1246200</c:v>
                </c:pt>
                <c:pt idx="1086">
                  <c:v>1246200</c:v>
                </c:pt>
                <c:pt idx="1087">
                  <c:v>1249920</c:v>
                </c:pt>
                <c:pt idx="1088">
                  <c:v>1253640</c:v>
                </c:pt>
                <c:pt idx="1089">
                  <c:v>1259220</c:v>
                </c:pt>
                <c:pt idx="1090">
                  <c:v>1259220</c:v>
                </c:pt>
                <c:pt idx="1091">
                  <c:v>1262940</c:v>
                </c:pt>
                <c:pt idx="1092">
                  <c:v>1268520</c:v>
                </c:pt>
                <c:pt idx="1093">
                  <c:v>1274100</c:v>
                </c:pt>
                <c:pt idx="1094">
                  <c:v>1277820</c:v>
                </c:pt>
                <c:pt idx="1095">
                  <c:v>1277820</c:v>
                </c:pt>
                <c:pt idx="1096">
                  <c:v>1281540</c:v>
                </c:pt>
                <c:pt idx="1097">
                  <c:v>1285260</c:v>
                </c:pt>
                <c:pt idx="1098">
                  <c:v>1285260</c:v>
                </c:pt>
                <c:pt idx="1099">
                  <c:v>1285260</c:v>
                </c:pt>
                <c:pt idx="1100">
                  <c:v>1285260</c:v>
                </c:pt>
                <c:pt idx="1101">
                  <c:v>1285260</c:v>
                </c:pt>
                <c:pt idx="1102">
                  <c:v>1285260</c:v>
                </c:pt>
                <c:pt idx="1103">
                  <c:v>1285260</c:v>
                </c:pt>
                <c:pt idx="1104">
                  <c:v>1285260</c:v>
                </c:pt>
                <c:pt idx="1105">
                  <c:v>1285260</c:v>
                </c:pt>
                <c:pt idx="1106">
                  <c:v>1285260</c:v>
                </c:pt>
                <c:pt idx="1107">
                  <c:v>1285260</c:v>
                </c:pt>
                <c:pt idx="1108">
                  <c:v>1285260</c:v>
                </c:pt>
                <c:pt idx="1109">
                  <c:v>1285260</c:v>
                </c:pt>
                <c:pt idx="1110">
                  <c:v>1292700</c:v>
                </c:pt>
                <c:pt idx="1111">
                  <c:v>1298280</c:v>
                </c:pt>
                <c:pt idx="1112">
                  <c:v>1302000</c:v>
                </c:pt>
                <c:pt idx="1113">
                  <c:v>1307580</c:v>
                </c:pt>
                <c:pt idx="1114">
                  <c:v>1318740</c:v>
                </c:pt>
                <c:pt idx="1115">
                  <c:v>1324320</c:v>
                </c:pt>
                <c:pt idx="1116">
                  <c:v>1341060</c:v>
                </c:pt>
                <c:pt idx="1117">
                  <c:v>1350360</c:v>
                </c:pt>
                <c:pt idx="1118">
                  <c:v>1368960</c:v>
                </c:pt>
                <c:pt idx="1119">
                  <c:v>1368960</c:v>
                </c:pt>
                <c:pt idx="1120">
                  <c:v>1368960</c:v>
                </c:pt>
                <c:pt idx="1121">
                  <c:v>1368960</c:v>
                </c:pt>
                <c:pt idx="1122">
                  <c:v>1368960</c:v>
                </c:pt>
                <c:pt idx="1123">
                  <c:v>1368960</c:v>
                </c:pt>
                <c:pt idx="1124">
                  <c:v>1368960</c:v>
                </c:pt>
                <c:pt idx="1125">
                  <c:v>1368960</c:v>
                </c:pt>
                <c:pt idx="1126">
                  <c:v>1368960</c:v>
                </c:pt>
                <c:pt idx="1127">
                  <c:v>1368960</c:v>
                </c:pt>
                <c:pt idx="1128">
                  <c:v>1368960</c:v>
                </c:pt>
                <c:pt idx="1129">
                  <c:v>1368960</c:v>
                </c:pt>
                <c:pt idx="1130">
                  <c:v>1368960</c:v>
                </c:pt>
                <c:pt idx="1131">
                  <c:v>1368960</c:v>
                </c:pt>
                <c:pt idx="1132">
                  <c:v>1368960</c:v>
                </c:pt>
                <c:pt idx="1133">
                  <c:v>1368960</c:v>
                </c:pt>
                <c:pt idx="1134">
                  <c:v>1368960</c:v>
                </c:pt>
                <c:pt idx="1135">
                  <c:v>1372680</c:v>
                </c:pt>
                <c:pt idx="1136">
                  <c:v>1372680</c:v>
                </c:pt>
                <c:pt idx="1137">
                  <c:v>1376400</c:v>
                </c:pt>
                <c:pt idx="1138">
                  <c:v>1376400</c:v>
                </c:pt>
                <c:pt idx="1139">
                  <c:v>1376400</c:v>
                </c:pt>
                <c:pt idx="1140">
                  <c:v>1376400</c:v>
                </c:pt>
                <c:pt idx="1141">
                  <c:v>1380120</c:v>
                </c:pt>
                <c:pt idx="1142">
                  <c:v>1380120</c:v>
                </c:pt>
                <c:pt idx="1143">
                  <c:v>1380120</c:v>
                </c:pt>
                <c:pt idx="1144">
                  <c:v>1380120</c:v>
                </c:pt>
                <c:pt idx="1145">
                  <c:v>1380120</c:v>
                </c:pt>
                <c:pt idx="1146">
                  <c:v>1380120</c:v>
                </c:pt>
                <c:pt idx="1147">
                  <c:v>1380120</c:v>
                </c:pt>
                <c:pt idx="1148">
                  <c:v>1380120</c:v>
                </c:pt>
                <c:pt idx="1149">
                  <c:v>1380120</c:v>
                </c:pt>
                <c:pt idx="1150">
                  <c:v>1380120</c:v>
                </c:pt>
                <c:pt idx="1151">
                  <c:v>1380120</c:v>
                </c:pt>
                <c:pt idx="1152">
                  <c:v>1380120</c:v>
                </c:pt>
                <c:pt idx="1153">
                  <c:v>1380120</c:v>
                </c:pt>
                <c:pt idx="1154">
                  <c:v>1380120</c:v>
                </c:pt>
                <c:pt idx="1155">
                  <c:v>1380120</c:v>
                </c:pt>
                <c:pt idx="1156">
                  <c:v>1380120</c:v>
                </c:pt>
                <c:pt idx="1157">
                  <c:v>1380120</c:v>
                </c:pt>
                <c:pt idx="1158">
                  <c:v>1380120</c:v>
                </c:pt>
                <c:pt idx="1159">
                  <c:v>1380120</c:v>
                </c:pt>
                <c:pt idx="1160">
                  <c:v>1380120</c:v>
                </c:pt>
                <c:pt idx="1161">
                  <c:v>1380120</c:v>
                </c:pt>
                <c:pt idx="1162">
                  <c:v>1380120</c:v>
                </c:pt>
                <c:pt idx="1163">
                  <c:v>1380120</c:v>
                </c:pt>
                <c:pt idx="1164">
                  <c:v>1380120</c:v>
                </c:pt>
                <c:pt idx="1165">
                  <c:v>1380120</c:v>
                </c:pt>
                <c:pt idx="1166">
                  <c:v>1383840</c:v>
                </c:pt>
                <c:pt idx="1167">
                  <c:v>1383840</c:v>
                </c:pt>
                <c:pt idx="1168">
                  <c:v>1387560</c:v>
                </c:pt>
                <c:pt idx="1169">
                  <c:v>1387560</c:v>
                </c:pt>
                <c:pt idx="1170">
                  <c:v>1391280</c:v>
                </c:pt>
                <c:pt idx="1171">
                  <c:v>1391280</c:v>
                </c:pt>
                <c:pt idx="1172">
                  <c:v>1395000</c:v>
                </c:pt>
                <c:pt idx="1173">
                  <c:v>1402440</c:v>
                </c:pt>
                <c:pt idx="1174">
                  <c:v>1402440</c:v>
                </c:pt>
                <c:pt idx="1175">
                  <c:v>1402440</c:v>
                </c:pt>
                <c:pt idx="1176">
                  <c:v>1402440</c:v>
                </c:pt>
                <c:pt idx="1177">
                  <c:v>1402440</c:v>
                </c:pt>
                <c:pt idx="1178">
                  <c:v>1402440</c:v>
                </c:pt>
                <c:pt idx="1179">
                  <c:v>1402440</c:v>
                </c:pt>
                <c:pt idx="1180">
                  <c:v>1402440</c:v>
                </c:pt>
                <c:pt idx="1181">
                  <c:v>1402440</c:v>
                </c:pt>
                <c:pt idx="1182">
                  <c:v>1402440</c:v>
                </c:pt>
                <c:pt idx="1183">
                  <c:v>1402440</c:v>
                </c:pt>
                <c:pt idx="1184">
                  <c:v>1402440</c:v>
                </c:pt>
                <c:pt idx="1185">
                  <c:v>1402440</c:v>
                </c:pt>
                <c:pt idx="1186">
                  <c:v>1402440</c:v>
                </c:pt>
                <c:pt idx="1187">
                  <c:v>1402440</c:v>
                </c:pt>
                <c:pt idx="1188">
                  <c:v>1406160</c:v>
                </c:pt>
                <c:pt idx="1189">
                  <c:v>1406160</c:v>
                </c:pt>
                <c:pt idx="1190">
                  <c:v>1409880</c:v>
                </c:pt>
                <c:pt idx="1191">
                  <c:v>1413600</c:v>
                </c:pt>
                <c:pt idx="1192">
                  <c:v>1419180</c:v>
                </c:pt>
                <c:pt idx="1193">
                  <c:v>1422900</c:v>
                </c:pt>
                <c:pt idx="1194">
                  <c:v>1430340</c:v>
                </c:pt>
                <c:pt idx="1195">
                  <c:v>1434060</c:v>
                </c:pt>
                <c:pt idx="1196">
                  <c:v>1439640</c:v>
                </c:pt>
                <c:pt idx="1197">
                  <c:v>1443360</c:v>
                </c:pt>
                <c:pt idx="1198">
                  <c:v>1443360</c:v>
                </c:pt>
                <c:pt idx="1199">
                  <c:v>1447080</c:v>
                </c:pt>
                <c:pt idx="1200">
                  <c:v>1447080</c:v>
                </c:pt>
                <c:pt idx="1201">
                  <c:v>1447080</c:v>
                </c:pt>
                <c:pt idx="1202">
                  <c:v>1447080</c:v>
                </c:pt>
                <c:pt idx="1203">
                  <c:v>1447080</c:v>
                </c:pt>
                <c:pt idx="1204">
                  <c:v>1447080</c:v>
                </c:pt>
                <c:pt idx="1205">
                  <c:v>1447080</c:v>
                </c:pt>
                <c:pt idx="1206">
                  <c:v>1447080</c:v>
                </c:pt>
                <c:pt idx="1207">
                  <c:v>1447080</c:v>
                </c:pt>
                <c:pt idx="1208">
                  <c:v>1447080</c:v>
                </c:pt>
                <c:pt idx="1209">
                  <c:v>1447080</c:v>
                </c:pt>
                <c:pt idx="1210">
                  <c:v>1447080</c:v>
                </c:pt>
                <c:pt idx="1211">
                  <c:v>1447080</c:v>
                </c:pt>
                <c:pt idx="1212">
                  <c:v>1447080</c:v>
                </c:pt>
                <c:pt idx="1213">
                  <c:v>1447080</c:v>
                </c:pt>
                <c:pt idx="1214">
                  <c:v>1447080</c:v>
                </c:pt>
                <c:pt idx="1215">
                  <c:v>1447080</c:v>
                </c:pt>
                <c:pt idx="1216">
                  <c:v>1447080</c:v>
                </c:pt>
                <c:pt idx="1217">
                  <c:v>1447080</c:v>
                </c:pt>
                <c:pt idx="1218">
                  <c:v>1450800</c:v>
                </c:pt>
                <c:pt idx="1219">
                  <c:v>1450800</c:v>
                </c:pt>
                <c:pt idx="1220">
                  <c:v>1454520</c:v>
                </c:pt>
                <c:pt idx="1221">
                  <c:v>1458240</c:v>
                </c:pt>
                <c:pt idx="1222">
                  <c:v>1458240</c:v>
                </c:pt>
                <c:pt idx="1223">
                  <c:v>1458240</c:v>
                </c:pt>
                <c:pt idx="1224">
                  <c:v>1458240</c:v>
                </c:pt>
                <c:pt idx="1225">
                  <c:v>1458240</c:v>
                </c:pt>
                <c:pt idx="1226">
                  <c:v>1458240</c:v>
                </c:pt>
                <c:pt idx="1227">
                  <c:v>1458240</c:v>
                </c:pt>
                <c:pt idx="1228">
                  <c:v>1458240</c:v>
                </c:pt>
                <c:pt idx="1229">
                  <c:v>1458240</c:v>
                </c:pt>
                <c:pt idx="1230">
                  <c:v>1458240</c:v>
                </c:pt>
                <c:pt idx="1231">
                  <c:v>1458240</c:v>
                </c:pt>
                <c:pt idx="1232">
                  <c:v>1458240</c:v>
                </c:pt>
                <c:pt idx="1233">
                  <c:v>1461960</c:v>
                </c:pt>
                <c:pt idx="1234">
                  <c:v>1461960</c:v>
                </c:pt>
                <c:pt idx="1235">
                  <c:v>1461960</c:v>
                </c:pt>
                <c:pt idx="1236">
                  <c:v>1461960</c:v>
                </c:pt>
                <c:pt idx="1237">
                  <c:v>1461960</c:v>
                </c:pt>
                <c:pt idx="1238">
                  <c:v>1461960</c:v>
                </c:pt>
                <c:pt idx="1239">
                  <c:v>1461960</c:v>
                </c:pt>
                <c:pt idx="1240">
                  <c:v>1461960</c:v>
                </c:pt>
                <c:pt idx="1241">
                  <c:v>1461960</c:v>
                </c:pt>
                <c:pt idx="1242">
                  <c:v>1461960</c:v>
                </c:pt>
                <c:pt idx="1243">
                  <c:v>1461960</c:v>
                </c:pt>
                <c:pt idx="1244">
                  <c:v>1461960</c:v>
                </c:pt>
                <c:pt idx="1245">
                  <c:v>1465680</c:v>
                </c:pt>
                <c:pt idx="1246">
                  <c:v>1469400</c:v>
                </c:pt>
                <c:pt idx="1247">
                  <c:v>1473120</c:v>
                </c:pt>
                <c:pt idx="1248">
                  <c:v>1473120</c:v>
                </c:pt>
                <c:pt idx="1249">
                  <c:v>1473120</c:v>
                </c:pt>
                <c:pt idx="1250">
                  <c:v>1473120</c:v>
                </c:pt>
                <c:pt idx="1251">
                  <c:v>1473120</c:v>
                </c:pt>
                <c:pt idx="1252">
                  <c:v>1473120</c:v>
                </c:pt>
                <c:pt idx="1253">
                  <c:v>1473120</c:v>
                </c:pt>
                <c:pt idx="1254">
                  <c:v>1476840</c:v>
                </c:pt>
                <c:pt idx="1255">
                  <c:v>1476840</c:v>
                </c:pt>
                <c:pt idx="1256">
                  <c:v>1480560</c:v>
                </c:pt>
                <c:pt idx="1257">
                  <c:v>1484280</c:v>
                </c:pt>
                <c:pt idx="1258">
                  <c:v>1484280</c:v>
                </c:pt>
                <c:pt idx="1259">
                  <c:v>1488000</c:v>
                </c:pt>
                <c:pt idx="1260">
                  <c:v>1488000</c:v>
                </c:pt>
                <c:pt idx="1261">
                  <c:v>1488000</c:v>
                </c:pt>
                <c:pt idx="1262">
                  <c:v>1488000</c:v>
                </c:pt>
                <c:pt idx="1263">
                  <c:v>1488000</c:v>
                </c:pt>
                <c:pt idx="1264">
                  <c:v>1488000</c:v>
                </c:pt>
                <c:pt idx="1265">
                  <c:v>1488000</c:v>
                </c:pt>
                <c:pt idx="1266">
                  <c:v>1488000</c:v>
                </c:pt>
                <c:pt idx="1267">
                  <c:v>1488000</c:v>
                </c:pt>
                <c:pt idx="1268">
                  <c:v>1488000</c:v>
                </c:pt>
                <c:pt idx="1269">
                  <c:v>1488000</c:v>
                </c:pt>
                <c:pt idx="1270">
                  <c:v>1488000</c:v>
                </c:pt>
                <c:pt idx="1271">
                  <c:v>1488000</c:v>
                </c:pt>
                <c:pt idx="1272">
                  <c:v>1488000</c:v>
                </c:pt>
                <c:pt idx="1273">
                  <c:v>1488000</c:v>
                </c:pt>
                <c:pt idx="1274">
                  <c:v>1488000</c:v>
                </c:pt>
                <c:pt idx="1275">
                  <c:v>1488000</c:v>
                </c:pt>
                <c:pt idx="1276">
                  <c:v>1488000</c:v>
                </c:pt>
                <c:pt idx="1277">
                  <c:v>1488000</c:v>
                </c:pt>
                <c:pt idx="1278">
                  <c:v>1491720</c:v>
                </c:pt>
                <c:pt idx="1279">
                  <c:v>1491720</c:v>
                </c:pt>
                <c:pt idx="1280">
                  <c:v>1495440</c:v>
                </c:pt>
                <c:pt idx="1281">
                  <c:v>1495440</c:v>
                </c:pt>
                <c:pt idx="1282">
                  <c:v>1499160</c:v>
                </c:pt>
                <c:pt idx="1283">
                  <c:v>1502880</c:v>
                </c:pt>
                <c:pt idx="1284">
                  <c:v>1506600</c:v>
                </c:pt>
                <c:pt idx="1285">
                  <c:v>1506600</c:v>
                </c:pt>
                <c:pt idx="1286">
                  <c:v>1510320</c:v>
                </c:pt>
                <c:pt idx="1287">
                  <c:v>1510320</c:v>
                </c:pt>
                <c:pt idx="1288">
                  <c:v>1510320</c:v>
                </c:pt>
                <c:pt idx="1289">
                  <c:v>1514040</c:v>
                </c:pt>
                <c:pt idx="1290">
                  <c:v>1514040</c:v>
                </c:pt>
                <c:pt idx="1291">
                  <c:v>1514040</c:v>
                </c:pt>
                <c:pt idx="1292">
                  <c:v>1514040</c:v>
                </c:pt>
                <c:pt idx="1293">
                  <c:v>1514040</c:v>
                </c:pt>
                <c:pt idx="1294">
                  <c:v>1514040</c:v>
                </c:pt>
                <c:pt idx="1295">
                  <c:v>1514040</c:v>
                </c:pt>
                <c:pt idx="1296">
                  <c:v>1514040</c:v>
                </c:pt>
                <c:pt idx="1297">
                  <c:v>1514040</c:v>
                </c:pt>
                <c:pt idx="1298">
                  <c:v>1514040</c:v>
                </c:pt>
                <c:pt idx="1299">
                  <c:v>1514040</c:v>
                </c:pt>
                <c:pt idx="1300">
                  <c:v>1514040</c:v>
                </c:pt>
                <c:pt idx="1301">
                  <c:v>1514040</c:v>
                </c:pt>
                <c:pt idx="1302">
                  <c:v>1517760</c:v>
                </c:pt>
                <c:pt idx="1303">
                  <c:v>1521480</c:v>
                </c:pt>
                <c:pt idx="1304">
                  <c:v>1521480</c:v>
                </c:pt>
                <c:pt idx="1305">
                  <c:v>1525200</c:v>
                </c:pt>
                <c:pt idx="1306">
                  <c:v>1525200</c:v>
                </c:pt>
                <c:pt idx="1307">
                  <c:v>1528920</c:v>
                </c:pt>
                <c:pt idx="1308">
                  <c:v>1528920</c:v>
                </c:pt>
                <c:pt idx="1309">
                  <c:v>1528920</c:v>
                </c:pt>
                <c:pt idx="1310">
                  <c:v>1528920</c:v>
                </c:pt>
                <c:pt idx="1311">
                  <c:v>1528920</c:v>
                </c:pt>
                <c:pt idx="1312">
                  <c:v>1528920</c:v>
                </c:pt>
                <c:pt idx="1313">
                  <c:v>1528920</c:v>
                </c:pt>
                <c:pt idx="1314">
                  <c:v>1528920</c:v>
                </c:pt>
                <c:pt idx="1315">
                  <c:v>1528920</c:v>
                </c:pt>
                <c:pt idx="1316">
                  <c:v>1528920</c:v>
                </c:pt>
                <c:pt idx="1317">
                  <c:v>1528920</c:v>
                </c:pt>
                <c:pt idx="1318">
                  <c:v>1528920</c:v>
                </c:pt>
                <c:pt idx="1319">
                  <c:v>1528920</c:v>
                </c:pt>
                <c:pt idx="1320">
                  <c:v>1528920</c:v>
                </c:pt>
                <c:pt idx="1321">
                  <c:v>1528920</c:v>
                </c:pt>
                <c:pt idx="1322">
                  <c:v>1528920</c:v>
                </c:pt>
                <c:pt idx="1323">
                  <c:v>1528920</c:v>
                </c:pt>
                <c:pt idx="1324">
                  <c:v>1528920</c:v>
                </c:pt>
                <c:pt idx="1325">
                  <c:v>1528920</c:v>
                </c:pt>
                <c:pt idx="1326">
                  <c:v>1528920</c:v>
                </c:pt>
                <c:pt idx="1327">
                  <c:v>1528920</c:v>
                </c:pt>
                <c:pt idx="1328">
                  <c:v>1528920</c:v>
                </c:pt>
                <c:pt idx="1329">
                  <c:v>1528920</c:v>
                </c:pt>
                <c:pt idx="1330">
                  <c:v>1528920</c:v>
                </c:pt>
                <c:pt idx="1331">
                  <c:v>1528920</c:v>
                </c:pt>
                <c:pt idx="1332">
                  <c:v>1528920</c:v>
                </c:pt>
                <c:pt idx="1333">
                  <c:v>1528920</c:v>
                </c:pt>
                <c:pt idx="1334">
                  <c:v>1528920</c:v>
                </c:pt>
                <c:pt idx="1335">
                  <c:v>1528920</c:v>
                </c:pt>
                <c:pt idx="1336">
                  <c:v>1528920</c:v>
                </c:pt>
                <c:pt idx="1337">
                  <c:v>1528920</c:v>
                </c:pt>
                <c:pt idx="1338">
                  <c:v>1528920</c:v>
                </c:pt>
                <c:pt idx="1339">
                  <c:v>1528920</c:v>
                </c:pt>
                <c:pt idx="1340">
                  <c:v>1532640</c:v>
                </c:pt>
                <c:pt idx="1341">
                  <c:v>1532640</c:v>
                </c:pt>
                <c:pt idx="1342">
                  <c:v>1532640</c:v>
                </c:pt>
                <c:pt idx="1343">
                  <c:v>1532640</c:v>
                </c:pt>
                <c:pt idx="1344">
                  <c:v>1532640</c:v>
                </c:pt>
                <c:pt idx="1345">
                  <c:v>1532640</c:v>
                </c:pt>
                <c:pt idx="1346">
                  <c:v>1532640</c:v>
                </c:pt>
                <c:pt idx="1347">
                  <c:v>1532640</c:v>
                </c:pt>
                <c:pt idx="1348">
                  <c:v>1532640</c:v>
                </c:pt>
                <c:pt idx="1349">
                  <c:v>1532640</c:v>
                </c:pt>
                <c:pt idx="1350">
                  <c:v>1532640</c:v>
                </c:pt>
                <c:pt idx="1351">
                  <c:v>1532640</c:v>
                </c:pt>
                <c:pt idx="1352">
                  <c:v>1532640</c:v>
                </c:pt>
                <c:pt idx="1353">
                  <c:v>1532640</c:v>
                </c:pt>
                <c:pt idx="1354">
                  <c:v>1532640</c:v>
                </c:pt>
                <c:pt idx="1355">
                  <c:v>1532640</c:v>
                </c:pt>
                <c:pt idx="1356">
                  <c:v>1538220</c:v>
                </c:pt>
                <c:pt idx="1357">
                  <c:v>1549380</c:v>
                </c:pt>
                <c:pt idx="1358">
                  <c:v>1553100</c:v>
                </c:pt>
                <c:pt idx="1359">
                  <c:v>1556820</c:v>
                </c:pt>
                <c:pt idx="1360">
                  <c:v>1567980</c:v>
                </c:pt>
                <c:pt idx="1361">
                  <c:v>1577280</c:v>
                </c:pt>
                <c:pt idx="1362">
                  <c:v>1588440</c:v>
                </c:pt>
                <c:pt idx="1363">
                  <c:v>1595880</c:v>
                </c:pt>
                <c:pt idx="1364">
                  <c:v>1608900</c:v>
                </c:pt>
                <c:pt idx="1365">
                  <c:v>1627500</c:v>
                </c:pt>
                <c:pt idx="1366">
                  <c:v>1627500</c:v>
                </c:pt>
                <c:pt idx="1367">
                  <c:v>1627500</c:v>
                </c:pt>
                <c:pt idx="1368">
                  <c:v>1627500</c:v>
                </c:pt>
                <c:pt idx="1369">
                  <c:v>1627500</c:v>
                </c:pt>
                <c:pt idx="1370">
                  <c:v>1627500</c:v>
                </c:pt>
                <c:pt idx="1371">
                  <c:v>1627500</c:v>
                </c:pt>
                <c:pt idx="1372">
                  <c:v>1627500</c:v>
                </c:pt>
                <c:pt idx="1373">
                  <c:v>1627500</c:v>
                </c:pt>
                <c:pt idx="1374">
                  <c:v>1627500</c:v>
                </c:pt>
                <c:pt idx="1375">
                  <c:v>1631220</c:v>
                </c:pt>
                <c:pt idx="1376">
                  <c:v>1634940</c:v>
                </c:pt>
                <c:pt idx="1377">
                  <c:v>1638660</c:v>
                </c:pt>
                <c:pt idx="1378">
                  <c:v>1638660</c:v>
                </c:pt>
                <c:pt idx="1379">
                  <c:v>1638660</c:v>
                </c:pt>
                <c:pt idx="1380">
                  <c:v>1642380</c:v>
                </c:pt>
                <c:pt idx="1381">
                  <c:v>1642380</c:v>
                </c:pt>
                <c:pt idx="1382">
                  <c:v>1642380</c:v>
                </c:pt>
                <c:pt idx="1383">
                  <c:v>1642380</c:v>
                </c:pt>
                <c:pt idx="1384">
                  <c:v>1642380</c:v>
                </c:pt>
                <c:pt idx="1385">
                  <c:v>1642380</c:v>
                </c:pt>
                <c:pt idx="1386">
                  <c:v>1642380</c:v>
                </c:pt>
                <c:pt idx="1387">
                  <c:v>1642380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A2-4BB9-95A6-3D1E8127AED5}"/>
            </c:ext>
          </c:extLst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Sheet2!$D$2:$D$1389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16</c:v>
                </c:pt>
                <c:pt idx="16">
                  <c:v>18626</c:v>
                </c:pt>
                <c:pt idx="17">
                  <c:v>18626</c:v>
                </c:pt>
                <c:pt idx="18">
                  <c:v>18626</c:v>
                </c:pt>
                <c:pt idx="19">
                  <c:v>18630</c:v>
                </c:pt>
                <c:pt idx="20">
                  <c:v>18644</c:v>
                </c:pt>
                <c:pt idx="21">
                  <c:v>37254</c:v>
                </c:pt>
                <c:pt idx="22">
                  <c:v>37254</c:v>
                </c:pt>
                <c:pt idx="23">
                  <c:v>37254</c:v>
                </c:pt>
                <c:pt idx="24">
                  <c:v>37254</c:v>
                </c:pt>
                <c:pt idx="25">
                  <c:v>37254</c:v>
                </c:pt>
                <c:pt idx="26">
                  <c:v>37254</c:v>
                </c:pt>
                <c:pt idx="27">
                  <c:v>37254</c:v>
                </c:pt>
                <c:pt idx="28">
                  <c:v>37254</c:v>
                </c:pt>
                <c:pt idx="29">
                  <c:v>37254</c:v>
                </c:pt>
                <c:pt idx="30">
                  <c:v>37254</c:v>
                </c:pt>
                <c:pt idx="31">
                  <c:v>37262</c:v>
                </c:pt>
                <c:pt idx="32">
                  <c:v>37282</c:v>
                </c:pt>
                <c:pt idx="33">
                  <c:v>55892</c:v>
                </c:pt>
                <c:pt idx="34">
                  <c:v>55892</c:v>
                </c:pt>
                <c:pt idx="35">
                  <c:v>55892</c:v>
                </c:pt>
                <c:pt idx="36">
                  <c:v>55892</c:v>
                </c:pt>
                <c:pt idx="37">
                  <c:v>55892</c:v>
                </c:pt>
                <c:pt idx="38">
                  <c:v>55892</c:v>
                </c:pt>
                <c:pt idx="39">
                  <c:v>55892</c:v>
                </c:pt>
                <c:pt idx="40">
                  <c:v>55892</c:v>
                </c:pt>
                <c:pt idx="41">
                  <c:v>55892</c:v>
                </c:pt>
                <c:pt idx="42">
                  <c:v>55896</c:v>
                </c:pt>
                <c:pt idx="43">
                  <c:v>55904</c:v>
                </c:pt>
                <c:pt idx="44">
                  <c:v>55924</c:v>
                </c:pt>
                <c:pt idx="45">
                  <c:v>74534</c:v>
                </c:pt>
                <c:pt idx="46">
                  <c:v>74534</c:v>
                </c:pt>
                <c:pt idx="47">
                  <c:v>74534</c:v>
                </c:pt>
                <c:pt idx="48">
                  <c:v>74534</c:v>
                </c:pt>
                <c:pt idx="49">
                  <c:v>74534</c:v>
                </c:pt>
                <c:pt idx="50">
                  <c:v>74534</c:v>
                </c:pt>
                <c:pt idx="51">
                  <c:v>74534</c:v>
                </c:pt>
                <c:pt idx="52">
                  <c:v>74534</c:v>
                </c:pt>
                <c:pt idx="53">
                  <c:v>74534</c:v>
                </c:pt>
                <c:pt idx="54">
                  <c:v>74534</c:v>
                </c:pt>
                <c:pt idx="55">
                  <c:v>74540</c:v>
                </c:pt>
                <c:pt idx="56">
                  <c:v>74558</c:v>
                </c:pt>
                <c:pt idx="57">
                  <c:v>93168</c:v>
                </c:pt>
                <c:pt idx="58">
                  <c:v>93168</c:v>
                </c:pt>
                <c:pt idx="59">
                  <c:v>93168</c:v>
                </c:pt>
                <c:pt idx="60">
                  <c:v>93168</c:v>
                </c:pt>
                <c:pt idx="61">
                  <c:v>93168</c:v>
                </c:pt>
                <c:pt idx="62">
                  <c:v>93168</c:v>
                </c:pt>
                <c:pt idx="63">
                  <c:v>93168</c:v>
                </c:pt>
                <c:pt idx="64">
                  <c:v>93168</c:v>
                </c:pt>
                <c:pt idx="65">
                  <c:v>93172</c:v>
                </c:pt>
                <c:pt idx="66">
                  <c:v>93178</c:v>
                </c:pt>
                <c:pt idx="67">
                  <c:v>93194</c:v>
                </c:pt>
                <c:pt idx="68">
                  <c:v>111804</c:v>
                </c:pt>
                <c:pt idx="69">
                  <c:v>111804</c:v>
                </c:pt>
                <c:pt idx="70">
                  <c:v>111804</c:v>
                </c:pt>
                <c:pt idx="71">
                  <c:v>111804</c:v>
                </c:pt>
                <c:pt idx="72">
                  <c:v>111804</c:v>
                </c:pt>
                <c:pt idx="73">
                  <c:v>111804</c:v>
                </c:pt>
                <c:pt idx="74">
                  <c:v>111804</c:v>
                </c:pt>
                <c:pt idx="75">
                  <c:v>111804</c:v>
                </c:pt>
                <c:pt idx="76">
                  <c:v>111804</c:v>
                </c:pt>
                <c:pt idx="77">
                  <c:v>111804</c:v>
                </c:pt>
                <c:pt idx="78">
                  <c:v>111804</c:v>
                </c:pt>
                <c:pt idx="79">
                  <c:v>111804</c:v>
                </c:pt>
                <c:pt idx="80">
                  <c:v>111812</c:v>
                </c:pt>
                <c:pt idx="81">
                  <c:v>130422</c:v>
                </c:pt>
                <c:pt idx="82">
                  <c:v>130422</c:v>
                </c:pt>
                <c:pt idx="83">
                  <c:v>130422</c:v>
                </c:pt>
                <c:pt idx="84">
                  <c:v>130426</c:v>
                </c:pt>
                <c:pt idx="85">
                  <c:v>130430</c:v>
                </c:pt>
                <c:pt idx="86">
                  <c:v>130434</c:v>
                </c:pt>
                <c:pt idx="87">
                  <c:v>130438</c:v>
                </c:pt>
                <c:pt idx="88">
                  <c:v>130442</c:v>
                </c:pt>
                <c:pt idx="89">
                  <c:v>130452</c:v>
                </c:pt>
                <c:pt idx="90">
                  <c:v>130460</c:v>
                </c:pt>
                <c:pt idx="91">
                  <c:v>130460</c:v>
                </c:pt>
                <c:pt idx="92">
                  <c:v>130460</c:v>
                </c:pt>
                <c:pt idx="93">
                  <c:v>130460</c:v>
                </c:pt>
                <c:pt idx="94">
                  <c:v>130460</c:v>
                </c:pt>
                <c:pt idx="95">
                  <c:v>130460</c:v>
                </c:pt>
                <c:pt idx="96">
                  <c:v>130460</c:v>
                </c:pt>
                <c:pt idx="97">
                  <c:v>130460</c:v>
                </c:pt>
                <c:pt idx="98">
                  <c:v>130460</c:v>
                </c:pt>
                <c:pt idx="99">
                  <c:v>130460</c:v>
                </c:pt>
                <c:pt idx="100">
                  <c:v>130460</c:v>
                </c:pt>
                <c:pt idx="101">
                  <c:v>130460</c:v>
                </c:pt>
                <c:pt idx="102">
                  <c:v>149070</c:v>
                </c:pt>
                <c:pt idx="103">
                  <c:v>149070</c:v>
                </c:pt>
                <c:pt idx="104">
                  <c:v>149074</c:v>
                </c:pt>
                <c:pt idx="105">
                  <c:v>149088</c:v>
                </c:pt>
                <c:pt idx="106">
                  <c:v>167698</c:v>
                </c:pt>
                <c:pt idx="107">
                  <c:v>167698</c:v>
                </c:pt>
                <c:pt idx="108">
                  <c:v>167698</c:v>
                </c:pt>
                <c:pt idx="109">
                  <c:v>167702</c:v>
                </c:pt>
                <c:pt idx="110">
                  <c:v>167706</c:v>
                </c:pt>
                <c:pt idx="111">
                  <c:v>167712</c:v>
                </c:pt>
                <c:pt idx="112">
                  <c:v>167720</c:v>
                </c:pt>
                <c:pt idx="113">
                  <c:v>167728</c:v>
                </c:pt>
                <c:pt idx="114">
                  <c:v>167728</c:v>
                </c:pt>
                <c:pt idx="115">
                  <c:v>167728</c:v>
                </c:pt>
                <c:pt idx="116">
                  <c:v>167728</c:v>
                </c:pt>
                <c:pt idx="117">
                  <c:v>167728</c:v>
                </c:pt>
                <c:pt idx="118">
                  <c:v>167728</c:v>
                </c:pt>
                <c:pt idx="119">
                  <c:v>167728</c:v>
                </c:pt>
                <c:pt idx="120">
                  <c:v>167728</c:v>
                </c:pt>
                <c:pt idx="121">
                  <c:v>167728</c:v>
                </c:pt>
                <c:pt idx="122">
                  <c:v>167728</c:v>
                </c:pt>
                <c:pt idx="123">
                  <c:v>167728</c:v>
                </c:pt>
                <c:pt idx="124">
                  <c:v>167728</c:v>
                </c:pt>
                <c:pt idx="125">
                  <c:v>167728</c:v>
                </c:pt>
                <c:pt idx="126">
                  <c:v>186338</c:v>
                </c:pt>
                <c:pt idx="127">
                  <c:v>186338</c:v>
                </c:pt>
                <c:pt idx="128">
                  <c:v>186342</c:v>
                </c:pt>
                <c:pt idx="129">
                  <c:v>186346</c:v>
                </c:pt>
                <c:pt idx="130">
                  <c:v>186346</c:v>
                </c:pt>
                <c:pt idx="131">
                  <c:v>186346</c:v>
                </c:pt>
                <c:pt idx="132">
                  <c:v>186346</c:v>
                </c:pt>
                <c:pt idx="133">
                  <c:v>186346</c:v>
                </c:pt>
                <c:pt idx="134">
                  <c:v>186346</c:v>
                </c:pt>
                <c:pt idx="135">
                  <c:v>186346</c:v>
                </c:pt>
                <c:pt idx="136">
                  <c:v>186346</c:v>
                </c:pt>
                <c:pt idx="137">
                  <c:v>186346</c:v>
                </c:pt>
                <c:pt idx="138">
                  <c:v>186346</c:v>
                </c:pt>
                <c:pt idx="139">
                  <c:v>186346</c:v>
                </c:pt>
                <c:pt idx="140">
                  <c:v>186350</c:v>
                </c:pt>
                <c:pt idx="141">
                  <c:v>186354</c:v>
                </c:pt>
                <c:pt idx="142">
                  <c:v>186360</c:v>
                </c:pt>
                <c:pt idx="143">
                  <c:v>186366</c:v>
                </c:pt>
                <c:pt idx="144">
                  <c:v>186370</c:v>
                </c:pt>
                <c:pt idx="145">
                  <c:v>186370</c:v>
                </c:pt>
                <c:pt idx="146">
                  <c:v>186370</c:v>
                </c:pt>
                <c:pt idx="147">
                  <c:v>186370</c:v>
                </c:pt>
                <c:pt idx="148">
                  <c:v>186370</c:v>
                </c:pt>
                <c:pt idx="149">
                  <c:v>186370</c:v>
                </c:pt>
                <c:pt idx="150">
                  <c:v>186370</c:v>
                </c:pt>
                <c:pt idx="151">
                  <c:v>186370</c:v>
                </c:pt>
                <c:pt idx="152">
                  <c:v>186370</c:v>
                </c:pt>
                <c:pt idx="153">
                  <c:v>186370</c:v>
                </c:pt>
                <c:pt idx="154">
                  <c:v>186370</c:v>
                </c:pt>
                <c:pt idx="155">
                  <c:v>186370</c:v>
                </c:pt>
                <c:pt idx="156">
                  <c:v>186370</c:v>
                </c:pt>
                <c:pt idx="157">
                  <c:v>186378</c:v>
                </c:pt>
                <c:pt idx="158">
                  <c:v>186394</c:v>
                </c:pt>
                <c:pt idx="159">
                  <c:v>205004</c:v>
                </c:pt>
                <c:pt idx="160">
                  <c:v>205004</c:v>
                </c:pt>
                <c:pt idx="161">
                  <c:v>205004</c:v>
                </c:pt>
                <c:pt idx="162">
                  <c:v>205004</c:v>
                </c:pt>
                <c:pt idx="163">
                  <c:v>205008</c:v>
                </c:pt>
                <c:pt idx="164">
                  <c:v>205014</c:v>
                </c:pt>
                <c:pt idx="165">
                  <c:v>205028</c:v>
                </c:pt>
                <c:pt idx="166">
                  <c:v>205042</c:v>
                </c:pt>
                <c:pt idx="167">
                  <c:v>205054</c:v>
                </c:pt>
                <c:pt idx="168">
                  <c:v>223664</c:v>
                </c:pt>
                <c:pt idx="169">
                  <c:v>223664</c:v>
                </c:pt>
                <c:pt idx="170">
                  <c:v>223664</c:v>
                </c:pt>
                <c:pt idx="171">
                  <c:v>223664</c:v>
                </c:pt>
                <c:pt idx="172">
                  <c:v>223664</c:v>
                </c:pt>
                <c:pt idx="173">
                  <c:v>223664</c:v>
                </c:pt>
                <c:pt idx="174">
                  <c:v>223664</c:v>
                </c:pt>
                <c:pt idx="175">
                  <c:v>223664</c:v>
                </c:pt>
                <c:pt idx="176">
                  <c:v>223664</c:v>
                </c:pt>
                <c:pt idx="177">
                  <c:v>223664</c:v>
                </c:pt>
                <c:pt idx="178">
                  <c:v>223664</c:v>
                </c:pt>
                <c:pt idx="179">
                  <c:v>223664</c:v>
                </c:pt>
                <c:pt idx="180">
                  <c:v>223664</c:v>
                </c:pt>
                <c:pt idx="181">
                  <c:v>223664</c:v>
                </c:pt>
                <c:pt idx="182">
                  <c:v>223664</c:v>
                </c:pt>
                <c:pt idx="183">
                  <c:v>223668</c:v>
                </c:pt>
                <c:pt idx="184">
                  <c:v>223682</c:v>
                </c:pt>
                <c:pt idx="185">
                  <c:v>242292</c:v>
                </c:pt>
                <c:pt idx="186">
                  <c:v>242292</c:v>
                </c:pt>
                <c:pt idx="187">
                  <c:v>242292</c:v>
                </c:pt>
                <c:pt idx="188">
                  <c:v>242292</c:v>
                </c:pt>
                <c:pt idx="189">
                  <c:v>242300</c:v>
                </c:pt>
                <c:pt idx="190">
                  <c:v>242312</c:v>
                </c:pt>
                <c:pt idx="191">
                  <c:v>242326</c:v>
                </c:pt>
                <c:pt idx="192">
                  <c:v>242338</c:v>
                </c:pt>
                <c:pt idx="193">
                  <c:v>242344</c:v>
                </c:pt>
                <c:pt idx="194">
                  <c:v>242344</c:v>
                </c:pt>
                <c:pt idx="195">
                  <c:v>242344</c:v>
                </c:pt>
                <c:pt idx="196">
                  <c:v>242344</c:v>
                </c:pt>
                <c:pt idx="197">
                  <c:v>242344</c:v>
                </c:pt>
                <c:pt idx="198">
                  <c:v>242344</c:v>
                </c:pt>
                <c:pt idx="199">
                  <c:v>242344</c:v>
                </c:pt>
                <c:pt idx="200">
                  <c:v>242344</c:v>
                </c:pt>
                <c:pt idx="201">
                  <c:v>242348</c:v>
                </c:pt>
                <c:pt idx="202">
                  <c:v>242348</c:v>
                </c:pt>
                <c:pt idx="203">
                  <c:v>242348</c:v>
                </c:pt>
                <c:pt idx="204">
                  <c:v>242352</c:v>
                </c:pt>
                <c:pt idx="205">
                  <c:v>242356</c:v>
                </c:pt>
                <c:pt idx="206">
                  <c:v>242360</c:v>
                </c:pt>
                <c:pt idx="207">
                  <c:v>242360</c:v>
                </c:pt>
                <c:pt idx="208">
                  <c:v>242364</c:v>
                </c:pt>
                <c:pt idx="209">
                  <c:v>242368</c:v>
                </c:pt>
                <c:pt idx="210">
                  <c:v>242368</c:v>
                </c:pt>
                <c:pt idx="211">
                  <c:v>242368</c:v>
                </c:pt>
                <c:pt idx="212">
                  <c:v>242368</c:v>
                </c:pt>
                <c:pt idx="213">
                  <c:v>242372</c:v>
                </c:pt>
                <c:pt idx="214">
                  <c:v>242378</c:v>
                </c:pt>
                <c:pt idx="215">
                  <c:v>242386</c:v>
                </c:pt>
                <c:pt idx="216">
                  <c:v>242398</c:v>
                </c:pt>
                <c:pt idx="217">
                  <c:v>242402</c:v>
                </c:pt>
                <c:pt idx="218">
                  <c:v>242402</c:v>
                </c:pt>
                <c:pt idx="219">
                  <c:v>242402</c:v>
                </c:pt>
                <c:pt idx="220">
                  <c:v>242402</c:v>
                </c:pt>
                <c:pt idx="221">
                  <c:v>242402</c:v>
                </c:pt>
                <c:pt idx="222">
                  <c:v>242410</c:v>
                </c:pt>
                <c:pt idx="223">
                  <c:v>261020</c:v>
                </c:pt>
                <c:pt idx="224">
                  <c:v>261020</c:v>
                </c:pt>
                <c:pt idx="225">
                  <c:v>261020</c:v>
                </c:pt>
                <c:pt idx="226">
                  <c:v>261020</c:v>
                </c:pt>
                <c:pt idx="227">
                  <c:v>261024</c:v>
                </c:pt>
                <c:pt idx="228">
                  <c:v>261024</c:v>
                </c:pt>
                <c:pt idx="229">
                  <c:v>261024</c:v>
                </c:pt>
                <c:pt idx="230">
                  <c:v>261028</c:v>
                </c:pt>
                <c:pt idx="231">
                  <c:v>261028</c:v>
                </c:pt>
                <c:pt idx="232">
                  <c:v>261028</c:v>
                </c:pt>
                <c:pt idx="233">
                  <c:v>261028</c:v>
                </c:pt>
                <c:pt idx="234">
                  <c:v>261028</c:v>
                </c:pt>
                <c:pt idx="235">
                  <c:v>261032</c:v>
                </c:pt>
                <c:pt idx="236">
                  <c:v>261036</c:v>
                </c:pt>
                <c:pt idx="237">
                  <c:v>261040</c:v>
                </c:pt>
                <c:pt idx="238">
                  <c:v>261044</c:v>
                </c:pt>
                <c:pt idx="239">
                  <c:v>261048</c:v>
                </c:pt>
                <c:pt idx="240">
                  <c:v>261052</c:v>
                </c:pt>
                <c:pt idx="241">
                  <c:v>261052</c:v>
                </c:pt>
                <c:pt idx="242">
                  <c:v>261052</c:v>
                </c:pt>
                <c:pt idx="243">
                  <c:v>261052</c:v>
                </c:pt>
                <c:pt idx="244">
                  <c:v>261052</c:v>
                </c:pt>
                <c:pt idx="245">
                  <c:v>261052</c:v>
                </c:pt>
                <c:pt idx="246">
                  <c:v>261052</c:v>
                </c:pt>
                <c:pt idx="247">
                  <c:v>261060</c:v>
                </c:pt>
                <c:pt idx="248">
                  <c:v>279670</c:v>
                </c:pt>
                <c:pt idx="249">
                  <c:v>279670</c:v>
                </c:pt>
                <c:pt idx="250">
                  <c:v>279670</c:v>
                </c:pt>
                <c:pt idx="251">
                  <c:v>279674</c:v>
                </c:pt>
                <c:pt idx="252">
                  <c:v>279686</c:v>
                </c:pt>
                <c:pt idx="253">
                  <c:v>279706</c:v>
                </c:pt>
                <c:pt idx="254">
                  <c:v>298316</c:v>
                </c:pt>
                <c:pt idx="255">
                  <c:v>298316</c:v>
                </c:pt>
                <c:pt idx="256">
                  <c:v>298316</c:v>
                </c:pt>
                <c:pt idx="257">
                  <c:v>298316</c:v>
                </c:pt>
                <c:pt idx="258">
                  <c:v>298316</c:v>
                </c:pt>
                <c:pt idx="259">
                  <c:v>298316</c:v>
                </c:pt>
                <c:pt idx="260">
                  <c:v>298316</c:v>
                </c:pt>
                <c:pt idx="261">
                  <c:v>298316</c:v>
                </c:pt>
                <c:pt idx="262">
                  <c:v>298316</c:v>
                </c:pt>
                <c:pt idx="263">
                  <c:v>298316</c:v>
                </c:pt>
                <c:pt idx="264">
                  <c:v>298316</c:v>
                </c:pt>
                <c:pt idx="265">
                  <c:v>298316</c:v>
                </c:pt>
                <c:pt idx="266">
                  <c:v>298316</c:v>
                </c:pt>
                <c:pt idx="267">
                  <c:v>298316</c:v>
                </c:pt>
                <c:pt idx="268">
                  <c:v>298316</c:v>
                </c:pt>
                <c:pt idx="269">
                  <c:v>298316</c:v>
                </c:pt>
                <c:pt idx="270">
                  <c:v>298316</c:v>
                </c:pt>
                <c:pt idx="271">
                  <c:v>298320</c:v>
                </c:pt>
                <c:pt idx="272">
                  <c:v>298332</c:v>
                </c:pt>
                <c:pt idx="273">
                  <c:v>316942</c:v>
                </c:pt>
                <c:pt idx="274">
                  <c:v>316942</c:v>
                </c:pt>
                <c:pt idx="275">
                  <c:v>316942</c:v>
                </c:pt>
                <c:pt idx="276">
                  <c:v>316942</c:v>
                </c:pt>
                <c:pt idx="277">
                  <c:v>316946</c:v>
                </c:pt>
                <c:pt idx="278">
                  <c:v>316954</c:v>
                </c:pt>
                <c:pt idx="279">
                  <c:v>316966</c:v>
                </c:pt>
                <c:pt idx="280">
                  <c:v>316978</c:v>
                </c:pt>
                <c:pt idx="281">
                  <c:v>316982</c:v>
                </c:pt>
                <c:pt idx="282">
                  <c:v>316982</c:v>
                </c:pt>
                <c:pt idx="283">
                  <c:v>316982</c:v>
                </c:pt>
                <c:pt idx="284">
                  <c:v>316982</c:v>
                </c:pt>
                <c:pt idx="285">
                  <c:v>316982</c:v>
                </c:pt>
                <c:pt idx="286">
                  <c:v>316982</c:v>
                </c:pt>
                <c:pt idx="287">
                  <c:v>316982</c:v>
                </c:pt>
                <c:pt idx="288">
                  <c:v>316982</c:v>
                </c:pt>
                <c:pt idx="289">
                  <c:v>316982</c:v>
                </c:pt>
                <c:pt idx="290">
                  <c:v>316982</c:v>
                </c:pt>
                <c:pt idx="291">
                  <c:v>316982</c:v>
                </c:pt>
                <c:pt idx="292">
                  <c:v>316982</c:v>
                </c:pt>
                <c:pt idx="293">
                  <c:v>316982</c:v>
                </c:pt>
                <c:pt idx="294">
                  <c:v>335592</c:v>
                </c:pt>
                <c:pt idx="295">
                  <c:v>335592</c:v>
                </c:pt>
                <c:pt idx="296">
                  <c:v>335592</c:v>
                </c:pt>
                <c:pt idx="297">
                  <c:v>335596</c:v>
                </c:pt>
                <c:pt idx="298">
                  <c:v>335596</c:v>
                </c:pt>
                <c:pt idx="299">
                  <c:v>335596</c:v>
                </c:pt>
                <c:pt idx="300">
                  <c:v>335596</c:v>
                </c:pt>
                <c:pt idx="301">
                  <c:v>335596</c:v>
                </c:pt>
                <c:pt idx="302">
                  <c:v>335596</c:v>
                </c:pt>
                <c:pt idx="303">
                  <c:v>335596</c:v>
                </c:pt>
                <c:pt idx="304">
                  <c:v>335596</c:v>
                </c:pt>
                <c:pt idx="305">
                  <c:v>335596</c:v>
                </c:pt>
                <c:pt idx="306">
                  <c:v>335596</c:v>
                </c:pt>
                <c:pt idx="307">
                  <c:v>335596</c:v>
                </c:pt>
                <c:pt idx="308">
                  <c:v>335600</c:v>
                </c:pt>
                <c:pt idx="309">
                  <c:v>335600</c:v>
                </c:pt>
                <c:pt idx="310">
                  <c:v>335604</c:v>
                </c:pt>
                <c:pt idx="311">
                  <c:v>335608</c:v>
                </c:pt>
                <c:pt idx="312">
                  <c:v>335612</c:v>
                </c:pt>
                <c:pt idx="313">
                  <c:v>335612</c:v>
                </c:pt>
                <c:pt idx="314">
                  <c:v>335612</c:v>
                </c:pt>
                <c:pt idx="315">
                  <c:v>335612</c:v>
                </c:pt>
                <c:pt idx="316">
                  <c:v>335612</c:v>
                </c:pt>
                <c:pt idx="317">
                  <c:v>335612</c:v>
                </c:pt>
                <c:pt idx="318">
                  <c:v>335612</c:v>
                </c:pt>
                <c:pt idx="319">
                  <c:v>335612</c:v>
                </c:pt>
                <c:pt idx="320">
                  <c:v>335612</c:v>
                </c:pt>
                <c:pt idx="321">
                  <c:v>335612</c:v>
                </c:pt>
                <c:pt idx="322">
                  <c:v>335612</c:v>
                </c:pt>
                <c:pt idx="323">
                  <c:v>335612</c:v>
                </c:pt>
                <c:pt idx="324">
                  <c:v>335612</c:v>
                </c:pt>
                <c:pt idx="325">
                  <c:v>335612</c:v>
                </c:pt>
                <c:pt idx="326">
                  <c:v>335618</c:v>
                </c:pt>
                <c:pt idx="327">
                  <c:v>335632</c:v>
                </c:pt>
                <c:pt idx="328">
                  <c:v>354242</c:v>
                </c:pt>
                <c:pt idx="329">
                  <c:v>354242</c:v>
                </c:pt>
                <c:pt idx="330">
                  <c:v>354242</c:v>
                </c:pt>
                <c:pt idx="331">
                  <c:v>354242</c:v>
                </c:pt>
                <c:pt idx="332">
                  <c:v>354248</c:v>
                </c:pt>
                <c:pt idx="333">
                  <c:v>354262</c:v>
                </c:pt>
                <c:pt idx="334">
                  <c:v>354268</c:v>
                </c:pt>
                <c:pt idx="335">
                  <c:v>354282</c:v>
                </c:pt>
                <c:pt idx="336">
                  <c:v>354282</c:v>
                </c:pt>
                <c:pt idx="337">
                  <c:v>354282</c:v>
                </c:pt>
                <c:pt idx="338">
                  <c:v>354282</c:v>
                </c:pt>
                <c:pt idx="339">
                  <c:v>354282</c:v>
                </c:pt>
                <c:pt idx="340">
                  <c:v>354282</c:v>
                </c:pt>
                <c:pt idx="341">
                  <c:v>354282</c:v>
                </c:pt>
                <c:pt idx="342">
                  <c:v>354282</c:v>
                </c:pt>
                <c:pt idx="343">
                  <c:v>354282</c:v>
                </c:pt>
                <c:pt idx="344">
                  <c:v>354282</c:v>
                </c:pt>
                <c:pt idx="345">
                  <c:v>354282</c:v>
                </c:pt>
                <c:pt idx="346">
                  <c:v>354282</c:v>
                </c:pt>
                <c:pt idx="347">
                  <c:v>372892</c:v>
                </c:pt>
                <c:pt idx="348">
                  <c:v>372892</c:v>
                </c:pt>
                <c:pt idx="349">
                  <c:v>372892</c:v>
                </c:pt>
                <c:pt idx="350">
                  <c:v>372892</c:v>
                </c:pt>
                <c:pt idx="351">
                  <c:v>372902</c:v>
                </c:pt>
                <c:pt idx="352">
                  <c:v>391512</c:v>
                </c:pt>
                <c:pt idx="353">
                  <c:v>391512</c:v>
                </c:pt>
                <c:pt idx="354">
                  <c:v>391512</c:v>
                </c:pt>
                <c:pt idx="355">
                  <c:v>391516</c:v>
                </c:pt>
                <c:pt idx="356">
                  <c:v>391528</c:v>
                </c:pt>
                <c:pt idx="357">
                  <c:v>410138</c:v>
                </c:pt>
                <c:pt idx="358">
                  <c:v>410138</c:v>
                </c:pt>
                <c:pt idx="359">
                  <c:v>410138</c:v>
                </c:pt>
                <c:pt idx="360">
                  <c:v>410138</c:v>
                </c:pt>
                <c:pt idx="361">
                  <c:v>410138</c:v>
                </c:pt>
                <c:pt idx="362">
                  <c:v>410138</c:v>
                </c:pt>
                <c:pt idx="363">
                  <c:v>410138</c:v>
                </c:pt>
                <c:pt idx="364">
                  <c:v>410138</c:v>
                </c:pt>
                <c:pt idx="365">
                  <c:v>410138</c:v>
                </c:pt>
                <c:pt idx="366">
                  <c:v>410138</c:v>
                </c:pt>
                <c:pt idx="367">
                  <c:v>410146</c:v>
                </c:pt>
                <c:pt idx="368">
                  <c:v>428756</c:v>
                </c:pt>
                <c:pt idx="369">
                  <c:v>428756</c:v>
                </c:pt>
                <c:pt idx="370">
                  <c:v>428756</c:v>
                </c:pt>
                <c:pt idx="371">
                  <c:v>428756</c:v>
                </c:pt>
                <c:pt idx="372">
                  <c:v>428756</c:v>
                </c:pt>
                <c:pt idx="373">
                  <c:v>428756</c:v>
                </c:pt>
                <c:pt idx="374">
                  <c:v>428756</c:v>
                </c:pt>
                <c:pt idx="375">
                  <c:v>428756</c:v>
                </c:pt>
                <c:pt idx="376">
                  <c:v>428756</c:v>
                </c:pt>
                <c:pt idx="377">
                  <c:v>428756</c:v>
                </c:pt>
                <c:pt idx="378">
                  <c:v>428760</c:v>
                </c:pt>
                <c:pt idx="379">
                  <c:v>428768</c:v>
                </c:pt>
                <c:pt idx="380">
                  <c:v>428778</c:v>
                </c:pt>
                <c:pt idx="381">
                  <c:v>447388</c:v>
                </c:pt>
                <c:pt idx="382">
                  <c:v>447388</c:v>
                </c:pt>
                <c:pt idx="383">
                  <c:v>447388</c:v>
                </c:pt>
                <c:pt idx="384">
                  <c:v>447388</c:v>
                </c:pt>
                <c:pt idx="385">
                  <c:v>447388</c:v>
                </c:pt>
                <c:pt idx="386">
                  <c:v>447388</c:v>
                </c:pt>
                <c:pt idx="387">
                  <c:v>447388</c:v>
                </c:pt>
                <c:pt idx="388">
                  <c:v>447388</c:v>
                </c:pt>
                <c:pt idx="389">
                  <c:v>447388</c:v>
                </c:pt>
                <c:pt idx="390">
                  <c:v>447388</c:v>
                </c:pt>
                <c:pt idx="391">
                  <c:v>447396</c:v>
                </c:pt>
                <c:pt idx="392">
                  <c:v>447416</c:v>
                </c:pt>
                <c:pt idx="393">
                  <c:v>466026</c:v>
                </c:pt>
                <c:pt idx="394">
                  <c:v>466026</c:v>
                </c:pt>
                <c:pt idx="395">
                  <c:v>466026</c:v>
                </c:pt>
                <c:pt idx="396">
                  <c:v>466026</c:v>
                </c:pt>
                <c:pt idx="397">
                  <c:v>466026</c:v>
                </c:pt>
                <c:pt idx="398">
                  <c:v>466026</c:v>
                </c:pt>
                <c:pt idx="399">
                  <c:v>466026</c:v>
                </c:pt>
                <c:pt idx="400">
                  <c:v>466026</c:v>
                </c:pt>
                <c:pt idx="401">
                  <c:v>466026</c:v>
                </c:pt>
                <c:pt idx="402">
                  <c:v>466030</c:v>
                </c:pt>
                <c:pt idx="403">
                  <c:v>466034</c:v>
                </c:pt>
                <c:pt idx="404">
                  <c:v>466042</c:v>
                </c:pt>
                <c:pt idx="405">
                  <c:v>466056</c:v>
                </c:pt>
                <c:pt idx="406">
                  <c:v>484666</c:v>
                </c:pt>
                <c:pt idx="407">
                  <c:v>484666</c:v>
                </c:pt>
                <c:pt idx="408">
                  <c:v>484666</c:v>
                </c:pt>
                <c:pt idx="409">
                  <c:v>484666</c:v>
                </c:pt>
                <c:pt idx="410">
                  <c:v>484666</c:v>
                </c:pt>
                <c:pt idx="411">
                  <c:v>484666</c:v>
                </c:pt>
                <c:pt idx="412">
                  <c:v>484666</c:v>
                </c:pt>
                <c:pt idx="413">
                  <c:v>484666</c:v>
                </c:pt>
                <c:pt idx="414">
                  <c:v>484666</c:v>
                </c:pt>
                <c:pt idx="415">
                  <c:v>484676</c:v>
                </c:pt>
                <c:pt idx="416">
                  <c:v>503286</c:v>
                </c:pt>
                <c:pt idx="417">
                  <c:v>503286</c:v>
                </c:pt>
                <c:pt idx="418">
                  <c:v>503286</c:v>
                </c:pt>
                <c:pt idx="419">
                  <c:v>503290</c:v>
                </c:pt>
                <c:pt idx="420">
                  <c:v>503298</c:v>
                </c:pt>
                <c:pt idx="421">
                  <c:v>503308</c:v>
                </c:pt>
                <c:pt idx="422">
                  <c:v>503324</c:v>
                </c:pt>
                <c:pt idx="423">
                  <c:v>503340</c:v>
                </c:pt>
                <c:pt idx="424">
                  <c:v>521950</c:v>
                </c:pt>
                <c:pt idx="425">
                  <c:v>521950</c:v>
                </c:pt>
                <c:pt idx="426">
                  <c:v>521950</c:v>
                </c:pt>
                <c:pt idx="427">
                  <c:v>521950</c:v>
                </c:pt>
                <c:pt idx="428">
                  <c:v>521950</c:v>
                </c:pt>
                <c:pt idx="429">
                  <c:v>521950</c:v>
                </c:pt>
                <c:pt idx="430">
                  <c:v>521950</c:v>
                </c:pt>
                <c:pt idx="431">
                  <c:v>521950</c:v>
                </c:pt>
                <c:pt idx="432">
                  <c:v>521950</c:v>
                </c:pt>
                <c:pt idx="433">
                  <c:v>521950</c:v>
                </c:pt>
                <c:pt idx="434">
                  <c:v>521950</c:v>
                </c:pt>
                <c:pt idx="435">
                  <c:v>521950</c:v>
                </c:pt>
                <c:pt idx="436">
                  <c:v>521950</c:v>
                </c:pt>
                <c:pt idx="437">
                  <c:v>521950</c:v>
                </c:pt>
                <c:pt idx="438">
                  <c:v>521950</c:v>
                </c:pt>
                <c:pt idx="439">
                  <c:v>521950</c:v>
                </c:pt>
                <c:pt idx="440">
                  <c:v>521954</c:v>
                </c:pt>
                <c:pt idx="441">
                  <c:v>521962</c:v>
                </c:pt>
                <c:pt idx="442">
                  <c:v>521976</c:v>
                </c:pt>
                <c:pt idx="443">
                  <c:v>540586</c:v>
                </c:pt>
                <c:pt idx="444">
                  <c:v>540586</c:v>
                </c:pt>
                <c:pt idx="445">
                  <c:v>540586</c:v>
                </c:pt>
                <c:pt idx="446">
                  <c:v>540586</c:v>
                </c:pt>
                <c:pt idx="447">
                  <c:v>540586</c:v>
                </c:pt>
                <c:pt idx="448">
                  <c:v>540586</c:v>
                </c:pt>
                <c:pt idx="449">
                  <c:v>540590</c:v>
                </c:pt>
                <c:pt idx="450">
                  <c:v>540590</c:v>
                </c:pt>
                <c:pt idx="451">
                  <c:v>540590</c:v>
                </c:pt>
                <c:pt idx="452">
                  <c:v>540590</c:v>
                </c:pt>
                <c:pt idx="453">
                  <c:v>540590</c:v>
                </c:pt>
                <c:pt idx="454">
                  <c:v>540590</c:v>
                </c:pt>
                <c:pt idx="455">
                  <c:v>540590</c:v>
                </c:pt>
                <c:pt idx="456">
                  <c:v>540590</c:v>
                </c:pt>
                <c:pt idx="457">
                  <c:v>540590</c:v>
                </c:pt>
                <c:pt idx="458">
                  <c:v>540590</c:v>
                </c:pt>
                <c:pt idx="459">
                  <c:v>540590</c:v>
                </c:pt>
                <c:pt idx="460">
                  <c:v>540590</c:v>
                </c:pt>
                <c:pt idx="461">
                  <c:v>540590</c:v>
                </c:pt>
                <c:pt idx="462">
                  <c:v>540596</c:v>
                </c:pt>
                <c:pt idx="463">
                  <c:v>540612</c:v>
                </c:pt>
                <c:pt idx="464">
                  <c:v>559222</c:v>
                </c:pt>
                <c:pt idx="465">
                  <c:v>559222</c:v>
                </c:pt>
                <c:pt idx="466">
                  <c:v>559222</c:v>
                </c:pt>
                <c:pt idx="467">
                  <c:v>559222</c:v>
                </c:pt>
                <c:pt idx="468">
                  <c:v>559222</c:v>
                </c:pt>
                <c:pt idx="469">
                  <c:v>559222</c:v>
                </c:pt>
                <c:pt idx="470">
                  <c:v>559222</c:v>
                </c:pt>
                <c:pt idx="471">
                  <c:v>559222</c:v>
                </c:pt>
                <c:pt idx="472">
                  <c:v>559222</c:v>
                </c:pt>
                <c:pt idx="473">
                  <c:v>559222</c:v>
                </c:pt>
                <c:pt idx="474">
                  <c:v>559222</c:v>
                </c:pt>
                <c:pt idx="475">
                  <c:v>559226</c:v>
                </c:pt>
                <c:pt idx="476">
                  <c:v>559234</c:v>
                </c:pt>
                <c:pt idx="477">
                  <c:v>559246</c:v>
                </c:pt>
                <c:pt idx="478">
                  <c:v>577856</c:v>
                </c:pt>
                <c:pt idx="479">
                  <c:v>577856</c:v>
                </c:pt>
                <c:pt idx="480">
                  <c:v>577856</c:v>
                </c:pt>
                <c:pt idx="481">
                  <c:v>577856</c:v>
                </c:pt>
                <c:pt idx="482">
                  <c:v>577856</c:v>
                </c:pt>
                <c:pt idx="483">
                  <c:v>577856</c:v>
                </c:pt>
                <c:pt idx="484">
                  <c:v>577856</c:v>
                </c:pt>
                <c:pt idx="485">
                  <c:v>577856</c:v>
                </c:pt>
                <c:pt idx="486">
                  <c:v>577856</c:v>
                </c:pt>
                <c:pt idx="487">
                  <c:v>577856</c:v>
                </c:pt>
                <c:pt idx="488">
                  <c:v>577856</c:v>
                </c:pt>
                <c:pt idx="489">
                  <c:v>577860</c:v>
                </c:pt>
                <c:pt idx="490">
                  <c:v>577860</c:v>
                </c:pt>
                <c:pt idx="491">
                  <c:v>577860</c:v>
                </c:pt>
                <c:pt idx="492">
                  <c:v>577860</c:v>
                </c:pt>
                <c:pt idx="493">
                  <c:v>577860</c:v>
                </c:pt>
                <c:pt idx="494">
                  <c:v>577860</c:v>
                </c:pt>
                <c:pt idx="495">
                  <c:v>577860</c:v>
                </c:pt>
                <c:pt idx="496">
                  <c:v>577864</c:v>
                </c:pt>
                <c:pt idx="497">
                  <c:v>577868</c:v>
                </c:pt>
                <c:pt idx="498">
                  <c:v>577878</c:v>
                </c:pt>
                <c:pt idx="499">
                  <c:v>577894</c:v>
                </c:pt>
                <c:pt idx="500">
                  <c:v>596504</c:v>
                </c:pt>
                <c:pt idx="501">
                  <c:v>596504</c:v>
                </c:pt>
                <c:pt idx="502">
                  <c:v>596504</c:v>
                </c:pt>
                <c:pt idx="503">
                  <c:v>596504</c:v>
                </c:pt>
                <c:pt idx="504">
                  <c:v>596504</c:v>
                </c:pt>
                <c:pt idx="505">
                  <c:v>596504</c:v>
                </c:pt>
                <c:pt idx="506">
                  <c:v>596504</c:v>
                </c:pt>
                <c:pt idx="507">
                  <c:v>596504</c:v>
                </c:pt>
                <c:pt idx="508">
                  <c:v>596504</c:v>
                </c:pt>
                <c:pt idx="509">
                  <c:v>596504</c:v>
                </c:pt>
                <c:pt idx="510">
                  <c:v>596504</c:v>
                </c:pt>
                <c:pt idx="511">
                  <c:v>596504</c:v>
                </c:pt>
                <c:pt idx="512">
                  <c:v>596504</c:v>
                </c:pt>
                <c:pt idx="513">
                  <c:v>596504</c:v>
                </c:pt>
                <c:pt idx="514">
                  <c:v>596504</c:v>
                </c:pt>
                <c:pt idx="515">
                  <c:v>596504</c:v>
                </c:pt>
                <c:pt idx="516">
                  <c:v>596508</c:v>
                </c:pt>
                <c:pt idx="517">
                  <c:v>596512</c:v>
                </c:pt>
                <c:pt idx="518">
                  <c:v>596520</c:v>
                </c:pt>
                <c:pt idx="519">
                  <c:v>615130</c:v>
                </c:pt>
                <c:pt idx="520">
                  <c:v>615130</c:v>
                </c:pt>
                <c:pt idx="521">
                  <c:v>615130</c:v>
                </c:pt>
                <c:pt idx="522">
                  <c:v>615134</c:v>
                </c:pt>
                <c:pt idx="523">
                  <c:v>615144</c:v>
                </c:pt>
                <c:pt idx="524">
                  <c:v>633754</c:v>
                </c:pt>
                <c:pt idx="525">
                  <c:v>633754</c:v>
                </c:pt>
                <c:pt idx="526">
                  <c:v>633754</c:v>
                </c:pt>
                <c:pt idx="527">
                  <c:v>633754</c:v>
                </c:pt>
                <c:pt idx="528">
                  <c:v>633754</c:v>
                </c:pt>
                <c:pt idx="529">
                  <c:v>633754</c:v>
                </c:pt>
                <c:pt idx="530">
                  <c:v>633754</c:v>
                </c:pt>
                <c:pt idx="531">
                  <c:v>633754</c:v>
                </c:pt>
                <c:pt idx="532">
                  <c:v>633754</c:v>
                </c:pt>
                <c:pt idx="533">
                  <c:v>633754</c:v>
                </c:pt>
                <c:pt idx="534">
                  <c:v>633754</c:v>
                </c:pt>
                <c:pt idx="535">
                  <c:v>633758</c:v>
                </c:pt>
                <c:pt idx="536">
                  <c:v>633768</c:v>
                </c:pt>
                <c:pt idx="537">
                  <c:v>633784</c:v>
                </c:pt>
                <c:pt idx="538">
                  <c:v>633792</c:v>
                </c:pt>
                <c:pt idx="539">
                  <c:v>652402</c:v>
                </c:pt>
                <c:pt idx="540">
                  <c:v>652402</c:v>
                </c:pt>
                <c:pt idx="541">
                  <c:v>652402</c:v>
                </c:pt>
                <c:pt idx="542">
                  <c:v>652402</c:v>
                </c:pt>
                <c:pt idx="543">
                  <c:v>652402</c:v>
                </c:pt>
                <c:pt idx="544">
                  <c:v>652402</c:v>
                </c:pt>
                <c:pt idx="545">
                  <c:v>652402</c:v>
                </c:pt>
                <c:pt idx="546">
                  <c:v>652406</c:v>
                </c:pt>
                <c:pt idx="547">
                  <c:v>652406</c:v>
                </c:pt>
                <c:pt idx="548">
                  <c:v>652410</c:v>
                </c:pt>
                <c:pt idx="549">
                  <c:v>652420</c:v>
                </c:pt>
                <c:pt idx="550">
                  <c:v>652428</c:v>
                </c:pt>
                <c:pt idx="551">
                  <c:v>652442</c:v>
                </c:pt>
                <c:pt idx="552">
                  <c:v>652448</c:v>
                </c:pt>
                <c:pt idx="553">
                  <c:v>652456</c:v>
                </c:pt>
                <c:pt idx="554">
                  <c:v>652460</c:v>
                </c:pt>
                <c:pt idx="555">
                  <c:v>652460</c:v>
                </c:pt>
                <c:pt idx="556">
                  <c:v>652460</c:v>
                </c:pt>
                <c:pt idx="557">
                  <c:v>652460</c:v>
                </c:pt>
                <c:pt idx="558">
                  <c:v>652460</c:v>
                </c:pt>
                <c:pt idx="559">
                  <c:v>652464</c:v>
                </c:pt>
                <c:pt idx="560">
                  <c:v>652470</c:v>
                </c:pt>
                <c:pt idx="561">
                  <c:v>652480</c:v>
                </c:pt>
                <c:pt idx="562">
                  <c:v>652488</c:v>
                </c:pt>
                <c:pt idx="563">
                  <c:v>652508</c:v>
                </c:pt>
                <c:pt idx="564">
                  <c:v>671118</c:v>
                </c:pt>
                <c:pt idx="565">
                  <c:v>671118</c:v>
                </c:pt>
                <c:pt idx="566">
                  <c:v>671118</c:v>
                </c:pt>
                <c:pt idx="567">
                  <c:v>671118</c:v>
                </c:pt>
                <c:pt idx="568">
                  <c:v>671118</c:v>
                </c:pt>
                <c:pt idx="569">
                  <c:v>671118</c:v>
                </c:pt>
                <c:pt idx="570">
                  <c:v>671118</c:v>
                </c:pt>
                <c:pt idx="571">
                  <c:v>671122</c:v>
                </c:pt>
                <c:pt idx="572">
                  <c:v>671128</c:v>
                </c:pt>
                <c:pt idx="573">
                  <c:v>671140</c:v>
                </c:pt>
                <c:pt idx="574">
                  <c:v>671156</c:v>
                </c:pt>
                <c:pt idx="575">
                  <c:v>671170</c:v>
                </c:pt>
                <c:pt idx="576">
                  <c:v>689780</c:v>
                </c:pt>
                <c:pt idx="577">
                  <c:v>689780</c:v>
                </c:pt>
                <c:pt idx="578">
                  <c:v>689780</c:v>
                </c:pt>
                <c:pt idx="579">
                  <c:v>689780</c:v>
                </c:pt>
                <c:pt idx="580">
                  <c:v>689780</c:v>
                </c:pt>
                <c:pt idx="581">
                  <c:v>689780</c:v>
                </c:pt>
                <c:pt idx="582">
                  <c:v>689780</c:v>
                </c:pt>
                <c:pt idx="583">
                  <c:v>689792</c:v>
                </c:pt>
                <c:pt idx="584">
                  <c:v>708402</c:v>
                </c:pt>
                <c:pt idx="585">
                  <c:v>708402</c:v>
                </c:pt>
                <c:pt idx="586">
                  <c:v>708402</c:v>
                </c:pt>
                <c:pt idx="587">
                  <c:v>708406</c:v>
                </c:pt>
                <c:pt idx="588">
                  <c:v>708412</c:v>
                </c:pt>
                <c:pt idx="589">
                  <c:v>708426</c:v>
                </c:pt>
                <c:pt idx="590">
                  <c:v>727036</c:v>
                </c:pt>
                <c:pt idx="591">
                  <c:v>727036</c:v>
                </c:pt>
                <c:pt idx="592">
                  <c:v>727036</c:v>
                </c:pt>
                <c:pt idx="593">
                  <c:v>727036</c:v>
                </c:pt>
                <c:pt idx="594">
                  <c:v>727036</c:v>
                </c:pt>
                <c:pt idx="595">
                  <c:v>727036</c:v>
                </c:pt>
                <c:pt idx="596">
                  <c:v>727036</c:v>
                </c:pt>
                <c:pt idx="597">
                  <c:v>727036</c:v>
                </c:pt>
                <c:pt idx="598">
                  <c:v>727036</c:v>
                </c:pt>
                <c:pt idx="599">
                  <c:v>727036</c:v>
                </c:pt>
                <c:pt idx="600">
                  <c:v>727036</c:v>
                </c:pt>
                <c:pt idx="601">
                  <c:v>727036</c:v>
                </c:pt>
                <c:pt idx="602">
                  <c:v>727036</c:v>
                </c:pt>
                <c:pt idx="603">
                  <c:v>727036</c:v>
                </c:pt>
                <c:pt idx="604">
                  <c:v>727036</c:v>
                </c:pt>
                <c:pt idx="605">
                  <c:v>727036</c:v>
                </c:pt>
                <c:pt idx="606">
                  <c:v>727036</c:v>
                </c:pt>
                <c:pt idx="607">
                  <c:v>727036</c:v>
                </c:pt>
                <c:pt idx="608">
                  <c:v>727040</c:v>
                </c:pt>
                <c:pt idx="609">
                  <c:v>727052</c:v>
                </c:pt>
                <c:pt idx="610">
                  <c:v>745662</c:v>
                </c:pt>
                <c:pt idx="611">
                  <c:v>745662</c:v>
                </c:pt>
                <c:pt idx="612">
                  <c:v>745662</c:v>
                </c:pt>
                <c:pt idx="613">
                  <c:v>745666</c:v>
                </c:pt>
                <c:pt idx="614">
                  <c:v>745670</c:v>
                </c:pt>
                <c:pt idx="615">
                  <c:v>745674</c:v>
                </c:pt>
                <c:pt idx="616">
                  <c:v>745680</c:v>
                </c:pt>
                <c:pt idx="617">
                  <c:v>745684</c:v>
                </c:pt>
                <c:pt idx="618">
                  <c:v>745684</c:v>
                </c:pt>
                <c:pt idx="619">
                  <c:v>745684</c:v>
                </c:pt>
                <c:pt idx="620">
                  <c:v>745684</c:v>
                </c:pt>
                <c:pt idx="621">
                  <c:v>745684</c:v>
                </c:pt>
                <c:pt idx="622">
                  <c:v>745684</c:v>
                </c:pt>
                <c:pt idx="623">
                  <c:v>745684</c:v>
                </c:pt>
                <c:pt idx="624">
                  <c:v>745684</c:v>
                </c:pt>
                <c:pt idx="625">
                  <c:v>745684</c:v>
                </c:pt>
                <c:pt idx="626">
                  <c:v>745684</c:v>
                </c:pt>
                <c:pt idx="627">
                  <c:v>745684</c:v>
                </c:pt>
                <c:pt idx="628">
                  <c:v>745684</c:v>
                </c:pt>
                <c:pt idx="629">
                  <c:v>745684</c:v>
                </c:pt>
                <c:pt idx="630">
                  <c:v>745692</c:v>
                </c:pt>
                <c:pt idx="631">
                  <c:v>764302</c:v>
                </c:pt>
                <c:pt idx="632">
                  <c:v>764302</c:v>
                </c:pt>
                <c:pt idx="633">
                  <c:v>764302</c:v>
                </c:pt>
                <c:pt idx="634">
                  <c:v>764302</c:v>
                </c:pt>
                <c:pt idx="635">
                  <c:v>764302</c:v>
                </c:pt>
                <c:pt idx="636">
                  <c:v>764306</c:v>
                </c:pt>
                <c:pt idx="637">
                  <c:v>764306</c:v>
                </c:pt>
                <c:pt idx="638">
                  <c:v>764306</c:v>
                </c:pt>
                <c:pt idx="639">
                  <c:v>764306</c:v>
                </c:pt>
                <c:pt idx="640">
                  <c:v>764306</c:v>
                </c:pt>
                <c:pt idx="641">
                  <c:v>764306</c:v>
                </c:pt>
                <c:pt idx="642">
                  <c:v>764306</c:v>
                </c:pt>
                <c:pt idx="643">
                  <c:v>764306</c:v>
                </c:pt>
                <c:pt idx="644">
                  <c:v>764306</c:v>
                </c:pt>
                <c:pt idx="645">
                  <c:v>764310</c:v>
                </c:pt>
                <c:pt idx="646">
                  <c:v>764310</c:v>
                </c:pt>
                <c:pt idx="647">
                  <c:v>764310</c:v>
                </c:pt>
                <c:pt idx="648">
                  <c:v>764314</c:v>
                </c:pt>
                <c:pt idx="649">
                  <c:v>764314</c:v>
                </c:pt>
                <c:pt idx="650">
                  <c:v>764314</c:v>
                </c:pt>
                <c:pt idx="651">
                  <c:v>764314</c:v>
                </c:pt>
                <c:pt idx="652">
                  <c:v>764314</c:v>
                </c:pt>
                <c:pt idx="653">
                  <c:v>764314</c:v>
                </c:pt>
                <c:pt idx="654">
                  <c:v>764314</c:v>
                </c:pt>
                <c:pt idx="655">
                  <c:v>764314</c:v>
                </c:pt>
                <c:pt idx="656">
                  <c:v>764314</c:v>
                </c:pt>
                <c:pt idx="657">
                  <c:v>764314</c:v>
                </c:pt>
                <c:pt idx="658">
                  <c:v>764314</c:v>
                </c:pt>
                <c:pt idx="659">
                  <c:v>764314</c:v>
                </c:pt>
                <c:pt idx="660">
                  <c:v>764318</c:v>
                </c:pt>
                <c:pt idx="661">
                  <c:v>764326</c:v>
                </c:pt>
                <c:pt idx="662">
                  <c:v>764340</c:v>
                </c:pt>
                <c:pt idx="663">
                  <c:v>782950</c:v>
                </c:pt>
                <c:pt idx="664">
                  <c:v>782950</c:v>
                </c:pt>
                <c:pt idx="665">
                  <c:v>782950</c:v>
                </c:pt>
                <c:pt idx="666">
                  <c:v>782954</c:v>
                </c:pt>
                <c:pt idx="667">
                  <c:v>782964</c:v>
                </c:pt>
                <c:pt idx="668">
                  <c:v>782978</c:v>
                </c:pt>
                <c:pt idx="669">
                  <c:v>801588</c:v>
                </c:pt>
                <c:pt idx="670">
                  <c:v>801588</c:v>
                </c:pt>
                <c:pt idx="671">
                  <c:v>801588</c:v>
                </c:pt>
                <c:pt idx="672">
                  <c:v>801588</c:v>
                </c:pt>
                <c:pt idx="673">
                  <c:v>801588</c:v>
                </c:pt>
                <c:pt idx="674">
                  <c:v>801588</c:v>
                </c:pt>
                <c:pt idx="675">
                  <c:v>801588</c:v>
                </c:pt>
                <c:pt idx="676">
                  <c:v>801588</c:v>
                </c:pt>
                <c:pt idx="677">
                  <c:v>801588</c:v>
                </c:pt>
                <c:pt idx="678">
                  <c:v>801588</c:v>
                </c:pt>
                <c:pt idx="679">
                  <c:v>801588</c:v>
                </c:pt>
                <c:pt idx="680">
                  <c:v>801588</c:v>
                </c:pt>
                <c:pt idx="681">
                  <c:v>801588</c:v>
                </c:pt>
                <c:pt idx="682">
                  <c:v>801588</c:v>
                </c:pt>
                <c:pt idx="683">
                  <c:v>801588</c:v>
                </c:pt>
                <c:pt idx="684">
                  <c:v>801588</c:v>
                </c:pt>
                <c:pt idx="685">
                  <c:v>801592</c:v>
                </c:pt>
                <c:pt idx="686">
                  <c:v>801596</c:v>
                </c:pt>
                <c:pt idx="687">
                  <c:v>801610</c:v>
                </c:pt>
                <c:pt idx="688">
                  <c:v>820220</c:v>
                </c:pt>
                <c:pt idx="689">
                  <c:v>820220</c:v>
                </c:pt>
                <c:pt idx="690">
                  <c:v>820220</c:v>
                </c:pt>
                <c:pt idx="691">
                  <c:v>820226</c:v>
                </c:pt>
                <c:pt idx="692">
                  <c:v>820226</c:v>
                </c:pt>
                <c:pt idx="693">
                  <c:v>820242</c:v>
                </c:pt>
                <c:pt idx="694">
                  <c:v>838852</c:v>
                </c:pt>
                <c:pt idx="695">
                  <c:v>838852</c:v>
                </c:pt>
                <c:pt idx="696">
                  <c:v>838852</c:v>
                </c:pt>
                <c:pt idx="697">
                  <c:v>838852</c:v>
                </c:pt>
                <c:pt idx="698">
                  <c:v>838852</c:v>
                </c:pt>
                <c:pt idx="699">
                  <c:v>838852</c:v>
                </c:pt>
                <c:pt idx="700">
                  <c:v>838852</c:v>
                </c:pt>
                <c:pt idx="701">
                  <c:v>838852</c:v>
                </c:pt>
                <c:pt idx="702">
                  <c:v>838852</c:v>
                </c:pt>
                <c:pt idx="703">
                  <c:v>838862</c:v>
                </c:pt>
                <c:pt idx="704">
                  <c:v>857472</c:v>
                </c:pt>
                <c:pt idx="705">
                  <c:v>857472</c:v>
                </c:pt>
                <c:pt idx="706">
                  <c:v>857472</c:v>
                </c:pt>
                <c:pt idx="707">
                  <c:v>857472</c:v>
                </c:pt>
                <c:pt idx="708">
                  <c:v>857472</c:v>
                </c:pt>
                <c:pt idx="709">
                  <c:v>857472</c:v>
                </c:pt>
                <c:pt idx="710">
                  <c:v>857472</c:v>
                </c:pt>
                <c:pt idx="711">
                  <c:v>857472</c:v>
                </c:pt>
                <c:pt idx="712">
                  <c:v>857472</c:v>
                </c:pt>
                <c:pt idx="713">
                  <c:v>857476</c:v>
                </c:pt>
                <c:pt idx="714">
                  <c:v>857480</c:v>
                </c:pt>
                <c:pt idx="715">
                  <c:v>857488</c:v>
                </c:pt>
                <c:pt idx="716">
                  <c:v>857508</c:v>
                </c:pt>
                <c:pt idx="717">
                  <c:v>876118</c:v>
                </c:pt>
                <c:pt idx="718">
                  <c:v>876118</c:v>
                </c:pt>
                <c:pt idx="719">
                  <c:v>876118</c:v>
                </c:pt>
                <c:pt idx="720">
                  <c:v>876118</c:v>
                </c:pt>
                <c:pt idx="721">
                  <c:v>876118</c:v>
                </c:pt>
                <c:pt idx="722">
                  <c:v>876118</c:v>
                </c:pt>
                <c:pt idx="723">
                  <c:v>876118</c:v>
                </c:pt>
                <c:pt idx="724">
                  <c:v>876118</c:v>
                </c:pt>
                <c:pt idx="725">
                  <c:v>876118</c:v>
                </c:pt>
                <c:pt idx="726">
                  <c:v>876118</c:v>
                </c:pt>
                <c:pt idx="727">
                  <c:v>876126</c:v>
                </c:pt>
                <c:pt idx="728">
                  <c:v>894736</c:v>
                </c:pt>
                <c:pt idx="729">
                  <c:v>894736</c:v>
                </c:pt>
                <c:pt idx="730">
                  <c:v>894736</c:v>
                </c:pt>
                <c:pt idx="731">
                  <c:v>894736</c:v>
                </c:pt>
                <c:pt idx="732">
                  <c:v>894736</c:v>
                </c:pt>
                <c:pt idx="733">
                  <c:v>894736</c:v>
                </c:pt>
                <c:pt idx="734">
                  <c:v>894736</c:v>
                </c:pt>
                <c:pt idx="735">
                  <c:v>894736</c:v>
                </c:pt>
                <c:pt idx="736">
                  <c:v>894740</c:v>
                </c:pt>
                <c:pt idx="737">
                  <c:v>894744</c:v>
                </c:pt>
                <c:pt idx="738">
                  <c:v>894756</c:v>
                </c:pt>
                <c:pt idx="739">
                  <c:v>913366</c:v>
                </c:pt>
                <c:pt idx="740">
                  <c:v>913366</c:v>
                </c:pt>
                <c:pt idx="741">
                  <c:v>913366</c:v>
                </c:pt>
                <c:pt idx="742">
                  <c:v>913366</c:v>
                </c:pt>
                <c:pt idx="743">
                  <c:v>913366</c:v>
                </c:pt>
                <c:pt idx="744">
                  <c:v>913366</c:v>
                </c:pt>
                <c:pt idx="745">
                  <c:v>913366</c:v>
                </c:pt>
                <c:pt idx="746">
                  <c:v>913366</c:v>
                </c:pt>
                <c:pt idx="747">
                  <c:v>913366</c:v>
                </c:pt>
                <c:pt idx="748">
                  <c:v>913366</c:v>
                </c:pt>
                <c:pt idx="749">
                  <c:v>913366</c:v>
                </c:pt>
                <c:pt idx="750">
                  <c:v>913366</c:v>
                </c:pt>
                <c:pt idx="751">
                  <c:v>913366</c:v>
                </c:pt>
                <c:pt idx="752">
                  <c:v>913370</c:v>
                </c:pt>
                <c:pt idx="753">
                  <c:v>913380</c:v>
                </c:pt>
                <c:pt idx="754">
                  <c:v>913394</c:v>
                </c:pt>
                <c:pt idx="755">
                  <c:v>932004</c:v>
                </c:pt>
                <c:pt idx="756">
                  <c:v>932004</c:v>
                </c:pt>
                <c:pt idx="757">
                  <c:v>932004</c:v>
                </c:pt>
                <c:pt idx="758">
                  <c:v>932004</c:v>
                </c:pt>
                <c:pt idx="759">
                  <c:v>932004</c:v>
                </c:pt>
                <c:pt idx="760">
                  <c:v>932008</c:v>
                </c:pt>
                <c:pt idx="761">
                  <c:v>932008</c:v>
                </c:pt>
                <c:pt idx="762">
                  <c:v>932008</c:v>
                </c:pt>
                <c:pt idx="763">
                  <c:v>932008</c:v>
                </c:pt>
                <c:pt idx="764">
                  <c:v>932008</c:v>
                </c:pt>
                <c:pt idx="765">
                  <c:v>932008</c:v>
                </c:pt>
                <c:pt idx="766">
                  <c:v>932008</c:v>
                </c:pt>
                <c:pt idx="767">
                  <c:v>932008</c:v>
                </c:pt>
                <c:pt idx="768">
                  <c:v>932008</c:v>
                </c:pt>
                <c:pt idx="769">
                  <c:v>932008</c:v>
                </c:pt>
                <c:pt idx="770">
                  <c:v>932008</c:v>
                </c:pt>
                <c:pt idx="771">
                  <c:v>932008</c:v>
                </c:pt>
                <c:pt idx="772">
                  <c:v>932008</c:v>
                </c:pt>
                <c:pt idx="773">
                  <c:v>932008</c:v>
                </c:pt>
                <c:pt idx="774">
                  <c:v>932012</c:v>
                </c:pt>
                <c:pt idx="775">
                  <c:v>932022</c:v>
                </c:pt>
                <c:pt idx="776">
                  <c:v>950632</c:v>
                </c:pt>
                <c:pt idx="777">
                  <c:v>950632</c:v>
                </c:pt>
                <c:pt idx="778">
                  <c:v>950632</c:v>
                </c:pt>
                <c:pt idx="779">
                  <c:v>950632</c:v>
                </c:pt>
                <c:pt idx="780">
                  <c:v>950636</c:v>
                </c:pt>
                <c:pt idx="781">
                  <c:v>950646</c:v>
                </c:pt>
                <c:pt idx="782">
                  <c:v>950652</c:v>
                </c:pt>
                <c:pt idx="783">
                  <c:v>950658</c:v>
                </c:pt>
                <c:pt idx="784">
                  <c:v>950668</c:v>
                </c:pt>
                <c:pt idx="785">
                  <c:v>969278</c:v>
                </c:pt>
                <c:pt idx="786">
                  <c:v>969278</c:v>
                </c:pt>
                <c:pt idx="787">
                  <c:v>969278</c:v>
                </c:pt>
                <c:pt idx="788">
                  <c:v>969278</c:v>
                </c:pt>
                <c:pt idx="789">
                  <c:v>969278</c:v>
                </c:pt>
                <c:pt idx="790">
                  <c:v>969278</c:v>
                </c:pt>
                <c:pt idx="791">
                  <c:v>969278</c:v>
                </c:pt>
                <c:pt idx="792">
                  <c:v>969278</c:v>
                </c:pt>
                <c:pt idx="793">
                  <c:v>969278</c:v>
                </c:pt>
                <c:pt idx="794">
                  <c:v>969278</c:v>
                </c:pt>
                <c:pt idx="795">
                  <c:v>969278</c:v>
                </c:pt>
                <c:pt idx="796">
                  <c:v>969278</c:v>
                </c:pt>
                <c:pt idx="797">
                  <c:v>969278</c:v>
                </c:pt>
                <c:pt idx="798">
                  <c:v>969278</c:v>
                </c:pt>
                <c:pt idx="799">
                  <c:v>969278</c:v>
                </c:pt>
                <c:pt idx="800">
                  <c:v>969282</c:v>
                </c:pt>
                <c:pt idx="801">
                  <c:v>969286</c:v>
                </c:pt>
                <c:pt idx="802">
                  <c:v>969286</c:v>
                </c:pt>
                <c:pt idx="803">
                  <c:v>969290</c:v>
                </c:pt>
                <c:pt idx="804">
                  <c:v>969296</c:v>
                </c:pt>
                <c:pt idx="805">
                  <c:v>969300</c:v>
                </c:pt>
                <c:pt idx="806">
                  <c:v>969300</c:v>
                </c:pt>
                <c:pt idx="807">
                  <c:v>969300</c:v>
                </c:pt>
                <c:pt idx="808">
                  <c:v>969300</c:v>
                </c:pt>
                <c:pt idx="809">
                  <c:v>969300</c:v>
                </c:pt>
                <c:pt idx="810">
                  <c:v>969300</c:v>
                </c:pt>
                <c:pt idx="811">
                  <c:v>969300</c:v>
                </c:pt>
                <c:pt idx="812">
                  <c:v>969304</c:v>
                </c:pt>
                <c:pt idx="813">
                  <c:v>969308</c:v>
                </c:pt>
                <c:pt idx="814">
                  <c:v>969312</c:v>
                </c:pt>
                <c:pt idx="815">
                  <c:v>969316</c:v>
                </c:pt>
                <c:pt idx="816">
                  <c:v>969316</c:v>
                </c:pt>
                <c:pt idx="817">
                  <c:v>969316</c:v>
                </c:pt>
                <c:pt idx="818">
                  <c:v>969316</c:v>
                </c:pt>
                <c:pt idx="819">
                  <c:v>969316</c:v>
                </c:pt>
                <c:pt idx="820">
                  <c:v>969316</c:v>
                </c:pt>
                <c:pt idx="821">
                  <c:v>969316</c:v>
                </c:pt>
                <c:pt idx="822">
                  <c:v>969316</c:v>
                </c:pt>
                <c:pt idx="823">
                  <c:v>969316</c:v>
                </c:pt>
                <c:pt idx="824">
                  <c:v>969316</c:v>
                </c:pt>
                <c:pt idx="825">
                  <c:v>969316</c:v>
                </c:pt>
                <c:pt idx="826">
                  <c:v>969316</c:v>
                </c:pt>
                <c:pt idx="827">
                  <c:v>969316</c:v>
                </c:pt>
                <c:pt idx="828">
                  <c:v>969316</c:v>
                </c:pt>
                <c:pt idx="829">
                  <c:v>969320</c:v>
                </c:pt>
                <c:pt idx="830">
                  <c:v>969324</c:v>
                </c:pt>
                <c:pt idx="831">
                  <c:v>969332</c:v>
                </c:pt>
                <c:pt idx="832">
                  <c:v>969350</c:v>
                </c:pt>
                <c:pt idx="833">
                  <c:v>987960</c:v>
                </c:pt>
                <c:pt idx="834">
                  <c:v>987960</c:v>
                </c:pt>
                <c:pt idx="835">
                  <c:v>987960</c:v>
                </c:pt>
                <c:pt idx="836">
                  <c:v>987960</c:v>
                </c:pt>
                <c:pt idx="837">
                  <c:v>987964</c:v>
                </c:pt>
                <c:pt idx="838">
                  <c:v>987972</c:v>
                </c:pt>
                <c:pt idx="839">
                  <c:v>987978</c:v>
                </c:pt>
                <c:pt idx="840">
                  <c:v>987988</c:v>
                </c:pt>
                <c:pt idx="841">
                  <c:v>987994</c:v>
                </c:pt>
                <c:pt idx="842">
                  <c:v>987998</c:v>
                </c:pt>
                <c:pt idx="843">
                  <c:v>987998</c:v>
                </c:pt>
                <c:pt idx="844">
                  <c:v>987998</c:v>
                </c:pt>
                <c:pt idx="845">
                  <c:v>987998</c:v>
                </c:pt>
                <c:pt idx="846">
                  <c:v>987998</c:v>
                </c:pt>
                <c:pt idx="847">
                  <c:v>987998</c:v>
                </c:pt>
                <c:pt idx="848">
                  <c:v>987998</c:v>
                </c:pt>
                <c:pt idx="849">
                  <c:v>987998</c:v>
                </c:pt>
                <c:pt idx="850">
                  <c:v>987998</c:v>
                </c:pt>
                <c:pt idx="851">
                  <c:v>988002</c:v>
                </c:pt>
                <c:pt idx="852">
                  <c:v>988010</c:v>
                </c:pt>
                <c:pt idx="853">
                  <c:v>1006620</c:v>
                </c:pt>
                <c:pt idx="854">
                  <c:v>1006620</c:v>
                </c:pt>
                <c:pt idx="855">
                  <c:v>1006620</c:v>
                </c:pt>
                <c:pt idx="856">
                  <c:v>1006620</c:v>
                </c:pt>
                <c:pt idx="857">
                  <c:v>1006628</c:v>
                </c:pt>
                <c:pt idx="858">
                  <c:v>1006646</c:v>
                </c:pt>
                <c:pt idx="859">
                  <c:v>1025256</c:v>
                </c:pt>
                <c:pt idx="860">
                  <c:v>1025256</c:v>
                </c:pt>
                <c:pt idx="861">
                  <c:v>1025256</c:v>
                </c:pt>
                <c:pt idx="862">
                  <c:v>1025256</c:v>
                </c:pt>
                <c:pt idx="863">
                  <c:v>1025256</c:v>
                </c:pt>
                <c:pt idx="864">
                  <c:v>1025260</c:v>
                </c:pt>
                <c:pt idx="865">
                  <c:v>1025260</c:v>
                </c:pt>
                <c:pt idx="866">
                  <c:v>1025260</c:v>
                </c:pt>
                <c:pt idx="867">
                  <c:v>1025260</c:v>
                </c:pt>
                <c:pt idx="868">
                  <c:v>1025260</c:v>
                </c:pt>
                <c:pt idx="869">
                  <c:v>1025260</c:v>
                </c:pt>
                <c:pt idx="870">
                  <c:v>1025260</c:v>
                </c:pt>
                <c:pt idx="871">
                  <c:v>1025260</c:v>
                </c:pt>
                <c:pt idx="872">
                  <c:v>1025264</c:v>
                </c:pt>
                <c:pt idx="873">
                  <c:v>1025270</c:v>
                </c:pt>
                <c:pt idx="874">
                  <c:v>1025274</c:v>
                </c:pt>
                <c:pt idx="875">
                  <c:v>1025284</c:v>
                </c:pt>
                <c:pt idx="876">
                  <c:v>1025292</c:v>
                </c:pt>
                <c:pt idx="877">
                  <c:v>1025302</c:v>
                </c:pt>
                <c:pt idx="878">
                  <c:v>1025310</c:v>
                </c:pt>
                <c:pt idx="879">
                  <c:v>1025310</c:v>
                </c:pt>
                <c:pt idx="880">
                  <c:v>1025310</c:v>
                </c:pt>
                <c:pt idx="881">
                  <c:v>1025310</c:v>
                </c:pt>
                <c:pt idx="882">
                  <c:v>1025310</c:v>
                </c:pt>
                <c:pt idx="883">
                  <c:v>1025310</c:v>
                </c:pt>
                <c:pt idx="884">
                  <c:v>1025310</c:v>
                </c:pt>
                <c:pt idx="885">
                  <c:v>1025310</c:v>
                </c:pt>
                <c:pt idx="886">
                  <c:v>1025310</c:v>
                </c:pt>
                <c:pt idx="887">
                  <c:v>1025314</c:v>
                </c:pt>
                <c:pt idx="888">
                  <c:v>1025314</c:v>
                </c:pt>
                <c:pt idx="889">
                  <c:v>1025314</c:v>
                </c:pt>
                <c:pt idx="890">
                  <c:v>1025314</c:v>
                </c:pt>
                <c:pt idx="891">
                  <c:v>1025314</c:v>
                </c:pt>
                <c:pt idx="892">
                  <c:v>1025314</c:v>
                </c:pt>
                <c:pt idx="893">
                  <c:v>1025314</c:v>
                </c:pt>
                <c:pt idx="894">
                  <c:v>1025314</c:v>
                </c:pt>
                <c:pt idx="895">
                  <c:v>1043924</c:v>
                </c:pt>
                <c:pt idx="896">
                  <c:v>1043924</c:v>
                </c:pt>
                <c:pt idx="897">
                  <c:v>1043924</c:v>
                </c:pt>
                <c:pt idx="898">
                  <c:v>1043924</c:v>
                </c:pt>
                <c:pt idx="899">
                  <c:v>1043928</c:v>
                </c:pt>
                <c:pt idx="900">
                  <c:v>1043928</c:v>
                </c:pt>
                <c:pt idx="901">
                  <c:v>1043928</c:v>
                </c:pt>
                <c:pt idx="902">
                  <c:v>1043928</c:v>
                </c:pt>
                <c:pt idx="903">
                  <c:v>1043928</c:v>
                </c:pt>
                <c:pt idx="904">
                  <c:v>1043928</c:v>
                </c:pt>
                <c:pt idx="905">
                  <c:v>1043928</c:v>
                </c:pt>
                <c:pt idx="906">
                  <c:v>1043928</c:v>
                </c:pt>
                <c:pt idx="907">
                  <c:v>1043928</c:v>
                </c:pt>
                <c:pt idx="908">
                  <c:v>1043932</c:v>
                </c:pt>
                <c:pt idx="909">
                  <c:v>1043936</c:v>
                </c:pt>
                <c:pt idx="910">
                  <c:v>1043940</c:v>
                </c:pt>
                <c:pt idx="911">
                  <c:v>1043944</c:v>
                </c:pt>
                <c:pt idx="912">
                  <c:v>1043950</c:v>
                </c:pt>
                <c:pt idx="913">
                  <c:v>1043950</c:v>
                </c:pt>
                <c:pt idx="914">
                  <c:v>1043950</c:v>
                </c:pt>
                <c:pt idx="915">
                  <c:v>1043950</c:v>
                </c:pt>
                <c:pt idx="916">
                  <c:v>1043950</c:v>
                </c:pt>
                <c:pt idx="917">
                  <c:v>1043950</c:v>
                </c:pt>
                <c:pt idx="918">
                  <c:v>1043950</c:v>
                </c:pt>
                <c:pt idx="919">
                  <c:v>1043954</c:v>
                </c:pt>
                <c:pt idx="920">
                  <c:v>1043966</c:v>
                </c:pt>
                <c:pt idx="921">
                  <c:v>1062576</c:v>
                </c:pt>
                <c:pt idx="922">
                  <c:v>1062576</c:v>
                </c:pt>
                <c:pt idx="923">
                  <c:v>1062576</c:v>
                </c:pt>
                <c:pt idx="924">
                  <c:v>1062580</c:v>
                </c:pt>
                <c:pt idx="925">
                  <c:v>1062584</c:v>
                </c:pt>
                <c:pt idx="926">
                  <c:v>1062590</c:v>
                </c:pt>
                <c:pt idx="927">
                  <c:v>1062598</c:v>
                </c:pt>
                <c:pt idx="928">
                  <c:v>1062602</c:v>
                </c:pt>
                <c:pt idx="929">
                  <c:v>1062612</c:v>
                </c:pt>
                <c:pt idx="930">
                  <c:v>1062612</c:v>
                </c:pt>
                <c:pt idx="931">
                  <c:v>1062612</c:v>
                </c:pt>
                <c:pt idx="932">
                  <c:v>1062612</c:v>
                </c:pt>
                <c:pt idx="933">
                  <c:v>1062612</c:v>
                </c:pt>
                <c:pt idx="934">
                  <c:v>1062612</c:v>
                </c:pt>
                <c:pt idx="935">
                  <c:v>1062612</c:v>
                </c:pt>
                <c:pt idx="936">
                  <c:v>1062612</c:v>
                </c:pt>
                <c:pt idx="937">
                  <c:v>1062612</c:v>
                </c:pt>
                <c:pt idx="938">
                  <c:v>1062612</c:v>
                </c:pt>
                <c:pt idx="939">
                  <c:v>1062612</c:v>
                </c:pt>
                <c:pt idx="940">
                  <c:v>1062612</c:v>
                </c:pt>
                <c:pt idx="941">
                  <c:v>1062612</c:v>
                </c:pt>
                <c:pt idx="942">
                  <c:v>1062620</c:v>
                </c:pt>
                <c:pt idx="943">
                  <c:v>1081230</c:v>
                </c:pt>
                <c:pt idx="944">
                  <c:v>1081230</c:v>
                </c:pt>
                <c:pt idx="945">
                  <c:v>1081230</c:v>
                </c:pt>
                <c:pt idx="946">
                  <c:v>1081234</c:v>
                </c:pt>
                <c:pt idx="947">
                  <c:v>1081242</c:v>
                </c:pt>
                <c:pt idx="948">
                  <c:v>1081256</c:v>
                </c:pt>
                <c:pt idx="949">
                  <c:v>1099866</c:v>
                </c:pt>
                <c:pt idx="950">
                  <c:v>1099866</c:v>
                </c:pt>
                <c:pt idx="951">
                  <c:v>1099866</c:v>
                </c:pt>
                <c:pt idx="952">
                  <c:v>1099866</c:v>
                </c:pt>
                <c:pt idx="953">
                  <c:v>1099866</c:v>
                </c:pt>
                <c:pt idx="954">
                  <c:v>1099866</c:v>
                </c:pt>
                <c:pt idx="955">
                  <c:v>1099866</c:v>
                </c:pt>
                <c:pt idx="956">
                  <c:v>1099866</c:v>
                </c:pt>
                <c:pt idx="957">
                  <c:v>1099866</c:v>
                </c:pt>
                <c:pt idx="958">
                  <c:v>1099866</c:v>
                </c:pt>
                <c:pt idx="959">
                  <c:v>1099866</c:v>
                </c:pt>
                <c:pt idx="960">
                  <c:v>1099866</c:v>
                </c:pt>
                <c:pt idx="961">
                  <c:v>1099866</c:v>
                </c:pt>
                <c:pt idx="962">
                  <c:v>1099866</c:v>
                </c:pt>
                <c:pt idx="963">
                  <c:v>1099866</c:v>
                </c:pt>
                <c:pt idx="964">
                  <c:v>1099866</c:v>
                </c:pt>
                <c:pt idx="965">
                  <c:v>1099866</c:v>
                </c:pt>
                <c:pt idx="966">
                  <c:v>1099866</c:v>
                </c:pt>
                <c:pt idx="967">
                  <c:v>1099870</c:v>
                </c:pt>
                <c:pt idx="968">
                  <c:v>1099878</c:v>
                </c:pt>
                <c:pt idx="969">
                  <c:v>1099888</c:v>
                </c:pt>
                <c:pt idx="970">
                  <c:v>1099892</c:v>
                </c:pt>
                <c:pt idx="971">
                  <c:v>1099904</c:v>
                </c:pt>
                <c:pt idx="972">
                  <c:v>1099916</c:v>
                </c:pt>
                <c:pt idx="973">
                  <c:v>1099916</c:v>
                </c:pt>
                <c:pt idx="974">
                  <c:v>1099934</c:v>
                </c:pt>
                <c:pt idx="975">
                  <c:v>1099934</c:v>
                </c:pt>
                <c:pt idx="976">
                  <c:v>1099934</c:v>
                </c:pt>
                <c:pt idx="977">
                  <c:v>1099934</c:v>
                </c:pt>
                <c:pt idx="978">
                  <c:v>1099934</c:v>
                </c:pt>
                <c:pt idx="979">
                  <c:v>1099934</c:v>
                </c:pt>
                <c:pt idx="980">
                  <c:v>1099934</c:v>
                </c:pt>
                <c:pt idx="981">
                  <c:v>1099938</c:v>
                </c:pt>
                <c:pt idx="982">
                  <c:v>1099938</c:v>
                </c:pt>
                <c:pt idx="983">
                  <c:v>1099938</c:v>
                </c:pt>
                <c:pt idx="984">
                  <c:v>1099938</c:v>
                </c:pt>
                <c:pt idx="985">
                  <c:v>1099938</c:v>
                </c:pt>
                <c:pt idx="986">
                  <c:v>1099938</c:v>
                </c:pt>
                <c:pt idx="987">
                  <c:v>1099938</c:v>
                </c:pt>
                <c:pt idx="988">
                  <c:v>1099938</c:v>
                </c:pt>
                <c:pt idx="989">
                  <c:v>1099938</c:v>
                </c:pt>
                <c:pt idx="990">
                  <c:v>1099938</c:v>
                </c:pt>
                <c:pt idx="991">
                  <c:v>1099938</c:v>
                </c:pt>
                <c:pt idx="992">
                  <c:v>1099938</c:v>
                </c:pt>
                <c:pt idx="993">
                  <c:v>1099938</c:v>
                </c:pt>
                <c:pt idx="994">
                  <c:v>1099938</c:v>
                </c:pt>
                <c:pt idx="995">
                  <c:v>1099942</c:v>
                </c:pt>
                <c:pt idx="996">
                  <c:v>1099946</c:v>
                </c:pt>
                <c:pt idx="997">
                  <c:v>1099952</c:v>
                </c:pt>
                <c:pt idx="998">
                  <c:v>1099962</c:v>
                </c:pt>
                <c:pt idx="999">
                  <c:v>1118572</c:v>
                </c:pt>
                <c:pt idx="1000">
                  <c:v>1118572</c:v>
                </c:pt>
                <c:pt idx="1001">
                  <c:v>1118572</c:v>
                </c:pt>
                <c:pt idx="1002">
                  <c:v>1118572</c:v>
                </c:pt>
                <c:pt idx="1003">
                  <c:v>1118578</c:v>
                </c:pt>
                <c:pt idx="1004">
                  <c:v>1118594</c:v>
                </c:pt>
                <c:pt idx="1005">
                  <c:v>1137204</c:v>
                </c:pt>
                <c:pt idx="1006">
                  <c:v>1137204</c:v>
                </c:pt>
                <c:pt idx="1007">
                  <c:v>1137204</c:v>
                </c:pt>
                <c:pt idx="1008">
                  <c:v>1137204</c:v>
                </c:pt>
                <c:pt idx="1009">
                  <c:v>1137204</c:v>
                </c:pt>
                <c:pt idx="1010">
                  <c:v>1137204</c:v>
                </c:pt>
                <c:pt idx="1011">
                  <c:v>1137204</c:v>
                </c:pt>
                <c:pt idx="1012">
                  <c:v>1137204</c:v>
                </c:pt>
                <c:pt idx="1013">
                  <c:v>1137204</c:v>
                </c:pt>
                <c:pt idx="1014">
                  <c:v>1137204</c:v>
                </c:pt>
                <c:pt idx="1015">
                  <c:v>1137204</c:v>
                </c:pt>
                <c:pt idx="1016">
                  <c:v>1137204</c:v>
                </c:pt>
                <c:pt idx="1017">
                  <c:v>1137204</c:v>
                </c:pt>
                <c:pt idx="1018">
                  <c:v>1137204</c:v>
                </c:pt>
                <c:pt idx="1019">
                  <c:v>1137204</c:v>
                </c:pt>
                <c:pt idx="1020">
                  <c:v>1137204</c:v>
                </c:pt>
                <c:pt idx="1021">
                  <c:v>1137204</c:v>
                </c:pt>
                <c:pt idx="1022">
                  <c:v>1137208</c:v>
                </c:pt>
                <c:pt idx="1023">
                  <c:v>1137218</c:v>
                </c:pt>
                <c:pt idx="1024">
                  <c:v>1155828</c:v>
                </c:pt>
                <c:pt idx="1025">
                  <c:v>1155828</c:v>
                </c:pt>
                <c:pt idx="1026">
                  <c:v>1155828</c:v>
                </c:pt>
                <c:pt idx="1027">
                  <c:v>1155832</c:v>
                </c:pt>
                <c:pt idx="1028">
                  <c:v>1155844</c:v>
                </c:pt>
                <c:pt idx="1029">
                  <c:v>1174454</c:v>
                </c:pt>
                <c:pt idx="1030">
                  <c:v>1174454</c:v>
                </c:pt>
                <c:pt idx="1031">
                  <c:v>1174454</c:v>
                </c:pt>
                <c:pt idx="1032">
                  <c:v>1174454</c:v>
                </c:pt>
                <c:pt idx="1033">
                  <c:v>1174454</c:v>
                </c:pt>
                <c:pt idx="1034">
                  <c:v>1174454</c:v>
                </c:pt>
                <c:pt idx="1035">
                  <c:v>1174454</c:v>
                </c:pt>
                <c:pt idx="1036">
                  <c:v>1174454</c:v>
                </c:pt>
                <c:pt idx="1037">
                  <c:v>1174454</c:v>
                </c:pt>
                <c:pt idx="1038">
                  <c:v>1174454</c:v>
                </c:pt>
                <c:pt idx="1039">
                  <c:v>1174462</c:v>
                </c:pt>
                <c:pt idx="1040">
                  <c:v>1193072</c:v>
                </c:pt>
                <c:pt idx="1041">
                  <c:v>1193072</c:v>
                </c:pt>
                <c:pt idx="1042">
                  <c:v>1193072</c:v>
                </c:pt>
                <c:pt idx="1043">
                  <c:v>1193072</c:v>
                </c:pt>
                <c:pt idx="1044">
                  <c:v>1193072</c:v>
                </c:pt>
                <c:pt idx="1045">
                  <c:v>1193072</c:v>
                </c:pt>
                <c:pt idx="1046">
                  <c:v>1193072</c:v>
                </c:pt>
                <c:pt idx="1047">
                  <c:v>1193072</c:v>
                </c:pt>
                <c:pt idx="1048">
                  <c:v>1193072</c:v>
                </c:pt>
                <c:pt idx="1049">
                  <c:v>1193072</c:v>
                </c:pt>
                <c:pt idx="1050">
                  <c:v>1193076</c:v>
                </c:pt>
                <c:pt idx="1051">
                  <c:v>1193080</c:v>
                </c:pt>
                <c:pt idx="1052">
                  <c:v>1193088</c:v>
                </c:pt>
                <c:pt idx="1053">
                  <c:v>1193098</c:v>
                </c:pt>
                <c:pt idx="1054">
                  <c:v>1211708</c:v>
                </c:pt>
                <c:pt idx="1055">
                  <c:v>1211708</c:v>
                </c:pt>
                <c:pt idx="1056">
                  <c:v>1211708</c:v>
                </c:pt>
                <c:pt idx="1057">
                  <c:v>1211708</c:v>
                </c:pt>
                <c:pt idx="1058">
                  <c:v>1211708</c:v>
                </c:pt>
                <c:pt idx="1059">
                  <c:v>1211708</c:v>
                </c:pt>
                <c:pt idx="1060">
                  <c:v>1211708</c:v>
                </c:pt>
                <c:pt idx="1061">
                  <c:v>1211708</c:v>
                </c:pt>
                <c:pt idx="1062">
                  <c:v>1211712</c:v>
                </c:pt>
                <c:pt idx="1063">
                  <c:v>1211728</c:v>
                </c:pt>
                <c:pt idx="1064">
                  <c:v>1230338</c:v>
                </c:pt>
                <c:pt idx="1065">
                  <c:v>1230338</c:v>
                </c:pt>
                <c:pt idx="1066">
                  <c:v>1230338</c:v>
                </c:pt>
                <c:pt idx="1067">
                  <c:v>1230338</c:v>
                </c:pt>
                <c:pt idx="1068">
                  <c:v>1230342</c:v>
                </c:pt>
                <c:pt idx="1069">
                  <c:v>1230346</c:v>
                </c:pt>
                <c:pt idx="1070">
                  <c:v>1230350</c:v>
                </c:pt>
                <c:pt idx="1071">
                  <c:v>1230350</c:v>
                </c:pt>
                <c:pt idx="1072">
                  <c:v>1230350</c:v>
                </c:pt>
                <c:pt idx="1073">
                  <c:v>1230350</c:v>
                </c:pt>
                <c:pt idx="1074">
                  <c:v>1230350</c:v>
                </c:pt>
                <c:pt idx="1075">
                  <c:v>1230350</c:v>
                </c:pt>
                <c:pt idx="1076">
                  <c:v>1230354</c:v>
                </c:pt>
                <c:pt idx="1077">
                  <c:v>1230360</c:v>
                </c:pt>
                <c:pt idx="1078">
                  <c:v>1230364</c:v>
                </c:pt>
                <c:pt idx="1079">
                  <c:v>1230368</c:v>
                </c:pt>
                <c:pt idx="1080">
                  <c:v>1230368</c:v>
                </c:pt>
                <c:pt idx="1081">
                  <c:v>1230372</c:v>
                </c:pt>
                <c:pt idx="1082">
                  <c:v>1230372</c:v>
                </c:pt>
                <c:pt idx="1083">
                  <c:v>1230372</c:v>
                </c:pt>
                <c:pt idx="1084">
                  <c:v>1230372</c:v>
                </c:pt>
                <c:pt idx="1085">
                  <c:v>1230372</c:v>
                </c:pt>
                <c:pt idx="1086">
                  <c:v>1230372</c:v>
                </c:pt>
                <c:pt idx="1087">
                  <c:v>1230384</c:v>
                </c:pt>
                <c:pt idx="1088">
                  <c:v>1248994</c:v>
                </c:pt>
                <c:pt idx="1089">
                  <c:v>1248994</c:v>
                </c:pt>
                <c:pt idx="1090">
                  <c:v>1248998</c:v>
                </c:pt>
                <c:pt idx="1091">
                  <c:v>1249002</c:v>
                </c:pt>
                <c:pt idx="1092">
                  <c:v>1249018</c:v>
                </c:pt>
                <c:pt idx="1093">
                  <c:v>1267628</c:v>
                </c:pt>
                <c:pt idx="1094">
                  <c:v>1267628</c:v>
                </c:pt>
                <c:pt idx="1095">
                  <c:v>1267628</c:v>
                </c:pt>
                <c:pt idx="1096">
                  <c:v>1267628</c:v>
                </c:pt>
                <c:pt idx="1097">
                  <c:v>1267628</c:v>
                </c:pt>
                <c:pt idx="1098">
                  <c:v>1267628</c:v>
                </c:pt>
                <c:pt idx="1099">
                  <c:v>1267628</c:v>
                </c:pt>
                <c:pt idx="1100">
                  <c:v>1267628</c:v>
                </c:pt>
                <c:pt idx="1101">
                  <c:v>1267628</c:v>
                </c:pt>
                <c:pt idx="1102">
                  <c:v>1267628</c:v>
                </c:pt>
                <c:pt idx="1103">
                  <c:v>1267628</c:v>
                </c:pt>
                <c:pt idx="1104">
                  <c:v>1267628</c:v>
                </c:pt>
                <c:pt idx="1105">
                  <c:v>1267628</c:v>
                </c:pt>
                <c:pt idx="1106">
                  <c:v>1267628</c:v>
                </c:pt>
                <c:pt idx="1107">
                  <c:v>1267628</c:v>
                </c:pt>
                <c:pt idx="1108">
                  <c:v>1267628</c:v>
                </c:pt>
                <c:pt idx="1109">
                  <c:v>1267628</c:v>
                </c:pt>
                <c:pt idx="1110">
                  <c:v>1267632</c:v>
                </c:pt>
                <c:pt idx="1111">
                  <c:v>1267648</c:v>
                </c:pt>
                <c:pt idx="1112">
                  <c:v>1286258</c:v>
                </c:pt>
                <c:pt idx="1113">
                  <c:v>1286258</c:v>
                </c:pt>
                <c:pt idx="1114">
                  <c:v>1286258</c:v>
                </c:pt>
                <c:pt idx="1115">
                  <c:v>1286262</c:v>
                </c:pt>
                <c:pt idx="1116">
                  <c:v>1286270</c:v>
                </c:pt>
                <c:pt idx="1117">
                  <c:v>1286282</c:v>
                </c:pt>
                <c:pt idx="1118">
                  <c:v>1304892</c:v>
                </c:pt>
                <c:pt idx="1119">
                  <c:v>1304892</c:v>
                </c:pt>
                <c:pt idx="1120">
                  <c:v>1304892</c:v>
                </c:pt>
                <c:pt idx="1121">
                  <c:v>1304892</c:v>
                </c:pt>
                <c:pt idx="1122">
                  <c:v>1304892</c:v>
                </c:pt>
                <c:pt idx="1123">
                  <c:v>1304892</c:v>
                </c:pt>
                <c:pt idx="1124">
                  <c:v>1304892</c:v>
                </c:pt>
                <c:pt idx="1125">
                  <c:v>1304892</c:v>
                </c:pt>
                <c:pt idx="1126">
                  <c:v>1304892</c:v>
                </c:pt>
                <c:pt idx="1127">
                  <c:v>1304892</c:v>
                </c:pt>
                <c:pt idx="1128">
                  <c:v>1304892</c:v>
                </c:pt>
                <c:pt idx="1129">
                  <c:v>1304892</c:v>
                </c:pt>
                <c:pt idx="1130">
                  <c:v>1304892</c:v>
                </c:pt>
                <c:pt idx="1131">
                  <c:v>1304892</c:v>
                </c:pt>
                <c:pt idx="1132">
                  <c:v>1304892</c:v>
                </c:pt>
                <c:pt idx="1133">
                  <c:v>1304892</c:v>
                </c:pt>
                <c:pt idx="1134">
                  <c:v>1304892</c:v>
                </c:pt>
                <c:pt idx="1135">
                  <c:v>1304896</c:v>
                </c:pt>
                <c:pt idx="1136">
                  <c:v>1304904</c:v>
                </c:pt>
                <c:pt idx="1137">
                  <c:v>1304918</c:v>
                </c:pt>
                <c:pt idx="1138">
                  <c:v>1304918</c:v>
                </c:pt>
                <c:pt idx="1139">
                  <c:v>1304930</c:v>
                </c:pt>
                <c:pt idx="1140">
                  <c:v>1323540</c:v>
                </c:pt>
                <c:pt idx="1141">
                  <c:v>1323540</c:v>
                </c:pt>
                <c:pt idx="1142">
                  <c:v>1323540</c:v>
                </c:pt>
                <c:pt idx="1143">
                  <c:v>1323540</c:v>
                </c:pt>
                <c:pt idx="1144">
                  <c:v>1323540</c:v>
                </c:pt>
                <c:pt idx="1145">
                  <c:v>1323540</c:v>
                </c:pt>
                <c:pt idx="1146">
                  <c:v>1323540</c:v>
                </c:pt>
                <c:pt idx="1147">
                  <c:v>1323540</c:v>
                </c:pt>
                <c:pt idx="1148">
                  <c:v>1323544</c:v>
                </c:pt>
                <c:pt idx="1149">
                  <c:v>1323554</c:v>
                </c:pt>
                <c:pt idx="1150">
                  <c:v>1323570</c:v>
                </c:pt>
                <c:pt idx="1151">
                  <c:v>1323582</c:v>
                </c:pt>
                <c:pt idx="1152">
                  <c:v>1323590</c:v>
                </c:pt>
                <c:pt idx="1153">
                  <c:v>1323596</c:v>
                </c:pt>
                <c:pt idx="1154">
                  <c:v>1323606</c:v>
                </c:pt>
                <c:pt idx="1155">
                  <c:v>1323606</c:v>
                </c:pt>
                <c:pt idx="1156">
                  <c:v>1323606</c:v>
                </c:pt>
                <c:pt idx="1157">
                  <c:v>1323606</c:v>
                </c:pt>
                <c:pt idx="1158">
                  <c:v>1323606</c:v>
                </c:pt>
                <c:pt idx="1159">
                  <c:v>1323606</c:v>
                </c:pt>
                <c:pt idx="1160">
                  <c:v>1323606</c:v>
                </c:pt>
                <c:pt idx="1161">
                  <c:v>1323606</c:v>
                </c:pt>
                <c:pt idx="1162">
                  <c:v>1323606</c:v>
                </c:pt>
                <c:pt idx="1163">
                  <c:v>1323606</c:v>
                </c:pt>
                <c:pt idx="1164">
                  <c:v>1323606</c:v>
                </c:pt>
                <c:pt idx="1165">
                  <c:v>1323606</c:v>
                </c:pt>
                <c:pt idx="1166">
                  <c:v>1342216</c:v>
                </c:pt>
                <c:pt idx="1167">
                  <c:v>1342216</c:v>
                </c:pt>
                <c:pt idx="1168">
                  <c:v>1342216</c:v>
                </c:pt>
                <c:pt idx="1169">
                  <c:v>1342220</c:v>
                </c:pt>
                <c:pt idx="1170">
                  <c:v>1342232</c:v>
                </c:pt>
                <c:pt idx="1171">
                  <c:v>1342246</c:v>
                </c:pt>
                <c:pt idx="1172">
                  <c:v>1360856</c:v>
                </c:pt>
                <c:pt idx="1173">
                  <c:v>1360856</c:v>
                </c:pt>
                <c:pt idx="1174">
                  <c:v>1360856</c:v>
                </c:pt>
                <c:pt idx="1175">
                  <c:v>1360856</c:v>
                </c:pt>
                <c:pt idx="1176">
                  <c:v>1360856</c:v>
                </c:pt>
                <c:pt idx="1177">
                  <c:v>1360856</c:v>
                </c:pt>
                <c:pt idx="1178">
                  <c:v>1360856</c:v>
                </c:pt>
                <c:pt idx="1179">
                  <c:v>1360856</c:v>
                </c:pt>
                <c:pt idx="1180">
                  <c:v>1360856</c:v>
                </c:pt>
                <c:pt idx="1181">
                  <c:v>1360856</c:v>
                </c:pt>
                <c:pt idx="1182">
                  <c:v>1360856</c:v>
                </c:pt>
                <c:pt idx="1183">
                  <c:v>1360856</c:v>
                </c:pt>
                <c:pt idx="1184">
                  <c:v>1360856</c:v>
                </c:pt>
                <c:pt idx="1185">
                  <c:v>1360856</c:v>
                </c:pt>
                <c:pt idx="1186">
                  <c:v>1360856</c:v>
                </c:pt>
                <c:pt idx="1187">
                  <c:v>1360856</c:v>
                </c:pt>
                <c:pt idx="1188">
                  <c:v>1360856</c:v>
                </c:pt>
                <c:pt idx="1189">
                  <c:v>1360860</c:v>
                </c:pt>
                <c:pt idx="1190">
                  <c:v>1360872</c:v>
                </c:pt>
                <c:pt idx="1191">
                  <c:v>1379482</c:v>
                </c:pt>
                <c:pt idx="1192">
                  <c:v>1379482</c:v>
                </c:pt>
                <c:pt idx="1193">
                  <c:v>1379482</c:v>
                </c:pt>
                <c:pt idx="1194">
                  <c:v>1379492</c:v>
                </c:pt>
                <c:pt idx="1195">
                  <c:v>1398102</c:v>
                </c:pt>
                <c:pt idx="1196">
                  <c:v>1398102</c:v>
                </c:pt>
                <c:pt idx="1197">
                  <c:v>1398102</c:v>
                </c:pt>
                <c:pt idx="1198">
                  <c:v>1398102</c:v>
                </c:pt>
                <c:pt idx="1199">
                  <c:v>1398102</c:v>
                </c:pt>
                <c:pt idx="1200">
                  <c:v>1398106</c:v>
                </c:pt>
                <c:pt idx="1201">
                  <c:v>1398106</c:v>
                </c:pt>
                <c:pt idx="1202">
                  <c:v>1398106</c:v>
                </c:pt>
                <c:pt idx="1203">
                  <c:v>1398106</c:v>
                </c:pt>
                <c:pt idx="1204">
                  <c:v>1398106</c:v>
                </c:pt>
                <c:pt idx="1205">
                  <c:v>1398106</c:v>
                </c:pt>
                <c:pt idx="1206">
                  <c:v>1398106</c:v>
                </c:pt>
                <c:pt idx="1207">
                  <c:v>1398106</c:v>
                </c:pt>
                <c:pt idx="1208">
                  <c:v>1398110</c:v>
                </c:pt>
                <c:pt idx="1209">
                  <c:v>1398114</c:v>
                </c:pt>
                <c:pt idx="1210">
                  <c:v>1398114</c:v>
                </c:pt>
                <c:pt idx="1211">
                  <c:v>1398118</c:v>
                </c:pt>
                <c:pt idx="1212">
                  <c:v>1398128</c:v>
                </c:pt>
                <c:pt idx="1213">
                  <c:v>1398132</c:v>
                </c:pt>
                <c:pt idx="1214">
                  <c:v>1398142</c:v>
                </c:pt>
                <c:pt idx="1215">
                  <c:v>1398142</c:v>
                </c:pt>
                <c:pt idx="1216">
                  <c:v>1398142</c:v>
                </c:pt>
                <c:pt idx="1217">
                  <c:v>1398142</c:v>
                </c:pt>
                <c:pt idx="1218">
                  <c:v>1398142</c:v>
                </c:pt>
                <c:pt idx="1219">
                  <c:v>1398142</c:v>
                </c:pt>
                <c:pt idx="1220">
                  <c:v>1398142</c:v>
                </c:pt>
                <c:pt idx="1221">
                  <c:v>1398146</c:v>
                </c:pt>
                <c:pt idx="1222">
                  <c:v>1398150</c:v>
                </c:pt>
                <c:pt idx="1223">
                  <c:v>1398154</c:v>
                </c:pt>
                <c:pt idx="1224">
                  <c:v>1398158</c:v>
                </c:pt>
                <c:pt idx="1225">
                  <c:v>1398158</c:v>
                </c:pt>
                <c:pt idx="1226">
                  <c:v>1398162</c:v>
                </c:pt>
                <c:pt idx="1227">
                  <c:v>1398162</c:v>
                </c:pt>
                <c:pt idx="1228">
                  <c:v>1398162</c:v>
                </c:pt>
                <c:pt idx="1229">
                  <c:v>1398162</c:v>
                </c:pt>
                <c:pt idx="1230">
                  <c:v>1398166</c:v>
                </c:pt>
                <c:pt idx="1231">
                  <c:v>1416776</c:v>
                </c:pt>
                <c:pt idx="1232">
                  <c:v>1416776</c:v>
                </c:pt>
                <c:pt idx="1233">
                  <c:v>1416780</c:v>
                </c:pt>
                <c:pt idx="1234">
                  <c:v>1416780</c:v>
                </c:pt>
                <c:pt idx="1235">
                  <c:v>1416784</c:v>
                </c:pt>
                <c:pt idx="1236">
                  <c:v>1416792</c:v>
                </c:pt>
                <c:pt idx="1237">
                  <c:v>1416792</c:v>
                </c:pt>
                <c:pt idx="1238">
                  <c:v>1416796</c:v>
                </c:pt>
                <c:pt idx="1239">
                  <c:v>1416796</c:v>
                </c:pt>
                <c:pt idx="1240">
                  <c:v>1416796</c:v>
                </c:pt>
                <c:pt idx="1241">
                  <c:v>1416796</c:v>
                </c:pt>
                <c:pt idx="1242">
                  <c:v>1416796</c:v>
                </c:pt>
                <c:pt idx="1243">
                  <c:v>1416796</c:v>
                </c:pt>
                <c:pt idx="1244">
                  <c:v>1416800</c:v>
                </c:pt>
                <c:pt idx="1245">
                  <c:v>1416800</c:v>
                </c:pt>
                <c:pt idx="1246">
                  <c:v>1416804</c:v>
                </c:pt>
                <c:pt idx="1247">
                  <c:v>1416808</c:v>
                </c:pt>
                <c:pt idx="1248">
                  <c:v>1416808</c:v>
                </c:pt>
                <c:pt idx="1249">
                  <c:v>1416808</c:v>
                </c:pt>
                <c:pt idx="1250">
                  <c:v>1416812</c:v>
                </c:pt>
                <c:pt idx="1251">
                  <c:v>1416812</c:v>
                </c:pt>
                <c:pt idx="1252">
                  <c:v>1416812</c:v>
                </c:pt>
                <c:pt idx="1253">
                  <c:v>1416812</c:v>
                </c:pt>
                <c:pt idx="1254">
                  <c:v>1416812</c:v>
                </c:pt>
                <c:pt idx="1255">
                  <c:v>1416818</c:v>
                </c:pt>
                <c:pt idx="1256">
                  <c:v>1435428</c:v>
                </c:pt>
                <c:pt idx="1257">
                  <c:v>1435428</c:v>
                </c:pt>
                <c:pt idx="1258">
                  <c:v>1435428</c:v>
                </c:pt>
                <c:pt idx="1259">
                  <c:v>1435432</c:v>
                </c:pt>
                <c:pt idx="1260">
                  <c:v>1435438</c:v>
                </c:pt>
                <c:pt idx="1261">
                  <c:v>1435444</c:v>
                </c:pt>
                <c:pt idx="1262">
                  <c:v>1435452</c:v>
                </c:pt>
                <c:pt idx="1263">
                  <c:v>1435460</c:v>
                </c:pt>
                <c:pt idx="1264">
                  <c:v>1454070</c:v>
                </c:pt>
                <c:pt idx="1265">
                  <c:v>1454070</c:v>
                </c:pt>
                <c:pt idx="1266">
                  <c:v>1454070</c:v>
                </c:pt>
                <c:pt idx="1267">
                  <c:v>1454070</c:v>
                </c:pt>
                <c:pt idx="1268">
                  <c:v>1454070</c:v>
                </c:pt>
                <c:pt idx="1269">
                  <c:v>1454070</c:v>
                </c:pt>
                <c:pt idx="1270">
                  <c:v>1454070</c:v>
                </c:pt>
                <c:pt idx="1271">
                  <c:v>1454070</c:v>
                </c:pt>
                <c:pt idx="1272">
                  <c:v>1454070</c:v>
                </c:pt>
                <c:pt idx="1273">
                  <c:v>1454070</c:v>
                </c:pt>
                <c:pt idx="1274">
                  <c:v>1454070</c:v>
                </c:pt>
                <c:pt idx="1275">
                  <c:v>1454070</c:v>
                </c:pt>
                <c:pt idx="1276">
                  <c:v>1454070</c:v>
                </c:pt>
                <c:pt idx="1277">
                  <c:v>1454070</c:v>
                </c:pt>
                <c:pt idx="1278">
                  <c:v>1454070</c:v>
                </c:pt>
                <c:pt idx="1279">
                  <c:v>1454070</c:v>
                </c:pt>
                <c:pt idx="1280">
                  <c:v>1454074</c:v>
                </c:pt>
                <c:pt idx="1281">
                  <c:v>1454084</c:v>
                </c:pt>
                <c:pt idx="1282">
                  <c:v>1454102</c:v>
                </c:pt>
                <c:pt idx="1283">
                  <c:v>1472712</c:v>
                </c:pt>
                <c:pt idx="1284">
                  <c:v>1472712</c:v>
                </c:pt>
                <c:pt idx="1285">
                  <c:v>1472712</c:v>
                </c:pt>
                <c:pt idx="1286">
                  <c:v>1472712</c:v>
                </c:pt>
                <c:pt idx="1287">
                  <c:v>1472716</c:v>
                </c:pt>
                <c:pt idx="1288">
                  <c:v>1472716</c:v>
                </c:pt>
                <c:pt idx="1289">
                  <c:v>1472720</c:v>
                </c:pt>
                <c:pt idx="1290">
                  <c:v>1472720</c:v>
                </c:pt>
                <c:pt idx="1291">
                  <c:v>1472720</c:v>
                </c:pt>
                <c:pt idx="1292">
                  <c:v>1472720</c:v>
                </c:pt>
                <c:pt idx="1293">
                  <c:v>1472720</c:v>
                </c:pt>
                <c:pt idx="1294">
                  <c:v>1472720</c:v>
                </c:pt>
                <c:pt idx="1295">
                  <c:v>1472720</c:v>
                </c:pt>
                <c:pt idx="1296">
                  <c:v>1472720</c:v>
                </c:pt>
                <c:pt idx="1297">
                  <c:v>1472720</c:v>
                </c:pt>
                <c:pt idx="1298">
                  <c:v>1472720</c:v>
                </c:pt>
                <c:pt idx="1299">
                  <c:v>1472720</c:v>
                </c:pt>
                <c:pt idx="1300">
                  <c:v>1472720</c:v>
                </c:pt>
                <c:pt idx="1301">
                  <c:v>1472720</c:v>
                </c:pt>
                <c:pt idx="1302">
                  <c:v>1472726</c:v>
                </c:pt>
                <c:pt idx="1303">
                  <c:v>1472746</c:v>
                </c:pt>
                <c:pt idx="1304">
                  <c:v>1491356</c:v>
                </c:pt>
                <c:pt idx="1305">
                  <c:v>1491356</c:v>
                </c:pt>
                <c:pt idx="1306">
                  <c:v>1491356</c:v>
                </c:pt>
                <c:pt idx="1307">
                  <c:v>1491356</c:v>
                </c:pt>
                <c:pt idx="1308">
                  <c:v>1491356</c:v>
                </c:pt>
                <c:pt idx="1309">
                  <c:v>1491356</c:v>
                </c:pt>
                <c:pt idx="1310">
                  <c:v>1491356</c:v>
                </c:pt>
                <c:pt idx="1311">
                  <c:v>1491356</c:v>
                </c:pt>
                <c:pt idx="1312">
                  <c:v>1491356</c:v>
                </c:pt>
                <c:pt idx="1313">
                  <c:v>1491356</c:v>
                </c:pt>
                <c:pt idx="1314">
                  <c:v>1491356</c:v>
                </c:pt>
                <c:pt idx="1315">
                  <c:v>1491356</c:v>
                </c:pt>
                <c:pt idx="1316">
                  <c:v>1491360</c:v>
                </c:pt>
                <c:pt idx="1317">
                  <c:v>1491364</c:v>
                </c:pt>
                <c:pt idx="1318">
                  <c:v>1491370</c:v>
                </c:pt>
                <c:pt idx="1319">
                  <c:v>1491374</c:v>
                </c:pt>
                <c:pt idx="1320">
                  <c:v>1491378</c:v>
                </c:pt>
                <c:pt idx="1321">
                  <c:v>1491382</c:v>
                </c:pt>
                <c:pt idx="1322">
                  <c:v>1491382</c:v>
                </c:pt>
                <c:pt idx="1323">
                  <c:v>1491382</c:v>
                </c:pt>
                <c:pt idx="1324">
                  <c:v>1491382</c:v>
                </c:pt>
                <c:pt idx="1325">
                  <c:v>1491382</c:v>
                </c:pt>
                <c:pt idx="1326">
                  <c:v>1491382</c:v>
                </c:pt>
                <c:pt idx="1327">
                  <c:v>1491382</c:v>
                </c:pt>
                <c:pt idx="1328">
                  <c:v>1491382</c:v>
                </c:pt>
                <c:pt idx="1329">
                  <c:v>1491382</c:v>
                </c:pt>
                <c:pt idx="1330">
                  <c:v>1491382</c:v>
                </c:pt>
                <c:pt idx="1331">
                  <c:v>1491382</c:v>
                </c:pt>
                <c:pt idx="1332">
                  <c:v>1491382</c:v>
                </c:pt>
                <c:pt idx="1333">
                  <c:v>1491382</c:v>
                </c:pt>
                <c:pt idx="1334">
                  <c:v>1491392</c:v>
                </c:pt>
                <c:pt idx="1335">
                  <c:v>1510002</c:v>
                </c:pt>
                <c:pt idx="1336">
                  <c:v>1510002</c:v>
                </c:pt>
                <c:pt idx="1337">
                  <c:v>1510002</c:v>
                </c:pt>
                <c:pt idx="1338">
                  <c:v>1510002</c:v>
                </c:pt>
                <c:pt idx="1339">
                  <c:v>1510008</c:v>
                </c:pt>
                <c:pt idx="1340">
                  <c:v>1510024</c:v>
                </c:pt>
                <c:pt idx="1341">
                  <c:v>1528634</c:v>
                </c:pt>
                <c:pt idx="1342">
                  <c:v>1528634</c:v>
                </c:pt>
                <c:pt idx="1343">
                  <c:v>1528634</c:v>
                </c:pt>
                <c:pt idx="1344">
                  <c:v>1528634</c:v>
                </c:pt>
                <c:pt idx="1345">
                  <c:v>1528634</c:v>
                </c:pt>
                <c:pt idx="1346">
                  <c:v>1528634</c:v>
                </c:pt>
                <c:pt idx="1347">
                  <c:v>1528634</c:v>
                </c:pt>
                <c:pt idx="1348">
                  <c:v>1528634</c:v>
                </c:pt>
                <c:pt idx="1349">
                  <c:v>1528634</c:v>
                </c:pt>
                <c:pt idx="1350">
                  <c:v>1528634</c:v>
                </c:pt>
                <c:pt idx="1351">
                  <c:v>1528634</c:v>
                </c:pt>
                <c:pt idx="1352">
                  <c:v>1528634</c:v>
                </c:pt>
                <c:pt idx="1353">
                  <c:v>1528634</c:v>
                </c:pt>
                <c:pt idx="1354">
                  <c:v>1528634</c:v>
                </c:pt>
                <c:pt idx="1355">
                  <c:v>1528634</c:v>
                </c:pt>
                <c:pt idx="1356">
                  <c:v>1528634</c:v>
                </c:pt>
                <c:pt idx="1357">
                  <c:v>1528638</c:v>
                </c:pt>
                <c:pt idx="1358">
                  <c:v>1528638</c:v>
                </c:pt>
                <c:pt idx="1359">
                  <c:v>1528646</c:v>
                </c:pt>
                <c:pt idx="1360">
                  <c:v>1547256</c:v>
                </c:pt>
                <c:pt idx="1361">
                  <c:v>1547256</c:v>
                </c:pt>
                <c:pt idx="1362">
                  <c:v>1547256</c:v>
                </c:pt>
                <c:pt idx="1363">
                  <c:v>1547260</c:v>
                </c:pt>
                <c:pt idx="1364">
                  <c:v>1547268</c:v>
                </c:pt>
                <c:pt idx="1365">
                  <c:v>1547288</c:v>
                </c:pt>
                <c:pt idx="1366">
                  <c:v>1565898</c:v>
                </c:pt>
                <c:pt idx="1367">
                  <c:v>1565898</c:v>
                </c:pt>
                <c:pt idx="1368">
                  <c:v>1565898</c:v>
                </c:pt>
                <c:pt idx="1369">
                  <c:v>1565898</c:v>
                </c:pt>
                <c:pt idx="1370">
                  <c:v>1565898</c:v>
                </c:pt>
                <c:pt idx="1371">
                  <c:v>1565898</c:v>
                </c:pt>
                <c:pt idx="1372">
                  <c:v>1565898</c:v>
                </c:pt>
                <c:pt idx="1373">
                  <c:v>1565898</c:v>
                </c:pt>
                <c:pt idx="1374">
                  <c:v>1565898</c:v>
                </c:pt>
                <c:pt idx="1375">
                  <c:v>1565904</c:v>
                </c:pt>
                <c:pt idx="1376">
                  <c:v>1565924</c:v>
                </c:pt>
                <c:pt idx="1377">
                  <c:v>1584534</c:v>
                </c:pt>
                <c:pt idx="1378">
                  <c:v>1584534</c:v>
                </c:pt>
                <c:pt idx="1379">
                  <c:v>1584534</c:v>
                </c:pt>
                <c:pt idx="1380">
                  <c:v>1584534</c:v>
                </c:pt>
                <c:pt idx="1381">
                  <c:v>1584534</c:v>
                </c:pt>
                <c:pt idx="1382">
                  <c:v>1584534</c:v>
                </c:pt>
                <c:pt idx="1383">
                  <c:v>1584534</c:v>
                </c:pt>
                <c:pt idx="1384">
                  <c:v>1584534</c:v>
                </c:pt>
                <c:pt idx="1385">
                  <c:v>1584534</c:v>
                </c:pt>
                <c:pt idx="1386">
                  <c:v>1584538</c:v>
                </c:pt>
                <c:pt idx="1387">
                  <c:v>1584542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A2-4BB9-95A6-3D1E8127AED5}"/>
            </c:ext>
          </c:extLst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Sheet2!$E$2:$E$1389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8</c:v>
                </c:pt>
                <c:pt idx="16">
                  <c:v>14</c:v>
                </c:pt>
                <c:pt idx="17">
                  <c:v>18</c:v>
                </c:pt>
                <c:pt idx="18">
                  <c:v>22</c:v>
                </c:pt>
                <c:pt idx="19">
                  <c:v>26</c:v>
                </c:pt>
                <c:pt idx="20">
                  <c:v>30</c:v>
                </c:pt>
                <c:pt idx="21">
                  <c:v>36</c:v>
                </c:pt>
                <c:pt idx="22">
                  <c:v>36</c:v>
                </c:pt>
                <c:pt idx="23">
                  <c:v>40</c:v>
                </c:pt>
                <c:pt idx="24">
                  <c:v>40</c:v>
                </c:pt>
                <c:pt idx="25">
                  <c:v>44</c:v>
                </c:pt>
                <c:pt idx="26">
                  <c:v>44</c:v>
                </c:pt>
                <c:pt idx="27">
                  <c:v>44</c:v>
                </c:pt>
                <c:pt idx="28">
                  <c:v>44</c:v>
                </c:pt>
                <c:pt idx="29">
                  <c:v>44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44</c:v>
                </c:pt>
                <c:pt idx="38">
                  <c:v>48</c:v>
                </c:pt>
                <c:pt idx="39">
                  <c:v>48</c:v>
                </c:pt>
                <c:pt idx="40">
                  <c:v>52</c:v>
                </c:pt>
                <c:pt idx="41">
                  <c:v>52</c:v>
                </c:pt>
                <c:pt idx="42">
                  <c:v>56</c:v>
                </c:pt>
                <c:pt idx="43">
                  <c:v>60</c:v>
                </c:pt>
                <c:pt idx="44">
                  <c:v>64</c:v>
                </c:pt>
                <c:pt idx="45">
                  <c:v>64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70</c:v>
                </c:pt>
                <c:pt idx="50">
                  <c:v>70</c:v>
                </c:pt>
                <c:pt idx="51">
                  <c:v>70</c:v>
                </c:pt>
                <c:pt idx="52">
                  <c:v>70</c:v>
                </c:pt>
                <c:pt idx="53">
                  <c:v>70</c:v>
                </c:pt>
                <c:pt idx="54">
                  <c:v>70</c:v>
                </c:pt>
                <c:pt idx="55">
                  <c:v>70</c:v>
                </c:pt>
                <c:pt idx="56">
                  <c:v>74</c:v>
                </c:pt>
                <c:pt idx="57">
                  <c:v>74</c:v>
                </c:pt>
                <c:pt idx="58">
                  <c:v>78</c:v>
                </c:pt>
                <c:pt idx="59">
                  <c:v>82</c:v>
                </c:pt>
                <c:pt idx="60">
                  <c:v>86</c:v>
                </c:pt>
                <c:pt idx="61">
                  <c:v>92</c:v>
                </c:pt>
                <c:pt idx="62">
                  <c:v>96</c:v>
                </c:pt>
                <c:pt idx="63">
                  <c:v>102</c:v>
                </c:pt>
                <c:pt idx="64">
                  <c:v>102</c:v>
                </c:pt>
                <c:pt idx="65">
                  <c:v>106</c:v>
                </c:pt>
                <c:pt idx="66">
                  <c:v>112</c:v>
                </c:pt>
                <c:pt idx="67">
                  <c:v>116</c:v>
                </c:pt>
                <c:pt idx="68">
                  <c:v>124</c:v>
                </c:pt>
                <c:pt idx="69">
                  <c:v>136</c:v>
                </c:pt>
                <c:pt idx="70">
                  <c:v>148</c:v>
                </c:pt>
                <c:pt idx="71">
                  <c:v>148</c:v>
                </c:pt>
                <c:pt idx="72">
                  <c:v>148</c:v>
                </c:pt>
                <c:pt idx="73">
                  <c:v>148</c:v>
                </c:pt>
                <c:pt idx="74">
                  <c:v>148</c:v>
                </c:pt>
                <c:pt idx="75">
                  <c:v>148</c:v>
                </c:pt>
                <c:pt idx="76">
                  <c:v>148</c:v>
                </c:pt>
                <c:pt idx="77">
                  <c:v>148</c:v>
                </c:pt>
                <c:pt idx="78">
                  <c:v>148</c:v>
                </c:pt>
                <c:pt idx="79">
                  <c:v>148</c:v>
                </c:pt>
                <c:pt idx="80">
                  <c:v>152</c:v>
                </c:pt>
                <c:pt idx="81">
                  <c:v>158</c:v>
                </c:pt>
                <c:pt idx="82">
                  <c:v>162</c:v>
                </c:pt>
                <c:pt idx="83">
                  <c:v>168</c:v>
                </c:pt>
                <c:pt idx="84">
                  <c:v>182</c:v>
                </c:pt>
                <c:pt idx="85">
                  <c:v>194</c:v>
                </c:pt>
                <c:pt idx="86">
                  <c:v>18804</c:v>
                </c:pt>
                <c:pt idx="87">
                  <c:v>18804</c:v>
                </c:pt>
                <c:pt idx="88">
                  <c:v>18804</c:v>
                </c:pt>
                <c:pt idx="89">
                  <c:v>18804</c:v>
                </c:pt>
                <c:pt idx="90">
                  <c:v>18804</c:v>
                </c:pt>
                <c:pt idx="91">
                  <c:v>18804</c:v>
                </c:pt>
                <c:pt idx="92">
                  <c:v>18804</c:v>
                </c:pt>
                <c:pt idx="93">
                  <c:v>18804</c:v>
                </c:pt>
                <c:pt idx="94">
                  <c:v>18804</c:v>
                </c:pt>
                <c:pt idx="95">
                  <c:v>18804</c:v>
                </c:pt>
                <c:pt idx="96">
                  <c:v>18804</c:v>
                </c:pt>
                <c:pt idx="97">
                  <c:v>18804</c:v>
                </c:pt>
                <c:pt idx="98">
                  <c:v>18804</c:v>
                </c:pt>
                <c:pt idx="99">
                  <c:v>18804</c:v>
                </c:pt>
                <c:pt idx="100">
                  <c:v>18804</c:v>
                </c:pt>
                <c:pt idx="101">
                  <c:v>18804</c:v>
                </c:pt>
                <c:pt idx="102">
                  <c:v>18804</c:v>
                </c:pt>
                <c:pt idx="103">
                  <c:v>18808</c:v>
                </c:pt>
                <c:pt idx="104">
                  <c:v>18812</c:v>
                </c:pt>
                <c:pt idx="105">
                  <c:v>18818</c:v>
                </c:pt>
                <c:pt idx="106">
                  <c:v>18826</c:v>
                </c:pt>
                <c:pt idx="107">
                  <c:v>18830</c:v>
                </c:pt>
                <c:pt idx="108">
                  <c:v>18834</c:v>
                </c:pt>
                <c:pt idx="109">
                  <c:v>18846</c:v>
                </c:pt>
                <c:pt idx="110">
                  <c:v>18856</c:v>
                </c:pt>
                <c:pt idx="111">
                  <c:v>18870</c:v>
                </c:pt>
                <c:pt idx="112">
                  <c:v>18884</c:v>
                </c:pt>
                <c:pt idx="113">
                  <c:v>37494</c:v>
                </c:pt>
                <c:pt idx="114">
                  <c:v>37494</c:v>
                </c:pt>
                <c:pt idx="115">
                  <c:v>37494</c:v>
                </c:pt>
                <c:pt idx="116">
                  <c:v>37494</c:v>
                </c:pt>
                <c:pt idx="117">
                  <c:v>37494</c:v>
                </c:pt>
                <c:pt idx="118">
                  <c:v>37494</c:v>
                </c:pt>
                <c:pt idx="119">
                  <c:v>37494</c:v>
                </c:pt>
                <c:pt idx="120">
                  <c:v>37494</c:v>
                </c:pt>
                <c:pt idx="121">
                  <c:v>37494</c:v>
                </c:pt>
                <c:pt idx="122">
                  <c:v>37494</c:v>
                </c:pt>
                <c:pt idx="123">
                  <c:v>37494</c:v>
                </c:pt>
                <c:pt idx="124">
                  <c:v>37494</c:v>
                </c:pt>
                <c:pt idx="125">
                  <c:v>37494</c:v>
                </c:pt>
                <c:pt idx="126">
                  <c:v>37494</c:v>
                </c:pt>
                <c:pt idx="127">
                  <c:v>37494</c:v>
                </c:pt>
                <c:pt idx="128">
                  <c:v>37498</c:v>
                </c:pt>
                <c:pt idx="129">
                  <c:v>37502</c:v>
                </c:pt>
                <c:pt idx="130">
                  <c:v>37502</c:v>
                </c:pt>
                <c:pt idx="131">
                  <c:v>37502</c:v>
                </c:pt>
                <c:pt idx="132">
                  <c:v>37502</c:v>
                </c:pt>
                <c:pt idx="133">
                  <c:v>37502</c:v>
                </c:pt>
                <c:pt idx="134">
                  <c:v>37502</c:v>
                </c:pt>
                <c:pt idx="135">
                  <c:v>37502</c:v>
                </c:pt>
                <c:pt idx="136">
                  <c:v>37502</c:v>
                </c:pt>
                <c:pt idx="137">
                  <c:v>37502</c:v>
                </c:pt>
                <c:pt idx="138">
                  <c:v>37502</c:v>
                </c:pt>
                <c:pt idx="139">
                  <c:v>37502</c:v>
                </c:pt>
                <c:pt idx="140">
                  <c:v>37506</c:v>
                </c:pt>
                <c:pt idx="141">
                  <c:v>37506</c:v>
                </c:pt>
                <c:pt idx="142">
                  <c:v>37510</c:v>
                </c:pt>
                <c:pt idx="143">
                  <c:v>37510</c:v>
                </c:pt>
                <c:pt idx="144">
                  <c:v>37510</c:v>
                </c:pt>
                <c:pt idx="145">
                  <c:v>37510</c:v>
                </c:pt>
                <c:pt idx="146">
                  <c:v>37510</c:v>
                </c:pt>
                <c:pt idx="147">
                  <c:v>37510</c:v>
                </c:pt>
                <c:pt idx="148">
                  <c:v>37510</c:v>
                </c:pt>
                <c:pt idx="149">
                  <c:v>37510</c:v>
                </c:pt>
                <c:pt idx="150">
                  <c:v>37510</c:v>
                </c:pt>
                <c:pt idx="151">
                  <c:v>37510</c:v>
                </c:pt>
                <c:pt idx="152">
                  <c:v>37510</c:v>
                </c:pt>
                <c:pt idx="153">
                  <c:v>37510</c:v>
                </c:pt>
                <c:pt idx="154">
                  <c:v>37510</c:v>
                </c:pt>
                <c:pt idx="155">
                  <c:v>37510</c:v>
                </c:pt>
                <c:pt idx="156">
                  <c:v>37510</c:v>
                </c:pt>
                <c:pt idx="157">
                  <c:v>37514</c:v>
                </c:pt>
                <c:pt idx="158">
                  <c:v>37514</c:v>
                </c:pt>
                <c:pt idx="159">
                  <c:v>37518</c:v>
                </c:pt>
                <c:pt idx="160">
                  <c:v>37522</c:v>
                </c:pt>
                <c:pt idx="161">
                  <c:v>37526</c:v>
                </c:pt>
                <c:pt idx="162">
                  <c:v>37532</c:v>
                </c:pt>
                <c:pt idx="163">
                  <c:v>37536</c:v>
                </c:pt>
                <c:pt idx="164">
                  <c:v>37542</c:v>
                </c:pt>
                <c:pt idx="165">
                  <c:v>37546</c:v>
                </c:pt>
                <c:pt idx="166">
                  <c:v>37550</c:v>
                </c:pt>
                <c:pt idx="167">
                  <c:v>37550</c:v>
                </c:pt>
                <c:pt idx="168">
                  <c:v>37550</c:v>
                </c:pt>
                <c:pt idx="169">
                  <c:v>37550</c:v>
                </c:pt>
                <c:pt idx="170">
                  <c:v>37550</c:v>
                </c:pt>
                <c:pt idx="171">
                  <c:v>37550</c:v>
                </c:pt>
                <c:pt idx="172">
                  <c:v>37550</c:v>
                </c:pt>
                <c:pt idx="173">
                  <c:v>37550</c:v>
                </c:pt>
                <c:pt idx="174">
                  <c:v>37550</c:v>
                </c:pt>
                <c:pt idx="175">
                  <c:v>37550</c:v>
                </c:pt>
                <c:pt idx="176">
                  <c:v>37550</c:v>
                </c:pt>
                <c:pt idx="177">
                  <c:v>37550</c:v>
                </c:pt>
                <c:pt idx="178">
                  <c:v>37550</c:v>
                </c:pt>
                <c:pt idx="179">
                  <c:v>37554</c:v>
                </c:pt>
                <c:pt idx="180">
                  <c:v>37558</c:v>
                </c:pt>
                <c:pt idx="181">
                  <c:v>37564</c:v>
                </c:pt>
                <c:pt idx="182">
                  <c:v>37574</c:v>
                </c:pt>
                <c:pt idx="183">
                  <c:v>37586</c:v>
                </c:pt>
                <c:pt idx="184">
                  <c:v>37596</c:v>
                </c:pt>
                <c:pt idx="185">
                  <c:v>37606</c:v>
                </c:pt>
                <c:pt idx="186">
                  <c:v>37620</c:v>
                </c:pt>
                <c:pt idx="187">
                  <c:v>37636</c:v>
                </c:pt>
                <c:pt idx="188">
                  <c:v>37650</c:v>
                </c:pt>
                <c:pt idx="189">
                  <c:v>37676</c:v>
                </c:pt>
                <c:pt idx="190">
                  <c:v>37698</c:v>
                </c:pt>
                <c:pt idx="191">
                  <c:v>56320</c:v>
                </c:pt>
                <c:pt idx="192">
                  <c:v>56320</c:v>
                </c:pt>
                <c:pt idx="193">
                  <c:v>56320</c:v>
                </c:pt>
                <c:pt idx="194">
                  <c:v>56320</c:v>
                </c:pt>
                <c:pt idx="195">
                  <c:v>56320</c:v>
                </c:pt>
                <c:pt idx="196">
                  <c:v>56320</c:v>
                </c:pt>
                <c:pt idx="197">
                  <c:v>56320</c:v>
                </c:pt>
                <c:pt idx="198">
                  <c:v>56324</c:v>
                </c:pt>
                <c:pt idx="199">
                  <c:v>56328</c:v>
                </c:pt>
                <c:pt idx="200">
                  <c:v>56332</c:v>
                </c:pt>
                <c:pt idx="201">
                  <c:v>56336</c:v>
                </c:pt>
                <c:pt idx="202">
                  <c:v>56336</c:v>
                </c:pt>
                <c:pt idx="203">
                  <c:v>56340</c:v>
                </c:pt>
                <c:pt idx="204">
                  <c:v>56340</c:v>
                </c:pt>
                <c:pt idx="205">
                  <c:v>56344</c:v>
                </c:pt>
                <c:pt idx="206">
                  <c:v>56348</c:v>
                </c:pt>
                <c:pt idx="207">
                  <c:v>56348</c:v>
                </c:pt>
                <c:pt idx="208">
                  <c:v>56348</c:v>
                </c:pt>
                <c:pt idx="209">
                  <c:v>56348</c:v>
                </c:pt>
                <c:pt idx="210">
                  <c:v>56348</c:v>
                </c:pt>
                <c:pt idx="211">
                  <c:v>56348</c:v>
                </c:pt>
                <c:pt idx="212">
                  <c:v>56348</c:v>
                </c:pt>
                <c:pt idx="213">
                  <c:v>56348</c:v>
                </c:pt>
                <c:pt idx="214">
                  <c:v>56348</c:v>
                </c:pt>
                <c:pt idx="215">
                  <c:v>56348</c:v>
                </c:pt>
                <c:pt idx="216">
                  <c:v>56348</c:v>
                </c:pt>
                <c:pt idx="217">
                  <c:v>56348</c:v>
                </c:pt>
                <c:pt idx="218">
                  <c:v>56348</c:v>
                </c:pt>
                <c:pt idx="219">
                  <c:v>56348</c:v>
                </c:pt>
                <c:pt idx="220">
                  <c:v>56348</c:v>
                </c:pt>
                <c:pt idx="221">
                  <c:v>56348</c:v>
                </c:pt>
                <c:pt idx="222">
                  <c:v>56348</c:v>
                </c:pt>
                <c:pt idx="223">
                  <c:v>56352</c:v>
                </c:pt>
                <c:pt idx="224">
                  <c:v>56362</c:v>
                </c:pt>
                <c:pt idx="225">
                  <c:v>56372</c:v>
                </c:pt>
                <c:pt idx="226">
                  <c:v>56378</c:v>
                </c:pt>
                <c:pt idx="227">
                  <c:v>56382</c:v>
                </c:pt>
                <c:pt idx="228">
                  <c:v>56392</c:v>
                </c:pt>
                <c:pt idx="229">
                  <c:v>75002</c:v>
                </c:pt>
                <c:pt idx="230">
                  <c:v>75002</c:v>
                </c:pt>
                <c:pt idx="231">
                  <c:v>75002</c:v>
                </c:pt>
                <c:pt idx="232">
                  <c:v>75002</c:v>
                </c:pt>
                <c:pt idx="233">
                  <c:v>75002</c:v>
                </c:pt>
                <c:pt idx="234">
                  <c:v>75006</c:v>
                </c:pt>
                <c:pt idx="235">
                  <c:v>75010</c:v>
                </c:pt>
                <c:pt idx="236">
                  <c:v>75014</c:v>
                </c:pt>
                <c:pt idx="237">
                  <c:v>75018</c:v>
                </c:pt>
                <c:pt idx="238">
                  <c:v>75018</c:v>
                </c:pt>
                <c:pt idx="239">
                  <c:v>75018</c:v>
                </c:pt>
                <c:pt idx="240">
                  <c:v>75018</c:v>
                </c:pt>
                <c:pt idx="241">
                  <c:v>75018</c:v>
                </c:pt>
                <c:pt idx="242">
                  <c:v>75018</c:v>
                </c:pt>
                <c:pt idx="243">
                  <c:v>75018</c:v>
                </c:pt>
                <c:pt idx="244">
                  <c:v>75018</c:v>
                </c:pt>
                <c:pt idx="245">
                  <c:v>75018</c:v>
                </c:pt>
                <c:pt idx="246">
                  <c:v>75018</c:v>
                </c:pt>
                <c:pt idx="247">
                  <c:v>75018</c:v>
                </c:pt>
                <c:pt idx="248">
                  <c:v>75018</c:v>
                </c:pt>
                <c:pt idx="249">
                  <c:v>75022</c:v>
                </c:pt>
                <c:pt idx="250">
                  <c:v>75026</c:v>
                </c:pt>
                <c:pt idx="251">
                  <c:v>75030</c:v>
                </c:pt>
                <c:pt idx="252">
                  <c:v>75034</c:v>
                </c:pt>
                <c:pt idx="253">
                  <c:v>75038</c:v>
                </c:pt>
                <c:pt idx="254">
                  <c:v>75042</c:v>
                </c:pt>
                <c:pt idx="255">
                  <c:v>75046</c:v>
                </c:pt>
                <c:pt idx="256">
                  <c:v>75050</c:v>
                </c:pt>
                <c:pt idx="257">
                  <c:v>75054</c:v>
                </c:pt>
                <c:pt idx="258">
                  <c:v>75054</c:v>
                </c:pt>
                <c:pt idx="259">
                  <c:v>75054</c:v>
                </c:pt>
                <c:pt idx="260">
                  <c:v>75054</c:v>
                </c:pt>
                <c:pt idx="261">
                  <c:v>75054</c:v>
                </c:pt>
                <c:pt idx="262">
                  <c:v>75054</c:v>
                </c:pt>
                <c:pt idx="263">
                  <c:v>75054</c:v>
                </c:pt>
                <c:pt idx="264">
                  <c:v>75054</c:v>
                </c:pt>
                <c:pt idx="265">
                  <c:v>75054</c:v>
                </c:pt>
                <c:pt idx="266">
                  <c:v>75054</c:v>
                </c:pt>
                <c:pt idx="267">
                  <c:v>75054</c:v>
                </c:pt>
                <c:pt idx="268">
                  <c:v>75054</c:v>
                </c:pt>
                <c:pt idx="269">
                  <c:v>75054</c:v>
                </c:pt>
                <c:pt idx="270">
                  <c:v>75060</c:v>
                </c:pt>
                <c:pt idx="271">
                  <c:v>75072</c:v>
                </c:pt>
                <c:pt idx="272">
                  <c:v>75082</c:v>
                </c:pt>
                <c:pt idx="273">
                  <c:v>93692</c:v>
                </c:pt>
                <c:pt idx="274">
                  <c:v>93692</c:v>
                </c:pt>
                <c:pt idx="275">
                  <c:v>93692</c:v>
                </c:pt>
                <c:pt idx="276">
                  <c:v>93692</c:v>
                </c:pt>
                <c:pt idx="277">
                  <c:v>93696</c:v>
                </c:pt>
                <c:pt idx="278">
                  <c:v>93700</c:v>
                </c:pt>
                <c:pt idx="279">
                  <c:v>93704</c:v>
                </c:pt>
                <c:pt idx="280">
                  <c:v>93704</c:v>
                </c:pt>
                <c:pt idx="281">
                  <c:v>93704</c:v>
                </c:pt>
                <c:pt idx="282">
                  <c:v>93704</c:v>
                </c:pt>
                <c:pt idx="283">
                  <c:v>93704</c:v>
                </c:pt>
                <c:pt idx="284">
                  <c:v>93704</c:v>
                </c:pt>
                <c:pt idx="285">
                  <c:v>93704</c:v>
                </c:pt>
                <c:pt idx="286">
                  <c:v>93704</c:v>
                </c:pt>
                <c:pt idx="287">
                  <c:v>93704</c:v>
                </c:pt>
                <c:pt idx="288">
                  <c:v>93704</c:v>
                </c:pt>
                <c:pt idx="289">
                  <c:v>93704</c:v>
                </c:pt>
                <c:pt idx="290">
                  <c:v>93704</c:v>
                </c:pt>
                <c:pt idx="291">
                  <c:v>93704</c:v>
                </c:pt>
                <c:pt idx="292">
                  <c:v>93704</c:v>
                </c:pt>
                <c:pt idx="293">
                  <c:v>93704</c:v>
                </c:pt>
                <c:pt idx="294">
                  <c:v>93708</c:v>
                </c:pt>
                <c:pt idx="295">
                  <c:v>93712</c:v>
                </c:pt>
                <c:pt idx="296">
                  <c:v>93718</c:v>
                </c:pt>
                <c:pt idx="297">
                  <c:v>93722</c:v>
                </c:pt>
                <c:pt idx="298">
                  <c:v>93722</c:v>
                </c:pt>
                <c:pt idx="299">
                  <c:v>93722</c:v>
                </c:pt>
                <c:pt idx="300">
                  <c:v>93722</c:v>
                </c:pt>
                <c:pt idx="301">
                  <c:v>93726</c:v>
                </c:pt>
                <c:pt idx="302">
                  <c:v>93726</c:v>
                </c:pt>
                <c:pt idx="303">
                  <c:v>93726</c:v>
                </c:pt>
                <c:pt idx="304">
                  <c:v>93726</c:v>
                </c:pt>
                <c:pt idx="305">
                  <c:v>93726</c:v>
                </c:pt>
                <c:pt idx="306">
                  <c:v>93726</c:v>
                </c:pt>
                <c:pt idx="307">
                  <c:v>93726</c:v>
                </c:pt>
                <c:pt idx="308">
                  <c:v>93726</c:v>
                </c:pt>
                <c:pt idx="309">
                  <c:v>93726</c:v>
                </c:pt>
                <c:pt idx="310">
                  <c:v>93726</c:v>
                </c:pt>
                <c:pt idx="311">
                  <c:v>93726</c:v>
                </c:pt>
                <c:pt idx="312">
                  <c:v>93726</c:v>
                </c:pt>
                <c:pt idx="313">
                  <c:v>93726</c:v>
                </c:pt>
                <c:pt idx="314">
                  <c:v>93726</c:v>
                </c:pt>
                <c:pt idx="315">
                  <c:v>93726</c:v>
                </c:pt>
                <c:pt idx="316">
                  <c:v>93726</c:v>
                </c:pt>
                <c:pt idx="317">
                  <c:v>93726</c:v>
                </c:pt>
                <c:pt idx="318">
                  <c:v>93726</c:v>
                </c:pt>
                <c:pt idx="319">
                  <c:v>93726</c:v>
                </c:pt>
                <c:pt idx="320">
                  <c:v>93726</c:v>
                </c:pt>
                <c:pt idx="321">
                  <c:v>93726</c:v>
                </c:pt>
                <c:pt idx="322">
                  <c:v>93726</c:v>
                </c:pt>
                <c:pt idx="323">
                  <c:v>93726</c:v>
                </c:pt>
                <c:pt idx="324">
                  <c:v>93726</c:v>
                </c:pt>
                <c:pt idx="325">
                  <c:v>93726</c:v>
                </c:pt>
                <c:pt idx="326">
                  <c:v>93730</c:v>
                </c:pt>
                <c:pt idx="327">
                  <c:v>93730</c:v>
                </c:pt>
                <c:pt idx="328">
                  <c:v>93734</c:v>
                </c:pt>
                <c:pt idx="329">
                  <c:v>93734</c:v>
                </c:pt>
                <c:pt idx="330">
                  <c:v>93738</c:v>
                </c:pt>
                <c:pt idx="331">
                  <c:v>93742</c:v>
                </c:pt>
                <c:pt idx="332">
                  <c:v>93742</c:v>
                </c:pt>
                <c:pt idx="333">
                  <c:v>93746</c:v>
                </c:pt>
                <c:pt idx="334">
                  <c:v>93746</c:v>
                </c:pt>
                <c:pt idx="335">
                  <c:v>93746</c:v>
                </c:pt>
                <c:pt idx="336">
                  <c:v>93746</c:v>
                </c:pt>
                <c:pt idx="337">
                  <c:v>93746</c:v>
                </c:pt>
                <c:pt idx="338">
                  <c:v>93746</c:v>
                </c:pt>
                <c:pt idx="339">
                  <c:v>93746</c:v>
                </c:pt>
                <c:pt idx="340">
                  <c:v>93746</c:v>
                </c:pt>
                <c:pt idx="341">
                  <c:v>93746</c:v>
                </c:pt>
                <c:pt idx="342">
                  <c:v>93746</c:v>
                </c:pt>
                <c:pt idx="343">
                  <c:v>93746</c:v>
                </c:pt>
                <c:pt idx="344">
                  <c:v>93746</c:v>
                </c:pt>
                <c:pt idx="345">
                  <c:v>93746</c:v>
                </c:pt>
                <c:pt idx="346">
                  <c:v>93746</c:v>
                </c:pt>
                <c:pt idx="347">
                  <c:v>93750</c:v>
                </c:pt>
                <c:pt idx="348">
                  <c:v>93754</c:v>
                </c:pt>
                <c:pt idx="349">
                  <c:v>93754</c:v>
                </c:pt>
                <c:pt idx="350">
                  <c:v>93766</c:v>
                </c:pt>
                <c:pt idx="351">
                  <c:v>93776</c:v>
                </c:pt>
                <c:pt idx="352">
                  <c:v>93786</c:v>
                </c:pt>
                <c:pt idx="353">
                  <c:v>93794</c:v>
                </c:pt>
                <c:pt idx="354">
                  <c:v>93802</c:v>
                </c:pt>
                <c:pt idx="355">
                  <c:v>93810</c:v>
                </c:pt>
                <c:pt idx="356">
                  <c:v>93822</c:v>
                </c:pt>
                <c:pt idx="357">
                  <c:v>93836</c:v>
                </c:pt>
                <c:pt idx="358">
                  <c:v>93844</c:v>
                </c:pt>
                <c:pt idx="359">
                  <c:v>93854</c:v>
                </c:pt>
                <c:pt idx="360">
                  <c:v>93858</c:v>
                </c:pt>
                <c:pt idx="361">
                  <c:v>93864</c:v>
                </c:pt>
                <c:pt idx="362">
                  <c:v>93864</c:v>
                </c:pt>
                <c:pt idx="363">
                  <c:v>93864</c:v>
                </c:pt>
                <c:pt idx="364">
                  <c:v>93864</c:v>
                </c:pt>
                <c:pt idx="365">
                  <c:v>93864</c:v>
                </c:pt>
                <c:pt idx="366">
                  <c:v>93864</c:v>
                </c:pt>
                <c:pt idx="367">
                  <c:v>93864</c:v>
                </c:pt>
                <c:pt idx="368">
                  <c:v>93864</c:v>
                </c:pt>
                <c:pt idx="369">
                  <c:v>93864</c:v>
                </c:pt>
                <c:pt idx="370">
                  <c:v>93868</c:v>
                </c:pt>
                <c:pt idx="371">
                  <c:v>93880</c:v>
                </c:pt>
                <c:pt idx="372">
                  <c:v>93892</c:v>
                </c:pt>
                <c:pt idx="373">
                  <c:v>93912</c:v>
                </c:pt>
                <c:pt idx="374">
                  <c:v>112522</c:v>
                </c:pt>
                <c:pt idx="375">
                  <c:v>112522</c:v>
                </c:pt>
                <c:pt idx="376">
                  <c:v>112522</c:v>
                </c:pt>
                <c:pt idx="377">
                  <c:v>112522</c:v>
                </c:pt>
                <c:pt idx="378">
                  <c:v>112522</c:v>
                </c:pt>
                <c:pt idx="379">
                  <c:v>112526</c:v>
                </c:pt>
                <c:pt idx="380">
                  <c:v>112530</c:v>
                </c:pt>
                <c:pt idx="381">
                  <c:v>112530</c:v>
                </c:pt>
                <c:pt idx="382">
                  <c:v>112534</c:v>
                </c:pt>
                <c:pt idx="383">
                  <c:v>112534</c:v>
                </c:pt>
                <c:pt idx="384">
                  <c:v>112534</c:v>
                </c:pt>
                <c:pt idx="385">
                  <c:v>112534</c:v>
                </c:pt>
                <c:pt idx="386">
                  <c:v>112534</c:v>
                </c:pt>
                <c:pt idx="387">
                  <c:v>112534</c:v>
                </c:pt>
                <c:pt idx="388">
                  <c:v>112534</c:v>
                </c:pt>
                <c:pt idx="389">
                  <c:v>112534</c:v>
                </c:pt>
                <c:pt idx="390">
                  <c:v>112534</c:v>
                </c:pt>
                <c:pt idx="391">
                  <c:v>112534</c:v>
                </c:pt>
                <c:pt idx="392">
                  <c:v>112534</c:v>
                </c:pt>
                <c:pt idx="393">
                  <c:v>112538</c:v>
                </c:pt>
                <c:pt idx="394">
                  <c:v>112538</c:v>
                </c:pt>
                <c:pt idx="395">
                  <c:v>112542</c:v>
                </c:pt>
                <c:pt idx="396">
                  <c:v>112546</c:v>
                </c:pt>
                <c:pt idx="397">
                  <c:v>112546</c:v>
                </c:pt>
                <c:pt idx="398">
                  <c:v>112550</c:v>
                </c:pt>
                <c:pt idx="399">
                  <c:v>112550</c:v>
                </c:pt>
                <c:pt idx="400">
                  <c:v>112550</c:v>
                </c:pt>
                <c:pt idx="401">
                  <c:v>112550</c:v>
                </c:pt>
                <c:pt idx="402">
                  <c:v>112550</c:v>
                </c:pt>
                <c:pt idx="403">
                  <c:v>112550</c:v>
                </c:pt>
                <c:pt idx="404">
                  <c:v>112550</c:v>
                </c:pt>
                <c:pt idx="405">
                  <c:v>112554</c:v>
                </c:pt>
                <c:pt idx="406">
                  <c:v>112554</c:v>
                </c:pt>
                <c:pt idx="407">
                  <c:v>112554</c:v>
                </c:pt>
                <c:pt idx="408">
                  <c:v>112554</c:v>
                </c:pt>
                <c:pt idx="409">
                  <c:v>112554</c:v>
                </c:pt>
                <c:pt idx="410">
                  <c:v>112554</c:v>
                </c:pt>
                <c:pt idx="411">
                  <c:v>112554</c:v>
                </c:pt>
                <c:pt idx="412">
                  <c:v>112554</c:v>
                </c:pt>
                <c:pt idx="413">
                  <c:v>112554</c:v>
                </c:pt>
                <c:pt idx="414">
                  <c:v>112554</c:v>
                </c:pt>
                <c:pt idx="415">
                  <c:v>112560</c:v>
                </c:pt>
                <c:pt idx="416">
                  <c:v>112572</c:v>
                </c:pt>
                <c:pt idx="417">
                  <c:v>112578</c:v>
                </c:pt>
                <c:pt idx="418">
                  <c:v>112588</c:v>
                </c:pt>
                <c:pt idx="419">
                  <c:v>112598</c:v>
                </c:pt>
                <c:pt idx="420">
                  <c:v>131208</c:v>
                </c:pt>
                <c:pt idx="421">
                  <c:v>131208</c:v>
                </c:pt>
                <c:pt idx="422">
                  <c:v>131208</c:v>
                </c:pt>
                <c:pt idx="423">
                  <c:v>131208</c:v>
                </c:pt>
                <c:pt idx="424">
                  <c:v>131208</c:v>
                </c:pt>
                <c:pt idx="425">
                  <c:v>131208</c:v>
                </c:pt>
                <c:pt idx="426">
                  <c:v>131208</c:v>
                </c:pt>
                <c:pt idx="427">
                  <c:v>131208</c:v>
                </c:pt>
                <c:pt idx="428">
                  <c:v>131208</c:v>
                </c:pt>
                <c:pt idx="429">
                  <c:v>131208</c:v>
                </c:pt>
                <c:pt idx="430">
                  <c:v>131208</c:v>
                </c:pt>
                <c:pt idx="431">
                  <c:v>131208</c:v>
                </c:pt>
                <c:pt idx="432">
                  <c:v>131208</c:v>
                </c:pt>
                <c:pt idx="433">
                  <c:v>131208</c:v>
                </c:pt>
                <c:pt idx="434">
                  <c:v>131208</c:v>
                </c:pt>
                <c:pt idx="435">
                  <c:v>131208</c:v>
                </c:pt>
                <c:pt idx="436">
                  <c:v>131208</c:v>
                </c:pt>
                <c:pt idx="437">
                  <c:v>131208</c:v>
                </c:pt>
                <c:pt idx="438">
                  <c:v>131208</c:v>
                </c:pt>
                <c:pt idx="439">
                  <c:v>131212</c:v>
                </c:pt>
                <c:pt idx="440">
                  <c:v>131216</c:v>
                </c:pt>
                <c:pt idx="441">
                  <c:v>131220</c:v>
                </c:pt>
                <c:pt idx="442">
                  <c:v>131226</c:v>
                </c:pt>
                <c:pt idx="443">
                  <c:v>131230</c:v>
                </c:pt>
                <c:pt idx="444">
                  <c:v>131240</c:v>
                </c:pt>
                <c:pt idx="445">
                  <c:v>131244</c:v>
                </c:pt>
                <c:pt idx="446">
                  <c:v>131250</c:v>
                </c:pt>
                <c:pt idx="447">
                  <c:v>131254</c:v>
                </c:pt>
                <c:pt idx="448">
                  <c:v>131260</c:v>
                </c:pt>
                <c:pt idx="449">
                  <c:v>131272</c:v>
                </c:pt>
                <c:pt idx="450">
                  <c:v>131272</c:v>
                </c:pt>
                <c:pt idx="451">
                  <c:v>131272</c:v>
                </c:pt>
                <c:pt idx="452">
                  <c:v>131272</c:v>
                </c:pt>
                <c:pt idx="453">
                  <c:v>131272</c:v>
                </c:pt>
                <c:pt idx="454">
                  <c:v>131272</c:v>
                </c:pt>
                <c:pt idx="455">
                  <c:v>131272</c:v>
                </c:pt>
                <c:pt idx="456">
                  <c:v>131272</c:v>
                </c:pt>
                <c:pt idx="457">
                  <c:v>131272</c:v>
                </c:pt>
                <c:pt idx="458">
                  <c:v>131272</c:v>
                </c:pt>
                <c:pt idx="459">
                  <c:v>131272</c:v>
                </c:pt>
                <c:pt idx="460">
                  <c:v>131272</c:v>
                </c:pt>
                <c:pt idx="461">
                  <c:v>131272</c:v>
                </c:pt>
                <c:pt idx="462">
                  <c:v>131280</c:v>
                </c:pt>
                <c:pt idx="463">
                  <c:v>149890</c:v>
                </c:pt>
                <c:pt idx="464">
                  <c:v>149890</c:v>
                </c:pt>
                <c:pt idx="465">
                  <c:v>149890</c:v>
                </c:pt>
                <c:pt idx="466">
                  <c:v>149890</c:v>
                </c:pt>
                <c:pt idx="467">
                  <c:v>149890</c:v>
                </c:pt>
                <c:pt idx="468">
                  <c:v>149890</c:v>
                </c:pt>
                <c:pt idx="469">
                  <c:v>149890</c:v>
                </c:pt>
                <c:pt idx="470">
                  <c:v>149890</c:v>
                </c:pt>
                <c:pt idx="471">
                  <c:v>149890</c:v>
                </c:pt>
                <c:pt idx="472">
                  <c:v>149890</c:v>
                </c:pt>
                <c:pt idx="473">
                  <c:v>149890</c:v>
                </c:pt>
                <c:pt idx="474">
                  <c:v>149890</c:v>
                </c:pt>
                <c:pt idx="475">
                  <c:v>149890</c:v>
                </c:pt>
                <c:pt idx="476">
                  <c:v>149894</c:v>
                </c:pt>
                <c:pt idx="477">
                  <c:v>149894</c:v>
                </c:pt>
                <c:pt idx="478">
                  <c:v>149898</c:v>
                </c:pt>
                <c:pt idx="479">
                  <c:v>149898</c:v>
                </c:pt>
                <c:pt idx="480">
                  <c:v>149898</c:v>
                </c:pt>
                <c:pt idx="481">
                  <c:v>149898</c:v>
                </c:pt>
                <c:pt idx="482">
                  <c:v>149898</c:v>
                </c:pt>
                <c:pt idx="483">
                  <c:v>149898</c:v>
                </c:pt>
                <c:pt idx="484">
                  <c:v>149898</c:v>
                </c:pt>
                <c:pt idx="485">
                  <c:v>149898</c:v>
                </c:pt>
                <c:pt idx="486">
                  <c:v>149898</c:v>
                </c:pt>
                <c:pt idx="487">
                  <c:v>149898</c:v>
                </c:pt>
                <c:pt idx="488">
                  <c:v>149898</c:v>
                </c:pt>
                <c:pt idx="489">
                  <c:v>149898</c:v>
                </c:pt>
                <c:pt idx="490">
                  <c:v>149898</c:v>
                </c:pt>
                <c:pt idx="491">
                  <c:v>149898</c:v>
                </c:pt>
                <c:pt idx="492">
                  <c:v>149898</c:v>
                </c:pt>
                <c:pt idx="493">
                  <c:v>149898</c:v>
                </c:pt>
                <c:pt idx="494">
                  <c:v>149898</c:v>
                </c:pt>
                <c:pt idx="495">
                  <c:v>149902</c:v>
                </c:pt>
                <c:pt idx="496">
                  <c:v>149906</c:v>
                </c:pt>
                <c:pt idx="497">
                  <c:v>149906</c:v>
                </c:pt>
                <c:pt idx="498">
                  <c:v>149910</c:v>
                </c:pt>
                <c:pt idx="499">
                  <c:v>149910</c:v>
                </c:pt>
                <c:pt idx="500">
                  <c:v>149914</c:v>
                </c:pt>
                <c:pt idx="501">
                  <c:v>149922</c:v>
                </c:pt>
                <c:pt idx="502">
                  <c:v>149922</c:v>
                </c:pt>
                <c:pt idx="503">
                  <c:v>149922</c:v>
                </c:pt>
                <c:pt idx="504">
                  <c:v>149922</c:v>
                </c:pt>
                <c:pt idx="505">
                  <c:v>149922</c:v>
                </c:pt>
                <c:pt idx="506">
                  <c:v>149922</c:v>
                </c:pt>
                <c:pt idx="507">
                  <c:v>149922</c:v>
                </c:pt>
                <c:pt idx="508">
                  <c:v>149922</c:v>
                </c:pt>
                <c:pt idx="509">
                  <c:v>149922</c:v>
                </c:pt>
                <c:pt idx="510">
                  <c:v>149922</c:v>
                </c:pt>
                <c:pt idx="511">
                  <c:v>149922</c:v>
                </c:pt>
                <c:pt idx="512">
                  <c:v>149922</c:v>
                </c:pt>
                <c:pt idx="513">
                  <c:v>149922</c:v>
                </c:pt>
                <c:pt idx="514">
                  <c:v>149922</c:v>
                </c:pt>
                <c:pt idx="515">
                  <c:v>149930</c:v>
                </c:pt>
                <c:pt idx="516">
                  <c:v>149934</c:v>
                </c:pt>
                <c:pt idx="517">
                  <c:v>149944</c:v>
                </c:pt>
                <c:pt idx="518">
                  <c:v>149954</c:v>
                </c:pt>
                <c:pt idx="519">
                  <c:v>149962</c:v>
                </c:pt>
                <c:pt idx="520">
                  <c:v>149972</c:v>
                </c:pt>
                <c:pt idx="521">
                  <c:v>149988</c:v>
                </c:pt>
                <c:pt idx="522">
                  <c:v>149992</c:v>
                </c:pt>
                <c:pt idx="523">
                  <c:v>150000</c:v>
                </c:pt>
                <c:pt idx="524">
                  <c:v>150010</c:v>
                </c:pt>
                <c:pt idx="525">
                  <c:v>150024</c:v>
                </c:pt>
                <c:pt idx="526">
                  <c:v>150034</c:v>
                </c:pt>
                <c:pt idx="527">
                  <c:v>150044</c:v>
                </c:pt>
                <c:pt idx="528">
                  <c:v>150050</c:v>
                </c:pt>
                <c:pt idx="529">
                  <c:v>150062</c:v>
                </c:pt>
                <c:pt idx="530">
                  <c:v>150062</c:v>
                </c:pt>
                <c:pt idx="531">
                  <c:v>150062</c:v>
                </c:pt>
                <c:pt idx="532">
                  <c:v>150062</c:v>
                </c:pt>
                <c:pt idx="533">
                  <c:v>150062</c:v>
                </c:pt>
                <c:pt idx="534">
                  <c:v>150062</c:v>
                </c:pt>
                <c:pt idx="535">
                  <c:v>150062</c:v>
                </c:pt>
                <c:pt idx="536">
                  <c:v>150062</c:v>
                </c:pt>
                <c:pt idx="537">
                  <c:v>150062</c:v>
                </c:pt>
                <c:pt idx="538">
                  <c:v>150062</c:v>
                </c:pt>
                <c:pt idx="539">
                  <c:v>150062</c:v>
                </c:pt>
                <c:pt idx="540">
                  <c:v>150062</c:v>
                </c:pt>
                <c:pt idx="541">
                  <c:v>150062</c:v>
                </c:pt>
                <c:pt idx="542">
                  <c:v>150062</c:v>
                </c:pt>
                <c:pt idx="543">
                  <c:v>150066</c:v>
                </c:pt>
                <c:pt idx="544">
                  <c:v>150078</c:v>
                </c:pt>
                <c:pt idx="545">
                  <c:v>150096</c:v>
                </c:pt>
                <c:pt idx="546">
                  <c:v>150108</c:v>
                </c:pt>
                <c:pt idx="547">
                  <c:v>150134</c:v>
                </c:pt>
                <c:pt idx="548">
                  <c:v>168744</c:v>
                </c:pt>
                <c:pt idx="549">
                  <c:v>168744</c:v>
                </c:pt>
                <c:pt idx="550">
                  <c:v>168744</c:v>
                </c:pt>
                <c:pt idx="551">
                  <c:v>168744</c:v>
                </c:pt>
                <c:pt idx="552">
                  <c:v>168744</c:v>
                </c:pt>
                <c:pt idx="553">
                  <c:v>168744</c:v>
                </c:pt>
                <c:pt idx="554">
                  <c:v>168744</c:v>
                </c:pt>
                <c:pt idx="555">
                  <c:v>168744</c:v>
                </c:pt>
                <c:pt idx="556">
                  <c:v>168744</c:v>
                </c:pt>
                <c:pt idx="557">
                  <c:v>168744</c:v>
                </c:pt>
                <c:pt idx="558">
                  <c:v>168744</c:v>
                </c:pt>
                <c:pt idx="559">
                  <c:v>168748</c:v>
                </c:pt>
                <c:pt idx="560">
                  <c:v>168752</c:v>
                </c:pt>
                <c:pt idx="561">
                  <c:v>168756</c:v>
                </c:pt>
                <c:pt idx="562">
                  <c:v>168756</c:v>
                </c:pt>
                <c:pt idx="563">
                  <c:v>168760</c:v>
                </c:pt>
                <c:pt idx="564">
                  <c:v>168764</c:v>
                </c:pt>
                <c:pt idx="565">
                  <c:v>168764</c:v>
                </c:pt>
                <c:pt idx="566">
                  <c:v>168768</c:v>
                </c:pt>
                <c:pt idx="567">
                  <c:v>168768</c:v>
                </c:pt>
                <c:pt idx="568">
                  <c:v>168768</c:v>
                </c:pt>
                <c:pt idx="569">
                  <c:v>168768</c:v>
                </c:pt>
                <c:pt idx="570">
                  <c:v>168768</c:v>
                </c:pt>
                <c:pt idx="571">
                  <c:v>168768</c:v>
                </c:pt>
                <c:pt idx="572">
                  <c:v>168768</c:v>
                </c:pt>
                <c:pt idx="573">
                  <c:v>168768</c:v>
                </c:pt>
                <c:pt idx="574">
                  <c:v>168768</c:v>
                </c:pt>
                <c:pt idx="575">
                  <c:v>168768</c:v>
                </c:pt>
                <c:pt idx="576">
                  <c:v>168768</c:v>
                </c:pt>
                <c:pt idx="577">
                  <c:v>168768</c:v>
                </c:pt>
                <c:pt idx="578">
                  <c:v>168768</c:v>
                </c:pt>
                <c:pt idx="579">
                  <c:v>168768</c:v>
                </c:pt>
                <c:pt idx="580">
                  <c:v>168768</c:v>
                </c:pt>
                <c:pt idx="581">
                  <c:v>168768</c:v>
                </c:pt>
                <c:pt idx="582">
                  <c:v>168768</c:v>
                </c:pt>
                <c:pt idx="583">
                  <c:v>168772</c:v>
                </c:pt>
                <c:pt idx="584">
                  <c:v>168784</c:v>
                </c:pt>
                <c:pt idx="585">
                  <c:v>168792</c:v>
                </c:pt>
                <c:pt idx="586">
                  <c:v>168808</c:v>
                </c:pt>
                <c:pt idx="587">
                  <c:v>187418</c:v>
                </c:pt>
                <c:pt idx="588">
                  <c:v>187418</c:v>
                </c:pt>
                <c:pt idx="589">
                  <c:v>187418</c:v>
                </c:pt>
                <c:pt idx="590">
                  <c:v>187418</c:v>
                </c:pt>
                <c:pt idx="591">
                  <c:v>187418</c:v>
                </c:pt>
                <c:pt idx="592">
                  <c:v>187418</c:v>
                </c:pt>
                <c:pt idx="593">
                  <c:v>187418</c:v>
                </c:pt>
                <c:pt idx="594">
                  <c:v>187418</c:v>
                </c:pt>
                <c:pt idx="595">
                  <c:v>187418</c:v>
                </c:pt>
                <c:pt idx="596">
                  <c:v>187418</c:v>
                </c:pt>
                <c:pt idx="597">
                  <c:v>187418</c:v>
                </c:pt>
                <c:pt idx="598">
                  <c:v>187418</c:v>
                </c:pt>
                <c:pt idx="599">
                  <c:v>187418</c:v>
                </c:pt>
                <c:pt idx="600">
                  <c:v>187418</c:v>
                </c:pt>
                <c:pt idx="601">
                  <c:v>187418</c:v>
                </c:pt>
                <c:pt idx="602">
                  <c:v>187418</c:v>
                </c:pt>
                <c:pt idx="603">
                  <c:v>187418</c:v>
                </c:pt>
                <c:pt idx="604">
                  <c:v>187418</c:v>
                </c:pt>
                <c:pt idx="605">
                  <c:v>187418</c:v>
                </c:pt>
                <c:pt idx="606">
                  <c:v>187422</c:v>
                </c:pt>
                <c:pt idx="607">
                  <c:v>187426</c:v>
                </c:pt>
                <c:pt idx="608">
                  <c:v>187430</c:v>
                </c:pt>
                <c:pt idx="609">
                  <c:v>187436</c:v>
                </c:pt>
                <c:pt idx="610">
                  <c:v>187442</c:v>
                </c:pt>
                <c:pt idx="611">
                  <c:v>187448</c:v>
                </c:pt>
                <c:pt idx="612">
                  <c:v>187452</c:v>
                </c:pt>
                <c:pt idx="613">
                  <c:v>187460</c:v>
                </c:pt>
                <c:pt idx="614">
                  <c:v>187468</c:v>
                </c:pt>
                <c:pt idx="615">
                  <c:v>187478</c:v>
                </c:pt>
                <c:pt idx="616">
                  <c:v>187490</c:v>
                </c:pt>
                <c:pt idx="617">
                  <c:v>187494</c:v>
                </c:pt>
                <c:pt idx="618">
                  <c:v>187494</c:v>
                </c:pt>
                <c:pt idx="619">
                  <c:v>187494</c:v>
                </c:pt>
                <c:pt idx="620">
                  <c:v>187494</c:v>
                </c:pt>
                <c:pt idx="621">
                  <c:v>187494</c:v>
                </c:pt>
                <c:pt idx="622">
                  <c:v>187494</c:v>
                </c:pt>
                <c:pt idx="623">
                  <c:v>187494</c:v>
                </c:pt>
                <c:pt idx="624">
                  <c:v>187494</c:v>
                </c:pt>
                <c:pt idx="625">
                  <c:v>187494</c:v>
                </c:pt>
                <c:pt idx="626">
                  <c:v>187494</c:v>
                </c:pt>
                <c:pt idx="627">
                  <c:v>187494</c:v>
                </c:pt>
                <c:pt idx="628">
                  <c:v>187494</c:v>
                </c:pt>
                <c:pt idx="629">
                  <c:v>187494</c:v>
                </c:pt>
                <c:pt idx="630">
                  <c:v>206104</c:v>
                </c:pt>
                <c:pt idx="631">
                  <c:v>206104</c:v>
                </c:pt>
                <c:pt idx="632">
                  <c:v>206104</c:v>
                </c:pt>
                <c:pt idx="633">
                  <c:v>206108</c:v>
                </c:pt>
                <c:pt idx="634">
                  <c:v>206108</c:v>
                </c:pt>
                <c:pt idx="635">
                  <c:v>206108</c:v>
                </c:pt>
                <c:pt idx="636">
                  <c:v>206112</c:v>
                </c:pt>
                <c:pt idx="637">
                  <c:v>206112</c:v>
                </c:pt>
                <c:pt idx="638">
                  <c:v>206112</c:v>
                </c:pt>
                <c:pt idx="639">
                  <c:v>206112</c:v>
                </c:pt>
                <c:pt idx="640">
                  <c:v>206112</c:v>
                </c:pt>
                <c:pt idx="641">
                  <c:v>206112</c:v>
                </c:pt>
                <c:pt idx="642">
                  <c:v>206112</c:v>
                </c:pt>
                <c:pt idx="643">
                  <c:v>206112</c:v>
                </c:pt>
                <c:pt idx="644">
                  <c:v>206112</c:v>
                </c:pt>
                <c:pt idx="645">
                  <c:v>206112</c:v>
                </c:pt>
                <c:pt idx="646">
                  <c:v>206112</c:v>
                </c:pt>
                <c:pt idx="647">
                  <c:v>206112</c:v>
                </c:pt>
                <c:pt idx="648">
                  <c:v>206112</c:v>
                </c:pt>
                <c:pt idx="649">
                  <c:v>206112</c:v>
                </c:pt>
                <c:pt idx="650">
                  <c:v>206112</c:v>
                </c:pt>
                <c:pt idx="651">
                  <c:v>206112</c:v>
                </c:pt>
                <c:pt idx="652">
                  <c:v>206112</c:v>
                </c:pt>
                <c:pt idx="653">
                  <c:v>206112</c:v>
                </c:pt>
                <c:pt idx="654">
                  <c:v>206112</c:v>
                </c:pt>
                <c:pt idx="655">
                  <c:v>206112</c:v>
                </c:pt>
                <c:pt idx="656">
                  <c:v>206112</c:v>
                </c:pt>
                <c:pt idx="657">
                  <c:v>206112</c:v>
                </c:pt>
                <c:pt idx="658">
                  <c:v>206112</c:v>
                </c:pt>
                <c:pt idx="659">
                  <c:v>206112</c:v>
                </c:pt>
                <c:pt idx="660">
                  <c:v>206116</c:v>
                </c:pt>
                <c:pt idx="661">
                  <c:v>206116</c:v>
                </c:pt>
                <c:pt idx="662">
                  <c:v>206120</c:v>
                </c:pt>
                <c:pt idx="663">
                  <c:v>206120</c:v>
                </c:pt>
                <c:pt idx="664">
                  <c:v>206124</c:v>
                </c:pt>
                <c:pt idx="665">
                  <c:v>206128</c:v>
                </c:pt>
                <c:pt idx="666">
                  <c:v>206128</c:v>
                </c:pt>
                <c:pt idx="667">
                  <c:v>206132</c:v>
                </c:pt>
                <c:pt idx="668">
                  <c:v>206132</c:v>
                </c:pt>
                <c:pt idx="669">
                  <c:v>206136</c:v>
                </c:pt>
                <c:pt idx="670">
                  <c:v>206136</c:v>
                </c:pt>
                <c:pt idx="671">
                  <c:v>206136</c:v>
                </c:pt>
                <c:pt idx="672">
                  <c:v>206136</c:v>
                </c:pt>
                <c:pt idx="673">
                  <c:v>206136</c:v>
                </c:pt>
                <c:pt idx="674">
                  <c:v>206136</c:v>
                </c:pt>
                <c:pt idx="675">
                  <c:v>206136</c:v>
                </c:pt>
                <c:pt idx="676">
                  <c:v>206136</c:v>
                </c:pt>
                <c:pt idx="677">
                  <c:v>206136</c:v>
                </c:pt>
                <c:pt idx="678">
                  <c:v>206136</c:v>
                </c:pt>
                <c:pt idx="679">
                  <c:v>206136</c:v>
                </c:pt>
                <c:pt idx="680">
                  <c:v>206136</c:v>
                </c:pt>
                <c:pt idx="681">
                  <c:v>206136</c:v>
                </c:pt>
                <c:pt idx="682">
                  <c:v>206136</c:v>
                </c:pt>
                <c:pt idx="683">
                  <c:v>206140</c:v>
                </c:pt>
                <c:pt idx="684">
                  <c:v>206144</c:v>
                </c:pt>
                <c:pt idx="685">
                  <c:v>206152</c:v>
                </c:pt>
                <c:pt idx="686">
                  <c:v>206160</c:v>
                </c:pt>
                <c:pt idx="687">
                  <c:v>206170</c:v>
                </c:pt>
                <c:pt idx="688">
                  <c:v>206182</c:v>
                </c:pt>
                <c:pt idx="689">
                  <c:v>206192</c:v>
                </c:pt>
                <c:pt idx="690">
                  <c:v>206206</c:v>
                </c:pt>
                <c:pt idx="691">
                  <c:v>206218</c:v>
                </c:pt>
                <c:pt idx="692">
                  <c:v>206218</c:v>
                </c:pt>
                <c:pt idx="693">
                  <c:v>206230</c:v>
                </c:pt>
                <c:pt idx="694">
                  <c:v>206248</c:v>
                </c:pt>
                <c:pt idx="695">
                  <c:v>206258</c:v>
                </c:pt>
                <c:pt idx="696">
                  <c:v>206264</c:v>
                </c:pt>
                <c:pt idx="697">
                  <c:v>206268</c:v>
                </c:pt>
                <c:pt idx="698">
                  <c:v>206268</c:v>
                </c:pt>
                <c:pt idx="699">
                  <c:v>206268</c:v>
                </c:pt>
                <c:pt idx="700">
                  <c:v>206268</c:v>
                </c:pt>
                <c:pt idx="701">
                  <c:v>206268</c:v>
                </c:pt>
                <c:pt idx="702">
                  <c:v>206268</c:v>
                </c:pt>
                <c:pt idx="703">
                  <c:v>206268</c:v>
                </c:pt>
                <c:pt idx="704">
                  <c:v>206268</c:v>
                </c:pt>
                <c:pt idx="705">
                  <c:v>206268</c:v>
                </c:pt>
                <c:pt idx="706">
                  <c:v>206268</c:v>
                </c:pt>
                <c:pt idx="707">
                  <c:v>206268</c:v>
                </c:pt>
                <c:pt idx="708">
                  <c:v>206268</c:v>
                </c:pt>
                <c:pt idx="709">
                  <c:v>206272</c:v>
                </c:pt>
                <c:pt idx="710">
                  <c:v>206272</c:v>
                </c:pt>
                <c:pt idx="711">
                  <c:v>206278</c:v>
                </c:pt>
                <c:pt idx="712">
                  <c:v>206286</c:v>
                </c:pt>
                <c:pt idx="713">
                  <c:v>206296</c:v>
                </c:pt>
                <c:pt idx="714">
                  <c:v>206320</c:v>
                </c:pt>
                <c:pt idx="715">
                  <c:v>224942</c:v>
                </c:pt>
                <c:pt idx="716">
                  <c:v>224942</c:v>
                </c:pt>
                <c:pt idx="717">
                  <c:v>224942</c:v>
                </c:pt>
                <c:pt idx="718">
                  <c:v>224942</c:v>
                </c:pt>
                <c:pt idx="719">
                  <c:v>224942</c:v>
                </c:pt>
                <c:pt idx="720">
                  <c:v>224942</c:v>
                </c:pt>
                <c:pt idx="721">
                  <c:v>224942</c:v>
                </c:pt>
                <c:pt idx="722">
                  <c:v>224942</c:v>
                </c:pt>
                <c:pt idx="723">
                  <c:v>224942</c:v>
                </c:pt>
                <c:pt idx="724">
                  <c:v>224942</c:v>
                </c:pt>
                <c:pt idx="725">
                  <c:v>224942</c:v>
                </c:pt>
                <c:pt idx="726">
                  <c:v>224942</c:v>
                </c:pt>
                <c:pt idx="727">
                  <c:v>224942</c:v>
                </c:pt>
                <c:pt idx="728">
                  <c:v>224946</c:v>
                </c:pt>
                <c:pt idx="729">
                  <c:v>224950</c:v>
                </c:pt>
                <c:pt idx="730">
                  <c:v>224950</c:v>
                </c:pt>
                <c:pt idx="731">
                  <c:v>224950</c:v>
                </c:pt>
                <c:pt idx="732">
                  <c:v>224954</c:v>
                </c:pt>
                <c:pt idx="733">
                  <c:v>224954</c:v>
                </c:pt>
                <c:pt idx="734">
                  <c:v>224954</c:v>
                </c:pt>
                <c:pt idx="735">
                  <c:v>224954</c:v>
                </c:pt>
                <c:pt idx="736">
                  <c:v>224954</c:v>
                </c:pt>
                <c:pt idx="737">
                  <c:v>224954</c:v>
                </c:pt>
                <c:pt idx="738">
                  <c:v>224958</c:v>
                </c:pt>
                <c:pt idx="739">
                  <c:v>224958</c:v>
                </c:pt>
                <c:pt idx="740">
                  <c:v>224962</c:v>
                </c:pt>
                <c:pt idx="741">
                  <c:v>224966</c:v>
                </c:pt>
                <c:pt idx="742">
                  <c:v>224966</c:v>
                </c:pt>
                <c:pt idx="743">
                  <c:v>224970</c:v>
                </c:pt>
                <c:pt idx="744">
                  <c:v>224970</c:v>
                </c:pt>
                <c:pt idx="745">
                  <c:v>224970</c:v>
                </c:pt>
                <c:pt idx="746">
                  <c:v>224970</c:v>
                </c:pt>
                <c:pt idx="747">
                  <c:v>224970</c:v>
                </c:pt>
                <c:pt idx="748">
                  <c:v>224970</c:v>
                </c:pt>
                <c:pt idx="749">
                  <c:v>224970</c:v>
                </c:pt>
                <c:pt idx="750">
                  <c:v>224970</c:v>
                </c:pt>
                <c:pt idx="751">
                  <c:v>224974</c:v>
                </c:pt>
                <c:pt idx="752">
                  <c:v>224980</c:v>
                </c:pt>
                <c:pt idx="753">
                  <c:v>224986</c:v>
                </c:pt>
                <c:pt idx="754">
                  <c:v>224992</c:v>
                </c:pt>
                <c:pt idx="755">
                  <c:v>225002</c:v>
                </c:pt>
                <c:pt idx="756">
                  <c:v>225016</c:v>
                </c:pt>
                <c:pt idx="757">
                  <c:v>243626</c:v>
                </c:pt>
                <c:pt idx="758">
                  <c:v>243626</c:v>
                </c:pt>
                <c:pt idx="759">
                  <c:v>243626</c:v>
                </c:pt>
                <c:pt idx="760">
                  <c:v>243626</c:v>
                </c:pt>
                <c:pt idx="761">
                  <c:v>243626</c:v>
                </c:pt>
                <c:pt idx="762">
                  <c:v>243626</c:v>
                </c:pt>
                <c:pt idx="763">
                  <c:v>243626</c:v>
                </c:pt>
                <c:pt idx="764">
                  <c:v>243626</c:v>
                </c:pt>
                <c:pt idx="765">
                  <c:v>243626</c:v>
                </c:pt>
                <c:pt idx="766">
                  <c:v>243626</c:v>
                </c:pt>
                <c:pt idx="767">
                  <c:v>243626</c:v>
                </c:pt>
                <c:pt idx="768">
                  <c:v>243626</c:v>
                </c:pt>
                <c:pt idx="769">
                  <c:v>243626</c:v>
                </c:pt>
                <c:pt idx="770">
                  <c:v>243626</c:v>
                </c:pt>
                <c:pt idx="771">
                  <c:v>243626</c:v>
                </c:pt>
                <c:pt idx="772">
                  <c:v>243626</c:v>
                </c:pt>
                <c:pt idx="773">
                  <c:v>243626</c:v>
                </c:pt>
                <c:pt idx="774">
                  <c:v>243626</c:v>
                </c:pt>
                <c:pt idx="775">
                  <c:v>243630</c:v>
                </c:pt>
                <c:pt idx="776">
                  <c:v>243634</c:v>
                </c:pt>
                <c:pt idx="777">
                  <c:v>243638</c:v>
                </c:pt>
                <c:pt idx="778">
                  <c:v>243642</c:v>
                </c:pt>
                <c:pt idx="779">
                  <c:v>243646</c:v>
                </c:pt>
                <c:pt idx="780">
                  <c:v>243652</c:v>
                </c:pt>
                <c:pt idx="781">
                  <c:v>243658</c:v>
                </c:pt>
                <c:pt idx="782">
                  <c:v>243664</c:v>
                </c:pt>
                <c:pt idx="783">
                  <c:v>243672</c:v>
                </c:pt>
                <c:pt idx="784">
                  <c:v>243676</c:v>
                </c:pt>
                <c:pt idx="785">
                  <c:v>243676</c:v>
                </c:pt>
                <c:pt idx="786">
                  <c:v>243676</c:v>
                </c:pt>
                <c:pt idx="787">
                  <c:v>243676</c:v>
                </c:pt>
                <c:pt idx="788">
                  <c:v>243676</c:v>
                </c:pt>
                <c:pt idx="789">
                  <c:v>243676</c:v>
                </c:pt>
                <c:pt idx="790">
                  <c:v>243676</c:v>
                </c:pt>
                <c:pt idx="791">
                  <c:v>243676</c:v>
                </c:pt>
                <c:pt idx="792">
                  <c:v>243676</c:v>
                </c:pt>
                <c:pt idx="793">
                  <c:v>243676</c:v>
                </c:pt>
                <c:pt idx="794">
                  <c:v>243676</c:v>
                </c:pt>
                <c:pt idx="795">
                  <c:v>243676</c:v>
                </c:pt>
                <c:pt idx="796">
                  <c:v>243676</c:v>
                </c:pt>
                <c:pt idx="797">
                  <c:v>243676</c:v>
                </c:pt>
                <c:pt idx="798">
                  <c:v>243680</c:v>
                </c:pt>
                <c:pt idx="799">
                  <c:v>262290</c:v>
                </c:pt>
                <c:pt idx="800">
                  <c:v>262290</c:v>
                </c:pt>
                <c:pt idx="801">
                  <c:v>262290</c:v>
                </c:pt>
                <c:pt idx="802">
                  <c:v>262290</c:v>
                </c:pt>
                <c:pt idx="803">
                  <c:v>262290</c:v>
                </c:pt>
                <c:pt idx="804">
                  <c:v>262290</c:v>
                </c:pt>
                <c:pt idx="805">
                  <c:v>262290</c:v>
                </c:pt>
                <c:pt idx="806">
                  <c:v>262294</c:v>
                </c:pt>
                <c:pt idx="807">
                  <c:v>262294</c:v>
                </c:pt>
                <c:pt idx="808">
                  <c:v>262294</c:v>
                </c:pt>
                <c:pt idx="809">
                  <c:v>262294</c:v>
                </c:pt>
                <c:pt idx="810">
                  <c:v>262294</c:v>
                </c:pt>
                <c:pt idx="811">
                  <c:v>262298</c:v>
                </c:pt>
                <c:pt idx="812">
                  <c:v>262298</c:v>
                </c:pt>
                <c:pt idx="813">
                  <c:v>262302</c:v>
                </c:pt>
                <c:pt idx="814">
                  <c:v>262306</c:v>
                </c:pt>
                <c:pt idx="815">
                  <c:v>262306</c:v>
                </c:pt>
                <c:pt idx="816">
                  <c:v>262306</c:v>
                </c:pt>
                <c:pt idx="817">
                  <c:v>262306</c:v>
                </c:pt>
                <c:pt idx="818">
                  <c:v>262306</c:v>
                </c:pt>
                <c:pt idx="819">
                  <c:v>262306</c:v>
                </c:pt>
                <c:pt idx="820">
                  <c:v>262306</c:v>
                </c:pt>
                <c:pt idx="821">
                  <c:v>262306</c:v>
                </c:pt>
                <c:pt idx="822">
                  <c:v>262306</c:v>
                </c:pt>
                <c:pt idx="823">
                  <c:v>262306</c:v>
                </c:pt>
                <c:pt idx="824">
                  <c:v>262306</c:v>
                </c:pt>
                <c:pt idx="825">
                  <c:v>262306</c:v>
                </c:pt>
                <c:pt idx="826">
                  <c:v>262306</c:v>
                </c:pt>
                <c:pt idx="827">
                  <c:v>262306</c:v>
                </c:pt>
                <c:pt idx="828">
                  <c:v>262306</c:v>
                </c:pt>
                <c:pt idx="829">
                  <c:v>262306</c:v>
                </c:pt>
                <c:pt idx="830">
                  <c:v>262306</c:v>
                </c:pt>
                <c:pt idx="831">
                  <c:v>262312</c:v>
                </c:pt>
                <c:pt idx="832">
                  <c:v>262316</c:v>
                </c:pt>
                <c:pt idx="833">
                  <c:v>262316</c:v>
                </c:pt>
                <c:pt idx="834">
                  <c:v>262320</c:v>
                </c:pt>
                <c:pt idx="835">
                  <c:v>262320</c:v>
                </c:pt>
                <c:pt idx="836">
                  <c:v>262324</c:v>
                </c:pt>
                <c:pt idx="837">
                  <c:v>262332</c:v>
                </c:pt>
                <c:pt idx="838">
                  <c:v>262336</c:v>
                </c:pt>
                <c:pt idx="839">
                  <c:v>262336</c:v>
                </c:pt>
                <c:pt idx="840">
                  <c:v>262340</c:v>
                </c:pt>
                <c:pt idx="841">
                  <c:v>262340</c:v>
                </c:pt>
                <c:pt idx="842">
                  <c:v>262340</c:v>
                </c:pt>
                <c:pt idx="843">
                  <c:v>262340</c:v>
                </c:pt>
                <c:pt idx="844">
                  <c:v>262340</c:v>
                </c:pt>
                <c:pt idx="845">
                  <c:v>262340</c:v>
                </c:pt>
                <c:pt idx="846">
                  <c:v>262340</c:v>
                </c:pt>
                <c:pt idx="847">
                  <c:v>262340</c:v>
                </c:pt>
                <c:pt idx="848">
                  <c:v>262340</c:v>
                </c:pt>
                <c:pt idx="849">
                  <c:v>262340</c:v>
                </c:pt>
                <c:pt idx="850">
                  <c:v>262344</c:v>
                </c:pt>
                <c:pt idx="851">
                  <c:v>262348</c:v>
                </c:pt>
                <c:pt idx="852">
                  <c:v>262348</c:v>
                </c:pt>
                <c:pt idx="853">
                  <c:v>262358</c:v>
                </c:pt>
                <c:pt idx="854">
                  <c:v>262358</c:v>
                </c:pt>
                <c:pt idx="855">
                  <c:v>262366</c:v>
                </c:pt>
                <c:pt idx="856">
                  <c:v>262376</c:v>
                </c:pt>
                <c:pt idx="857">
                  <c:v>262386</c:v>
                </c:pt>
                <c:pt idx="858">
                  <c:v>262396</c:v>
                </c:pt>
                <c:pt idx="859">
                  <c:v>262404</c:v>
                </c:pt>
                <c:pt idx="860">
                  <c:v>262416</c:v>
                </c:pt>
                <c:pt idx="861">
                  <c:v>262428</c:v>
                </c:pt>
                <c:pt idx="862">
                  <c:v>262440</c:v>
                </c:pt>
                <c:pt idx="863">
                  <c:v>262452</c:v>
                </c:pt>
                <c:pt idx="864">
                  <c:v>262462</c:v>
                </c:pt>
                <c:pt idx="865">
                  <c:v>262472</c:v>
                </c:pt>
                <c:pt idx="866">
                  <c:v>262476</c:v>
                </c:pt>
                <c:pt idx="867">
                  <c:v>262476</c:v>
                </c:pt>
                <c:pt idx="868">
                  <c:v>262476</c:v>
                </c:pt>
                <c:pt idx="869">
                  <c:v>262476</c:v>
                </c:pt>
                <c:pt idx="870">
                  <c:v>262476</c:v>
                </c:pt>
                <c:pt idx="871">
                  <c:v>262476</c:v>
                </c:pt>
                <c:pt idx="872">
                  <c:v>262476</c:v>
                </c:pt>
                <c:pt idx="873">
                  <c:v>262476</c:v>
                </c:pt>
                <c:pt idx="874">
                  <c:v>262476</c:v>
                </c:pt>
                <c:pt idx="875">
                  <c:v>262476</c:v>
                </c:pt>
                <c:pt idx="876">
                  <c:v>262476</c:v>
                </c:pt>
                <c:pt idx="877">
                  <c:v>262476</c:v>
                </c:pt>
                <c:pt idx="878">
                  <c:v>262476</c:v>
                </c:pt>
                <c:pt idx="879">
                  <c:v>262476</c:v>
                </c:pt>
                <c:pt idx="880">
                  <c:v>262476</c:v>
                </c:pt>
                <c:pt idx="881">
                  <c:v>262482</c:v>
                </c:pt>
                <c:pt idx="882">
                  <c:v>262490</c:v>
                </c:pt>
                <c:pt idx="883">
                  <c:v>262504</c:v>
                </c:pt>
                <c:pt idx="884">
                  <c:v>281114</c:v>
                </c:pt>
                <c:pt idx="885">
                  <c:v>281114</c:v>
                </c:pt>
                <c:pt idx="886">
                  <c:v>281114</c:v>
                </c:pt>
                <c:pt idx="887">
                  <c:v>281114</c:v>
                </c:pt>
                <c:pt idx="888">
                  <c:v>281114</c:v>
                </c:pt>
                <c:pt idx="889">
                  <c:v>281114</c:v>
                </c:pt>
                <c:pt idx="890">
                  <c:v>281114</c:v>
                </c:pt>
                <c:pt idx="891">
                  <c:v>281114</c:v>
                </c:pt>
                <c:pt idx="892">
                  <c:v>281114</c:v>
                </c:pt>
                <c:pt idx="893">
                  <c:v>281114</c:v>
                </c:pt>
                <c:pt idx="894">
                  <c:v>281114</c:v>
                </c:pt>
                <c:pt idx="895">
                  <c:v>281114</c:v>
                </c:pt>
                <c:pt idx="896">
                  <c:v>281118</c:v>
                </c:pt>
                <c:pt idx="897">
                  <c:v>281122</c:v>
                </c:pt>
                <c:pt idx="898">
                  <c:v>281126</c:v>
                </c:pt>
                <c:pt idx="899">
                  <c:v>281130</c:v>
                </c:pt>
                <c:pt idx="900">
                  <c:v>281130</c:v>
                </c:pt>
                <c:pt idx="901">
                  <c:v>281134</c:v>
                </c:pt>
                <c:pt idx="902">
                  <c:v>281134</c:v>
                </c:pt>
                <c:pt idx="903">
                  <c:v>281134</c:v>
                </c:pt>
                <c:pt idx="904">
                  <c:v>281134</c:v>
                </c:pt>
                <c:pt idx="905">
                  <c:v>281134</c:v>
                </c:pt>
                <c:pt idx="906">
                  <c:v>281134</c:v>
                </c:pt>
                <c:pt idx="907">
                  <c:v>281134</c:v>
                </c:pt>
                <c:pt idx="908">
                  <c:v>281134</c:v>
                </c:pt>
                <c:pt idx="909">
                  <c:v>281134</c:v>
                </c:pt>
                <c:pt idx="910">
                  <c:v>281134</c:v>
                </c:pt>
                <c:pt idx="911">
                  <c:v>281138</c:v>
                </c:pt>
                <c:pt idx="912">
                  <c:v>281138</c:v>
                </c:pt>
                <c:pt idx="913">
                  <c:v>281138</c:v>
                </c:pt>
                <c:pt idx="914">
                  <c:v>281138</c:v>
                </c:pt>
                <c:pt idx="915">
                  <c:v>281138</c:v>
                </c:pt>
                <c:pt idx="916">
                  <c:v>281138</c:v>
                </c:pt>
                <c:pt idx="917">
                  <c:v>281138</c:v>
                </c:pt>
                <c:pt idx="918">
                  <c:v>281138</c:v>
                </c:pt>
                <c:pt idx="919">
                  <c:v>281142</c:v>
                </c:pt>
                <c:pt idx="920">
                  <c:v>281146</c:v>
                </c:pt>
                <c:pt idx="921">
                  <c:v>281152</c:v>
                </c:pt>
                <c:pt idx="922">
                  <c:v>281158</c:v>
                </c:pt>
                <c:pt idx="923">
                  <c:v>281166</c:v>
                </c:pt>
                <c:pt idx="924">
                  <c:v>281178</c:v>
                </c:pt>
                <c:pt idx="925">
                  <c:v>281196</c:v>
                </c:pt>
                <c:pt idx="926">
                  <c:v>299806</c:v>
                </c:pt>
                <c:pt idx="927">
                  <c:v>299806</c:v>
                </c:pt>
                <c:pt idx="928">
                  <c:v>299806</c:v>
                </c:pt>
                <c:pt idx="929">
                  <c:v>299806</c:v>
                </c:pt>
                <c:pt idx="930">
                  <c:v>299806</c:v>
                </c:pt>
                <c:pt idx="931">
                  <c:v>299806</c:v>
                </c:pt>
                <c:pt idx="932">
                  <c:v>299806</c:v>
                </c:pt>
                <c:pt idx="933">
                  <c:v>299806</c:v>
                </c:pt>
                <c:pt idx="934">
                  <c:v>299806</c:v>
                </c:pt>
                <c:pt idx="935">
                  <c:v>299806</c:v>
                </c:pt>
                <c:pt idx="936">
                  <c:v>299806</c:v>
                </c:pt>
                <c:pt idx="937">
                  <c:v>299806</c:v>
                </c:pt>
                <c:pt idx="938">
                  <c:v>299806</c:v>
                </c:pt>
                <c:pt idx="939">
                  <c:v>299806</c:v>
                </c:pt>
                <c:pt idx="940">
                  <c:v>299806</c:v>
                </c:pt>
                <c:pt idx="941">
                  <c:v>299806</c:v>
                </c:pt>
                <c:pt idx="942">
                  <c:v>299806</c:v>
                </c:pt>
                <c:pt idx="943">
                  <c:v>299806</c:v>
                </c:pt>
                <c:pt idx="944">
                  <c:v>299810</c:v>
                </c:pt>
                <c:pt idx="945">
                  <c:v>299814</c:v>
                </c:pt>
                <c:pt idx="946">
                  <c:v>299818</c:v>
                </c:pt>
                <c:pt idx="947">
                  <c:v>299822</c:v>
                </c:pt>
                <c:pt idx="948">
                  <c:v>299826</c:v>
                </c:pt>
                <c:pt idx="949">
                  <c:v>299830</c:v>
                </c:pt>
                <c:pt idx="950">
                  <c:v>299834</c:v>
                </c:pt>
                <c:pt idx="951">
                  <c:v>299838</c:v>
                </c:pt>
                <c:pt idx="952">
                  <c:v>299842</c:v>
                </c:pt>
                <c:pt idx="953">
                  <c:v>299842</c:v>
                </c:pt>
                <c:pt idx="954">
                  <c:v>299842</c:v>
                </c:pt>
                <c:pt idx="955">
                  <c:v>299842</c:v>
                </c:pt>
                <c:pt idx="956">
                  <c:v>299842</c:v>
                </c:pt>
                <c:pt idx="957">
                  <c:v>299842</c:v>
                </c:pt>
                <c:pt idx="958">
                  <c:v>299842</c:v>
                </c:pt>
                <c:pt idx="959">
                  <c:v>299842</c:v>
                </c:pt>
                <c:pt idx="960">
                  <c:v>299842</c:v>
                </c:pt>
                <c:pt idx="961">
                  <c:v>299842</c:v>
                </c:pt>
                <c:pt idx="962">
                  <c:v>299842</c:v>
                </c:pt>
                <c:pt idx="963">
                  <c:v>299842</c:v>
                </c:pt>
                <c:pt idx="964">
                  <c:v>299842</c:v>
                </c:pt>
                <c:pt idx="965">
                  <c:v>299842</c:v>
                </c:pt>
                <c:pt idx="966">
                  <c:v>299850</c:v>
                </c:pt>
                <c:pt idx="967">
                  <c:v>299866</c:v>
                </c:pt>
                <c:pt idx="968">
                  <c:v>318476</c:v>
                </c:pt>
                <c:pt idx="969">
                  <c:v>318476</c:v>
                </c:pt>
                <c:pt idx="970">
                  <c:v>318476</c:v>
                </c:pt>
                <c:pt idx="971">
                  <c:v>318476</c:v>
                </c:pt>
                <c:pt idx="972">
                  <c:v>318476</c:v>
                </c:pt>
                <c:pt idx="973">
                  <c:v>318476</c:v>
                </c:pt>
                <c:pt idx="974">
                  <c:v>318476</c:v>
                </c:pt>
                <c:pt idx="975">
                  <c:v>318476</c:v>
                </c:pt>
                <c:pt idx="976">
                  <c:v>318476</c:v>
                </c:pt>
                <c:pt idx="977">
                  <c:v>318476</c:v>
                </c:pt>
                <c:pt idx="978">
                  <c:v>318476</c:v>
                </c:pt>
                <c:pt idx="979">
                  <c:v>318480</c:v>
                </c:pt>
                <c:pt idx="980">
                  <c:v>318480</c:v>
                </c:pt>
                <c:pt idx="981">
                  <c:v>318484</c:v>
                </c:pt>
                <c:pt idx="982">
                  <c:v>318484</c:v>
                </c:pt>
                <c:pt idx="983">
                  <c:v>318484</c:v>
                </c:pt>
                <c:pt idx="984">
                  <c:v>318488</c:v>
                </c:pt>
                <c:pt idx="985">
                  <c:v>318488</c:v>
                </c:pt>
                <c:pt idx="986">
                  <c:v>318488</c:v>
                </c:pt>
                <c:pt idx="987">
                  <c:v>318488</c:v>
                </c:pt>
                <c:pt idx="988">
                  <c:v>318488</c:v>
                </c:pt>
                <c:pt idx="989">
                  <c:v>318488</c:v>
                </c:pt>
                <c:pt idx="990">
                  <c:v>318488</c:v>
                </c:pt>
                <c:pt idx="991">
                  <c:v>318488</c:v>
                </c:pt>
                <c:pt idx="992">
                  <c:v>318488</c:v>
                </c:pt>
                <c:pt idx="993">
                  <c:v>318488</c:v>
                </c:pt>
                <c:pt idx="994">
                  <c:v>318488</c:v>
                </c:pt>
                <c:pt idx="995">
                  <c:v>318488</c:v>
                </c:pt>
                <c:pt idx="996">
                  <c:v>318488</c:v>
                </c:pt>
                <c:pt idx="997">
                  <c:v>318492</c:v>
                </c:pt>
                <c:pt idx="998">
                  <c:v>318496</c:v>
                </c:pt>
                <c:pt idx="999">
                  <c:v>318500</c:v>
                </c:pt>
                <c:pt idx="1000">
                  <c:v>318504</c:v>
                </c:pt>
                <c:pt idx="1001">
                  <c:v>318512</c:v>
                </c:pt>
                <c:pt idx="1002">
                  <c:v>318518</c:v>
                </c:pt>
                <c:pt idx="1003">
                  <c:v>318526</c:v>
                </c:pt>
                <c:pt idx="1004">
                  <c:v>318530</c:v>
                </c:pt>
                <c:pt idx="1005">
                  <c:v>318538</c:v>
                </c:pt>
                <c:pt idx="1006">
                  <c:v>318542</c:v>
                </c:pt>
                <c:pt idx="1007">
                  <c:v>318552</c:v>
                </c:pt>
                <c:pt idx="1008">
                  <c:v>318556</c:v>
                </c:pt>
                <c:pt idx="1009">
                  <c:v>318556</c:v>
                </c:pt>
                <c:pt idx="1010">
                  <c:v>318556</c:v>
                </c:pt>
                <c:pt idx="1011">
                  <c:v>318556</c:v>
                </c:pt>
                <c:pt idx="1012">
                  <c:v>318556</c:v>
                </c:pt>
                <c:pt idx="1013">
                  <c:v>318556</c:v>
                </c:pt>
                <c:pt idx="1014">
                  <c:v>318556</c:v>
                </c:pt>
                <c:pt idx="1015">
                  <c:v>318556</c:v>
                </c:pt>
                <c:pt idx="1016">
                  <c:v>318556</c:v>
                </c:pt>
                <c:pt idx="1017">
                  <c:v>318556</c:v>
                </c:pt>
                <c:pt idx="1018">
                  <c:v>318556</c:v>
                </c:pt>
                <c:pt idx="1019">
                  <c:v>318560</c:v>
                </c:pt>
                <c:pt idx="1020">
                  <c:v>318560</c:v>
                </c:pt>
                <c:pt idx="1021">
                  <c:v>318564</c:v>
                </c:pt>
                <c:pt idx="1022">
                  <c:v>318574</c:v>
                </c:pt>
                <c:pt idx="1023">
                  <c:v>318590</c:v>
                </c:pt>
                <c:pt idx="1024">
                  <c:v>318604</c:v>
                </c:pt>
                <c:pt idx="1025">
                  <c:v>318628</c:v>
                </c:pt>
                <c:pt idx="1026">
                  <c:v>318650</c:v>
                </c:pt>
                <c:pt idx="1027">
                  <c:v>337260</c:v>
                </c:pt>
                <c:pt idx="1028">
                  <c:v>337260</c:v>
                </c:pt>
                <c:pt idx="1029">
                  <c:v>337260</c:v>
                </c:pt>
                <c:pt idx="1030">
                  <c:v>337260</c:v>
                </c:pt>
                <c:pt idx="1031">
                  <c:v>337260</c:v>
                </c:pt>
                <c:pt idx="1032">
                  <c:v>337264</c:v>
                </c:pt>
                <c:pt idx="1033">
                  <c:v>337264</c:v>
                </c:pt>
                <c:pt idx="1034">
                  <c:v>337264</c:v>
                </c:pt>
                <c:pt idx="1035">
                  <c:v>337264</c:v>
                </c:pt>
                <c:pt idx="1036">
                  <c:v>337264</c:v>
                </c:pt>
                <c:pt idx="1037">
                  <c:v>337264</c:v>
                </c:pt>
                <c:pt idx="1038">
                  <c:v>337264</c:v>
                </c:pt>
                <c:pt idx="1039">
                  <c:v>337264</c:v>
                </c:pt>
                <c:pt idx="1040">
                  <c:v>337268</c:v>
                </c:pt>
                <c:pt idx="1041">
                  <c:v>337272</c:v>
                </c:pt>
                <c:pt idx="1042">
                  <c:v>337272</c:v>
                </c:pt>
                <c:pt idx="1043">
                  <c:v>337276</c:v>
                </c:pt>
                <c:pt idx="1044">
                  <c:v>337276</c:v>
                </c:pt>
                <c:pt idx="1045">
                  <c:v>337276</c:v>
                </c:pt>
                <c:pt idx="1046">
                  <c:v>337280</c:v>
                </c:pt>
                <c:pt idx="1047">
                  <c:v>337280</c:v>
                </c:pt>
                <c:pt idx="1048">
                  <c:v>337280</c:v>
                </c:pt>
                <c:pt idx="1049">
                  <c:v>337280</c:v>
                </c:pt>
                <c:pt idx="1050">
                  <c:v>337280</c:v>
                </c:pt>
                <c:pt idx="1051">
                  <c:v>337280</c:v>
                </c:pt>
                <c:pt idx="1052">
                  <c:v>337280</c:v>
                </c:pt>
                <c:pt idx="1053">
                  <c:v>337280</c:v>
                </c:pt>
                <c:pt idx="1054">
                  <c:v>337284</c:v>
                </c:pt>
                <c:pt idx="1055">
                  <c:v>337284</c:v>
                </c:pt>
                <c:pt idx="1056">
                  <c:v>337284</c:v>
                </c:pt>
                <c:pt idx="1057">
                  <c:v>337284</c:v>
                </c:pt>
                <c:pt idx="1058">
                  <c:v>337284</c:v>
                </c:pt>
                <c:pt idx="1059">
                  <c:v>337284</c:v>
                </c:pt>
                <c:pt idx="1060">
                  <c:v>337284</c:v>
                </c:pt>
                <c:pt idx="1061">
                  <c:v>337284</c:v>
                </c:pt>
                <c:pt idx="1062">
                  <c:v>337284</c:v>
                </c:pt>
                <c:pt idx="1063">
                  <c:v>337288</c:v>
                </c:pt>
                <c:pt idx="1064">
                  <c:v>337292</c:v>
                </c:pt>
                <c:pt idx="1065">
                  <c:v>337300</c:v>
                </c:pt>
                <c:pt idx="1066">
                  <c:v>337304</c:v>
                </c:pt>
                <c:pt idx="1067">
                  <c:v>337308</c:v>
                </c:pt>
                <c:pt idx="1068">
                  <c:v>337316</c:v>
                </c:pt>
                <c:pt idx="1069">
                  <c:v>337320</c:v>
                </c:pt>
                <c:pt idx="1070">
                  <c:v>337320</c:v>
                </c:pt>
                <c:pt idx="1071">
                  <c:v>337320</c:v>
                </c:pt>
                <c:pt idx="1072">
                  <c:v>337320</c:v>
                </c:pt>
                <c:pt idx="1073">
                  <c:v>337324</c:v>
                </c:pt>
                <c:pt idx="1074">
                  <c:v>337324</c:v>
                </c:pt>
                <c:pt idx="1075">
                  <c:v>337324</c:v>
                </c:pt>
                <c:pt idx="1076">
                  <c:v>337324</c:v>
                </c:pt>
                <c:pt idx="1077">
                  <c:v>337324</c:v>
                </c:pt>
                <c:pt idx="1078">
                  <c:v>337328</c:v>
                </c:pt>
                <c:pt idx="1079">
                  <c:v>337328</c:v>
                </c:pt>
                <c:pt idx="1080">
                  <c:v>337328</c:v>
                </c:pt>
                <c:pt idx="1081">
                  <c:v>337328</c:v>
                </c:pt>
                <c:pt idx="1082">
                  <c:v>337328</c:v>
                </c:pt>
                <c:pt idx="1083">
                  <c:v>337328</c:v>
                </c:pt>
                <c:pt idx="1084">
                  <c:v>337328</c:v>
                </c:pt>
                <c:pt idx="1085">
                  <c:v>337328</c:v>
                </c:pt>
                <c:pt idx="1086">
                  <c:v>337344</c:v>
                </c:pt>
                <c:pt idx="1087">
                  <c:v>355954</c:v>
                </c:pt>
                <c:pt idx="1088">
                  <c:v>355954</c:v>
                </c:pt>
                <c:pt idx="1089">
                  <c:v>355958</c:v>
                </c:pt>
                <c:pt idx="1090">
                  <c:v>355962</c:v>
                </c:pt>
                <c:pt idx="1091">
                  <c:v>355966</c:v>
                </c:pt>
                <c:pt idx="1092">
                  <c:v>355972</c:v>
                </c:pt>
                <c:pt idx="1093">
                  <c:v>355976</c:v>
                </c:pt>
                <c:pt idx="1094">
                  <c:v>355984</c:v>
                </c:pt>
                <c:pt idx="1095">
                  <c:v>356000</c:v>
                </c:pt>
                <c:pt idx="1096">
                  <c:v>356008</c:v>
                </c:pt>
                <c:pt idx="1097">
                  <c:v>356014</c:v>
                </c:pt>
                <c:pt idx="1098">
                  <c:v>356014</c:v>
                </c:pt>
                <c:pt idx="1099">
                  <c:v>356014</c:v>
                </c:pt>
                <c:pt idx="1100">
                  <c:v>356014</c:v>
                </c:pt>
                <c:pt idx="1101">
                  <c:v>356014</c:v>
                </c:pt>
                <c:pt idx="1102">
                  <c:v>356014</c:v>
                </c:pt>
                <c:pt idx="1103">
                  <c:v>356014</c:v>
                </c:pt>
                <c:pt idx="1104">
                  <c:v>356014</c:v>
                </c:pt>
                <c:pt idx="1105">
                  <c:v>356014</c:v>
                </c:pt>
                <c:pt idx="1106">
                  <c:v>356014</c:v>
                </c:pt>
                <c:pt idx="1107">
                  <c:v>356014</c:v>
                </c:pt>
                <c:pt idx="1108">
                  <c:v>356014</c:v>
                </c:pt>
                <c:pt idx="1109">
                  <c:v>356014</c:v>
                </c:pt>
                <c:pt idx="1110">
                  <c:v>356034</c:v>
                </c:pt>
                <c:pt idx="1111">
                  <c:v>374644</c:v>
                </c:pt>
                <c:pt idx="1112">
                  <c:v>374644</c:v>
                </c:pt>
                <c:pt idx="1113">
                  <c:v>374644</c:v>
                </c:pt>
                <c:pt idx="1114">
                  <c:v>374648</c:v>
                </c:pt>
                <c:pt idx="1115">
                  <c:v>374652</c:v>
                </c:pt>
                <c:pt idx="1116">
                  <c:v>374658</c:v>
                </c:pt>
                <c:pt idx="1117">
                  <c:v>374664</c:v>
                </c:pt>
                <c:pt idx="1118">
                  <c:v>374668</c:v>
                </c:pt>
                <c:pt idx="1119">
                  <c:v>374668</c:v>
                </c:pt>
                <c:pt idx="1120">
                  <c:v>374672</c:v>
                </c:pt>
                <c:pt idx="1121">
                  <c:v>374672</c:v>
                </c:pt>
                <c:pt idx="1122">
                  <c:v>374672</c:v>
                </c:pt>
                <c:pt idx="1123">
                  <c:v>374672</c:v>
                </c:pt>
                <c:pt idx="1124">
                  <c:v>374672</c:v>
                </c:pt>
                <c:pt idx="1125">
                  <c:v>374672</c:v>
                </c:pt>
                <c:pt idx="1126">
                  <c:v>374672</c:v>
                </c:pt>
                <c:pt idx="1127">
                  <c:v>374672</c:v>
                </c:pt>
                <c:pt idx="1128">
                  <c:v>374672</c:v>
                </c:pt>
                <c:pt idx="1129">
                  <c:v>374672</c:v>
                </c:pt>
                <c:pt idx="1130">
                  <c:v>374672</c:v>
                </c:pt>
                <c:pt idx="1131">
                  <c:v>374672</c:v>
                </c:pt>
                <c:pt idx="1132">
                  <c:v>374672</c:v>
                </c:pt>
                <c:pt idx="1133">
                  <c:v>374672</c:v>
                </c:pt>
                <c:pt idx="1134">
                  <c:v>374676</c:v>
                </c:pt>
                <c:pt idx="1135">
                  <c:v>374680</c:v>
                </c:pt>
                <c:pt idx="1136">
                  <c:v>374686</c:v>
                </c:pt>
                <c:pt idx="1137">
                  <c:v>374698</c:v>
                </c:pt>
                <c:pt idx="1138">
                  <c:v>374702</c:v>
                </c:pt>
                <c:pt idx="1139">
                  <c:v>374714</c:v>
                </c:pt>
                <c:pt idx="1140">
                  <c:v>374728</c:v>
                </c:pt>
                <c:pt idx="1141">
                  <c:v>374744</c:v>
                </c:pt>
                <c:pt idx="1142">
                  <c:v>393354</c:v>
                </c:pt>
                <c:pt idx="1143">
                  <c:v>393354</c:v>
                </c:pt>
                <c:pt idx="1144">
                  <c:v>393354</c:v>
                </c:pt>
                <c:pt idx="1145">
                  <c:v>393354</c:v>
                </c:pt>
                <c:pt idx="1146">
                  <c:v>393354</c:v>
                </c:pt>
                <c:pt idx="1147">
                  <c:v>393354</c:v>
                </c:pt>
                <c:pt idx="1148">
                  <c:v>393358</c:v>
                </c:pt>
                <c:pt idx="1149">
                  <c:v>393358</c:v>
                </c:pt>
                <c:pt idx="1150">
                  <c:v>393362</c:v>
                </c:pt>
                <c:pt idx="1151">
                  <c:v>393362</c:v>
                </c:pt>
                <c:pt idx="1152">
                  <c:v>393362</c:v>
                </c:pt>
                <c:pt idx="1153">
                  <c:v>393362</c:v>
                </c:pt>
                <c:pt idx="1154">
                  <c:v>393362</c:v>
                </c:pt>
                <c:pt idx="1155">
                  <c:v>393362</c:v>
                </c:pt>
                <c:pt idx="1156">
                  <c:v>393362</c:v>
                </c:pt>
                <c:pt idx="1157">
                  <c:v>393362</c:v>
                </c:pt>
                <c:pt idx="1158">
                  <c:v>393362</c:v>
                </c:pt>
                <c:pt idx="1159">
                  <c:v>393362</c:v>
                </c:pt>
                <c:pt idx="1160">
                  <c:v>393362</c:v>
                </c:pt>
                <c:pt idx="1161">
                  <c:v>393362</c:v>
                </c:pt>
                <c:pt idx="1162">
                  <c:v>393362</c:v>
                </c:pt>
                <c:pt idx="1163">
                  <c:v>393362</c:v>
                </c:pt>
                <c:pt idx="1164">
                  <c:v>393362</c:v>
                </c:pt>
                <c:pt idx="1165">
                  <c:v>393366</c:v>
                </c:pt>
                <c:pt idx="1166">
                  <c:v>393366</c:v>
                </c:pt>
                <c:pt idx="1167">
                  <c:v>393370</c:v>
                </c:pt>
                <c:pt idx="1168">
                  <c:v>393374</c:v>
                </c:pt>
                <c:pt idx="1169">
                  <c:v>393378</c:v>
                </c:pt>
                <c:pt idx="1170">
                  <c:v>393382</c:v>
                </c:pt>
                <c:pt idx="1171">
                  <c:v>393386</c:v>
                </c:pt>
                <c:pt idx="1172">
                  <c:v>393390</c:v>
                </c:pt>
                <c:pt idx="1173">
                  <c:v>393394</c:v>
                </c:pt>
                <c:pt idx="1174">
                  <c:v>393398</c:v>
                </c:pt>
                <c:pt idx="1175">
                  <c:v>393398</c:v>
                </c:pt>
                <c:pt idx="1176">
                  <c:v>393398</c:v>
                </c:pt>
                <c:pt idx="1177">
                  <c:v>393398</c:v>
                </c:pt>
                <c:pt idx="1178">
                  <c:v>393398</c:v>
                </c:pt>
                <c:pt idx="1179">
                  <c:v>393398</c:v>
                </c:pt>
                <c:pt idx="1180">
                  <c:v>393398</c:v>
                </c:pt>
                <c:pt idx="1181">
                  <c:v>393398</c:v>
                </c:pt>
                <c:pt idx="1182">
                  <c:v>393398</c:v>
                </c:pt>
                <c:pt idx="1183">
                  <c:v>393398</c:v>
                </c:pt>
                <c:pt idx="1184">
                  <c:v>393398</c:v>
                </c:pt>
                <c:pt idx="1185">
                  <c:v>393398</c:v>
                </c:pt>
                <c:pt idx="1186">
                  <c:v>393398</c:v>
                </c:pt>
                <c:pt idx="1187">
                  <c:v>393402</c:v>
                </c:pt>
                <c:pt idx="1188">
                  <c:v>393406</c:v>
                </c:pt>
                <c:pt idx="1189">
                  <c:v>393418</c:v>
                </c:pt>
                <c:pt idx="1190">
                  <c:v>393426</c:v>
                </c:pt>
                <c:pt idx="1191">
                  <c:v>393430</c:v>
                </c:pt>
                <c:pt idx="1192">
                  <c:v>393442</c:v>
                </c:pt>
                <c:pt idx="1193">
                  <c:v>393452</c:v>
                </c:pt>
                <c:pt idx="1194">
                  <c:v>393472</c:v>
                </c:pt>
                <c:pt idx="1195">
                  <c:v>412082</c:v>
                </c:pt>
                <c:pt idx="1196">
                  <c:v>412082</c:v>
                </c:pt>
                <c:pt idx="1197">
                  <c:v>412082</c:v>
                </c:pt>
                <c:pt idx="1198">
                  <c:v>412082</c:v>
                </c:pt>
                <c:pt idx="1199">
                  <c:v>412082</c:v>
                </c:pt>
                <c:pt idx="1200">
                  <c:v>412086</c:v>
                </c:pt>
                <c:pt idx="1201">
                  <c:v>412086</c:v>
                </c:pt>
                <c:pt idx="1202">
                  <c:v>412086</c:v>
                </c:pt>
                <c:pt idx="1203">
                  <c:v>412086</c:v>
                </c:pt>
                <c:pt idx="1204">
                  <c:v>412086</c:v>
                </c:pt>
                <c:pt idx="1205">
                  <c:v>412086</c:v>
                </c:pt>
                <c:pt idx="1206">
                  <c:v>412086</c:v>
                </c:pt>
                <c:pt idx="1207">
                  <c:v>412086</c:v>
                </c:pt>
                <c:pt idx="1208">
                  <c:v>412090</c:v>
                </c:pt>
                <c:pt idx="1209">
                  <c:v>412090</c:v>
                </c:pt>
                <c:pt idx="1210">
                  <c:v>412090</c:v>
                </c:pt>
                <c:pt idx="1211">
                  <c:v>412094</c:v>
                </c:pt>
                <c:pt idx="1212">
                  <c:v>412094</c:v>
                </c:pt>
                <c:pt idx="1213">
                  <c:v>412098</c:v>
                </c:pt>
                <c:pt idx="1214">
                  <c:v>412098</c:v>
                </c:pt>
                <c:pt idx="1215">
                  <c:v>412098</c:v>
                </c:pt>
                <c:pt idx="1216">
                  <c:v>412098</c:v>
                </c:pt>
                <c:pt idx="1217">
                  <c:v>412098</c:v>
                </c:pt>
                <c:pt idx="1218">
                  <c:v>412098</c:v>
                </c:pt>
                <c:pt idx="1219">
                  <c:v>412098</c:v>
                </c:pt>
                <c:pt idx="1220">
                  <c:v>412098</c:v>
                </c:pt>
                <c:pt idx="1221">
                  <c:v>412102</c:v>
                </c:pt>
                <c:pt idx="1222">
                  <c:v>412102</c:v>
                </c:pt>
                <c:pt idx="1223">
                  <c:v>412102</c:v>
                </c:pt>
                <c:pt idx="1224">
                  <c:v>412102</c:v>
                </c:pt>
                <c:pt idx="1225">
                  <c:v>412102</c:v>
                </c:pt>
                <c:pt idx="1226">
                  <c:v>412102</c:v>
                </c:pt>
                <c:pt idx="1227">
                  <c:v>412102</c:v>
                </c:pt>
                <c:pt idx="1228">
                  <c:v>412102</c:v>
                </c:pt>
                <c:pt idx="1229">
                  <c:v>412102</c:v>
                </c:pt>
                <c:pt idx="1230">
                  <c:v>412102</c:v>
                </c:pt>
                <c:pt idx="1231">
                  <c:v>412108</c:v>
                </c:pt>
                <c:pt idx="1232">
                  <c:v>412114</c:v>
                </c:pt>
                <c:pt idx="1233">
                  <c:v>412120</c:v>
                </c:pt>
                <c:pt idx="1234">
                  <c:v>412124</c:v>
                </c:pt>
                <c:pt idx="1235">
                  <c:v>412130</c:v>
                </c:pt>
                <c:pt idx="1236">
                  <c:v>412142</c:v>
                </c:pt>
                <c:pt idx="1237">
                  <c:v>412150</c:v>
                </c:pt>
                <c:pt idx="1238">
                  <c:v>412156</c:v>
                </c:pt>
                <c:pt idx="1239">
                  <c:v>412162</c:v>
                </c:pt>
                <c:pt idx="1240">
                  <c:v>412162</c:v>
                </c:pt>
                <c:pt idx="1241">
                  <c:v>412166</c:v>
                </c:pt>
                <c:pt idx="1242">
                  <c:v>412166</c:v>
                </c:pt>
                <c:pt idx="1243">
                  <c:v>412166</c:v>
                </c:pt>
                <c:pt idx="1244">
                  <c:v>412166</c:v>
                </c:pt>
                <c:pt idx="1245">
                  <c:v>412170</c:v>
                </c:pt>
                <c:pt idx="1246">
                  <c:v>412170</c:v>
                </c:pt>
                <c:pt idx="1247">
                  <c:v>412170</c:v>
                </c:pt>
                <c:pt idx="1248">
                  <c:v>412170</c:v>
                </c:pt>
                <c:pt idx="1249">
                  <c:v>412170</c:v>
                </c:pt>
                <c:pt idx="1250">
                  <c:v>412170</c:v>
                </c:pt>
                <c:pt idx="1251">
                  <c:v>412170</c:v>
                </c:pt>
                <c:pt idx="1252">
                  <c:v>412170</c:v>
                </c:pt>
                <c:pt idx="1253">
                  <c:v>412170</c:v>
                </c:pt>
                <c:pt idx="1254">
                  <c:v>412190</c:v>
                </c:pt>
                <c:pt idx="1255">
                  <c:v>430800</c:v>
                </c:pt>
                <c:pt idx="1256">
                  <c:v>430800</c:v>
                </c:pt>
                <c:pt idx="1257">
                  <c:v>430804</c:v>
                </c:pt>
                <c:pt idx="1258">
                  <c:v>430804</c:v>
                </c:pt>
                <c:pt idx="1259">
                  <c:v>430808</c:v>
                </c:pt>
                <c:pt idx="1260">
                  <c:v>430814</c:v>
                </c:pt>
                <c:pt idx="1261">
                  <c:v>430820</c:v>
                </c:pt>
                <c:pt idx="1262">
                  <c:v>430826</c:v>
                </c:pt>
                <c:pt idx="1263">
                  <c:v>430830</c:v>
                </c:pt>
                <c:pt idx="1264">
                  <c:v>430830</c:v>
                </c:pt>
                <c:pt idx="1265">
                  <c:v>430834</c:v>
                </c:pt>
                <c:pt idx="1266">
                  <c:v>430834</c:v>
                </c:pt>
                <c:pt idx="1267">
                  <c:v>430834</c:v>
                </c:pt>
                <c:pt idx="1268">
                  <c:v>430834</c:v>
                </c:pt>
                <c:pt idx="1269">
                  <c:v>430834</c:v>
                </c:pt>
                <c:pt idx="1270">
                  <c:v>430834</c:v>
                </c:pt>
                <c:pt idx="1271">
                  <c:v>430834</c:v>
                </c:pt>
                <c:pt idx="1272">
                  <c:v>430834</c:v>
                </c:pt>
                <c:pt idx="1273">
                  <c:v>430834</c:v>
                </c:pt>
                <c:pt idx="1274">
                  <c:v>430834</c:v>
                </c:pt>
                <c:pt idx="1275">
                  <c:v>430834</c:v>
                </c:pt>
                <c:pt idx="1276">
                  <c:v>430834</c:v>
                </c:pt>
                <c:pt idx="1277">
                  <c:v>430834</c:v>
                </c:pt>
                <c:pt idx="1278">
                  <c:v>430840</c:v>
                </c:pt>
                <c:pt idx="1279">
                  <c:v>430848</c:v>
                </c:pt>
                <c:pt idx="1280">
                  <c:v>430858</c:v>
                </c:pt>
                <c:pt idx="1281">
                  <c:v>430870</c:v>
                </c:pt>
                <c:pt idx="1282">
                  <c:v>449480</c:v>
                </c:pt>
                <c:pt idx="1283">
                  <c:v>449480</c:v>
                </c:pt>
                <c:pt idx="1284">
                  <c:v>449480</c:v>
                </c:pt>
                <c:pt idx="1285">
                  <c:v>449484</c:v>
                </c:pt>
                <c:pt idx="1286">
                  <c:v>449484</c:v>
                </c:pt>
                <c:pt idx="1287">
                  <c:v>449488</c:v>
                </c:pt>
                <c:pt idx="1288">
                  <c:v>449488</c:v>
                </c:pt>
                <c:pt idx="1289">
                  <c:v>449488</c:v>
                </c:pt>
                <c:pt idx="1290">
                  <c:v>449488</c:v>
                </c:pt>
                <c:pt idx="1291">
                  <c:v>449488</c:v>
                </c:pt>
                <c:pt idx="1292">
                  <c:v>449488</c:v>
                </c:pt>
                <c:pt idx="1293">
                  <c:v>449488</c:v>
                </c:pt>
                <c:pt idx="1294">
                  <c:v>449488</c:v>
                </c:pt>
                <c:pt idx="1295">
                  <c:v>449488</c:v>
                </c:pt>
                <c:pt idx="1296">
                  <c:v>449488</c:v>
                </c:pt>
                <c:pt idx="1297">
                  <c:v>449488</c:v>
                </c:pt>
                <c:pt idx="1298">
                  <c:v>449488</c:v>
                </c:pt>
                <c:pt idx="1299">
                  <c:v>449488</c:v>
                </c:pt>
                <c:pt idx="1300">
                  <c:v>449488</c:v>
                </c:pt>
                <c:pt idx="1301">
                  <c:v>449488</c:v>
                </c:pt>
                <c:pt idx="1302">
                  <c:v>449492</c:v>
                </c:pt>
                <c:pt idx="1303">
                  <c:v>449496</c:v>
                </c:pt>
                <c:pt idx="1304">
                  <c:v>449500</c:v>
                </c:pt>
                <c:pt idx="1305">
                  <c:v>449504</c:v>
                </c:pt>
                <c:pt idx="1306">
                  <c:v>449504</c:v>
                </c:pt>
                <c:pt idx="1307">
                  <c:v>449510</c:v>
                </c:pt>
                <c:pt idx="1308">
                  <c:v>449514</c:v>
                </c:pt>
                <c:pt idx="1309">
                  <c:v>449520</c:v>
                </c:pt>
                <c:pt idx="1310">
                  <c:v>449520</c:v>
                </c:pt>
                <c:pt idx="1311">
                  <c:v>449520</c:v>
                </c:pt>
                <c:pt idx="1312">
                  <c:v>449520</c:v>
                </c:pt>
                <c:pt idx="1313">
                  <c:v>449520</c:v>
                </c:pt>
                <c:pt idx="1314">
                  <c:v>449520</c:v>
                </c:pt>
                <c:pt idx="1315">
                  <c:v>449520</c:v>
                </c:pt>
                <c:pt idx="1316">
                  <c:v>449520</c:v>
                </c:pt>
                <c:pt idx="1317">
                  <c:v>449520</c:v>
                </c:pt>
                <c:pt idx="1318">
                  <c:v>449520</c:v>
                </c:pt>
                <c:pt idx="1319">
                  <c:v>449520</c:v>
                </c:pt>
                <c:pt idx="1320">
                  <c:v>449520</c:v>
                </c:pt>
                <c:pt idx="1321">
                  <c:v>449520</c:v>
                </c:pt>
                <c:pt idx="1322">
                  <c:v>449520</c:v>
                </c:pt>
                <c:pt idx="1323">
                  <c:v>449520</c:v>
                </c:pt>
                <c:pt idx="1324">
                  <c:v>449520</c:v>
                </c:pt>
                <c:pt idx="1325">
                  <c:v>449520</c:v>
                </c:pt>
                <c:pt idx="1326">
                  <c:v>449520</c:v>
                </c:pt>
                <c:pt idx="1327">
                  <c:v>449520</c:v>
                </c:pt>
                <c:pt idx="1328">
                  <c:v>449520</c:v>
                </c:pt>
                <c:pt idx="1329">
                  <c:v>449520</c:v>
                </c:pt>
                <c:pt idx="1330">
                  <c:v>449520</c:v>
                </c:pt>
                <c:pt idx="1331">
                  <c:v>449520</c:v>
                </c:pt>
                <c:pt idx="1332">
                  <c:v>449520</c:v>
                </c:pt>
                <c:pt idx="1333">
                  <c:v>449520</c:v>
                </c:pt>
                <c:pt idx="1334">
                  <c:v>449520</c:v>
                </c:pt>
                <c:pt idx="1335">
                  <c:v>449520</c:v>
                </c:pt>
                <c:pt idx="1336">
                  <c:v>449520</c:v>
                </c:pt>
                <c:pt idx="1337">
                  <c:v>449520</c:v>
                </c:pt>
                <c:pt idx="1338">
                  <c:v>449524</c:v>
                </c:pt>
                <c:pt idx="1339">
                  <c:v>449528</c:v>
                </c:pt>
                <c:pt idx="1340">
                  <c:v>449528</c:v>
                </c:pt>
                <c:pt idx="1341">
                  <c:v>449532</c:v>
                </c:pt>
                <c:pt idx="1342">
                  <c:v>449536</c:v>
                </c:pt>
                <c:pt idx="1343">
                  <c:v>449536</c:v>
                </c:pt>
                <c:pt idx="1344">
                  <c:v>449536</c:v>
                </c:pt>
                <c:pt idx="1345">
                  <c:v>449536</c:v>
                </c:pt>
                <c:pt idx="1346">
                  <c:v>449536</c:v>
                </c:pt>
                <c:pt idx="1347">
                  <c:v>449536</c:v>
                </c:pt>
                <c:pt idx="1348">
                  <c:v>449536</c:v>
                </c:pt>
                <c:pt idx="1349">
                  <c:v>449536</c:v>
                </c:pt>
                <c:pt idx="1350">
                  <c:v>449536</c:v>
                </c:pt>
                <c:pt idx="1351">
                  <c:v>449536</c:v>
                </c:pt>
                <c:pt idx="1352">
                  <c:v>449536</c:v>
                </c:pt>
                <c:pt idx="1353">
                  <c:v>449536</c:v>
                </c:pt>
                <c:pt idx="1354">
                  <c:v>449536</c:v>
                </c:pt>
                <c:pt idx="1355">
                  <c:v>449536</c:v>
                </c:pt>
                <c:pt idx="1356">
                  <c:v>449540</c:v>
                </c:pt>
                <c:pt idx="1357">
                  <c:v>449544</c:v>
                </c:pt>
                <c:pt idx="1358">
                  <c:v>449550</c:v>
                </c:pt>
                <c:pt idx="1359">
                  <c:v>449556</c:v>
                </c:pt>
                <c:pt idx="1360">
                  <c:v>449564</c:v>
                </c:pt>
                <c:pt idx="1361">
                  <c:v>449568</c:v>
                </c:pt>
                <c:pt idx="1362">
                  <c:v>449574</c:v>
                </c:pt>
                <c:pt idx="1363">
                  <c:v>449582</c:v>
                </c:pt>
                <c:pt idx="1364">
                  <c:v>449588</c:v>
                </c:pt>
                <c:pt idx="1365">
                  <c:v>449598</c:v>
                </c:pt>
                <c:pt idx="1366">
                  <c:v>449602</c:v>
                </c:pt>
                <c:pt idx="1367">
                  <c:v>449606</c:v>
                </c:pt>
                <c:pt idx="1368">
                  <c:v>449610</c:v>
                </c:pt>
                <c:pt idx="1369">
                  <c:v>449614</c:v>
                </c:pt>
                <c:pt idx="1370">
                  <c:v>449614</c:v>
                </c:pt>
                <c:pt idx="1371">
                  <c:v>449614</c:v>
                </c:pt>
                <c:pt idx="1372">
                  <c:v>449618</c:v>
                </c:pt>
                <c:pt idx="1373">
                  <c:v>449618</c:v>
                </c:pt>
                <c:pt idx="1374">
                  <c:v>449622</c:v>
                </c:pt>
                <c:pt idx="1375">
                  <c:v>449622</c:v>
                </c:pt>
                <c:pt idx="1376">
                  <c:v>449626</c:v>
                </c:pt>
                <c:pt idx="1377">
                  <c:v>449632</c:v>
                </c:pt>
                <c:pt idx="1378">
                  <c:v>449642</c:v>
                </c:pt>
                <c:pt idx="1379">
                  <c:v>449646</c:v>
                </c:pt>
                <c:pt idx="1380">
                  <c:v>449658</c:v>
                </c:pt>
                <c:pt idx="1381">
                  <c:v>449674</c:v>
                </c:pt>
                <c:pt idx="1382">
                  <c:v>468284</c:v>
                </c:pt>
                <c:pt idx="1383">
                  <c:v>468284</c:v>
                </c:pt>
                <c:pt idx="1384">
                  <c:v>468284</c:v>
                </c:pt>
                <c:pt idx="1385">
                  <c:v>468284</c:v>
                </c:pt>
                <c:pt idx="1386">
                  <c:v>468288</c:v>
                </c:pt>
                <c:pt idx="1387">
                  <c:v>468288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A2-4BB9-95A6-3D1E8127AED5}"/>
            </c:ext>
          </c:extLst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Sheet2!$F$2:$F$1389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4</c:v>
                </c:pt>
                <c:pt idx="16">
                  <c:v>8</c:v>
                </c:pt>
                <c:pt idx="17">
                  <c:v>12</c:v>
                </c:pt>
                <c:pt idx="18">
                  <c:v>16</c:v>
                </c:pt>
                <c:pt idx="19">
                  <c:v>20</c:v>
                </c:pt>
                <c:pt idx="20">
                  <c:v>24</c:v>
                </c:pt>
                <c:pt idx="21">
                  <c:v>30</c:v>
                </c:pt>
                <c:pt idx="22">
                  <c:v>34</c:v>
                </c:pt>
                <c:pt idx="23">
                  <c:v>34</c:v>
                </c:pt>
                <c:pt idx="24">
                  <c:v>34</c:v>
                </c:pt>
                <c:pt idx="25">
                  <c:v>34</c:v>
                </c:pt>
                <c:pt idx="26">
                  <c:v>34</c:v>
                </c:pt>
                <c:pt idx="27">
                  <c:v>34</c:v>
                </c:pt>
                <c:pt idx="28">
                  <c:v>34</c:v>
                </c:pt>
                <c:pt idx="29">
                  <c:v>34</c:v>
                </c:pt>
                <c:pt idx="30">
                  <c:v>34</c:v>
                </c:pt>
                <c:pt idx="31">
                  <c:v>34</c:v>
                </c:pt>
                <c:pt idx="32">
                  <c:v>34</c:v>
                </c:pt>
                <c:pt idx="33">
                  <c:v>34</c:v>
                </c:pt>
                <c:pt idx="34">
                  <c:v>34</c:v>
                </c:pt>
                <c:pt idx="35">
                  <c:v>34</c:v>
                </c:pt>
                <c:pt idx="36">
                  <c:v>34</c:v>
                </c:pt>
                <c:pt idx="37">
                  <c:v>34</c:v>
                </c:pt>
                <c:pt idx="38">
                  <c:v>38</c:v>
                </c:pt>
                <c:pt idx="39">
                  <c:v>38</c:v>
                </c:pt>
                <c:pt idx="40">
                  <c:v>38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54</c:v>
                </c:pt>
                <c:pt idx="59">
                  <c:v>54</c:v>
                </c:pt>
                <c:pt idx="60">
                  <c:v>54</c:v>
                </c:pt>
                <c:pt idx="61">
                  <c:v>58</c:v>
                </c:pt>
                <c:pt idx="62">
                  <c:v>58</c:v>
                </c:pt>
                <c:pt idx="63">
                  <c:v>62</c:v>
                </c:pt>
                <c:pt idx="64">
                  <c:v>62</c:v>
                </c:pt>
                <c:pt idx="65">
                  <c:v>62</c:v>
                </c:pt>
                <c:pt idx="66">
                  <c:v>62</c:v>
                </c:pt>
                <c:pt idx="67">
                  <c:v>66</c:v>
                </c:pt>
                <c:pt idx="68">
                  <c:v>74</c:v>
                </c:pt>
                <c:pt idx="69">
                  <c:v>78</c:v>
                </c:pt>
                <c:pt idx="70">
                  <c:v>78</c:v>
                </c:pt>
                <c:pt idx="71">
                  <c:v>84</c:v>
                </c:pt>
                <c:pt idx="72">
                  <c:v>84</c:v>
                </c:pt>
                <c:pt idx="73">
                  <c:v>84</c:v>
                </c:pt>
                <c:pt idx="74">
                  <c:v>84</c:v>
                </c:pt>
                <c:pt idx="75">
                  <c:v>84</c:v>
                </c:pt>
                <c:pt idx="76">
                  <c:v>84</c:v>
                </c:pt>
                <c:pt idx="77">
                  <c:v>84</c:v>
                </c:pt>
                <c:pt idx="78">
                  <c:v>84</c:v>
                </c:pt>
                <c:pt idx="79">
                  <c:v>84</c:v>
                </c:pt>
                <c:pt idx="80">
                  <c:v>84</c:v>
                </c:pt>
                <c:pt idx="81">
                  <c:v>88</c:v>
                </c:pt>
                <c:pt idx="82">
                  <c:v>92</c:v>
                </c:pt>
                <c:pt idx="83">
                  <c:v>96</c:v>
                </c:pt>
                <c:pt idx="84">
                  <c:v>100</c:v>
                </c:pt>
                <c:pt idx="85">
                  <c:v>104</c:v>
                </c:pt>
                <c:pt idx="86">
                  <c:v>108</c:v>
                </c:pt>
                <c:pt idx="87">
                  <c:v>114</c:v>
                </c:pt>
                <c:pt idx="88">
                  <c:v>114</c:v>
                </c:pt>
                <c:pt idx="89">
                  <c:v>114</c:v>
                </c:pt>
                <c:pt idx="90">
                  <c:v>114</c:v>
                </c:pt>
                <c:pt idx="91">
                  <c:v>114</c:v>
                </c:pt>
                <c:pt idx="92">
                  <c:v>114</c:v>
                </c:pt>
                <c:pt idx="93">
                  <c:v>114</c:v>
                </c:pt>
                <c:pt idx="94">
                  <c:v>114</c:v>
                </c:pt>
                <c:pt idx="95">
                  <c:v>114</c:v>
                </c:pt>
                <c:pt idx="96">
                  <c:v>114</c:v>
                </c:pt>
                <c:pt idx="97">
                  <c:v>114</c:v>
                </c:pt>
                <c:pt idx="98">
                  <c:v>114</c:v>
                </c:pt>
                <c:pt idx="99">
                  <c:v>114</c:v>
                </c:pt>
                <c:pt idx="100">
                  <c:v>114</c:v>
                </c:pt>
                <c:pt idx="101">
                  <c:v>114</c:v>
                </c:pt>
                <c:pt idx="102">
                  <c:v>120</c:v>
                </c:pt>
                <c:pt idx="103">
                  <c:v>128</c:v>
                </c:pt>
                <c:pt idx="104">
                  <c:v>134</c:v>
                </c:pt>
                <c:pt idx="105">
                  <c:v>146</c:v>
                </c:pt>
                <c:pt idx="106">
                  <c:v>152</c:v>
                </c:pt>
                <c:pt idx="107">
                  <c:v>164</c:v>
                </c:pt>
                <c:pt idx="108">
                  <c:v>178</c:v>
                </c:pt>
                <c:pt idx="109">
                  <c:v>18788</c:v>
                </c:pt>
                <c:pt idx="110">
                  <c:v>18788</c:v>
                </c:pt>
                <c:pt idx="111">
                  <c:v>18788</c:v>
                </c:pt>
                <c:pt idx="112">
                  <c:v>18788</c:v>
                </c:pt>
                <c:pt idx="113">
                  <c:v>18788</c:v>
                </c:pt>
                <c:pt idx="114">
                  <c:v>18788</c:v>
                </c:pt>
                <c:pt idx="115">
                  <c:v>18788</c:v>
                </c:pt>
                <c:pt idx="116">
                  <c:v>18788</c:v>
                </c:pt>
                <c:pt idx="117">
                  <c:v>18788</c:v>
                </c:pt>
                <c:pt idx="118">
                  <c:v>18788</c:v>
                </c:pt>
                <c:pt idx="119">
                  <c:v>18788</c:v>
                </c:pt>
                <c:pt idx="120">
                  <c:v>18788</c:v>
                </c:pt>
                <c:pt idx="121">
                  <c:v>18788</c:v>
                </c:pt>
                <c:pt idx="122">
                  <c:v>18788</c:v>
                </c:pt>
                <c:pt idx="123">
                  <c:v>18788</c:v>
                </c:pt>
                <c:pt idx="124">
                  <c:v>18788</c:v>
                </c:pt>
                <c:pt idx="125">
                  <c:v>18788</c:v>
                </c:pt>
                <c:pt idx="126">
                  <c:v>18792</c:v>
                </c:pt>
                <c:pt idx="127">
                  <c:v>18796</c:v>
                </c:pt>
                <c:pt idx="128">
                  <c:v>18800</c:v>
                </c:pt>
                <c:pt idx="129">
                  <c:v>18800</c:v>
                </c:pt>
                <c:pt idx="130">
                  <c:v>18800</c:v>
                </c:pt>
                <c:pt idx="131">
                  <c:v>18800</c:v>
                </c:pt>
                <c:pt idx="132">
                  <c:v>18804</c:v>
                </c:pt>
                <c:pt idx="133">
                  <c:v>18804</c:v>
                </c:pt>
                <c:pt idx="134">
                  <c:v>18804</c:v>
                </c:pt>
                <c:pt idx="135">
                  <c:v>18804</c:v>
                </c:pt>
                <c:pt idx="136">
                  <c:v>18804</c:v>
                </c:pt>
                <c:pt idx="137">
                  <c:v>18804</c:v>
                </c:pt>
                <c:pt idx="138">
                  <c:v>18804</c:v>
                </c:pt>
                <c:pt idx="139">
                  <c:v>18804</c:v>
                </c:pt>
                <c:pt idx="140">
                  <c:v>18804</c:v>
                </c:pt>
                <c:pt idx="141">
                  <c:v>18804</c:v>
                </c:pt>
                <c:pt idx="142">
                  <c:v>18808</c:v>
                </c:pt>
                <c:pt idx="143">
                  <c:v>18808</c:v>
                </c:pt>
                <c:pt idx="144">
                  <c:v>18808</c:v>
                </c:pt>
                <c:pt idx="145">
                  <c:v>18808</c:v>
                </c:pt>
                <c:pt idx="146">
                  <c:v>18808</c:v>
                </c:pt>
                <c:pt idx="147">
                  <c:v>18808</c:v>
                </c:pt>
                <c:pt idx="148">
                  <c:v>18808</c:v>
                </c:pt>
                <c:pt idx="149">
                  <c:v>18808</c:v>
                </c:pt>
                <c:pt idx="150">
                  <c:v>18808</c:v>
                </c:pt>
                <c:pt idx="151">
                  <c:v>18808</c:v>
                </c:pt>
                <c:pt idx="152">
                  <c:v>18808</c:v>
                </c:pt>
                <c:pt idx="153">
                  <c:v>18808</c:v>
                </c:pt>
                <c:pt idx="154">
                  <c:v>18808</c:v>
                </c:pt>
                <c:pt idx="155">
                  <c:v>18808</c:v>
                </c:pt>
                <c:pt idx="156">
                  <c:v>18808</c:v>
                </c:pt>
                <c:pt idx="157">
                  <c:v>18812</c:v>
                </c:pt>
                <c:pt idx="158">
                  <c:v>18818</c:v>
                </c:pt>
                <c:pt idx="159">
                  <c:v>18822</c:v>
                </c:pt>
                <c:pt idx="160">
                  <c:v>18826</c:v>
                </c:pt>
                <c:pt idx="161">
                  <c:v>18826</c:v>
                </c:pt>
                <c:pt idx="162">
                  <c:v>18830</c:v>
                </c:pt>
                <c:pt idx="163">
                  <c:v>18830</c:v>
                </c:pt>
                <c:pt idx="164">
                  <c:v>18834</c:v>
                </c:pt>
                <c:pt idx="165">
                  <c:v>18838</c:v>
                </c:pt>
                <c:pt idx="166">
                  <c:v>18838</c:v>
                </c:pt>
                <c:pt idx="167">
                  <c:v>18838</c:v>
                </c:pt>
                <c:pt idx="168">
                  <c:v>18838</c:v>
                </c:pt>
                <c:pt idx="169">
                  <c:v>18838</c:v>
                </c:pt>
                <c:pt idx="170">
                  <c:v>18838</c:v>
                </c:pt>
                <c:pt idx="171">
                  <c:v>18838</c:v>
                </c:pt>
                <c:pt idx="172">
                  <c:v>18838</c:v>
                </c:pt>
                <c:pt idx="173">
                  <c:v>18838</c:v>
                </c:pt>
                <c:pt idx="174">
                  <c:v>18838</c:v>
                </c:pt>
                <c:pt idx="175">
                  <c:v>18838</c:v>
                </c:pt>
                <c:pt idx="176">
                  <c:v>18838</c:v>
                </c:pt>
                <c:pt idx="177">
                  <c:v>18838</c:v>
                </c:pt>
                <c:pt idx="178">
                  <c:v>18838</c:v>
                </c:pt>
                <c:pt idx="179">
                  <c:v>18842</c:v>
                </c:pt>
                <c:pt idx="180">
                  <c:v>18846</c:v>
                </c:pt>
                <c:pt idx="181">
                  <c:v>18846</c:v>
                </c:pt>
                <c:pt idx="182">
                  <c:v>18850</c:v>
                </c:pt>
                <c:pt idx="183">
                  <c:v>18850</c:v>
                </c:pt>
                <c:pt idx="184">
                  <c:v>18854</c:v>
                </c:pt>
                <c:pt idx="185">
                  <c:v>18854</c:v>
                </c:pt>
                <c:pt idx="186">
                  <c:v>18866</c:v>
                </c:pt>
                <c:pt idx="187">
                  <c:v>18874</c:v>
                </c:pt>
                <c:pt idx="188">
                  <c:v>18882</c:v>
                </c:pt>
                <c:pt idx="189">
                  <c:v>18894</c:v>
                </c:pt>
                <c:pt idx="190">
                  <c:v>18904</c:v>
                </c:pt>
                <c:pt idx="191">
                  <c:v>18912</c:v>
                </c:pt>
                <c:pt idx="192">
                  <c:v>18916</c:v>
                </c:pt>
                <c:pt idx="193">
                  <c:v>18916</c:v>
                </c:pt>
                <c:pt idx="194">
                  <c:v>18916</c:v>
                </c:pt>
                <c:pt idx="195">
                  <c:v>18916</c:v>
                </c:pt>
                <c:pt idx="196">
                  <c:v>18916</c:v>
                </c:pt>
                <c:pt idx="197">
                  <c:v>18916</c:v>
                </c:pt>
                <c:pt idx="198">
                  <c:v>18916</c:v>
                </c:pt>
                <c:pt idx="199">
                  <c:v>18916</c:v>
                </c:pt>
                <c:pt idx="200">
                  <c:v>18916</c:v>
                </c:pt>
                <c:pt idx="201">
                  <c:v>18916</c:v>
                </c:pt>
                <c:pt idx="202">
                  <c:v>18916</c:v>
                </c:pt>
                <c:pt idx="203">
                  <c:v>18916</c:v>
                </c:pt>
                <c:pt idx="204">
                  <c:v>18916</c:v>
                </c:pt>
                <c:pt idx="205">
                  <c:v>18916</c:v>
                </c:pt>
                <c:pt idx="206">
                  <c:v>18916</c:v>
                </c:pt>
                <c:pt idx="207">
                  <c:v>18920</c:v>
                </c:pt>
                <c:pt idx="208">
                  <c:v>18920</c:v>
                </c:pt>
                <c:pt idx="209">
                  <c:v>18926</c:v>
                </c:pt>
                <c:pt idx="210">
                  <c:v>18926</c:v>
                </c:pt>
                <c:pt idx="211">
                  <c:v>18930</c:v>
                </c:pt>
                <c:pt idx="212">
                  <c:v>18934</c:v>
                </c:pt>
                <c:pt idx="213">
                  <c:v>18938</c:v>
                </c:pt>
                <c:pt idx="214">
                  <c:v>18942</c:v>
                </c:pt>
                <c:pt idx="215">
                  <c:v>18946</c:v>
                </c:pt>
                <c:pt idx="216">
                  <c:v>18954</c:v>
                </c:pt>
                <c:pt idx="217">
                  <c:v>18954</c:v>
                </c:pt>
                <c:pt idx="218">
                  <c:v>18954</c:v>
                </c:pt>
                <c:pt idx="219">
                  <c:v>18954</c:v>
                </c:pt>
                <c:pt idx="220">
                  <c:v>18954</c:v>
                </c:pt>
                <c:pt idx="221">
                  <c:v>18954</c:v>
                </c:pt>
                <c:pt idx="222">
                  <c:v>18954</c:v>
                </c:pt>
                <c:pt idx="223">
                  <c:v>18954</c:v>
                </c:pt>
                <c:pt idx="224">
                  <c:v>18954</c:v>
                </c:pt>
                <c:pt idx="225">
                  <c:v>18954</c:v>
                </c:pt>
                <c:pt idx="226">
                  <c:v>18954</c:v>
                </c:pt>
                <c:pt idx="227">
                  <c:v>18958</c:v>
                </c:pt>
                <c:pt idx="228">
                  <c:v>18962</c:v>
                </c:pt>
                <c:pt idx="229">
                  <c:v>18962</c:v>
                </c:pt>
                <c:pt idx="230">
                  <c:v>18962</c:v>
                </c:pt>
                <c:pt idx="231">
                  <c:v>18970</c:v>
                </c:pt>
                <c:pt idx="232">
                  <c:v>18974</c:v>
                </c:pt>
                <c:pt idx="233">
                  <c:v>18980</c:v>
                </c:pt>
                <c:pt idx="234">
                  <c:v>18988</c:v>
                </c:pt>
                <c:pt idx="235">
                  <c:v>18994</c:v>
                </c:pt>
                <c:pt idx="236">
                  <c:v>18998</c:v>
                </c:pt>
                <c:pt idx="237">
                  <c:v>19004</c:v>
                </c:pt>
                <c:pt idx="238">
                  <c:v>19012</c:v>
                </c:pt>
                <c:pt idx="239">
                  <c:v>19020</c:v>
                </c:pt>
                <c:pt idx="240">
                  <c:v>19026</c:v>
                </c:pt>
                <c:pt idx="241">
                  <c:v>19032</c:v>
                </c:pt>
                <c:pt idx="242">
                  <c:v>19032</c:v>
                </c:pt>
                <c:pt idx="243">
                  <c:v>19032</c:v>
                </c:pt>
                <c:pt idx="244">
                  <c:v>19032</c:v>
                </c:pt>
                <c:pt idx="245">
                  <c:v>19036</c:v>
                </c:pt>
                <c:pt idx="246">
                  <c:v>19036</c:v>
                </c:pt>
                <c:pt idx="247">
                  <c:v>19036</c:v>
                </c:pt>
                <c:pt idx="248">
                  <c:v>19036</c:v>
                </c:pt>
                <c:pt idx="249">
                  <c:v>19036</c:v>
                </c:pt>
                <c:pt idx="250">
                  <c:v>19040</c:v>
                </c:pt>
                <c:pt idx="251">
                  <c:v>19044</c:v>
                </c:pt>
                <c:pt idx="252">
                  <c:v>19044</c:v>
                </c:pt>
                <c:pt idx="253">
                  <c:v>19052</c:v>
                </c:pt>
                <c:pt idx="254">
                  <c:v>19066</c:v>
                </c:pt>
                <c:pt idx="255">
                  <c:v>37676</c:v>
                </c:pt>
                <c:pt idx="256">
                  <c:v>37676</c:v>
                </c:pt>
                <c:pt idx="257">
                  <c:v>37676</c:v>
                </c:pt>
                <c:pt idx="258">
                  <c:v>37676</c:v>
                </c:pt>
                <c:pt idx="259">
                  <c:v>37676</c:v>
                </c:pt>
                <c:pt idx="260">
                  <c:v>37676</c:v>
                </c:pt>
                <c:pt idx="261">
                  <c:v>37676</c:v>
                </c:pt>
                <c:pt idx="262">
                  <c:v>37676</c:v>
                </c:pt>
                <c:pt idx="263">
                  <c:v>37676</c:v>
                </c:pt>
                <c:pt idx="264">
                  <c:v>37676</c:v>
                </c:pt>
                <c:pt idx="265">
                  <c:v>37676</c:v>
                </c:pt>
                <c:pt idx="266">
                  <c:v>37676</c:v>
                </c:pt>
                <c:pt idx="267">
                  <c:v>37676</c:v>
                </c:pt>
                <c:pt idx="268">
                  <c:v>37676</c:v>
                </c:pt>
                <c:pt idx="269">
                  <c:v>37676</c:v>
                </c:pt>
                <c:pt idx="270">
                  <c:v>37676</c:v>
                </c:pt>
                <c:pt idx="271">
                  <c:v>37680</c:v>
                </c:pt>
                <c:pt idx="272">
                  <c:v>37684</c:v>
                </c:pt>
                <c:pt idx="273">
                  <c:v>37688</c:v>
                </c:pt>
                <c:pt idx="274">
                  <c:v>37688</c:v>
                </c:pt>
                <c:pt idx="275">
                  <c:v>37692</c:v>
                </c:pt>
                <c:pt idx="276">
                  <c:v>37692</c:v>
                </c:pt>
                <c:pt idx="277">
                  <c:v>37696</c:v>
                </c:pt>
                <c:pt idx="278">
                  <c:v>37702</c:v>
                </c:pt>
                <c:pt idx="279">
                  <c:v>37706</c:v>
                </c:pt>
                <c:pt idx="280">
                  <c:v>37706</c:v>
                </c:pt>
                <c:pt idx="281">
                  <c:v>37710</c:v>
                </c:pt>
                <c:pt idx="282">
                  <c:v>37710</c:v>
                </c:pt>
                <c:pt idx="283">
                  <c:v>37710</c:v>
                </c:pt>
                <c:pt idx="284">
                  <c:v>37710</c:v>
                </c:pt>
                <c:pt idx="285">
                  <c:v>37710</c:v>
                </c:pt>
                <c:pt idx="286">
                  <c:v>37710</c:v>
                </c:pt>
                <c:pt idx="287">
                  <c:v>37710</c:v>
                </c:pt>
                <c:pt idx="288">
                  <c:v>37710</c:v>
                </c:pt>
                <c:pt idx="289">
                  <c:v>37710</c:v>
                </c:pt>
                <c:pt idx="290">
                  <c:v>37710</c:v>
                </c:pt>
                <c:pt idx="291">
                  <c:v>37710</c:v>
                </c:pt>
                <c:pt idx="292">
                  <c:v>37710</c:v>
                </c:pt>
                <c:pt idx="293">
                  <c:v>37710</c:v>
                </c:pt>
                <c:pt idx="294">
                  <c:v>37710</c:v>
                </c:pt>
                <c:pt idx="295">
                  <c:v>37716</c:v>
                </c:pt>
                <c:pt idx="296">
                  <c:v>37726</c:v>
                </c:pt>
                <c:pt idx="297">
                  <c:v>37736</c:v>
                </c:pt>
                <c:pt idx="298">
                  <c:v>37736</c:v>
                </c:pt>
                <c:pt idx="299">
                  <c:v>37736</c:v>
                </c:pt>
                <c:pt idx="300">
                  <c:v>37736</c:v>
                </c:pt>
                <c:pt idx="301">
                  <c:v>37740</c:v>
                </c:pt>
                <c:pt idx="302">
                  <c:v>37744</c:v>
                </c:pt>
                <c:pt idx="303">
                  <c:v>37744</c:v>
                </c:pt>
                <c:pt idx="304">
                  <c:v>37744</c:v>
                </c:pt>
                <c:pt idx="305">
                  <c:v>37744</c:v>
                </c:pt>
                <c:pt idx="306">
                  <c:v>37744</c:v>
                </c:pt>
                <c:pt idx="307">
                  <c:v>37744</c:v>
                </c:pt>
                <c:pt idx="308">
                  <c:v>37744</c:v>
                </c:pt>
                <c:pt idx="309">
                  <c:v>37744</c:v>
                </c:pt>
                <c:pt idx="310">
                  <c:v>37744</c:v>
                </c:pt>
                <c:pt idx="311">
                  <c:v>37744</c:v>
                </c:pt>
                <c:pt idx="312">
                  <c:v>37744</c:v>
                </c:pt>
                <c:pt idx="313">
                  <c:v>37744</c:v>
                </c:pt>
                <c:pt idx="314">
                  <c:v>37744</c:v>
                </c:pt>
                <c:pt idx="315">
                  <c:v>37744</c:v>
                </c:pt>
                <c:pt idx="316">
                  <c:v>37744</c:v>
                </c:pt>
                <c:pt idx="317">
                  <c:v>37744</c:v>
                </c:pt>
                <c:pt idx="318">
                  <c:v>37744</c:v>
                </c:pt>
                <c:pt idx="319">
                  <c:v>37744</c:v>
                </c:pt>
                <c:pt idx="320">
                  <c:v>37744</c:v>
                </c:pt>
                <c:pt idx="321">
                  <c:v>37744</c:v>
                </c:pt>
                <c:pt idx="322">
                  <c:v>37744</c:v>
                </c:pt>
                <c:pt idx="323">
                  <c:v>37744</c:v>
                </c:pt>
                <c:pt idx="324">
                  <c:v>37744</c:v>
                </c:pt>
                <c:pt idx="325">
                  <c:v>37744</c:v>
                </c:pt>
                <c:pt idx="326">
                  <c:v>37744</c:v>
                </c:pt>
                <c:pt idx="327">
                  <c:v>37744</c:v>
                </c:pt>
                <c:pt idx="328">
                  <c:v>37744</c:v>
                </c:pt>
                <c:pt idx="329">
                  <c:v>37744</c:v>
                </c:pt>
                <c:pt idx="330">
                  <c:v>37748</c:v>
                </c:pt>
                <c:pt idx="331">
                  <c:v>37752</c:v>
                </c:pt>
                <c:pt idx="332">
                  <c:v>37756</c:v>
                </c:pt>
                <c:pt idx="333">
                  <c:v>37756</c:v>
                </c:pt>
                <c:pt idx="334">
                  <c:v>37756</c:v>
                </c:pt>
                <c:pt idx="335">
                  <c:v>37760</c:v>
                </c:pt>
                <c:pt idx="336">
                  <c:v>37760</c:v>
                </c:pt>
                <c:pt idx="337">
                  <c:v>37760</c:v>
                </c:pt>
                <c:pt idx="338">
                  <c:v>37760</c:v>
                </c:pt>
                <c:pt idx="339">
                  <c:v>37760</c:v>
                </c:pt>
                <c:pt idx="340">
                  <c:v>37760</c:v>
                </c:pt>
                <c:pt idx="341">
                  <c:v>37760</c:v>
                </c:pt>
                <c:pt idx="342">
                  <c:v>37760</c:v>
                </c:pt>
                <c:pt idx="343">
                  <c:v>37760</c:v>
                </c:pt>
                <c:pt idx="344">
                  <c:v>37760</c:v>
                </c:pt>
                <c:pt idx="345">
                  <c:v>37760</c:v>
                </c:pt>
                <c:pt idx="346">
                  <c:v>37760</c:v>
                </c:pt>
                <c:pt idx="347">
                  <c:v>37760</c:v>
                </c:pt>
                <c:pt idx="348">
                  <c:v>37764</c:v>
                </c:pt>
                <c:pt idx="349">
                  <c:v>37764</c:v>
                </c:pt>
                <c:pt idx="350">
                  <c:v>37768</c:v>
                </c:pt>
                <c:pt idx="351">
                  <c:v>37774</c:v>
                </c:pt>
                <c:pt idx="352">
                  <c:v>37778</c:v>
                </c:pt>
                <c:pt idx="353">
                  <c:v>37778</c:v>
                </c:pt>
                <c:pt idx="354">
                  <c:v>37782</c:v>
                </c:pt>
                <c:pt idx="355">
                  <c:v>37786</c:v>
                </c:pt>
                <c:pt idx="356">
                  <c:v>37794</c:v>
                </c:pt>
                <c:pt idx="357">
                  <c:v>37798</c:v>
                </c:pt>
                <c:pt idx="358">
                  <c:v>37802</c:v>
                </c:pt>
                <c:pt idx="359">
                  <c:v>37806</c:v>
                </c:pt>
                <c:pt idx="360">
                  <c:v>37810</c:v>
                </c:pt>
                <c:pt idx="361">
                  <c:v>37810</c:v>
                </c:pt>
                <c:pt idx="362">
                  <c:v>37810</c:v>
                </c:pt>
                <c:pt idx="363">
                  <c:v>37810</c:v>
                </c:pt>
                <c:pt idx="364">
                  <c:v>37810</c:v>
                </c:pt>
                <c:pt idx="365">
                  <c:v>37810</c:v>
                </c:pt>
                <c:pt idx="366">
                  <c:v>37810</c:v>
                </c:pt>
                <c:pt idx="367">
                  <c:v>37810</c:v>
                </c:pt>
                <c:pt idx="368">
                  <c:v>37810</c:v>
                </c:pt>
                <c:pt idx="369">
                  <c:v>37810</c:v>
                </c:pt>
                <c:pt idx="370">
                  <c:v>37810</c:v>
                </c:pt>
                <c:pt idx="371">
                  <c:v>37810</c:v>
                </c:pt>
                <c:pt idx="372">
                  <c:v>37810</c:v>
                </c:pt>
                <c:pt idx="373">
                  <c:v>37810</c:v>
                </c:pt>
                <c:pt idx="374">
                  <c:v>37810</c:v>
                </c:pt>
                <c:pt idx="375">
                  <c:v>37810</c:v>
                </c:pt>
                <c:pt idx="376">
                  <c:v>37814</c:v>
                </c:pt>
                <c:pt idx="377">
                  <c:v>37818</c:v>
                </c:pt>
                <c:pt idx="378">
                  <c:v>37822</c:v>
                </c:pt>
                <c:pt idx="379">
                  <c:v>37822</c:v>
                </c:pt>
                <c:pt idx="380">
                  <c:v>37832</c:v>
                </c:pt>
                <c:pt idx="381">
                  <c:v>37842</c:v>
                </c:pt>
                <c:pt idx="382">
                  <c:v>37854</c:v>
                </c:pt>
                <c:pt idx="383">
                  <c:v>37858</c:v>
                </c:pt>
                <c:pt idx="384">
                  <c:v>37858</c:v>
                </c:pt>
                <c:pt idx="385">
                  <c:v>37858</c:v>
                </c:pt>
                <c:pt idx="386">
                  <c:v>37858</c:v>
                </c:pt>
                <c:pt idx="387">
                  <c:v>37858</c:v>
                </c:pt>
                <c:pt idx="388">
                  <c:v>37862</c:v>
                </c:pt>
                <c:pt idx="389">
                  <c:v>37862</c:v>
                </c:pt>
                <c:pt idx="390">
                  <c:v>37862</c:v>
                </c:pt>
                <c:pt idx="391">
                  <c:v>37862</c:v>
                </c:pt>
                <c:pt idx="392">
                  <c:v>37870</c:v>
                </c:pt>
                <c:pt idx="393">
                  <c:v>37870</c:v>
                </c:pt>
                <c:pt idx="394">
                  <c:v>37870</c:v>
                </c:pt>
                <c:pt idx="395">
                  <c:v>37870</c:v>
                </c:pt>
                <c:pt idx="396">
                  <c:v>37874</c:v>
                </c:pt>
                <c:pt idx="397">
                  <c:v>37882</c:v>
                </c:pt>
                <c:pt idx="398">
                  <c:v>37890</c:v>
                </c:pt>
                <c:pt idx="399">
                  <c:v>37890</c:v>
                </c:pt>
                <c:pt idx="400">
                  <c:v>37894</c:v>
                </c:pt>
                <c:pt idx="401">
                  <c:v>37898</c:v>
                </c:pt>
                <c:pt idx="402">
                  <c:v>37904</c:v>
                </c:pt>
                <c:pt idx="403">
                  <c:v>37908</c:v>
                </c:pt>
                <c:pt idx="404">
                  <c:v>37912</c:v>
                </c:pt>
                <c:pt idx="405">
                  <c:v>37916</c:v>
                </c:pt>
                <c:pt idx="406">
                  <c:v>37920</c:v>
                </c:pt>
                <c:pt idx="407">
                  <c:v>37928</c:v>
                </c:pt>
                <c:pt idx="408">
                  <c:v>37928</c:v>
                </c:pt>
                <c:pt idx="409">
                  <c:v>37928</c:v>
                </c:pt>
                <c:pt idx="410">
                  <c:v>37928</c:v>
                </c:pt>
                <c:pt idx="411">
                  <c:v>37928</c:v>
                </c:pt>
                <c:pt idx="412">
                  <c:v>37928</c:v>
                </c:pt>
                <c:pt idx="413">
                  <c:v>37932</c:v>
                </c:pt>
                <c:pt idx="414">
                  <c:v>37946</c:v>
                </c:pt>
                <c:pt idx="415">
                  <c:v>56556</c:v>
                </c:pt>
                <c:pt idx="416">
                  <c:v>56556</c:v>
                </c:pt>
                <c:pt idx="417">
                  <c:v>56560</c:v>
                </c:pt>
                <c:pt idx="418">
                  <c:v>56564</c:v>
                </c:pt>
                <c:pt idx="419">
                  <c:v>56564</c:v>
                </c:pt>
                <c:pt idx="420">
                  <c:v>56568</c:v>
                </c:pt>
                <c:pt idx="421">
                  <c:v>56572</c:v>
                </c:pt>
                <c:pt idx="422">
                  <c:v>56572</c:v>
                </c:pt>
                <c:pt idx="423">
                  <c:v>56572</c:v>
                </c:pt>
                <c:pt idx="424">
                  <c:v>56572</c:v>
                </c:pt>
                <c:pt idx="425">
                  <c:v>56572</c:v>
                </c:pt>
                <c:pt idx="426">
                  <c:v>56572</c:v>
                </c:pt>
                <c:pt idx="427">
                  <c:v>56572</c:v>
                </c:pt>
                <c:pt idx="428">
                  <c:v>56572</c:v>
                </c:pt>
                <c:pt idx="429">
                  <c:v>56572</c:v>
                </c:pt>
                <c:pt idx="430">
                  <c:v>56572</c:v>
                </c:pt>
                <c:pt idx="431">
                  <c:v>56572</c:v>
                </c:pt>
                <c:pt idx="432">
                  <c:v>56572</c:v>
                </c:pt>
                <c:pt idx="433">
                  <c:v>56572</c:v>
                </c:pt>
                <c:pt idx="434">
                  <c:v>56572</c:v>
                </c:pt>
                <c:pt idx="435">
                  <c:v>56572</c:v>
                </c:pt>
                <c:pt idx="436">
                  <c:v>56572</c:v>
                </c:pt>
                <c:pt idx="437">
                  <c:v>56572</c:v>
                </c:pt>
                <c:pt idx="438">
                  <c:v>56576</c:v>
                </c:pt>
                <c:pt idx="439">
                  <c:v>56582</c:v>
                </c:pt>
                <c:pt idx="440">
                  <c:v>56586</c:v>
                </c:pt>
                <c:pt idx="441">
                  <c:v>56592</c:v>
                </c:pt>
                <c:pt idx="442">
                  <c:v>56602</c:v>
                </c:pt>
                <c:pt idx="443">
                  <c:v>56608</c:v>
                </c:pt>
                <c:pt idx="444">
                  <c:v>56616</c:v>
                </c:pt>
                <c:pt idx="445">
                  <c:v>56622</c:v>
                </c:pt>
                <c:pt idx="446">
                  <c:v>56632</c:v>
                </c:pt>
                <c:pt idx="447">
                  <c:v>56644</c:v>
                </c:pt>
                <c:pt idx="448">
                  <c:v>56656</c:v>
                </c:pt>
                <c:pt idx="449">
                  <c:v>56664</c:v>
                </c:pt>
                <c:pt idx="450">
                  <c:v>56668</c:v>
                </c:pt>
                <c:pt idx="451">
                  <c:v>56668</c:v>
                </c:pt>
                <c:pt idx="452">
                  <c:v>56668</c:v>
                </c:pt>
                <c:pt idx="453">
                  <c:v>56668</c:v>
                </c:pt>
                <c:pt idx="454">
                  <c:v>56668</c:v>
                </c:pt>
                <c:pt idx="455">
                  <c:v>56668</c:v>
                </c:pt>
                <c:pt idx="456">
                  <c:v>56668</c:v>
                </c:pt>
                <c:pt idx="457">
                  <c:v>56668</c:v>
                </c:pt>
                <c:pt idx="458">
                  <c:v>56668</c:v>
                </c:pt>
                <c:pt idx="459">
                  <c:v>56668</c:v>
                </c:pt>
                <c:pt idx="460">
                  <c:v>56668</c:v>
                </c:pt>
                <c:pt idx="461">
                  <c:v>56672</c:v>
                </c:pt>
                <c:pt idx="462">
                  <c:v>56680</c:v>
                </c:pt>
                <c:pt idx="463">
                  <c:v>75290</c:v>
                </c:pt>
                <c:pt idx="464">
                  <c:v>75290</c:v>
                </c:pt>
                <c:pt idx="465">
                  <c:v>75290</c:v>
                </c:pt>
                <c:pt idx="466">
                  <c:v>75290</c:v>
                </c:pt>
                <c:pt idx="467">
                  <c:v>75290</c:v>
                </c:pt>
                <c:pt idx="468">
                  <c:v>75290</c:v>
                </c:pt>
                <c:pt idx="469">
                  <c:v>75290</c:v>
                </c:pt>
                <c:pt idx="470">
                  <c:v>75290</c:v>
                </c:pt>
                <c:pt idx="471">
                  <c:v>75290</c:v>
                </c:pt>
                <c:pt idx="472">
                  <c:v>75290</c:v>
                </c:pt>
                <c:pt idx="473">
                  <c:v>75290</c:v>
                </c:pt>
                <c:pt idx="474">
                  <c:v>75290</c:v>
                </c:pt>
                <c:pt idx="475">
                  <c:v>75290</c:v>
                </c:pt>
                <c:pt idx="476">
                  <c:v>75294</c:v>
                </c:pt>
                <c:pt idx="477">
                  <c:v>75294</c:v>
                </c:pt>
                <c:pt idx="478">
                  <c:v>75298</c:v>
                </c:pt>
                <c:pt idx="479">
                  <c:v>75298</c:v>
                </c:pt>
                <c:pt idx="480">
                  <c:v>75298</c:v>
                </c:pt>
                <c:pt idx="481">
                  <c:v>75298</c:v>
                </c:pt>
                <c:pt idx="482">
                  <c:v>75298</c:v>
                </c:pt>
                <c:pt idx="483">
                  <c:v>75298</c:v>
                </c:pt>
                <c:pt idx="484">
                  <c:v>75298</c:v>
                </c:pt>
                <c:pt idx="485">
                  <c:v>75298</c:v>
                </c:pt>
                <c:pt idx="486">
                  <c:v>75298</c:v>
                </c:pt>
                <c:pt idx="487">
                  <c:v>75298</c:v>
                </c:pt>
                <c:pt idx="488">
                  <c:v>75298</c:v>
                </c:pt>
                <c:pt idx="489">
                  <c:v>75298</c:v>
                </c:pt>
                <c:pt idx="490">
                  <c:v>75298</c:v>
                </c:pt>
                <c:pt idx="491">
                  <c:v>75298</c:v>
                </c:pt>
                <c:pt idx="492">
                  <c:v>75298</c:v>
                </c:pt>
                <c:pt idx="493">
                  <c:v>75298</c:v>
                </c:pt>
                <c:pt idx="494">
                  <c:v>75302</c:v>
                </c:pt>
                <c:pt idx="495">
                  <c:v>75302</c:v>
                </c:pt>
                <c:pt idx="496">
                  <c:v>75308</c:v>
                </c:pt>
                <c:pt idx="497">
                  <c:v>75312</c:v>
                </c:pt>
                <c:pt idx="498">
                  <c:v>75312</c:v>
                </c:pt>
                <c:pt idx="499">
                  <c:v>75318</c:v>
                </c:pt>
                <c:pt idx="500">
                  <c:v>75322</c:v>
                </c:pt>
                <c:pt idx="501">
                  <c:v>75326</c:v>
                </c:pt>
                <c:pt idx="502">
                  <c:v>75326</c:v>
                </c:pt>
                <c:pt idx="503">
                  <c:v>75326</c:v>
                </c:pt>
                <c:pt idx="504">
                  <c:v>75330</c:v>
                </c:pt>
                <c:pt idx="505">
                  <c:v>75330</c:v>
                </c:pt>
                <c:pt idx="506">
                  <c:v>75330</c:v>
                </c:pt>
                <c:pt idx="507">
                  <c:v>75330</c:v>
                </c:pt>
                <c:pt idx="508">
                  <c:v>75330</c:v>
                </c:pt>
                <c:pt idx="509">
                  <c:v>75330</c:v>
                </c:pt>
                <c:pt idx="510">
                  <c:v>75330</c:v>
                </c:pt>
                <c:pt idx="511">
                  <c:v>75330</c:v>
                </c:pt>
                <c:pt idx="512">
                  <c:v>75330</c:v>
                </c:pt>
                <c:pt idx="513">
                  <c:v>75330</c:v>
                </c:pt>
                <c:pt idx="514">
                  <c:v>75330</c:v>
                </c:pt>
                <c:pt idx="515">
                  <c:v>75338</c:v>
                </c:pt>
                <c:pt idx="516">
                  <c:v>75344</c:v>
                </c:pt>
                <c:pt idx="517">
                  <c:v>75354</c:v>
                </c:pt>
                <c:pt idx="518">
                  <c:v>75358</c:v>
                </c:pt>
                <c:pt idx="519">
                  <c:v>75362</c:v>
                </c:pt>
                <c:pt idx="520">
                  <c:v>75372</c:v>
                </c:pt>
                <c:pt idx="521">
                  <c:v>75378</c:v>
                </c:pt>
                <c:pt idx="522">
                  <c:v>75388</c:v>
                </c:pt>
                <c:pt idx="523">
                  <c:v>75398</c:v>
                </c:pt>
                <c:pt idx="524">
                  <c:v>75408</c:v>
                </c:pt>
                <c:pt idx="525">
                  <c:v>75412</c:v>
                </c:pt>
                <c:pt idx="526">
                  <c:v>75418</c:v>
                </c:pt>
                <c:pt idx="527">
                  <c:v>75422</c:v>
                </c:pt>
                <c:pt idx="528">
                  <c:v>75426</c:v>
                </c:pt>
                <c:pt idx="529">
                  <c:v>75426</c:v>
                </c:pt>
                <c:pt idx="530">
                  <c:v>75426</c:v>
                </c:pt>
                <c:pt idx="531">
                  <c:v>75426</c:v>
                </c:pt>
                <c:pt idx="532">
                  <c:v>75426</c:v>
                </c:pt>
                <c:pt idx="533">
                  <c:v>75426</c:v>
                </c:pt>
                <c:pt idx="534">
                  <c:v>75426</c:v>
                </c:pt>
                <c:pt idx="535">
                  <c:v>75426</c:v>
                </c:pt>
                <c:pt idx="536">
                  <c:v>75426</c:v>
                </c:pt>
                <c:pt idx="537">
                  <c:v>75426</c:v>
                </c:pt>
                <c:pt idx="538">
                  <c:v>75426</c:v>
                </c:pt>
                <c:pt idx="539">
                  <c:v>75426</c:v>
                </c:pt>
                <c:pt idx="540">
                  <c:v>75426</c:v>
                </c:pt>
                <c:pt idx="541">
                  <c:v>75426</c:v>
                </c:pt>
                <c:pt idx="542">
                  <c:v>75426</c:v>
                </c:pt>
                <c:pt idx="543">
                  <c:v>75430</c:v>
                </c:pt>
                <c:pt idx="544">
                  <c:v>75434</c:v>
                </c:pt>
                <c:pt idx="545">
                  <c:v>75438</c:v>
                </c:pt>
                <c:pt idx="546">
                  <c:v>75444</c:v>
                </c:pt>
                <c:pt idx="547">
                  <c:v>75448</c:v>
                </c:pt>
                <c:pt idx="548">
                  <c:v>75456</c:v>
                </c:pt>
                <c:pt idx="549">
                  <c:v>75474</c:v>
                </c:pt>
                <c:pt idx="550">
                  <c:v>75500</c:v>
                </c:pt>
                <c:pt idx="551">
                  <c:v>75516</c:v>
                </c:pt>
                <c:pt idx="552">
                  <c:v>75526</c:v>
                </c:pt>
                <c:pt idx="553">
                  <c:v>94136</c:v>
                </c:pt>
                <c:pt idx="554">
                  <c:v>94136</c:v>
                </c:pt>
                <c:pt idx="555">
                  <c:v>94136</c:v>
                </c:pt>
                <c:pt idx="556">
                  <c:v>94136</c:v>
                </c:pt>
                <c:pt idx="557">
                  <c:v>94136</c:v>
                </c:pt>
                <c:pt idx="558">
                  <c:v>94140</c:v>
                </c:pt>
                <c:pt idx="559">
                  <c:v>94144</c:v>
                </c:pt>
                <c:pt idx="560">
                  <c:v>94148</c:v>
                </c:pt>
                <c:pt idx="561">
                  <c:v>94148</c:v>
                </c:pt>
                <c:pt idx="562">
                  <c:v>94152</c:v>
                </c:pt>
                <c:pt idx="563">
                  <c:v>94152</c:v>
                </c:pt>
                <c:pt idx="564">
                  <c:v>94156</c:v>
                </c:pt>
                <c:pt idx="565">
                  <c:v>94156</c:v>
                </c:pt>
                <c:pt idx="566">
                  <c:v>94156</c:v>
                </c:pt>
                <c:pt idx="567">
                  <c:v>94156</c:v>
                </c:pt>
                <c:pt idx="568">
                  <c:v>94156</c:v>
                </c:pt>
                <c:pt idx="569">
                  <c:v>94156</c:v>
                </c:pt>
                <c:pt idx="570">
                  <c:v>94156</c:v>
                </c:pt>
                <c:pt idx="571">
                  <c:v>94156</c:v>
                </c:pt>
                <c:pt idx="572">
                  <c:v>94156</c:v>
                </c:pt>
                <c:pt idx="573">
                  <c:v>94156</c:v>
                </c:pt>
                <c:pt idx="574">
                  <c:v>94156</c:v>
                </c:pt>
                <c:pt idx="575">
                  <c:v>94156</c:v>
                </c:pt>
                <c:pt idx="576">
                  <c:v>94156</c:v>
                </c:pt>
                <c:pt idx="577">
                  <c:v>94156</c:v>
                </c:pt>
                <c:pt idx="578">
                  <c:v>94156</c:v>
                </c:pt>
                <c:pt idx="579">
                  <c:v>94156</c:v>
                </c:pt>
                <c:pt idx="580">
                  <c:v>94156</c:v>
                </c:pt>
                <c:pt idx="581">
                  <c:v>94156</c:v>
                </c:pt>
                <c:pt idx="582">
                  <c:v>94156</c:v>
                </c:pt>
                <c:pt idx="583">
                  <c:v>94156</c:v>
                </c:pt>
                <c:pt idx="584">
                  <c:v>94164</c:v>
                </c:pt>
                <c:pt idx="585">
                  <c:v>94172</c:v>
                </c:pt>
                <c:pt idx="586">
                  <c:v>94178</c:v>
                </c:pt>
                <c:pt idx="587">
                  <c:v>94184</c:v>
                </c:pt>
                <c:pt idx="588">
                  <c:v>94190</c:v>
                </c:pt>
                <c:pt idx="589">
                  <c:v>94202</c:v>
                </c:pt>
                <c:pt idx="590">
                  <c:v>94208</c:v>
                </c:pt>
                <c:pt idx="591">
                  <c:v>94212</c:v>
                </c:pt>
                <c:pt idx="592">
                  <c:v>94212</c:v>
                </c:pt>
                <c:pt idx="593">
                  <c:v>94212</c:v>
                </c:pt>
                <c:pt idx="594">
                  <c:v>94212</c:v>
                </c:pt>
                <c:pt idx="595">
                  <c:v>94212</c:v>
                </c:pt>
                <c:pt idx="596">
                  <c:v>94212</c:v>
                </c:pt>
                <c:pt idx="597">
                  <c:v>94212</c:v>
                </c:pt>
                <c:pt idx="598">
                  <c:v>94212</c:v>
                </c:pt>
                <c:pt idx="599">
                  <c:v>94212</c:v>
                </c:pt>
                <c:pt idx="600">
                  <c:v>94212</c:v>
                </c:pt>
                <c:pt idx="601">
                  <c:v>94212</c:v>
                </c:pt>
                <c:pt idx="602">
                  <c:v>94212</c:v>
                </c:pt>
                <c:pt idx="603">
                  <c:v>94212</c:v>
                </c:pt>
                <c:pt idx="604">
                  <c:v>94212</c:v>
                </c:pt>
                <c:pt idx="605">
                  <c:v>94212</c:v>
                </c:pt>
                <c:pt idx="606">
                  <c:v>94224</c:v>
                </c:pt>
                <c:pt idx="607">
                  <c:v>112834</c:v>
                </c:pt>
                <c:pt idx="608">
                  <c:v>112834</c:v>
                </c:pt>
                <c:pt idx="609">
                  <c:v>112838</c:v>
                </c:pt>
                <c:pt idx="610">
                  <c:v>112842</c:v>
                </c:pt>
                <c:pt idx="611">
                  <c:v>112842</c:v>
                </c:pt>
                <c:pt idx="612">
                  <c:v>112846</c:v>
                </c:pt>
                <c:pt idx="613">
                  <c:v>112850</c:v>
                </c:pt>
                <c:pt idx="614">
                  <c:v>112850</c:v>
                </c:pt>
                <c:pt idx="615">
                  <c:v>112854</c:v>
                </c:pt>
                <c:pt idx="616">
                  <c:v>112854</c:v>
                </c:pt>
                <c:pt idx="617">
                  <c:v>112854</c:v>
                </c:pt>
                <c:pt idx="618">
                  <c:v>112854</c:v>
                </c:pt>
                <c:pt idx="619">
                  <c:v>112854</c:v>
                </c:pt>
                <c:pt idx="620">
                  <c:v>112854</c:v>
                </c:pt>
                <c:pt idx="621">
                  <c:v>112854</c:v>
                </c:pt>
                <c:pt idx="622">
                  <c:v>112854</c:v>
                </c:pt>
                <c:pt idx="623">
                  <c:v>112854</c:v>
                </c:pt>
                <c:pt idx="624">
                  <c:v>112854</c:v>
                </c:pt>
                <c:pt idx="625">
                  <c:v>112854</c:v>
                </c:pt>
                <c:pt idx="626">
                  <c:v>112854</c:v>
                </c:pt>
                <c:pt idx="627">
                  <c:v>112854</c:v>
                </c:pt>
                <c:pt idx="628">
                  <c:v>112854</c:v>
                </c:pt>
                <c:pt idx="629">
                  <c:v>112854</c:v>
                </c:pt>
                <c:pt idx="630">
                  <c:v>112858</c:v>
                </c:pt>
                <c:pt idx="631">
                  <c:v>112864</c:v>
                </c:pt>
                <c:pt idx="632">
                  <c:v>112874</c:v>
                </c:pt>
                <c:pt idx="633">
                  <c:v>112880</c:v>
                </c:pt>
                <c:pt idx="634">
                  <c:v>112880</c:v>
                </c:pt>
                <c:pt idx="635">
                  <c:v>112880</c:v>
                </c:pt>
                <c:pt idx="636">
                  <c:v>112886</c:v>
                </c:pt>
                <c:pt idx="637">
                  <c:v>112886</c:v>
                </c:pt>
                <c:pt idx="638">
                  <c:v>112886</c:v>
                </c:pt>
                <c:pt idx="639">
                  <c:v>112886</c:v>
                </c:pt>
                <c:pt idx="640">
                  <c:v>112886</c:v>
                </c:pt>
                <c:pt idx="641">
                  <c:v>112886</c:v>
                </c:pt>
                <c:pt idx="642">
                  <c:v>112886</c:v>
                </c:pt>
                <c:pt idx="643">
                  <c:v>112886</c:v>
                </c:pt>
                <c:pt idx="644">
                  <c:v>112886</c:v>
                </c:pt>
                <c:pt idx="645">
                  <c:v>112886</c:v>
                </c:pt>
                <c:pt idx="646">
                  <c:v>112886</c:v>
                </c:pt>
                <c:pt idx="647">
                  <c:v>112886</c:v>
                </c:pt>
                <c:pt idx="648">
                  <c:v>112886</c:v>
                </c:pt>
                <c:pt idx="649">
                  <c:v>112886</c:v>
                </c:pt>
                <c:pt idx="650">
                  <c:v>112886</c:v>
                </c:pt>
                <c:pt idx="651">
                  <c:v>112886</c:v>
                </c:pt>
                <c:pt idx="652">
                  <c:v>112886</c:v>
                </c:pt>
                <c:pt idx="653">
                  <c:v>112886</c:v>
                </c:pt>
                <c:pt idx="654">
                  <c:v>112886</c:v>
                </c:pt>
                <c:pt idx="655">
                  <c:v>112886</c:v>
                </c:pt>
                <c:pt idx="656">
                  <c:v>112886</c:v>
                </c:pt>
                <c:pt idx="657">
                  <c:v>112886</c:v>
                </c:pt>
                <c:pt idx="658">
                  <c:v>112886</c:v>
                </c:pt>
                <c:pt idx="659">
                  <c:v>112886</c:v>
                </c:pt>
                <c:pt idx="660">
                  <c:v>112886</c:v>
                </c:pt>
                <c:pt idx="661">
                  <c:v>112886</c:v>
                </c:pt>
                <c:pt idx="662">
                  <c:v>112886</c:v>
                </c:pt>
                <c:pt idx="663">
                  <c:v>112886</c:v>
                </c:pt>
                <c:pt idx="664">
                  <c:v>112886</c:v>
                </c:pt>
                <c:pt idx="665">
                  <c:v>112886</c:v>
                </c:pt>
                <c:pt idx="666">
                  <c:v>112886</c:v>
                </c:pt>
                <c:pt idx="667">
                  <c:v>112890</c:v>
                </c:pt>
                <c:pt idx="668">
                  <c:v>112890</c:v>
                </c:pt>
                <c:pt idx="669">
                  <c:v>112894</c:v>
                </c:pt>
                <c:pt idx="670">
                  <c:v>112894</c:v>
                </c:pt>
                <c:pt idx="671">
                  <c:v>112894</c:v>
                </c:pt>
                <c:pt idx="672">
                  <c:v>112894</c:v>
                </c:pt>
                <c:pt idx="673">
                  <c:v>112894</c:v>
                </c:pt>
                <c:pt idx="674">
                  <c:v>112894</c:v>
                </c:pt>
                <c:pt idx="675">
                  <c:v>112894</c:v>
                </c:pt>
                <c:pt idx="676">
                  <c:v>112894</c:v>
                </c:pt>
                <c:pt idx="677">
                  <c:v>112894</c:v>
                </c:pt>
                <c:pt idx="678">
                  <c:v>112894</c:v>
                </c:pt>
                <c:pt idx="679">
                  <c:v>112894</c:v>
                </c:pt>
                <c:pt idx="680">
                  <c:v>112894</c:v>
                </c:pt>
                <c:pt idx="681">
                  <c:v>112894</c:v>
                </c:pt>
                <c:pt idx="682">
                  <c:v>112894</c:v>
                </c:pt>
                <c:pt idx="683">
                  <c:v>112898</c:v>
                </c:pt>
                <c:pt idx="684">
                  <c:v>112898</c:v>
                </c:pt>
                <c:pt idx="685">
                  <c:v>112904</c:v>
                </c:pt>
                <c:pt idx="686">
                  <c:v>112908</c:v>
                </c:pt>
                <c:pt idx="687">
                  <c:v>112908</c:v>
                </c:pt>
                <c:pt idx="688">
                  <c:v>112914</c:v>
                </c:pt>
                <c:pt idx="689">
                  <c:v>112918</c:v>
                </c:pt>
                <c:pt idx="690">
                  <c:v>112922</c:v>
                </c:pt>
                <c:pt idx="691">
                  <c:v>112926</c:v>
                </c:pt>
                <c:pt idx="692">
                  <c:v>112926</c:v>
                </c:pt>
                <c:pt idx="693">
                  <c:v>112932</c:v>
                </c:pt>
                <c:pt idx="694">
                  <c:v>112940</c:v>
                </c:pt>
                <c:pt idx="695">
                  <c:v>112940</c:v>
                </c:pt>
                <c:pt idx="696">
                  <c:v>112940</c:v>
                </c:pt>
                <c:pt idx="697">
                  <c:v>112940</c:v>
                </c:pt>
                <c:pt idx="698">
                  <c:v>112940</c:v>
                </c:pt>
                <c:pt idx="699">
                  <c:v>112940</c:v>
                </c:pt>
                <c:pt idx="700">
                  <c:v>112940</c:v>
                </c:pt>
                <c:pt idx="701">
                  <c:v>112940</c:v>
                </c:pt>
                <c:pt idx="702">
                  <c:v>112940</c:v>
                </c:pt>
                <c:pt idx="703">
                  <c:v>112940</c:v>
                </c:pt>
                <c:pt idx="704">
                  <c:v>112940</c:v>
                </c:pt>
                <c:pt idx="705">
                  <c:v>112940</c:v>
                </c:pt>
                <c:pt idx="706">
                  <c:v>112940</c:v>
                </c:pt>
                <c:pt idx="707">
                  <c:v>112940</c:v>
                </c:pt>
                <c:pt idx="708">
                  <c:v>112940</c:v>
                </c:pt>
                <c:pt idx="709">
                  <c:v>112940</c:v>
                </c:pt>
                <c:pt idx="710">
                  <c:v>112940</c:v>
                </c:pt>
                <c:pt idx="711">
                  <c:v>112940</c:v>
                </c:pt>
                <c:pt idx="712">
                  <c:v>112940</c:v>
                </c:pt>
                <c:pt idx="713">
                  <c:v>112940</c:v>
                </c:pt>
                <c:pt idx="714">
                  <c:v>112940</c:v>
                </c:pt>
                <c:pt idx="715">
                  <c:v>112944</c:v>
                </c:pt>
                <c:pt idx="716">
                  <c:v>112954</c:v>
                </c:pt>
                <c:pt idx="717">
                  <c:v>112958</c:v>
                </c:pt>
                <c:pt idx="718">
                  <c:v>112962</c:v>
                </c:pt>
                <c:pt idx="719">
                  <c:v>112972</c:v>
                </c:pt>
                <c:pt idx="720">
                  <c:v>112972</c:v>
                </c:pt>
                <c:pt idx="721">
                  <c:v>112972</c:v>
                </c:pt>
                <c:pt idx="722">
                  <c:v>112972</c:v>
                </c:pt>
                <c:pt idx="723">
                  <c:v>112972</c:v>
                </c:pt>
                <c:pt idx="724">
                  <c:v>112972</c:v>
                </c:pt>
                <c:pt idx="725">
                  <c:v>112972</c:v>
                </c:pt>
                <c:pt idx="726">
                  <c:v>112972</c:v>
                </c:pt>
                <c:pt idx="727">
                  <c:v>112976</c:v>
                </c:pt>
                <c:pt idx="728">
                  <c:v>112980</c:v>
                </c:pt>
                <c:pt idx="729">
                  <c:v>112984</c:v>
                </c:pt>
                <c:pt idx="730">
                  <c:v>112988</c:v>
                </c:pt>
                <c:pt idx="731">
                  <c:v>112996</c:v>
                </c:pt>
                <c:pt idx="732">
                  <c:v>113004</c:v>
                </c:pt>
                <c:pt idx="733">
                  <c:v>113008</c:v>
                </c:pt>
                <c:pt idx="734">
                  <c:v>113016</c:v>
                </c:pt>
                <c:pt idx="735">
                  <c:v>113016</c:v>
                </c:pt>
                <c:pt idx="736">
                  <c:v>113016</c:v>
                </c:pt>
                <c:pt idx="737">
                  <c:v>113020</c:v>
                </c:pt>
                <c:pt idx="738">
                  <c:v>113028</c:v>
                </c:pt>
                <c:pt idx="739">
                  <c:v>113040</c:v>
                </c:pt>
                <c:pt idx="740">
                  <c:v>113058</c:v>
                </c:pt>
                <c:pt idx="741">
                  <c:v>113070</c:v>
                </c:pt>
                <c:pt idx="742">
                  <c:v>113074</c:v>
                </c:pt>
                <c:pt idx="743">
                  <c:v>113082</c:v>
                </c:pt>
                <c:pt idx="744">
                  <c:v>113086</c:v>
                </c:pt>
                <c:pt idx="745">
                  <c:v>113090</c:v>
                </c:pt>
                <c:pt idx="746">
                  <c:v>113090</c:v>
                </c:pt>
                <c:pt idx="747">
                  <c:v>113090</c:v>
                </c:pt>
                <c:pt idx="748">
                  <c:v>113090</c:v>
                </c:pt>
                <c:pt idx="749">
                  <c:v>113094</c:v>
                </c:pt>
                <c:pt idx="750">
                  <c:v>113098</c:v>
                </c:pt>
                <c:pt idx="751">
                  <c:v>113104</c:v>
                </c:pt>
                <c:pt idx="752">
                  <c:v>113118</c:v>
                </c:pt>
                <c:pt idx="753">
                  <c:v>131728</c:v>
                </c:pt>
                <c:pt idx="754">
                  <c:v>131728</c:v>
                </c:pt>
                <c:pt idx="755">
                  <c:v>131728</c:v>
                </c:pt>
                <c:pt idx="756">
                  <c:v>131728</c:v>
                </c:pt>
                <c:pt idx="757">
                  <c:v>131732</c:v>
                </c:pt>
                <c:pt idx="758">
                  <c:v>131732</c:v>
                </c:pt>
                <c:pt idx="759">
                  <c:v>131736</c:v>
                </c:pt>
                <c:pt idx="760">
                  <c:v>131736</c:v>
                </c:pt>
                <c:pt idx="761">
                  <c:v>131736</c:v>
                </c:pt>
                <c:pt idx="762">
                  <c:v>131736</c:v>
                </c:pt>
                <c:pt idx="763">
                  <c:v>131736</c:v>
                </c:pt>
                <c:pt idx="764">
                  <c:v>131736</c:v>
                </c:pt>
                <c:pt idx="765">
                  <c:v>131736</c:v>
                </c:pt>
                <c:pt idx="766">
                  <c:v>131736</c:v>
                </c:pt>
                <c:pt idx="767">
                  <c:v>131736</c:v>
                </c:pt>
                <c:pt idx="768">
                  <c:v>131736</c:v>
                </c:pt>
                <c:pt idx="769">
                  <c:v>131736</c:v>
                </c:pt>
                <c:pt idx="770">
                  <c:v>131736</c:v>
                </c:pt>
                <c:pt idx="771">
                  <c:v>131736</c:v>
                </c:pt>
                <c:pt idx="772">
                  <c:v>131736</c:v>
                </c:pt>
                <c:pt idx="773">
                  <c:v>131736</c:v>
                </c:pt>
                <c:pt idx="774">
                  <c:v>131740</c:v>
                </c:pt>
                <c:pt idx="775">
                  <c:v>131744</c:v>
                </c:pt>
                <c:pt idx="776">
                  <c:v>131748</c:v>
                </c:pt>
                <c:pt idx="777">
                  <c:v>131752</c:v>
                </c:pt>
                <c:pt idx="778">
                  <c:v>131756</c:v>
                </c:pt>
                <c:pt idx="779">
                  <c:v>131760</c:v>
                </c:pt>
                <c:pt idx="780">
                  <c:v>131764</c:v>
                </c:pt>
                <c:pt idx="781">
                  <c:v>131768</c:v>
                </c:pt>
                <c:pt idx="782">
                  <c:v>131768</c:v>
                </c:pt>
                <c:pt idx="783">
                  <c:v>131768</c:v>
                </c:pt>
                <c:pt idx="784">
                  <c:v>131772</c:v>
                </c:pt>
                <c:pt idx="785">
                  <c:v>131772</c:v>
                </c:pt>
                <c:pt idx="786">
                  <c:v>131772</c:v>
                </c:pt>
                <c:pt idx="787">
                  <c:v>131772</c:v>
                </c:pt>
                <c:pt idx="788">
                  <c:v>131772</c:v>
                </c:pt>
                <c:pt idx="789">
                  <c:v>131772</c:v>
                </c:pt>
                <c:pt idx="790">
                  <c:v>131772</c:v>
                </c:pt>
                <c:pt idx="791">
                  <c:v>131772</c:v>
                </c:pt>
                <c:pt idx="792">
                  <c:v>131772</c:v>
                </c:pt>
                <c:pt idx="793">
                  <c:v>131772</c:v>
                </c:pt>
                <c:pt idx="794">
                  <c:v>131772</c:v>
                </c:pt>
                <c:pt idx="795">
                  <c:v>131772</c:v>
                </c:pt>
                <c:pt idx="796">
                  <c:v>131772</c:v>
                </c:pt>
                <c:pt idx="797">
                  <c:v>131772</c:v>
                </c:pt>
                <c:pt idx="798">
                  <c:v>131780</c:v>
                </c:pt>
                <c:pt idx="799">
                  <c:v>131786</c:v>
                </c:pt>
                <c:pt idx="800">
                  <c:v>131796</c:v>
                </c:pt>
                <c:pt idx="801">
                  <c:v>131810</c:v>
                </c:pt>
                <c:pt idx="802">
                  <c:v>131816</c:v>
                </c:pt>
                <c:pt idx="803">
                  <c:v>131834</c:v>
                </c:pt>
                <c:pt idx="804">
                  <c:v>131848</c:v>
                </c:pt>
                <c:pt idx="805">
                  <c:v>150458</c:v>
                </c:pt>
                <c:pt idx="806">
                  <c:v>150458</c:v>
                </c:pt>
                <c:pt idx="807">
                  <c:v>150458</c:v>
                </c:pt>
                <c:pt idx="808">
                  <c:v>150458</c:v>
                </c:pt>
                <c:pt idx="809">
                  <c:v>150458</c:v>
                </c:pt>
                <c:pt idx="810">
                  <c:v>150462</c:v>
                </c:pt>
                <c:pt idx="811">
                  <c:v>150462</c:v>
                </c:pt>
                <c:pt idx="812">
                  <c:v>150466</c:v>
                </c:pt>
                <c:pt idx="813">
                  <c:v>150466</c:v>
                </c:pt>
                <c:pt idx="814">
                  <c:v>150466</c:v>
                </c:pt>
                <c:pt idx="815">
                  <c:v>150470</c:v>
                </c:pt>
                <c:pt idx="816">
                  <c:v>150470</c:v>
                </c:pt>
                <c:pt idx="817">
                  <c:v>150470</c:v>
                </c:pt>
                <c:pt idx="818">
                  <c:v>150470</c:v>
                </c:pt>
                <c:pt idx="819">
                  <c:v>150470</c:v>
                </c:pt>
                <c:pt idx="820">
                  <c:v>150470</c:v>
                </c:pt>
                <c:pt idx="821">
                  <c:v>150470</c:v>
                </c:pt>
                <c:pt idx="822">
                  <c:v>150470</c:v>
                </c:pt>
                <c:pt idx="823">
                  <c:v>150470</c:v>
                </c:pt>
                <c:pt idx="824">
                  <c:v>150470</c:v>
                </c:pt>
                <c:pt idx="825">
                  <c:v>150470</c:v>
                </c:pt>
                <c:pt idx="826">
                  <c:v>150470</c:v>
                </c:pt>
                <c:pt idx="827">
                  <c:v>150470</c:v>
                </c:pt>
                <c:pt idx="828">
                  <c:v>150470</c:v>
                </c:pt>
                <c:pt idx="829">
                  <c:v>150470</c:v>
                </c:pt>
                <c:pt idx="830">
                  <c:v>150470</c:v>
                </c:pt>
                <c:pt idx="831">
                  <c:v>150470</c:v>
                </c:pt>
                <c:pt idx="832">
                  <c:v>150474</c:v>
                </c:pt>
                <c:pt idx="833">
                  <c:v>150478</c:v>
                </c:pt>
                <c:pt idx="834">
                  <c:v>150482</c:v>
                </c:pt>
                <c:pt idx="835">
                  <c:v>150482</c:v>
                </c:pt>
                <c:pt idx="836">
                  <c:v>150488</c:v>
                </c:pt>
                <c:pt idx="837">
                  <c:v>150492</c:v>
                </c:pt>
                <c:pt idx="838">
                  <c:v>150496</c:v>
                </c:pt>
                <c:pt idx="839">
                  <c:v>150496</c:v>
                </c:pt>
                <c:pt idx="840">
                  <c:v>150496</c:v>
                </c:pt>
                <c:pt idx="841">
                  <c:v>150496</c:v>
                </c:pt>
                <c:pt idx="842">
                  <c:v>150496</c:v>
                </c:pt>
                <c:pt idx="843">
                  <c:v>150496</c:v>
                </c:pt>
                <c:pt idx="844">
                  <c:v>150496</c:v>
                </c:pt>
                <c:pt idx="845">
                  <c:v>150496</c:v>
                </c:pt>
                <c:pt idx="846">
                  <c:v>150496</c:v>
                </c:pt>
                <c:pt idx="847">
                  <c:v>150496</c:v>
                </c:pt>
                <c:pt idx="848">
                  <c:v>150496</c:v>
                </c:pt>
                <c:pt idx="849">
                  <c:v>150496</c:v>
                </c:pt>
                <c:pt idx="850">
                  <c:v>150496</c:v>
                </c:pt>
                <c:pt idx="851">
                  <c:v>150496</c:v>
                </c:pt>
                <c:pt idx="852">
                  <c:v>150504</c:v>
                </c:pt>
                <c:pt idx="853">
                  <c:v>150512</c:v>
                </c:pt>
                <c:pt idx="854">
                  <c:v>150512</c:v>
                </c:pt>
                <c:pt idx="855">
                  <c:v>150522</c:v>
                </c:pt>
                <c:pt idx="856">
                  <c:v>150532</c:v>
                </c:pt>
                <c:pt idx="857">
                  <c:v>150542</c:v>
                </c:pt>
                <c:pt idx="858">
                  <c:v>150550</c:v>
                </c:pt>
                <c:pt idx="859">
                  <c:v>150554</c:v>
                </c:pt>
                <c:pt idx="860">
                  <c:v>150564</c:v>
                </c:pt>
                <c:pt idx="861">
                  <c:v>150572</c:v>
                </c:pt>
                <c:pt idx="862">
                  <c:v>150582</c:v>
                </c:pt>
                <c:pt idx="863">
                  <c:v>150594</c:v>
                </c:pt>
                <c:pt idx="864">
                  <c:v>150598</c:v>
                </c:pt>
                <c:pt idx="865">
                  <c:v>150604</c:v>
                </c:pt>
                <c:pt idx="866">
                  <c:v>150604</c:v>
                </c:pt>
                <c:pt idx="867">
                  <c:v>150604</c:v>
                </c:pt>
                <c:pt idx="868">
                  <c:v>150604</c:v>
                </c:pt>
                <c:pt idx="869">
                  <c:v>150604</c:v>
                </c:pt>
                <c:pt idx="870">
                  <c:v>150604</c:v>
                </c:pt>
                <c:pt idx="871">
                  <c:v>150604</c:v>
                </c:pt>
                <c:pt idx="872">
                  <c:v>150604</c:v>
                </c:pt>
                <c:pt idx="873">
                  <c:v>150604</c:v>
                </c:pt>
                <c:pt idx="874">
                  <c:v>150604</c:v>
                </c:pt>
                <c:pt idx="875">
                  <c:v>150604</c:v>
                </c:pt>
                <c:pt idx="876">
                  <c:v>150604</c:v>
                </c:pt>
                <c:pt idx="877">
                  <c:v>150604</c:v>
                </c:pt>
                <c:pt idx="878">
                  <c:v>150604</c:v>
                </c:pt>
                <c:pt idx="879">
                  <c:v>150604</c:v>
                </c:pt>
                <c:pt idx="880">
                  <c:v>150604</c:v>
                </c:pt>
                <c:pt idx="881">
                  <c:v>150604</c:v>
                </c:pt>
                <c:pt idx="882">
                  <c:v>150604</c:v>
                </c:pt>
                <c:pt idx="883">
                  <c:v>150610</c:v>
                </c:pt>
                <c:pt idx="884">
                  <c:v>150616</c:v>
                </c:pt>
                <c:pt idx="885">
                  <c:v>150630</c:v>
                </c:pt>
                <c:pt idx="886">
                  <c:v>150630</c:v>
                </c:pt>
                <c:pt idx="887">
                  <c:v>150636</c:v>
                </c:pt>
                <c:pt idx="888">
                  <c:v>150636</c:v>
                </c:pt>
                <c:pt idx="889">
                  <c:v>150642</c:v>
                </c:pt>
                <c:pt idx="890">
                  <c:v>150642</c:v>
                </c:pt>
                <c:pt idx="891">
                  <c:v>150642</c:v>
                </c:pt>
                <c:pt idx="892">
                  <c:v>150642</c:v>
                </c:pt>
                <c:pt idx="893">
                  <c:v>150642</c:v>
                </c:pt>
                <c:pt idx="894">
                  <c:v>150642</c:v>
                </c:pt>
                <c:pt idx="895">
                  <c:v>150642</c:v>
                </c:pt>
                <c:pt idx="896">
                  <c:v>150642</c:v>
                </c:pt>
                <c:pt idx="897">
                  <c:v>150642</c:v>
                </c:pt>
                <c:pt idx="898">
                  <c:v>150642</c:v>
                </c:pt>
                <c:pt idx="899">
                  <c:v>150642</c:v>
                </c:pt>
                <c:pt idx="900">
                  <c:v>150642</c:v>
                </c:pt>
                <c:pt idx="901">
                  <c:v>150642</c:v>
                </c:pt>
                <c:pt idx="902">
                  <c:v>150642</c:v>
                </c:pt>
                <c:pt idx="903">
                  <c:v>150642</c:v>
                </c:pt>
                <c:pt idx="904">
                  <c:v>150646</c:v>
                </c:pt>
                <c:pt idx="905">
                  <c:v>150646</c:v>
                </c:pt>
                <c:pt idx="906">
                  <c:v>150646</c:v>
                </c:pt>
                <c:pt idx="907">
                  <c:v>150650</c:v>
                </c:pt>
                <c:pt idx="908">
                  <c:v>150658</c:v>
                </c:pt>
                <c:pt idx="909">
                  <c:v>150670</c:v>
                </c:pt>
                <c:pt idx="910">
                  <c:v>150690</c:v>
                </c:pt>
                <c:pt idx="911">
                  <c:v>150710</c:v>
                </c:pt>
                <c:pt idx="912">
                  <c:v>150716</c:v>
                </c:pt>
                <c:pt idx="913">
                  <c:v>150722</c:v>
                </c:pt>
                <c:pt idx="914">
                  <c:v>150722</c:v>
                </c:pt>
                <c:pt idx="915">
                  <c:v>150722</c:v>
                </c:pt>
                <c:pt idx="916">
                  <c:v>150722</c:v>
                </c:pt>
                <c:pt idx="917">
                  <c:v>150726</c:v>
                </c:pt>
                <c:pt idx="918">
                  <c:v>150726</c:v>
                </c:pt>
                <c:pt idx="919">
                  <c:v>150730</c:v>
                </c:pt>
                <c:pt idx="920">
                  <c:v>150730</c:v>
                </c:pt>
                <c:pt idx="921">
                  <c:v>150730</c:v>
                </c:pt>
                <c:pt idx="922">
                  <c:v>150730</c:v>
                </c:pt>
                <c:pt idx="923">
                  <c:v>150730</c:v>
                </c:pt>
                <c:pt idx="924">
                  <c:v>150730</c:v>
                </c:pt>
                <c:pt idx="925">
                  <c:v>150730</c:v>
                </c:pt>
                <c:pt idx="926">
                  <c:v>150730</c:v>
                </c:pt>
                <c:pt idx="927">
                  <c:v>150730</c:v>
                </c:pt>
                <c:pt idx="928">
                  <c:v>150730</c:v>
                </c:pt>
                <c:pt idx="929">
                  <c:v>150730</c:v>
                </c:pt>
                <c:pt idx="930">
                  <c:v>150730</c:v>
                </c:pt>
                <c:pt idx="931">
                  <c:v>150730</c:v>
                </c:pt>
                <c:pt idx="932">
                  <c:v>150730</c:v>
                </c:pt>
                <c:pt idx="933">
                  <c:v>150730</c:v>
                </c:pt>
                <c:pt idx="934">
                  <c:v>150730</c:v>
                </c:pt>
                <c:pt idx="935">
                  <c:v>150730</c:v>
                </c:pt>
                <c:pt idx="936">
                  <c:v>150730</c:v>
                </c:pt>
                <c:pt idx="937">
                  <c:v>150730</c:v>
                </c:pt>
                <c:pt idx="938">
                  <c:v>150730</c:v>
                </c:pt>
                <c:pt idx="939">
                  <c:v>150730</c:v>
                </c:pt>
                <c:pt idx="940">
                  <c:v>150730</c:v>
                </c:pt>
                <c:pt idx="941">
                  <c:v>150730</c:v>
                </c:pt>
                <c:pt idx="942">
                  <c:v>150730</c:v>
                </c:pt>
                <c:pt idx="943">
                  <c:v>150730</c:v>
                </c:pt>
                <c:pt idx="944">
                  <c:v>150730</c:v>
                </c:pt>
                <c:pt idx="945">
                  <c:v>150730</c:v>
                </c:pt>
                <c:pt idx="946">
                  <c:v>150730</c:v>
                </c:pt>
                <c:pt idx="947">
                  <c:v>150730</c:v>
                </c:pt>
                <c:pt idx="948">
                  <c:v>150730</c:v>
                </c:pt>
                <c:pt idx="949">
                  <c:v>150730</c:v>
                </c:pt>
                <c:pt idx="950">
                  <c:v>150734</c:v>
                </c:pt>
                <c:pt idx="951">
                  <c:v>150738</c:v>
                </c:pt>
                <c:pt idx="952">
                  <c:v>150742</c:v>
                </c:pt>
                <c:pt idx="953">
                  <c:v>150742</c:v>
                </c:pt>
                <c:pt idx="954">
                  <c:v>150742</c:v>
                </c:pt>
                <c:pt idx="955">
                  <c:v>150742</c:v>
                </c:pt>
                <c:pt idx="956">
                  <c:v>150742</c:v>
                </c:pt>
                <c:pt idx="957">
                  <c:v>150742</c:v>
                </c:pt>
                <c:pt idx="958">
                  <c:v>150742</c:v>
                </c:pt>
                <c:pt idx="959">
                  <c:v>150742</c:v>
                </c:pt>
                <c:pt idx="960">
                  <c:v>150742</c:v>
                </c:pt>
                <c:pt idx="961">
                  <c:v>150742</c:v>
                </c:pt>
                <c:pt idx="962">
                  <c:v>150742</c:v>
                </c:pt>
                <c:pt idx="963">
                  <c:v>150742</c:v>
                </c:pt>
                <c:pt idx="964">
                  <c:v>150742</c:v>
                </c:pt>
                <c:pt idx="965">
                  <c:v>150742</c:v>
                </c:pt>
                <c:pt idx="966">
                  <c:v>150750</c:v>
                </c:pt>
                <c:pt idx="967">
                  <c:v>150760</c:v>
                </c:pt>
                <c:pt idx="968">
                  <c:v>150770</c:v>
                </c:pt>
                <c:pt idx="969">
                  <c:v>150784</c:v>
                </c:pt>
                <c:pt idx="970">
                  <c:v>150784</c:v>
                </c:pt>
                <c:pt idx="971">
                  <c:v>150790</c:v>
                </c:pt>
                <c:pt idx="972">
                  <c:v>150794</c:v>
                </c:pt>
                <c:pt idx="973">
                  <c:v>150798</c:v>
                </c:pt>
                <c:pt idx="974">
                  <c:v>150806</c:v>
                </c:pt>
                <c:pt idx="975">
                  <c:v>150806</c:v>
                </c:pt>
                <c:pt idx="976">
                  <c:v>150806</c:v>
                </c:pt>
                <c:pt idx="977">
                  <c:v>150806</c:v>
                </c:pt>
                <c:pt idx="978">
                  <c:v>150810</c:v>
                </c:pt>
                <c:pt idx="979">
                  <c:v>150810</c:v>
                </c:pt>
                <c:pt idx="980">
                  <c:v>150810</c:v>
                </c:pt>
                <c:pt idx="981">
                  <c:v>150810</c:v>
                </c:pt>
                <c:pt idx="982">
                  <c:v>150810</c:v>
                </c:pt>
                <c:pt idx="983">
                  <c:v>150810</c:v>
                </c:pt>
                <c:pt idx="984">
                  <c:v>150810</c:v>
                </c:pt>
                <c:pt idx="985">
                  <c:v>150810</c:v>
                </c:pt>
                <c:pt idx="986">
                  <c:v>150810</c:v>
                </c:pt>
                <c:pt idx="987">
                  <c:v>150810</c:v>
                </c:pt>
                <c:pt idx="988">
                  <c:v>150810</c:v>
                </c:pt>
                <c:pt idx="989">
                  <c:v>150810</c:v>
                </c:pt>
                <c:pt idx="990">
                  <c:v>150810</c:v>
                </c:pt>
                <c:pt idx="991">
                  <c:v>150810</c:v>
                </c:pt>
                <c:pt idx="992">
                  <c:v>150810</c:v>
                </c:pt>
                <c:pt idx="993">
                  <c:v>150810</c:v>
                </c:pt>
                <c:pt idx="994">
                  <c:v>150818</c:v>
                </c:pt>
                <c:pt idx="995">
                  <c:v>150824</c:v>
                </c:pt>
                <c:pt idx="996">
                  <c:v>150832</c:v>
                </c:pt>
                <c:pt idx="997">
                  <c:v>150842</c:v>
                </c:pt>
                <c:pt idx="998">
                  <c:v>169452</c:v>
                </c:pt>
                <c:pt idx="999">
                  <c:v>169452</c:v>
                </c:pt>
                <c:pt idx="1000">
                  <c:v>169452</c:v>
                </c:pt>
                <c:pt idx="1001">
                  <c:v>169452</c:v>
                </c:pt>
                <c:pt idx="1002">
                  <c:v>169456</c:v>
                </c:pt>
                <c:pt idx="1003">
                  <c:v>169460</c:v>
                </c:pt>
                <c:pt idx="1004">
                  <c:v>169460</c:v>
                </c:pt>
                <c:pt idx="1005">
                  <c:v>169464</c:v>
                </c:pt>
                <c:pt idx="1006">
                  <c:v>169464</c:v>
                </c:pt>
                <c:pt idx="1007">
                  <c:v>169464</c:v>
                </c:pt>
                <c:pt idx="1008">
                  <c:v>169464</c:v>
                </c:pt>
                <c:pt idx="1009">
                  <c:v>169464</c:v>
                </c:pt>
                <c:pt idx="1010">
                  <c:v>169464</c:v>
                </c:pt>
                <c:pt idx="1011">
                  <c:v>169464</c:v>
                </c:pt>
                <c:pt idx="1012">
                  <c:v>169464</c:v>
                </c:pt>
                <c:pt idx="1013">
                  <c:v>169464</c:v>
                </c:pt>
                <c:pt idx="1014">
                  <c:v>169464</c:v>
                </c:pt>
                <c:pt idx="1015">
                  <c:v>169464</c:v>
                </c:pt>
                <c:pt idx="1016">
                  <c:v>169464</c:v>
                </c:pt>
                <c:pt idx="1017">
                  <c:v>169464</c:v>
                </c:pt>
                <c:pt idx="1018">
                  <c:v>169464</c:v>
                </c:pt>
                <c:pt idx="1019">
                  <c:v>169464</c:v>
                </c:pt>
                <c:pt idx="1020">
                  <c:v>169468</c:v>
                </c:pt>
                <c:pt idx="1021">
                  <c:v>169468</c:v>
                </c:pt>
                <c:pt idx="1022">
                  <c:v>169472</c:v>
                </c:pt>
                <c:pt idx="1023">
                  <c:v>169478</c:v>
                </c:pt>
                <c:pt idx="1024">
                  <c:v>169482</c:v>
                </c:pt>
                <c:pt idx="1025">
                  <c:v>169490</c:v>
                </c:pt>
                <c:pt idx="1026">
                  <c:v>169494</c:v>
                </c:pt>
                <c:pt idx="1027">
                  <c:v>169504</c:v>
                </c:pt>
                <c:pt idx="1028">
                  <c:v>169508</c:v>
                </c:pt>
                <c:pt idx="1029">
                  <c:v>169518</c:v>
                </c:pt>
                <c:pt idx="1030">
                  <c:v>169518</c:v>
                </c:pt>
                <c:pt idx="1031">
                  <c:v>169518</c:v>
                </c:pt>
                <c:pt idx="1032">
                  <c:v>169518</c:v>
                </c:pt>
                <c:pt idx="1033">
                  <c:v>169518</c:v>
                </c:pt>
                <c:pt idx="1034">
                  <c:v>169518</c:v>
                </c:pt>
                <c:pt idx="1035">
                  <c:v>169518</c:v>
                </c:pt>
                <c:pt idx="1036">
                  <c:v>169518</c:v>
                </c:pt>
                <c:pt idx="1037">
                  <c:v>169518</c:v>
                </c:pt>
                <c:pt idx="1038">
                  <c:v>169518</c:v>
                </c:pt>
                <c:pt idx="1039">
                  <c:v>169518</c:v>
                </c:pt>
                <c:pt idx="1040">
                  <c:v>169518</c:v>
                </c:pt>
                <c:pt idx="1041">
                  <c:v>169518</c:v>
                </c:pt>
                <c:pt idx="1042">
                  <c:v>169518</c:v>
                </c:pt>
                <c:pt idx="1043">
                  <c:v>169518</c:v>
                </c:pt>
                <c:pt idx="1044">
                  <c:v>169518</c:v>
                </c:pt>
                <c:pt idx="1045">
                  <c:v>169518</c:v>
                </c:pt>
                <c:pt idx="1046">
                  <c:v>169518</c:v>
                </c:pt>
                <c:pt idx="1047">
                  <c:v>169522</c:v>
                </c:pt>
                <c:pt idx="1048">
                  <c:v>169530</c:v>
                </c:pt>
                <c:pt idx="1049">
                  <c:v>169534</c:v>
                </c:pt>
                <c:pt idx="1050">
                  <c:v>169534</c:v>
                </c:pt>
                <c:pt idx="1051">
                  <c:v>169540</c:v>
                </c:pt>
                <c:pt idx="1052">
                  <c:v>169548</c:v>
                </c:pt>
                <c:pt idx="1053">
                  <c:v>169558</c:v>
                </c:pt>
                <c:pt idx="1054">
                  <c:v>169562</c:v>
                </c:pt>
                <c:pt idx="1055">
                  <c:v>169566</c:v>
                </c:pt>
                <c:pt idx="1056">
                  <c:v>169566</c:v>
                </c:pt>
                <c:pt idx="1057">
                  <c:v>169566</c:v>
                </c:pt>
                <c:pt idx="1058">
                  <c:v>169566</c:v>
                </c:pt>
                <c:pt idx="1059">
                  <c:v>169566</c:v>
                </c:pt>
                <c:pt idx="1060">
                  <c:v>169566</c:v>
                </c:pt>
                <c:pt idx="1061">
                  <c:v>169566</c:v>
                </c:pt>
                <c:pt idx="1062">
                  <c:v>169566</c:v>
                </c:pt>
                <c:pt idx="1063">
                  <c:v>169566</c:v>
                </c:pt>
                <c:pt idx="1064">
                  <c:v>169566</c:v>
                </c:pt>
                <c:pt idx="1065">
                  <c:v>169566</c:v>
                </c:pt>
                <c:pt idx="1066">
                  <c:v>169566</c:v>
                </c:pt>
                <c:pt idx="1067">
                  <c:v>169566</c:v>
                </c:pt>
                <c:pt idx="1068">
                  <c:v>169566</c:v>
                </c:pt>
                <c:pt idx="1069">
                  <c:v>169566</c:v>
                </c:pt>
                <c:pt idx="1070">
                  <c:v>169566</c:v>
                </c:pt>
                <c:pt idx="1071">
                  <c:v>169574</c:v>
                </c:pt>
                <c:pt idx="1072">
                  <c:v>169578</c:v>
                </c:pt>
                <c:pt idx="1073">
                  <c:v>169582</c:v>
                </c:pt>
                <c:pt idx="1074">
                  <c:v>169594</c:v>
                </c:pt>
                <c:pt idx="1075">
                  <c:v>169594</c:v>
                </c:pt>
                <c:pt idx="1076">
                  <c:v>169598</c:v>
                </c:pt>
                <c:pt idx="1077">
                  <c:v>169608</c:v>
                </c:pt>
                <c:pt idx="1078">
                  <c:v>169608</c:v>
                </c:pt>
                <c:pt idx="1079">
                  <c:v>169612</c:v>
                </c:pt>
                <c:pt idx="1080">
                  <c:v>169612</c:v>
                </c:pt>
                <c:pt idx="1081">
                  <c:v>169612</c:v>
                </c:pt>
                <c:pt idx="1082">
                  <c:v>169612</c:v>
                </c:pt>
                <c:pt idx="1083">
                  <c:v>169612</c:v>
                </c:pt>
                <c:pt idx="1084">
                  <c:v>169612</c:v>
                </c:pt>
                <c:pt idx="1085">
                  <c:v>169612</c:v>
                </c:pt>
                <c:pt idx="1086">
                  <c:v>169612</c:v>
                </c:pt>
                <c:pt idx="1087">
                  <c:v>169612</c:v>
                </c:pt>
                <c:pt idx="1088">
                  <c:v>169612</c:v>
                </c:pt>
                <c:pt idx="1089">
                  <c:v>169612</c:v>
                </c:pt>
                <c:pt idx="1090">
                  <c:v>169612</c:v>
                </c:pt>
                <c:pt idx="1091">
                  <c:v>169612</c:v>
                </c:pt>
                <c:pt idx="1092">
                  <c:v>169612</c:v>
                </c:pt>
                <c:pt idx="1093">
                  <c:v>169612</c:v>
                </c:pt>
                <c:pt idx="1094">
                  <c:v>169612</c:v>
                </c:pt>
                <c:pt idx="1095">
                  <c:v>169612</c:v>
                </c:pt>
                <c:pt idx="1096">
                  <c:v>169612</c:v>
                </c:pt>
                <c:pt idx="1097">
                  <c:v>169612</c:v>
                </c:pt>
                <c:pt idx="1098">
                  <c:v>169618</c:v>
                </c:pt>
                <c:pt idx="1099">
                  <c:v>169618</c:v>
                </c:pt>
                <c:pt idx="1100">
                  <c:v>169622</c:v>
                </c:pt>
                <c:pt idx="1101">
                  <c:v>169626</c:v>
                </c:pt>
                <c:pt idx="1102">
                  <c:v>169626</c:v>
                </c:pt>
                <c:pt idx="1103">
                  <c:v>169626</c:v>
                </c:pt>
                <c:pt idx="1104">
                  <c:v>169626</c:v>
                </c:pt>
                <c:pt idx="1105">
                  <c:v>169626</c:v>
                </c:pt>
                <c:pt idx="1106">
                  <c:v>169626</c:v>
                </c:pt>
                <c:pt idx="1107">
                  <c:v>169626</c:v>
                </c:pt>
                <c:pt idx="1108">
                  <c:v>169626</c:v>
                </c:pt>
                <c:pt idx="1109">
                  <c:v>169626</c:v>
                </c:pt>
                <c:pt idx="1110">
                  <c:v>169626</c:v>
                </c:pt>
                <c:pt idx="1111">
                  <c:v>169626</c:v>
                </c:pt>
                <c:pt idx="1112">
                  <c:v>169626</c:v>
                </c:pt>
                <c:pt idx="1113">
                  <c:v>169634</c:v>
                </c:pt>
                <c:pt idx="1114">
                  <c:v>169640</c:v>
                </c:pt>
                <c:pt idx="1115">
                  <c:v>169654</c:v>
                </c:pt>
                <c:pt idx="1116">
                  <c:v>188264</c:v>
                </c:pt>
                <c:pt idx="1117">
                  <c:v>188264</c:v>
                </c:pt>
                <c:pt idx="1118">
                  <c:v>188264</c:v>
                </c:pt>
                <c:pt idx="1119">
                  <c:v>188264</c:v>
                </c:pt>
                <c:pt idx="1120">
                  <c:v>188264</c:v>
                </c:pt>
                <c:pt idx="1121">
                  <c:v>188264</c:v>
                </c:pt>
                <c:pt idx="1122">
                  <c:v>188264</c:v>
                </c:pt>
                <c:pt idx="1123">
                  <c:v>188264</c:v>
                </c:pt>
                <c:pt idx="1124">
                  <c:v>188264</c:v>
                </c:pt>
                <c:pt idx="1125">
                  <c:v>188264</c:v>
                </c:pt>
                <c:pt idx="1126">
                  <c:v>188264</c:v>
                </c:pt>
                <c:pt idx="1127">
                  <c:v>188264</c:v>
                </c:pt>
                <c:pt idx="1128">
                  <c:v>188264</c:v>
                </c:pt>
                <c:pt idx="1129">
                  <c:v>188264</c:v>
                </c:pt>
                <c:pt idx="1130">
                  <c:v>188264</c:v>
                </c:pt>
                <c:pt idx="1131">
                  <c:v>188264</c:v>
                </c:pt>
                <c:pt idx="1132">
                  <c:v>188264</c:v>
                </c:pt>
                <c:pt idx="1133">
                  <c:v>188264</c:v>
                </c:pt>
                <c:pt idx="1134">
                  <c:v>188268</c:v>
                </c:pt>
                <c:pt idx="1135">
                  <c:v>188272</c:v>
                </c:pt>
                <c:pt idx="1136">
                  <c:v>188276</c:v>
                </c:pt>
                <c:pt idx="1137">
                  <c:v>188276</c:v>
                </c:pt>
                <c:pt idx="1138">
                  <c:v>188276</c:v>
                </c:pt>
                <c:pt idx="1139">
                  <c:v>188276</c:v>
                </c:pt>
                <c:pt idx="1140">
                  <c:v>188280</c:v>
                </c:pt>
                <c:pt idx="1141">
                  <c:v>188284</c:v>
                </c:pt>
                <c:pt idx="1142">
                  <c:v>188284</c:v>
                </c:pt>
                <c:pt idx="1143">
                  <c:v>188284</c:v>
                </c:pt>
                <c:pt idx="1144">
                  <c:v>188284</c:v>
                </c:pt>
                <c:pt idx="1145">
                  <c:v>188284</c:v>
                </c:pt>
                <c:pt idx="1146">
                  <c:v>188284</c:v>
                </c:pt>
                <c:pt idx="1147">
                  <c:v>188284</c:v>
                </c:pt>
                <c:pt idx="1148">
                  <c:v>188284</c:v>
                </c:pt>
                <c:pt idx="1149">
                  <c:v>188284</c:v>
                </c:pt>
                <c:pt idx="1150">
                  <c:v>188284</c:v>
                </c:pt>
                <c:pt idx="1151">
                  <c:v>188284</c:v>
                </c:pt>
                <c:pt idx="1152">
                  <c:v>188284</c:v>
                </c:pt>
                <c:pt idx="1153">
                  <c:v>188284</c:v>
                </c:pt>
                <c:pt idx="1154">
                  <c:v>188284</c:v>
                </c:pt>
                <c:pt idx="1155">
                  <c:v>188284</c:v>
                </c:pt>
                <c:pt idx="1156">
                  <c:v>188284</c:v>
                </c:pt>
                <c:pt idx="1157">
                  <c:v>188284</c:v>
                </c:pt>
                <c:pt idx="1158">
                  <c:v>188284</c:v>
                </c:pt>
                <c:pt idx="1159">
                  <c:v>188284</c:v>
                </c:pt>
                <c:pt idx="1160">
                  <c:v>188284</c:v>
                </c:pt>
                <c:pt idx="1161">
                  <c:v>188288</c:v>
                </c:pt>
                <c:pt idx="1162">
                  <c:v>188288</c:v>
                </c:pt>
                <c:pt idx="1163">
                  <c:v>188288</c:v>
                </c:pt>
                <c:pt idx="1164">
                  <c:v>188288</c:v>
                </c:pt>
                <c:pt idx="1165">
                  <c:v>188288</c:v>
                </c:pt>
                <c:pt idx="1166">
                  <c:v>188288</c:v>
                </c:pt>
                <c:pt idx="1167">
                  <c:v>188292</c:v>
                </c:pt>
                <c:pt idx="1168">
                  <c:v>188292</c:v>
                </c:pt>
                <c:pt idx="1169">
                  <c:v>188296</c:v>
                </c:pt>
                <c:pt idx="1170">
                  <c:v>188296</c:v>
                </c:pt>
                <c:pt idx="1171">
                  <c:v>188300</c:v>
                </c:pt>
                <c:pt idx="1172">
                  <c:v>188300</c:v>
                </c:pt>
                <c:pt idx="1173">
                  <c:v>188304</c:v>
                </c:pt>
                <c:pt idx="1174">
                  <c:v>188304</c:v>
                </c:pt>
                <c:pt idx="1175">
                  <c:v>188304</c:v>
                </c:pt>
                <c:pt idx="1176">
                  <c:v>188304</c:v>
                </c:pt>
                <c:pt idx="1177">
                  <c:v>188304</c:v>
                </c:pt>
                <c:pt idx="1178">
                  <c:v>188304</c:v>
                </c:pt>
                <c:pt idx="1179">
                  <c:v>188304</c:v>
                </c:pt>
                <c:pt idx="1180">
                  <c:v>188304</c:v>
                </c:pt>
                <c:pt idx="1181">
                  <c:v>188304</c:v>
                </c:pt>
                <c:pt idx="1182">
                  <c:v>188304</c:v>
                </c:pt>
                <c:pt idx="1183">
                  <c:v>188304</c:v>
                </c:pt>
                <c:pt idx="1184">
                  <c:v>188304</c:v>
                </c:pt>
                <c:pt idx="1185">
                  <c:v>188304</c:v>
                </c:pt>
                <c:pt idx="1186">
                  <c:v>188304</c:v>
                </c:pt>
                <c:pt idx="1187">
                  <c:v>188304</c:v>
                </c:pt>
                <c:pt idx="1188">
                  <c:v>188308</c:v>
                </c:pt>
                <c:pt idx="1189">
                  <c:v>188308</c:v>
                </c:pt>
                <c:pt idx="1190">
                  <c:v>188312</c:v>
                </c:pt>
                <c:pt idx="1191">
                  <c:v>188312</c:v>
                </c:pt>
                <c:pt idx="1192">
                  <c:v>188318</c:v>
                </c:pt>
                <c:pt idx="1193">
                  <c:v>188326</c:v>
                </c:pt>
                <c:pt idx="1194">
                  <c:v>188332</c:v>
                </c:pt>
                <c:pt idx="1195">
                  <c:v>188342</c:v>
                </c:pt>
                <c:pt idx="1196">
                  <c:v>188352</c:v>
                </c:pt>
                <c:pt idx="1197">
                  <c:v>188356</c:v>
                </c:pt>
                <c:pt idx="1198">
                  <c:v>188356</c:v>
                </c:pt>
                <c:pt idx="1199">
                  <c:v>188356</c:v>
                </c:pt>
                <c:pt idx="1200">
                  <c:v>188356</c:v>
                </c:pt>
                <c:pt idx="1201">
                  <c:v>188356</c:v>
                </c:pt>
                <c:pt idx="1202">
                  <c:v>188356</c:v>
                </c:pt>
                <c:pt idx="1203">
                  <c:v>188356</c:v>
                </c:pt>
                <c:pt idx="1204">
                  <c:v>188356</c:v>
                </c:pt>
                <c:pt idx="1205">
                  <c:v>188356</c:v>
                </c:pt>
                <c:pt idx="1206">
                  <c:v>188356</c:v>
                </c:pt>
                <c:pt idx="1207">
                  <c:v>188356</c:v>
                </c:pt>
                <c:pt idx="1208">
                  <c:v>188356</c:v>
                </c:pt>
                <c:pt idx="1209">
                  <c:v>188356</c:v>
                </c:pt>
                <c:pt idx="1210">
                  <c:v>188356</c:v>
                </c:pt>
                <c:pt idx="1211">
                  <c:v>188356</c:v>
                </c:pt>
                <c:pt idx="1212">
                  <c:v>188360</c:v>
                </c:pt>
                <c:pt idx="1213">
                  <c:v>188364</c:v>
                </c:pt>
                <c:pt idx="1214">
                  <c:v>188364</c:v>
                </c:pt>
                <c:pt idx="1215">
                  <c:v>188364</c:v>
                </c:pt>
                <c:pt idx="1216">
                  <c:v>188364</c:v>
                </c:pt>
                <c:pt idx="1217">
                  <c:v>188368</c:v>
                </c:pt>
                <c:pt idx="1218">
                  <c:v>188368</c:v>
                </c:pt>
                <c:pt idx="1219">
                  <c:v>188372</c:v>
                </c:pt>
                <c:pt idx="1220">
                  <c:v>188376</c:v>
                </c:pt>
                <c:pt idx="1221">
                  <c:v>188380</c:v>
                </c:pt>
                <c:pt idx="1222">
                  <c:v>188384</c:v>
                </c:pt>
                <c:pt idx="1223">
                  <c:v>188388</c:v>
                </c:pt>
                <c:pt idx="1224">
                  <c:v>188392</c:v>
                </c:pt>
                <c:pt idx="1225">
                  <c:v>188392</c:v>
                </c:pt>
                <c:pt idx="1226">
                  <c:v>188392</c:v>
                </c:pt>
                <c:pt idx="1227">
                  <c:v>188392</c:v>
                </c:pt>
                <c:pt idx="1228">
                  <c:v>188392</c:v>
                </c:pt>
                <c:pt idx="1229">
                  <c:v>188392</c:v>
                </c:pt>
                <c:pt idx="1230">
                  <c:v>188392</c:v>
                </c:pt>
                <c:pt idx="1231">
                  <c:v>188392</c:v>
                </c:pt>
                <c:pt idx="1232">
                  <c:v>188392</c:v>
                </c:pt>
                <c:pt idx="1233">
                  <c:v>188396</c:v>
                </c:pt>
                <c:pt idx="1234">
                  <c:v>188402</c:v>
                </c:pt>
                <c:pt idx="1235">
                  <c:v>188406</c:v>
                </c:pt>
                <c:pt idx="1236">
                  <c:v>188410</c:v>
                </c:pt>
                <c:pt idx="1237">
                  <c:v>188414</c:v>
                </c:pt>
                <c:pt idx="1238">
                  <c:v>188418</c:v>
                </c:pt>
                <c:pt idx="1239">
                  <c:v>188418</c:v>
                </c:pt>
                <c:pt idx="1240">
                  <c:v>188422</c:v>
                </c:pt>
                <c:pt idx="1241">
                  <c:v>188426</c:v>
                </c:pt>
                <c:pt idx="1242">
                  <c:v>188426</c:v>
                </c:pt>
                <c:pt idx="1243">
                  <c:v>188426</c:v>
                </c:pt>
                <c:pt idx="1244">
                  <c:v>188426</c:v>
                </c:pt>
                <c:pt idx="1245">
                  <c:v>188434</c:v>
                </c:pt>
                <c:pt idx="1246">
                  <c:v>188434</c:v>
                </c:pt>
                <c:pt idx="1247">
                  <c:v>188438</c:v>
                </c:pt>
                <c:pt idx="1248">
                  <c:v>188438</c:v>
                </c:pt>
                <c:pt idx="1249">
                  <c:v>188438</c:v>
                </c:pt>
                <c:pt idx="1250">
                  <c:v>188438</c:v>
                </c:pt>
                <c:pt idx="1251">
                  <c:v>188438</c:v>
                </c:pt>
                <c:pt idx="1252">
                  <c:v>188438</c:v>
                </c:pt>
                <c:pt idx="1253">
                  <c:v>188438</c:v>
                </c:pt>
                <c:pt idx="1254">
                  <c:v>188442</c:v>
                </c:pt>
                <c:pt idx="1255">
                  <c:v>188446</c:v>
                </c:pt>
                <c:pt idx="1256">
                  <c:v>188450</c:v>
                </c:pt>
                <c:pt idx="1257">
                  <c:v>188454</c:v>
                </c:pt>
                <c:pt idx="1258">
                  <c:v>188458</c:v>
                </c:pt>
                <c:pt idx="1259">
                  <c:v>188464</c:v>
                </c:pt>
                <c:pt idx="1260">
                  <c:v>188472</c:v>
                </c:pt>
                <c:pt idx="1261">
                  <c:v>188480</c:v>
                </c:pt>
                <c:pt idx="1262">
                  <c:v>188494</c:v>
                </c:pt>
                <c:pt idx="1263">
                  <c:v>207104</c:v>
                </c:pt>
                <c:pt idx="1264">
                  <c:v>207104</c:v>
                </c:pt>
                <c:pt idx="1265">
                  <c:v>207104</c:v>
                </c:pt>
                <c:pt idx="1266">
                  <c:v>207104</c:v>
                </c:pt>
                <c:pt idx="1267">
                  <c:v>207104</c:v>
                </c:pt>
                <c:pt idx="1268">
                  <c:v>207104</c:v>
                </c:pt>
                <c:pt idx="1269">
                  <c:v>207104</c:v>
                </c:pt>
                <c:pt idx="1270">
                  <c:v>207104</c:v>
                </c:pt>
                <c:pt idx="1271">
                  <c:v>207104</c:v>
                </c:pt>
                <c:pt idx="1272">
                  <c:v>207104</c:v>
                </c:pt>
                <c:pt idx="1273">
                  <c:v>207104</c:v>
                </c:pt>
                <c:pt idx="1274">
                  <c:v>207104</c:v>
                </c:pt>
                <c:pt idx="1275">
                  <c:v>207104</c:v>
                </c:pt>
                <c:pt idx="1276">
                  <c:v>207104</c:v>
                </c:pt>
                <c:pt idx="1277">
                  <c:v>207104</c:v>
                </c:pt>
                <c:pt idx="1278">
                  <c:v>207104</c:v>
                </c:pt>
                <c:pt idx="1279">
                  <c:v>207104</c:v>
                </c:pt>
                <c:pt idx="1280">
                  <c:v>207108</c:v>
                </c:pt>
                <c:pt idx="1281">
                  <c:v>207112</c:v>
                </c:pt>
                <c:pt idx="1282">
                  <c:v>207116</c:v>
                </c:pt>
                <c:pt idx="1283">
                  <c:v>207120</c:v>
                </c:pt>
                <c:pt idx="1284">
                  <c:v>207124</c:v>
                </c:pt>
                <c:pt idx="1285">
                  <c:v>207128</c:v>
                </c:pt>
                <c:pt idx="1286">
                  <c:v>207132</c:v>
                </c:pt>
                <c:pt idx="1287">
                  <c:v>207132</c:v>
                </c:pt>
                <c:pt idx="1288">
                  <c:v>207132</c:v>
                </c:pt>
                <c:pt idx="1289">
                  <c:v>207136</c:v>
                </c:pt>
                <c:pt idx="1290">
                  <c:v>207136</c:v>
                </c:pt>
                <c:pt idx="1291">
                  <c:v>207136</c:v>
                </c:pt>
                <c:pt idx="1292">
                  <c:v>207136</c:v>
                </c:pt>
                <c:pt idx="1293">
                  <c:v>207136</c:v>
                </c:pt>
                <c:pt idx="1294">
                  <c:v>207136</c:v>
                </c:pt>
                <c:pt idx="1295">
                  <c:v>207136</c:v>
                </c:pt>
                <c:pt idx="1296">
                  <c:v>207136</c:v>
                </c:pt>
                <c:pt idx="1297">
                  <c:v>207136</c:v>
                </c:pt>
                <c:pt idx="1298">
                  <c:v>207136</c:v>
                </c:pt>
                <c:pt idx="1299">
                  <c:v>207136</c:v>
                </c:pt>
                <c:pt idx="1300">
                  <c:v>207136</c:v>
                </c:pt>
                <c:pt idx="1301">
                  <c:v>207136</c:v>
                </c:pt>
                <c:pt idx="1302">
                  <c:v>207140</c:v>
                </c:pt>
                <c:pt idx="1303">
                  <c:v>207146</c:v>
                </c:pt>
                <c:pt idx="1304">
                  <c:v>207154</c:v>
                </c:pt>
                <c:pt idx="1305">
                  <c:v>207162</c:v>
                </c:pt>
                <c:pt idx="1306">
                  <c:v>207162</c:v>
                </c:pt>
                <c:pt idx="1307">
                  <c:v>207162</c:v>
                </c:pt>
                <c:pt idx="1308">
                  <c:v>207168</c:v>
                </c:pt>
                <c:pt idx="1309">
                  <c:v>207176</c:v>
                </c:pt>
                <c:pt idx="1310">
                  <c:v>207180</c:v>
                </c:pt>
                <c:pt idx="1311">
                  <c:v>207180</c:v>
                </c:pt>
                <c:pt idx="1312">
                  <c:v>207180</c:v>
                </c:pt>
                <c:pt idx="1313">
                  <c:v>207180</c:v>
                </c:pt>
                <c:pt idx="1314">
                  <c:v>207180</c:v>
                </c:pt>
                <c:pt idx="1315">
                  <c:v>207180</c:v>
                </c:pt>
                <c:pt idx="1316">
                  <c:v>207180</c:v>
                </c:pt>
                <c:pt idx="1317">
                  <c:v>207180</c:v>
                </c:pt>
                <c:pt idx="1318">
                  <c:v>207180</c:v>
                </c:pt>
                <c:pt idx="1319">
                  <c:v>207180</c:v>
                </c:pt>
                <c:pt idx="1320">
                  <c:v>207180</c:v>
                </c:pt>
                <c:pt idx="1321">
                  <c:v>207180</c:v>
                </c:pt>
                <c:pt idx="1322">
                  <c:v>207180</c:v>
                </c:pt>
                <c:pt idx="1323">
                  <c:v>207180</c:v>
                </c:pt>
                <c:pt idx="1324">
                  <c:v>207180</c:v>
                </c:pt>
                <c:pt idx="1325">
                  <c:v>207180</c:v>
                </c:pt>
                <c:pt idx="1326">
                  <c:v>207180</c:v>
                </c:pt>
                <c:pt idx="1327">
                  <c:v>207180</c:v>
                </c:pt>
                <c:pt idx="1328">
                  <c:v>207184</c:v>
                </c:pt>
                <c:pt idx="1329">
                  <c:v>207184</c:v>
                </c:pt>
                <c:pt idx="1330">
                  <c:v>207184</c:v>
                </c:pt>
                <c:pt idx="1331">
                  <c:v>207188</c:v>
                </c:pt>
                <c:pt idx="1332">
                  <c:v>207188</c:v>
                </c:pt>
                <c:pt idx="1333">
                  <c:v>207188</c:v>
                </c:pt>
                <c:pt idx="1334">
                  <c:v>207188</c:v>
                </c:pt>
                <c:pt idx="1335">
                  <c:v>207188</c:v>
                </c:pt>
                <c:pt idx="1336">
                  <c:v>207188</c:v>
                </c:pt>
                <c:pt idx="1337">
                  <c:v>207188</c:v>
                </c:pt>
                <c:pt idx="1338">
                  <c:v>207188</c:v>
                </c:pt>
                <c:pt idx="1339">
                  <c:v>207188</c:v>
                </c:pt>
                <c:pt idx="1340">
                  <c:v>207188</c:v>
                </c:pt>
                <c:pt idx="1341">
                  <c:v>207188</c:v>
                </c:pt>
                <c:pt idx="1342">
                  <c:v>207192</c:v>
                </c:pt>
                <c:pt idx="1343">
                  <c:v>207192</c:v>
                </c:pt>
                <c:pt idx="1344">
                  <c:v>207192</c:v>
                </c:pt>
                <c:pt idx="1345">
                  <c:v>207192</c:v>
                </c:pt>
                <c:pt idx="1346">
                  <c:v>207192</c:v>
                </c:pt>
                <c:pt idx="1347">
                  <c:v>207192</c:v>
                </c:pt>
                <c:pt idx="1348">
                  <c:v>207192</c:v>
                </c:pt>
                <c:pt idx="1349">
                  <c:v>207192</c:v>
                </c:pt>
                <c:pt idx="1350">
                  <c:v>207192</c:v>
                </c:pt>
                <c:pt idx="1351">
                  <c:v>207192</c:v>
                </c:pt>
                <c:pt idx="1352">
                  <c:v>207192</c:v>
                </c:pt>
                <c:pt idx="1353">
                  <c:v>207192</c:v>
                </c:pt>
                <c:pt idx="1354">
                  <c:v>207192</c:v>
                </c:pt>
                <c:pt idx="1355">
                  <c:v>207192</c:v>
                </c:pt>
                <c:pt idx="1356">
                  <c:v>207196</c:v>
                </c:pt>
                <c:pt idx="1357">
                  <c:v>207200</c:v>
                </c:pt>
                <c:pt idx="1358">
                  <c:v>207204</c:v>
                </c:pt>
                <c:pt idx="1359">
                  <c:v>207208</c:v>
                </c:pt>
                <c:pt idx="1360">
                  <c:v>207214</c:v>
                </c:pt>
                <c:pt idx="1361">
                  <c:v>207222</c:v>
                </c:pt>
                <c:pt idx="1362">
                  <c:v>207222</c:v>
                </c:pt>
                <c:pt idx="1363">
                  <c:v>207226</c:v>
                </c:pt>
                <c:pt idx="1364">
                  <c:v>207230</c:v>
                </c:pt>
                <c:pt idx="1365">
                  <c:v>207230</c:v>
                </c:pt>
                <c:pt idx="1366">
                  <c:v>207234</c:v>
                </c:pt>
                <c:pt idx="1367">
                  <c:v>207238</c:v>
                </c:pt>
                <c:pt idx="1368">
                  <c:v>207238</c:v>
                </c:pt>
                <c:pt idx="1369">
                  <c:v>207238</c:v>
                </c:pt>
                <c:pt idx="1370">
                  <c:v>207238</c:v>
                </c:pt>
                <c:pt idx="1371">
                  <c:v>207238</c:v>
                </c:pt>
                <c:pt idx="1372">
                  <c:v>207238</c:v>
                </c:pt>
                <c:pt idx="1373">
                  <c:v>207238</c:v>
                </c:pt>
                <c:pt idx="1374">
                  <c:v>207238</c:v>
                </c:pt>
                <c:pt idx="1375">
                  <c:v>207238</c:v>
                </c:pt>
                <c:pt idx="1376">
                  <c:v>207238</c:v>
                </c:pt>
                <c:pt idx="1377">
                  <c:v>207238</c:v>
                </c:pt>
                <c:pt idx="1378">
                  <c:v>207238</c:v>
                </c:pt>
                <c:pt idx="1379">
                  <c:v>207238</c:v>
                </c:pt>
                <c:pt idx="1380">
                  <c:v>207242</c:v>
                </c:pt>
                <c:pt idx="1381">
                  <c:v>207246</c:v>
                </c:pt>
                <c:pt idx="1382">
                  <c:v>207250</c:v>
                </c:pt>
                <c:pt idx="1383">
                  <c:v>207250</c:v>
                </c:pt>
                <c:pt idx="1384">
                  <c:v>207254</c:v>
                </c:pt>
                <c:pt idx="1385">
                  <c:v>207258</c:v>
                </c:pt>
                <c:pt idx="1386">
                  <c:v>207258</c:v>
                </c:pt>
                <c:pt idx="1387">
                  <c:v>207258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A2-4BB9-95A6-3D1E8127AED5}"/>
            </c:ext>
          </c:extLst>
        </c:ser>
        <c:ser>
          <c:idx val="6"/>
          <c:order val="5"/>
          <c:tx>
            <c:strRef>
              <c:f>Sheet2!$G$1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Sheet2!$G$2:$G$1389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A2-4BB9-95A6-3D1E8127A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2"/>
          <c:order val="0"/>
          <c:tx>
            <c:strRef>
              <c:f>Sheet2!$C$1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Sheet2!$C$2:$C$1389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3720</c:v>
                </c:pt>
                <c:pt idx="15">
                  <c:v>3720</c:v>
                </c:pt>
                <c:pt idx="16">
                  <c:v>7440</c:v>
                </c:pt>
                <c:pt idx="17">
                  <c:v>7440</c:v>
                </c:pt>
                <c:pt idx="18">
                  <c:v>11160</c:v>
                </c:pt>
                <c:pt idx="19">
                  <c:v>11160</c:v>
                </c:pt>
                <c:pt idx="20">
                  <c:v>14880</c:v>
                </c:pt>
                <c:pt idx="21">
                  <c:v>18600</c:v>
                </c:pt>
                <c:pt idx="22">
                  <c:v>18600</c:v>
                </c:pt>
                <c:pt idx="23">
                  <c:v>18600</c:v>
                </c:pt>
                <c:pt idx="24">
                  <c:v>18600</c:v>
                </c:pt>
                <c:pt idx="25">
                  <c:v>18600</c:v>
                </c:pt>
                <c:pt idx="26">
                  <c:v>18600</c:v>
                </c:pt>
                <c:pt idx="27">
                  <c:v>18600</c:v>
                </c:pt>
                <c:pt idx="28">
                  <c:v>18600</c:v>
                </c:pt>
                <c:pt idx="29">
                  <c:v>18600</c:v>
                </c:pt>
                <c:pt idx="30">
                  <c:v>18600</c:v>
                </c:pt>
                <c:pt idx="31">
                  <c:v>18600</c:v>
                </c:pt>
                <c:pt idx="32">
                  <c:v>18600</c:v>
                </c:pt>
                <c:pt idx="33">
                  <c:v>18600</c:v>
                </c:pt>
                <c:pt idx="34">
                  <c:v>18600</c:v>
                </c:pt>
                <c:pt idx="35">
                  <c:v>18600</c:v>
                </c:pt>
                <c:pt idx="36">
                  <c:v>18600</c:v>
                </c:pt>
                <c:pt idx="37">
                  <c:v>18600</c:v>
                </c:pt>
                <c:pt idx="38">
                  <c:v>22320</c:v>
                </c:pt>
                <c:pt idx="39">
                  <c:v>22320</c:v>
                </c:pt>
                <c:pt idx="40">
                  <c:v>22320</c:v>
                </c:pt>
                <c:pt idx="41">
                  <c:v>22320</c:v>
                </c:pt>
                <c:pt idx="42">
                  <c:v>22320</c:v>
                </c:pt>
                <c:pt idx="43">
                  <c:v>22320</c:v>
                </c:pt>
                <c:pt idx="44">
                  <c:v>26040</c:v>
                </c:pt>
                <c:pt idx="45">
                  <c:v>29760</c:v>
                </c:pt>
                <c:pt idx="46">
                  <c:v>29760</c:v>
                </c:pt>
                <c:pt idx="47">
                  <c:v>33480</c:v>
                </c:pt>
                <c:pt idx="48">
                  <c:v>33480</c:v>
                </c:pt>
                <c:pt idx="49">
                  <c:v>33480</c:v>
                </c:pt>
                <c:pt idx="50">
                  <c:v>33480</c:v>
                </c:pt>
                <c:pt idx="51">
                  <c:v>33480</c:v>
                </c:pt>
                <c:pt idx="52">
                  <c:v>33480</c:v>
                </c:pt>
                <c:pt idx="53">
                  <c:v>33480</c:v>
                </c:pt>
                <c:pt idx="54">
                  <c:v>33480</c:v>
                </c:pt>
                <c:pt idx="55">
                  <c:v>33480</c:v>
                </c:pt>
                <c:pt idx="56">
                  <c:v>33480</c:v>
                </c:pt>
                <c:pt idx="57">
                  <c:v>37200</c:v>
                </c:pt>
                <c:pt idx="58">
                  <c:v>37200</c:v>
                </c:pt>
                <c:pt idx="59">
                  <c:v>37200</c:v>
                </c:pt>
                <c:pt idx="60">
                  <c:v>37200</c:v>
                </c:pt>
                <c:pt idx="61">
                  <c:v>40920</c:v>
                </c:pt>
                <c:pt idx="62">
                  <c:v>40920</c:v>
                </c:pt>
                <c:pt idx="63">
                  <c:v>40920</c:v>
                </c:pt>
                <c:pt idx="64">
                  <c:v>40920</c:v>
                </c:pt>
                <c:pt idx="65">
                  <c:v>40920</c:v>
                </c:pt>
                <c:pt idx="66">
                  <c:v>40920</c:v>
                </c:pt>
                <c:pt idx="67">
                  <c:v>40920</c:v>
                </c:pt>
                <c:pt idx="68">
                  <c:v>46500</c:v>
                </c:pt>
                <c:pt idx="69">
                  <c:v>50220</c:v>
                </c:pt>
                <c:pt idx="70">
                  <c:v>50220</c:v>
                </c:pt>
                <c:pt idx="71">
                  <c:v>50220</c:v>
                </c:pt>
                <c:pt idx="72">
                  <c:v>53940</c:v>
                </c:pt>
                <c:pt idx="73">
                  <c:v>53940</c:v>
                </c:pt>
                <c:pt idx="74">
                  <c:v>53940</c:v>
                </c:pt>
                <c:pt idx="75">
                  <c:v>53940</c:v>
                </c:pt>
                <c:pt idx="76">
                  <c:v>53940</c:v>
                </c:pt>
                <c:pt idx="77">
                  <c:v>53940</c:v>
                </c:pt>
                <c:pt idx="78">
                  <c:v>53940</c:v>
                </c:pt>
                <c:pt idx="79">
                  <c:v>53940</c:v>
                </c:pt>
                <c:pt idx="80">
                  <c:v>53940</c:v>
                </c:pt>
                <c:pt idx="81">
                  <c:v>53940</c:v>
                </c:pt>
                <c:pt idx="82">
                  <c:v>57660</c:v>
                </c:pt>
                <c:pt idx="83">
                  <c:v>57660</c:v>
                </c:pt>
                <c:pt idx="84">
                  <c:v>57660</c:v>
                </c:pt>
                <c:pt idx="85">
                  <c:v>61380</c:v>
                </c:pt>
                <c:pt idx="86">
                  <c:v>61380</c:v>
                </c:pt>
                <c:pt idx="87">
                  <c:v>61380</c:v>
                </c:pt>
                <c:pt idx="88">
                  <c:v>61380</c:v>
                </c:pt>
                <c:pt idx="89">
                  <c:v>61380</c:v>
                </c:pt>
                <c:pt idx="90">
                  <c:v>61380</c:v>
                </c:pt>
                <c:pt idx="91">
                  <c:v>61380</c:v>
                </c:pt>
                <c:pt idx="92">
                  <c:v>61380</c:v>
                </c:pt>
                <c:pt idx="93">
                  <c:v>61380</c:v>
                </c:pt>
                <c:pt idx="94">
                  <c:v>61380</c:v>
                </c:pt>
                <c:pt idx="95">
                  <c:v>61380</c:v>
                </c:pt>
                <c:pt idx="96">
                  <c:v>61380</c:v>
                </c:pt>
                <c:pt idx="97">
                  <c:v>61380</c:v>
                </c:pt>
                <c:pt idx="98">
                  <c:v>61380</c:v>
                </c:pt>
                <c:pt idx="99">
                  <c:v>61380</c:v>
                </c:pt>
                <c:pt idx="100">
                  <c:v>61380</c:v>
                </c:pt>
                <c:pt idx="101">
                  <c:v>61380</c:v>
                </c:pt>
                <c:pt idx="102">
                  <c:v>65100</c:v>
                </c:pt>
                <c:pt idx="103">
                  <c:v>68820</c:v>
                </c:pt>
                <c:pt idx="104">
                  <c:v>74400</c:v>
                </c:pt>
                <c:pt idx="105">
                  <c:v>74400</c:v>
                </c:pt>
                <c:pt idx="106">
                  <c:v>78120</c:v>
                </c:pt>
                <c:pt idx="107">
                  <c:v>78120</c:v>
                </c:pt>
                <c:pt idx="108">
                  <c:v>81840</c:v>
                </c:pt>
                <c:pt idx="109">
                  <c:v>81840</c:v>
                </c:pt>
                <c:pt idx="110">
                  <c:v>85560</c:v>
                </c:pt>
                <c:pt idx="111">
                  <c:v>85560</c:v>
                </c:pt>
                <c:pt idx="112">
                  <c:v>85560</c:v>
                </c:pt>
                <c:pt idx="113">
                  <c:v>85560</c:v>
                </c:pt>
                <c:pt idx="114">
                  <c:v>85560</c:v>
                </c:pt>
                <c:pt idx="115">
                  <c:v>85560</c:v>
                </c:pt>
                <c:pt idx="116">
                  <c:v>85560</c:v>
                </c:pt>
                <c:pt idx="117">
                  <c:v>85560</c:v>
                </c:pt>
                <c:pt idx="118">
                  <c:v>85560</c:v>
                </c:pt>
                <c:pt idx="119">
                  <c:v>85560</c:v>
                </c:pt>
                <c:pt idx="120">
                  <c:v>85560</c:v>
                </c:pt>
                <c:pt idx="121">
                  <c:v>85560</c:v>
                </c:pt>
                <c:pt idx="122">
                  <c:v>85560</c:v>
                </c:pt>
                <c:pt idx="123">
                  <c:v>85560</c:v>
                </c:pt>
                <c:pt idx="124">
                  <c:v>85560</c:v>
                </c:pt>
                <c:pt idx="125">
                  <c:v>85560</c:v>
                </c:pt>
                <c:pt idx="126">
                  <c:v>89280</c:v>
                </c:pt>
                <c:pt idx="127">
                  <c:v>93000</c:v>
                </c:pt>
                <c:pt idx="128">
                  <c:v>102300</c:v>
                </c:pt>
                <c:pt idx="129">
                  <c:v>106020</c:v>
                </c:pt>
                <c:pt idx="130">
                  <c:v>106020</c:v>
                </c:pt>
                <c:pt idx="131">
                  <c:v>106020</c:v>
                </c:pt>
                <c:pt idx="132">
                  <c:v>106020</c:v>
                </c:pt>
                <c:pt idx="133">
                  <c:v>106020</c:v>
                </c:pt>
                <c:pt idx="134">
                  <c:v>106020</c:v>
                </c:pt>
                <c:pt idx="135">
                  <c:v>106020</c:v>
                </c:pt>
                <c:pt idx="136">
                  <c:v>106020</c:v>
                </c:pt>
                <c:pt idx="137">
                  <c:v>106020</c:v>
                </c:pt>
                <c:pt idx="138">
                  <c:v>106020</c:v>
                </c:pt>
                <c:pt idx="139">
                  <c:v>106020</c:v>
                </c:pt>
                <c:pt idx="140">
                  <c:v>106020</c:v>
                </c:pt>
                <c:pt idx="141">
                  <c:v>106020</c:v>
                </c:pt>
                <c:pt idx="142">
                  <c:v>106020</c:v>
                </c:pt>
                <c:pt idx="143">
                  <c:v>106020</c:v>
                </c:pt>
                <c:pt idx="144">
                  <c:v>106020</c:v>
                </c:pt>
                <c:pt idx="145">
                  <c:v>106020</c:v>
                </c:pt>
                <c:pt idx="146">
                  <c:v>106020</c:v>
                </c:pt>
                <c:pt idx="147">
                  <c:v>106020</c:v>
                </c:pt>
                <c:pt idx="148">
                  <c:v>106020</c:v>
                </c:pt>
                <c:pt idx="149">
                  <c:v>106020</c:v>
                </c:pt>
                <c:pt idx="150">
                  <c:v>106020</c:v>
                </c:pt>
                <c:pt idx="151">
                  <c:v>106020</c:v>
                </c:pt>
                <c:pt idx="152">
                  <c:v>106020</c:v>
                </c:pt>
                <c:pt idx="153">
                  <c:v>106020</c:v>
                </c:pt>
                <c:pt idx="154">
                  <c:v>106020</c:v>
                </c:pt>
                <c:pt idx="155">
                  <c:v>106020</c:v>
                </c:pt>
                <c:pt idx="156">
                  <c:v>106020</c:v>
                </c:pt>
                <c:pt idx="157">
                  <c:v>106020</c:v>
                </c:pt>
                <c:pt idx="158">
                  <c:v>109740</c:v>
                </c:pt>
                <c:pt idx="159">
                  <c:v>109740</c:v>
                </c:pt>
                <c:pt idx="160">
                  <c:v>109740</c:v>
                </c:pt>
                <c:pt idx="161">
                  <c:v>109740</c:v>
                </c:pt>
                <c:pt idx="162">
                  <c:v>109740</c:v>
                </c:pt>
                <c:pt idx="163">
                  <c:v>109740</c:v>
                </c:pt>
                <c:pt idx="164">
                  <c:v>109740</c:v>
                </c:pt>
                <c:pt idx="165">
                  <c:v>109740</c:v>
                </c:pt>
                <c:pt idx="166">
                  <c:v>109740</c:v>
                </c:pt>
                <c:pt idx="167">
                  <c:v>109740</c:v>
                </c:pt>
                <c:pt idx="168">
                  <c:v>109740</c:v>
                </c:pt>
                <c:pt idx="169">
                  <c:v>109740</c:v>
                </c:pt>
                <c:pt idx="170">
                  <c:v>109740</c:v>
                </c:pt>
                <c:pt idx="171">
                  <c:v>109740</c:v>
                </c:pt>
                <c:pt idx="172">
                  <c:v>109740</c:v>
                </c:pt>
                <c:pt idx="173">
                  <c:v>109740</c:v>
                </c:pt>
                <c:pt idx="174">
                  <c:v>109740</c:v>
                </c:pt>
                <c:pt idx="175">
                  <c:v>109740</c:v>
                </c:pt>
                <c:pt idx="176">
                  <c:v>109740</c:v>
                </c:pt>
                <c:pt idx="177">
                  <c:v>109740</c:v>
                </c:pt>
                <c:pt idx="178">
                  <c:v>109740</c:v>
                </c:pt>
                <c:pt idx="179">
                  <c:v>109740</c:v>
                </c:pt>
                <c:pt idx="180">
                  <c:v>109740</c:v>
                </c:pt>
                <c:pt idx="181">
                  <c:v>109740</c:v>
                </c:pt>
                <c:pt idx="182">
                  <c:v>113460</c:v>
                </c:pt>
                <c:pt idx="183">
                  <c:v>117180</c:v>
                </c:pt>
                <c:pt idx="184">
                  <c:v>120900</c:v>
                </c:pt>
                <c:pt idx="185">
                  <c:v>120900</c:v>
                </c:pt>
                <c:pt idx="186">
                  <c:v>124620</c:v>
                </c:pt>
                <c:pt idx="187">
                  <c:v>124620</c:v>
                </c:pt>
                <c:pt idx="188">
                  <c:v>128340</c:v>
                </c:pt>
                <c:pt idx="189">
                  <c:v>133920</c:v>
                </c:pt>
                <c:pt idx="190">
                  <c:v>137640</c:v>
                </c:pt>
                <c:pt idx="191">
                  <c:v>137640</c:v>
                </c:pt>
                <c:pt idx="192">
                  <c:v>137640</c:v>
                </c:pt>
                <c:pt idx="193">
                  <c:v>137640</c:v>
                </c:pt>
                <c:pt idx="194">
                  <c:v>137640</c:v>
                </c:pt>
                <c:pt idx="195">
                  <c:v>137640</c:v>
                </c:pt>
                <c:pt idx="196">
                  <c:v>137640</c:v>
                </c:pt>
                <c:pt idx="197">
                  <c:v>137640</c:v>
                </c:pt>
                <c:pt idx="198">
                  <c:v>137640</c:v>
                </c:pt>
                <c:pt idx="199">
                  <c:v>137640</c:v>
                </c:pt>
                <c:pt idx="200">
                  <c:v>137640</c:v>
                </c:pt>
                <c:pt idx="201">
                  <c:v>137640</c:v>
                </c:pt>
                <c:pt idx="202">
                  <c:v>137640</c:v>
                </c:pt>
                <c:pt idx="203">
                  <c:v>137640</c:v>
                </c:pt>
                <c:pt idx="204">
                  <c:v>137640</c:v>
                </c:pt>
                <c:pt idx="205">
                  <c:v>141360</c:v>
                </c:pt>
                <c:pt idx="206">
                  <c:v>141360</c:v>
                </c:pt>
                <c:pt idx="207">
                  <c:v>141360</c:v>
                </c:pt>
                <c:pt idx="208">
                  <c:v>141360</c:v>
                </c:pt>
                <c:pt idx="209">
                  <c:v>141360</c:v>
                </c:pt>
                <c:pt idx="210">
                  <c:v>141360</c:v>
                </c:pt>
                <c:pt idx="211">
                  <c:v>141360</c:v>
                </c:pt>
                <c:pt idx="212">
                  <c:v>145080</c:v>
                </c:pt>
                <c:pt idx="213">
                  <c:v>148800</c:v>
                </c:pt>
                <c:pt idx="214">
                  <c:v>148800</c:v>
                </c:pt>
                <c:pt idx="215">
                  <c:v>152520</c:v>
                </c:pt>
                <c:pt idx="216">
                  <c:v>152520</c:v>
                </c:pt>
                <c:pt idx="217">
                  <c:v>152520</c:v>
                </c:pt>
                <c:pt idx="218">
                  <c:v>152520</c:v>
                </c:pt>
                <c:pt idx="219">
                  <c:v>152520</c:v>
                </c:pt>
                <c:pt idx="220">
                  <c:v>152520</c:v>
                </c:pt>
                <c:pt idx="221">
                  <c:v>152520</c:v>
                </c:pt>
                <c:pt idx="222">
                  <c:v>152520</c:v>
                </c:pt>
                <c:pt idx="223">
                  <c:v>152520</c:v>
                </c:pt>
                <c:pt idx="224">
                  <c:v>156240</c:v>
                </c:pt>
                <c:pt idx="225">
                  <c:v>159960</c:v>
                </c:pt>
                <c:pt idx="226">
                  <c:v>159960</c:v>
                </c:pt>
                <c:pt idx="227">
                  <c:v>159960</c:v>
                </c:pt>
                <c:pt idx="228">
                  <c:v>159960</c:v>
                </c:pt>
                <c:pt idx="229">
                  <c:v>159960</c:v>
                </c:pt>
                <c:pt idx="230">
                  <c:v>159960</c:v>
                </c:pt>
                <c:pt idx="231">
                  <c:v>159960</c:v>
                </c:pt>
                <c:pt idx="232">
                  <c:v>159960</c:v>
                </c:pt>
                <c:pt idx="233">
                  <c:v>159960</c:v>
                </c:pt>
                <c:pt idx="234">
                  <c:v>159960</c:v>
                </c:pt>
                <c:pt idx="235">
                  <c:v>159960</c:v>
                </c:pt>
                <c:pt idx="236">
                  <c:v>163680</c:v>
                </c:pt>
                <c:pt idx="237">
                  <c:v>171120</c:v>
                </c:pt>
                <c:pt idx="238">
                  <c:v>176700</c:v>
                </c:pt>
                <c:pt idx="239">
                  <c:v>176700</c:v>
                </c:pt>
                <c:pt idx="240">
                  <c:v>176700</c:v>
                </c:pt>
                <c:pt idx="241">
                  <c:v>180420</c:v>
                </c:pt>
                <c:pt idx="242">
                  <c:v>180420</c:v>
                </c:pt>
                <c:pt idx="243">
                  <c:v>180420</c:v>
                </c:pt>
                <c:pt idx="244">
                  <c:v>180420</c:v>
                </c:pt>
                <c:pt idx="245">
                  <c:v>180420</c:v>
                </c:pt>
                <c:pt idx="246">
                  <c:v>180420</c:v>
                </c:pt>
                <c:pt idx="247">
                  <c:v>184140</c:v>
                </c:pt>
                <c:pt idx="248">
                  <c:v>184140</c:v>
                </c:pt>
                <c:pt idx="249">
                  <c:v>184140</c:v>
                </c:pt>
                <c:pt idx="250">
                  <c:v>187860</c:v>
                </c:pt>
                <c:pt idx="251">
                  <c:v>187860</c:v>
                </c:pt>
                <c:pt idx="252">
                  <c:v>191580</c:v>
                </c:pt>
                <c:pt idx="253">
                  <c:v>195300</c:v>
                </c:pt>
                <c:pt idx="254">
                  <c:v>195300</c:v>
                </c:pt>
                <c:pt idx="255">
                  <c:v>195300</c:v>
                </c:pt>
                <c:pt idx="256">
                  <c:v>195300</c:v>
                </c:pt>
                <c:pt idx="257">
                  <c:v>195300</c:v>
                </c:pt>
                <c:pt idx="258">
                  <c:v>195300</c:v>
                </c:pt>
                <c:pt idx="259">
                  <c:v>195300</c:v>
                </c:pt>
                <c:pt idx="260">
                  <c:v>195300</c:v>
                </c:pt>
                <c:pt idx="261">
                  <c:v>195300</c:v>
                </c:pt>
                <c:pt idx="262">
                  <c:v>195300</c:v>
                </c:pt>
                <c:pt idx="263">
                  <c:v>195300</c:v>
                </c:pt>
                <c:pt idx="264">
                  <c:v>195300</c:v>
                </c:pt>
                <c:pt idx="265">
                  <c:v>199020</c:v>
                </c:pt>
                <c:pt idx="266">
                  <c:v>199020</c:v>
                </c:pt>
                <c:pt idx="267">
                  <c:v>199020</c:v>
                </c:pt>
                <c:pt idx="268">
                  <c:v>199020</c:v>
                </c:pt>
                <c:pt idx="269">
                  <c:v>199020</c:v>
                </c:pt>
                <c:pt idx="270">
                  <c:v>202740</c:v>
                </c:pt>
                <c:pt idx="271">
                  <c:v>206460</c:v>
                </c:pt>
                <c:pt idx="272">
                  <c:v>210180</c:v>
                </c:pt>
                <c:pt idx="273">
                  <c:v>213900</c:v>
                </c:pt>
                <c:pt idx="274">
                  <c:v>217620</c:v>
                </c:pt>
                <c:pt idx="275">
                  <c:v>217620</c:v>
                </c:pt>
                <c:pt idx="276">
                  <c:v>221340</c:v>
                </c:pt>
                <c:pt idx="277">
                  <c:v>226920</c:v>
                </c:pt>
                <c:pt idx="278">
                  <c:v>230640</c:v>
                </c:pt>
                <c:pt idx="279">
                  <c:v>234360</c:v>
                </c:pt>
                <c:pt idx="280">
                  <c:v>234360</c:v>
                </c:pt>
                <c:pt idx="281">
                  <c:v>234360</c:v>
                </c:pt>
                <c:pt idx="282">
                  <c:v>234360</c:v>
                </c:pt>
                <c:pt idx="283">
                  <c:v>234360</c:v>
                </c:pt>
                <c:pt idx="284">
                  <c:v>234360</c:v>
                </c:pt>
                <c:pt idx="285">
                  <c:v>234360</c:v>
                </c:pt>
                <c:pt idx="286">
                  <c:v>234360</c:v>
                </c:pt>
                <c:pt idx="287">
                  <c:v>234360</c:v>
                </c:pt>
                <c:pt idx="288">
                  <c:v>234360</c:v>
                </c:pt>
                <c:pt idx="289">
                  <c:v>234360</c:v>
                </c:pt>
                <c:pt idx="290">
                  <c:v>234360</c:v>
                </c:pt>
                <c:pt idx="291">
                  <c:v>234360</c:v>
                </c:pt>
                <c:pt idx="292">
                  <c:v>234360</c:v>
                </c:pt>
                <c:pt idx="293">
                  <c:v>234360</c:v>
                </c:pt>
                <c:pt idx="294">
                  <c:v>238080</c:v>
                </c:pt>
                <c:pt idx="295">
                  <c:v>241800</c:v>
                </c:pt>
                <c:pt idx="296">
                  <c:v>249240</c:v>
                </c:pt>
                <c:pt idx="297">
                  <c:v>254820</c:v>
                </c:pt>
                <c:pt idx="298">
                  <c:v>254820</c:v>
                </c:pt>
                <c:pt idx="299">
                  <c:v>254820</c:v>
                </c:pt>
                <c:pt idx="300">
                  <c:v>254820</c:v>
                </c:pt>
                <c:pt idx="301">
                  <c:v>260400</c:v>
                </c:pt>
                <c:pt idx="302">
                  <c:v>260400</c:v>
                </c:pt>
                <c:pt idx="303">
                  <c:v>260400</c:v>
                </c:pt>
                <c:pt idx="304">
                  <c:v>260400</c:v>
                </c:pt>
                <c:pt idx="305">
                  <c:v>260400</c:v>
                </c:pt>
                <c:pt idx="306">
                  <c:v>260400</c:v>
                </c:pt>
                <c:pt idx="307">
                  <c:v>260400</c:v>
                </c:pt>
                <c:pt idx="308">
                  <c:v>260400</c:v>
                </c:pt>
                <c:pt idx="309">
                  <c:v>260400</c:v>
                </c:pt>
                <c:pt idx="310">
                  <c:v>260400</c:v>
                </c:pt>
                <c:pt idx="311">
                  <c:v>260400</c:v>
                </c:pt>
                <c:pt idx="312">
                  <c:v>260400</c:v>
                </c:pt>
                <c:pt idx="313">
                  <c:v>260400</c:v>
                </c:pt>
                <c:pt idx="314">
                  <c:v>260400</c:v>
                </c:pt>
                <c:pt idx="315">
                  <c:v>260400</c:v>
                </c:pt>
                <c:pt idx="316">
                  <c:v>260400</c:v>
                </c:pt>
                <c:pt idx="317">
                  <c:v>260400</c:v>
                </c:pt>
                <c:pt idx="318">
                  <c:v>260400</c:v>
                </c:pt>
                <c:pt idx="319">
                  <c:v>260400</c:v>
                </c:pt>
                <c:pt idx="320">
                  <c:v>260400</c:v>
                </c:pt>
                <c:pt idx="321">
                  <c:v>260400</c:v>
                </c:pt>
                <c:pt idx="322">
                  <c:v>260400</c:v>
                </c:pt>
                <c:pt idx="323">
                  <c:v>260400</c:v>
                </c:pt>
                <c:pt idx="324">
                  <c:v>260400</c:v>
                </c:pt>
                <c:pt idx="325">
                  <c:v>264120</c:v>
                </c:pt>
                <c:pt idx="326">
                  <c:v>264120</c:v>
                </c:pt>
                <c:pt idx="327">
                  <c:v>264120</c:v>
                </c:pt>
                <c:pt idx="328">
                  <c:v>264120</c:v>
                </c:pt>
                <c:pt idx="329">
                  <c:v>264120</c:v>
                </c:pt>
                <c:pt idx="330">
                  <c:v>267840</c:v>
                </c:pt>
                <c:pt idx="331">
                  <c:v>267840</c:v>
                </c:pt>
                <c:pt idx="332">
                  <c:v>271560</c:v>
                </c:pt>
                <c:pt idx="333">
                  <c:v>275280</c:v>
                </c:pt>
                <c:pt idx="334">
                  <c:v>279000</c:v>
                </c:pt>
                <c:pt idx="335">
                  <c:v>282720</c:v>
                </c:pt>
                <c:pt idx="336">
                  <c:v>282720</c:v>
                </c:pt>
                <c:pt idx="337">
                  <c:v>282720</c:v>
                </c:pt>
                <c:pt idx="338">
                  <c:v>282720</c:v>
                </c:pt>
                <c:pt idx="339">
                  <c:v>282720</c:v>
                </c:pt>
                <c:pt idx="340">
                  <c:v>282720</c:v>
                </c:pt>
                <c:pt idx="341">
                  <c:v>282720</c:v>
                </c:pt>
                <c:pt idx="342">
                  <c:v>282720</c:v>
                </c:pt>
                <c:pt idx="343">
                  <c:v>282720</c:v>
                </c:pt>
                <c:pt idx="344">
                  <c:v>282720</c:v>
                </c:pt>
                <c:pt idx="345">
                  <c:v>282720</c:v>
                </c:pt>
                <c:pt idx="346">
                  <c:v>286440</c:v>
                </c:pt>
                <c:pt idx="347">
                  <c:v>293880</c:v>
                </c:pt>
                <c:pt idx="348">
                  <c:v>301320</c:v>
                </c:pt>
                <c:pt idx="349">
                  <c:v>310620</c:v>
                </c:pt>
                <c:pt idx="350">
                  <c:v>331080</c:v>
                </c:pt>
                <c:pt idx="351">
                  <c:v>349680</c:v>
                </c:pt>
                <c:pt idx="352">
                  <c:v>349680</c:v>
                </c:pt>
                <c:pt idx="353">
                  <c:v>349680</c:v>
                </c:pt>
                <c:pt idx="354">
                  <c:v>353400</c:v>
                </c:pt>
                <c:pt idx="355">
                  <c:v>353400</c:v>
                </c:pt>
                <c:pt idx="356">
                  <c:v>357120</c:v>
                </c:pt>
                <c:pt idx="357">
                  <c:v>357120</c:v>
                </c:pt>
                <c:pt idx="358">
                  <c:v>360840</c:v>
                </c:pt>
                <c:pt idx="359">
                  <c:v>360840</c:v>
                </c:pt>
                <c:pt idx="360">
                  <c:v>360840</c:v>
                </c:pt>
                <c:pt idx="361">
                  <c:v>360840</c:v>
                </c:pt>
                <c:pt idx="362">
                  <c:v>360840</c:v>
                </c:pt>
                <c:pt idx="363">
                  <c:v>360840</c:v>
                </c:pt>
                <c:pt idx="364">
                  <c:v>360840</c:v>
                </c:pt>
                <c:pt idx="365">
                  <c:v>360840</c:v>
                </c:pt>
                <c:pt idx="366">
                  <c:v>360840</c:v>
                </c:pt>
                <c:pt idx="367">
                  <c:v>360840</c:v>
                </c:pt>
                <c:pt idx="368">
                  <c:v>360840</c:v>
                </c:pt>
                <c:pt idx="369">
                  <c:v>360840</c:v>
                </c:pt>
                <c:pt idx="370">
                  <c:v>360840</c:v>
                </c:pt>
                <c:pt idx="371">
                  <c:v>360840</c:v>
                </c:pt>
                <c:pt idx="372">
                  <c:v>360840</c:v>
                </c:pt>
                <c:pt idx="373">
                  <c:v>360840</c:v>
                </c:pt>
                <c:pt idx="374">
                  <c:v>364560</c:v>
                </c:pt>
                <c:pt idx="375">
                  <c:v>364560</c:v>
                </c:pt>
                <c:pt idx="376">
                  <c:v>364560</c:v>
                </c:pt>
                <c:pt idx="377">
                  <c:v>364560</c:v>
                </c:pt>
                <c:pt idx="378">
                  <c:v>364560</c:v>
                </c:pt>
                <c:pt idx="379">
                  <c:v>368280</c:v>
                </c:pt>
                <c:pt idx="380">
                  <c:v>372000</c:v>
                </c:pt>
                <c:pt idx="381">
                  <c:v>372000</c:v>
                </c:pt>
                <c:pt idx="382">
                  <c:v>372000</c:v>
                </c:pt>
                <c:pt idx="383">
                  <c:v>375720</c:v>
                </c:pt>
                <c:pt idx="384">
                  <c:v>375720</c:v>
                </c:pt>
                <c:pt idx="385">
                  <c:v>375720</c:v>
                </c:pt>
                <c:pt idx="386">
                  <c:v>375720</c:v>
                </c:pt>
                <c:pt idx="387">
                  <c:v>375720</c:v>
                </c:pt>
                <c:pt idx="388">
                  <c:v>375720</c:v>
                </c:pt>
                <c:pt idx="389">
                  <c:v>375720</c:v>
                </c:pt>
                <c:pt idx="390">
                  <c:v>375720</c:v>
                </c:pt>
                <c:pt idx="391">
                  <c:v>375720</c:v>
                </c:pt>
                <c:pt idx="392">
                  <c:v>379440</c:v>
                </c:pt>
                <c:pt idx="393">
                  <c:v>379440</c:v>
                </c:pt>
                <c:pt idx="394">
                  <c:v>379440</c:v>
                </c:pt>
                <c:pt idx="395">
                  <c:v>383160</c:v>
                </c:pt>
                <c:pt idx="396">
                  <c:v>383160</c:v>
                </c:pt>
                <c:pt idx="397">
                  <c:v>383160</c:v>
                </c:pt>
                <c:pt idx="398">
                  <c:v>386880</c:v>
                </c:pt>
                <c:pt idx="399">
                  <c:v>386880</c:v>
                </c:pt>
                <c:pt idx="400">
                  <c:v>386880</c:v>
                </c:pt>
                <c:pt idx="401">
                  <c:v>386880</c:v>
                </c:pt>
                <c:pt idx="402">
                  <c:v>386880</c:v>
                </c:pt>
                <c:pt idx="403">
                  <c:v>386880</c:v>
                </c:pt>
                <c:pt idx="404">
                  <c:v>386880</c:v>
                </c:pt>
                <c:pt idx="405">
                  <c:v>386880</c:v>
                </c:pt>
                <c:pt idx="406">
                  <c:v>386880</c:v>
                </c:pt>
                <c:pt idx="407">
                  <c:v>390600</c:v>
                </c:pt>
                <c:pt idx="408">
                  <c:v>390600</c:v>
                </c:pt>
                <c:pt idx="409">
                  <c:v>390600</c:v>
                </c:pt>
                <c:pt idx="410">
                  <c:v>390600</c:v>
                </c:pt>
                <c:pt idx="411">
                  <c:v>390600</c:v>
                </c:pt>
                <c:pt idx="412">
                  <c:v>390600</c:v>
                </c:pt>
                <c:pt idx="413">
                  <c:v>390600</c:v>
                </c:pt>
                <c:pt idx="414">
                  <c:v>390600</c:v>
                </c:pt>
                <c:pt idx="415">
                  <c:v>394320</c:v>
                </c:pt>
                <c:pt idx="416">
                  <c:v>394320</c:v>
                </c:pt>
                <c:pt idx="417">
                  <c:v>398040</c:v>
                </c:pt>
                <c:pt idx="418">
                  <c:v>401760</c:v>
                </c:pt>
                <c:pt idx="419">
                  <c:v>405480</c:v>
                </c:pt>
                <c:pt idx="420">
                  <c:v>409200</c:v>
                </c:pt>
                <c:pt idx="421">
                  <c:v>409200</c:v>
                </c:pt>
                <c:pt idx="422">
                  <c:v>409200</c:v>
                </c:pt>
                <c:pt idx="423">
                  <c:v>412920</c:v>
                </c:pt>
                <c:pt idx="424">
                  <c:v>412920</c:v>
                </c:pt>
                <c:pt idx="425">
                  <c:v>412920</c:v>
                </c:pt>
                <c:pt idx="426">
                  <c:v>412920</c:v>
                </c:pt>
                <c:pt idx="427">
                  <c:v>412920</c:v>
                </c:pt>
                <c:pt idx="428">
                  <c:v>412920</c:v>
                </c:pt>
                <c:pt idx="429">
                  <c:v>412920</c:v>
                </c:pt>
                <c:pt idx="430">
                  <c:v>412920</c:v>
                </c:pt>
                <c:pt idx="431">
                  <c:v>412920</c:v>
                </c:pt>
                <c:pt idx="432">
                  <c:v>412920</c:v>
                </c:pt>
                <c:pt idx="433">
                  <c:v>412920</c:v>
                </c:pt>
                <c:pt idx="434">
                  <c:v>412920</c:v>
                </c:pt>
                <c:pt idx="435">
                  <c:v>412920</c:v>
                </c:pt>
                <c:pt idx="436">
                  <c:v>412920</c:v>
                </c:pt>
                <c:pt idx="437">
                  <c:v>412920</c:v>
                </c:pt>
                <c:pt idx="438">
                  <c:v>416640</c:v>
                </c:pt>
                <c:pt idx="439">
                  <c:v>422220</c:v>
                </c:pt>
                <c:pt idx="440">
                  <c:v>425940</c:v>
                </c:pt>
                <c:pt idx="441">
                  <c:v>429660</c:v>
                </c:pt>
                <c:pt idx="442">
                  <c:v>433380</c:v>
                </c:pt>
                <c:pt idx="443">
                  <c:v>438960</c:v>
                </c:pt>
                <c:pt idx="444">
                  <c:v>444540</c:v>
                </c:pt>
                <c:pt idx="445">
                  <c:v>448260</c:v>
                </c:pt>
                <c:pt idx="446">
                  <c:v>455700</c:v>
                </c:pt>
                <c:pt idx="447">
                  <c:v>461280</c:v>
                </c:pt>
                <c:pt idx="448">
                  <c:v>465000</c:v>
                </c:pt>
                <c:pt idx="449">
                  <c:v>465000</c:v>
                </c:pt>
                <c:pt idx="450">
                  <c:v>465000</c:v>
                </c:pt>
                <c:pt idx="451">
                  <c:v>465000</c:v>
                </c:pt>
                <c:pt idx="452">
                  <c:v>465000</c:v>
                </c:pt>
                <c:pt idx="453">
                  <c:v>465000</c:v>
                </c:pt>
                <c:pt idx="454">
                  <c:v>465000</c:v>
                </c:pt>
                <c:pt idx="455">
                  <c:v>465000</c:v>
                </c:pt>
                <c:pt idx="456">
                  <c:v>465000</c:v>
                </c:pt>
                <c:pt idx="457">
                  <c:v>465000</c:v>
                </c:pt>
                <c:pt idx="458">
                  <c:v>465000</c:v>
                </c:pt>
                <c:pt idx="459">
                  <c:v>465000</c:v>
                </c:pt>
                <c:pt idx="460">
                  <c:v>465000</c:v>
                </c:pt>
                <c:pt idx="461">
                  <c:v>465000</c:v>
                </c:pt>
                <c:pt idx="462">
                  <c:v>470580</c:v>
                </c:pt>
                <c:pt idx="463">
                  <c:v>476160</c:v>
                </c:pt>
                <c:pt idx="464">
                  <c:v>492900</c:v>
                </c:pt>
                <c:pt idx="465">
                  <c:v>500340</c:v>
                </c:pt>
                <c:pt idx="466">
                  <c:v>500340</c:v>
                </c:pt>
                <c:pt idx="467">
                  <c:v>504060</c:v>
                </c:pt>
                <c:pt idx="468">
                  <c:v>504060</c:v>
                </c:pt>
                <c:pt idx="469">
                  <c:v>507780</c:v>
                </c:pt>
                <c:pt idx="470">
                  <c:v>511500</c:v>
                </c:pt>
                <c:pt idx="471">
                  <c:v>511500</c:v>
                </c:pt>
                <c:pt idx="472">
                  <c:v>511500</c:v>
                </c:pt>
                <c:pt idx="473">
                  <c:v>511500</c:v>
                </c:pt>
                <c:pt idx="474">
                  <c:v>515220</c:v>
                </c:pt>
                <c:pt idx="475">
                  <c:v>515220</c:v>
                </c:pt>
                <c:pt idx="476">
                  <c:v>515220</c:v>
                </c:pt>
                <c:pt idx="477">
                  <c:v>515220</c:v>
                </c:pt>
                <c:pt idx="478">
                  <c:v>515220</c:v>
                </c:pt>
                <c:pt idx="479">
                  <c:v>515220</c:v>
                </c:pt>
                <c:pt idx="480">
                  <c:v>515220</c:v>
                </c:pt>
                <c:pt idx="481">
                  <c:v>515220</c:v>
                </c:pt>
                <c:pt idx="482">
                  <c:v>515220</c:v>
                </c:pt>
                <c:pt idx="483">
                  <c:v>515220</c:v>
                </c:pt>
                <c:pt idx="484">
                  <c:v>515220</c:v>
                </c:pt>
                <c:pt idx="485">
                  <c:v>515220</c:v>
                </c:pt>
                <c:pt idx="486">
                  <c:v>515220</c:v>
                </c:pt>
                <c:pt idx="487">
                  <c:v>515220</c:v>
                </c:pt>
                <c:pt idx="488">
                  <c:v>515220</c:v>
                </c:pt>
                <c:pt idx="489">
                  <c:v>515220</c:v>
                </c:pt>
                <c:pt idx="490">
                  <c:v>518940</c:v>
                </c:pt>
                <c:pt idx="491">
                  <c:v>518940</c:v>
                </c:pt>
                <c:pt idx="492">
                  <c:v>518940</c:v>
                </c:pt>
                <c:pt idx="493">
                  <c:v>522660</c:v>
                </c:pt>
                <c:pt idx="494">
                  <c:v>526380</c:v>
                </c:pt>
                <c:pt idx="495">
                  <c:v>526380</c:v>
                </c:pt>
                <c:pt idx="496">
                  <c:v>530100</c:v>
                </c:pt>
                <c:pt idx="497">
                  <c:v>533820</c:v>
                </c:pt>
                <c:pt idx="498">
                  <c:v>533820</c:v>
                </c:pt>
                <c:pt idx="499">
                  <c:v>541260</c:v>
                </c:pt>
                <c:pt idx="500">
                  <c:v>544980</c:v>
                </c:pt>
                <c:pt idx="501">
                  <c:v>544980</c:v>
                </c:pt>
                <c:pt idx="502">
                  <c:v>544980</c:v>
                </c:pt>
                <c:pt idx="503">
                  <c:v>544980</c:v>
                </c:pt>
                <c:pt idx="504">
                  <c:v>544980</c:v>
                </c:pt>
                <c:pt idx="505">
                  <c:v>544980</c:v>
                </c:pt>
                <c:pt idx="506">
                  <c:v>544980</c:v>
                </c:pt>
                <c:pt idx="507">
                  <c:v>544980</c:v>
                </c:pt>
                <c:pt idx="508">
                  <c:v>544980</c:v>
                </c:pt>
                <c:pt idx="509">
                  <c:v>544980</c:v>
                </c:pt>
                <c:pt idx="510">
                  <c:v>544980</c:v>
                </c:pt>
                <c:pt idx="511">
                  <c:v>544980</c:v>
                </c:pt>
                <c:pt idx="512">
                  <c:v>544980</c:v>
                </c:pt>
                <c:pt idx="513">
                  <c:v>544980</c:v>
                </c:pt>
                <c:pt idx="514">
                  <c:v>544980</c:v>
                </c:pt>
                <c:pt idx="515">
                  <c:v>544980</c:v>
                </c:pt>
                <c:pt idx="516">
                  <c:v>548700</c:v>
                </c:pt>
                <c:pt idx="517">
                  <c:v>556140</c:v>
                </c:pt>
                <c:pt idx="518">
                  <c:v>556140</c:v>
                </c:pt>
                <c:pt idx="519">
                  <c:v>559860</c:v>
                </c:pt>
                <c:pt idx="520">
                  <c:v>563580</c:v>
                </c:pt>
                <c:pt idx="521">
                  <c:v>567300</c:v>
                </c:pt>
                <c:pt idx="522">
                  <c:v>567300</c:v>
                </c:pt>
                <c:pt idx="523">
                  <c:v>571020</c:v>
                </c:pt>
                <c:pt idx="524">
                  <c:v>574740</c:v>
                </c:pt>
                <c:pt idx="525">
                  <c:v>574740</c:v>
                </c:pt>
                <c:pt idx="526">
                  <c:v>574740</c:v>
                </c:pt>
                <c:pt idx="527">
                  <c:v>578460</c:v>
                </c:pt>
                <c:pt idx="528">
                  <c:v>582180</c:v>
                </c:pt>
                <c:pt idx="529">
                  <c:v>582180</c:v>
                </c:pt>
                <c:pt idx="530">
                  <c:v>582180</c:v>
                </c:pt>
                <c:pt idx="531">
                  <c:v>582180</c:v>
                </c:pt>
                <c:pt idx="532">
                  <c:v>582180</c:v>
                </c:pt>
                <c:pt idx="533">
                  <c:v>582180</c:v>
                </c:pt>
                <c:pt idx="534">
                  <c:v>582180</c:v>
                </c:pt>
                <c:pt idx="535">
                  <c:v>582180</c:v>
                </c:pt>
                <c:pt idx="536">
                  <c:v>582180</c:v>
                </c:pt>
                <c:pt idx="537">
                  <c:v>582180</c:v>
                </c:pt>
                <c:pt idx="538">
                  <c:v>582180</c:v>
                </c:pt>
                <c:pt idx="539">
                  <c:v>582180</c:v>
                </c:pt>
                <c:pt idx="540">
                  <c:v>582180</c:v>
                </c:pt>
                <c:pt idx="541">
                  <c:v>582180</c:v>
                </c:pt>
                <c:pt idx="542">
                  <c:v>585900</c:v>
                </c:pt>
                <c:pt idx="543">
                  <c:v>589620</c:v>
                </c:pt>
                <c:pt idx="544">
                  <c:v>589620</c:v>
                </c:pt>
                <c:pt idx="545">
                  <c:v>589620</c:v>
                </c:pt>
                <c:pt idx="546">
                  <c:v>589620</c:v>
                </c:pt>
                <c:pt idx="547">
                  <c:v>593340</c:v>
                </c:pt>
                <c:pt idx="548">
                  <c:v>593340</c:v>
                </c:pt>
                <c:pt idx="549">
                  <c:v>597060</c:v>
                </c:pt>
                <c:pt idx="550">
                  <c:v>600780</c:v>
                </c:pt>
                <c:pt idx="551">
                  <c:v>600780</c:v>
                </c:pt>
                <c:pt idx="552">
                  <c:v>600780</c:v>
                </c:pt>
                <c:pt idx="553">
                  <c:v>600780</c:v>
                </c:pt>
                <c:pt idx="554">
                  <c:v>600780</c:v>
                </c:pt>
                <c:pt idx="555">
                  <c:v>600780</c:v>
                </c:pt>
                <c:pt idx="556">
                  <c:v>600780</c:v>
                </c:pt>
                <c:pt idx="557">
                  <c:v>600780</c:v>
                </c:pt>
                <c:pt idx="558">
                  <c:v>600780</c:v>
                </c:pt>
                <c:pt idx="559">
                  <c:v>604500</c:v>
                </c:pt>
                <c:pt idx="560">
                  <c:v>608220</c:v>
                </c:pt>
                <c:pt idx="561">
                  <c:v>611940</c:v>
                </c:pt>
                <c:pt idx="562">
                  <c:v>615660</c:v>
                </c:pt>
                <c:pt idx="563">
                  <c:v>615660</c:v>
                </c:pt>
                <c:pt idx="564">
                  <c:v>615660</c:v>
                </c:pt>
                <c:pt idx="565">
                  <c:v>619380</c:v>
                </c:pt>
                <c:pt idx="566">
                  <c:v>619380</c:v>
                </c:pt>
                <c:pt idx="567">
                  <c:v>619380</c:v>
                </c:pt>
                <c:pt idx="568">
                  <c:v>619380</c:v>
                </c:pt>
                <c:pt idx="569">
                  <c:v>619380</c:v>
                </c:pt>
                <c:pt idx="570">
                  <c:v>619380</c:v>
                </c:pt>
                <c:pt idx="571">
                  <c:v>619380</c:v>
                </c:pt>
                <c:pt idx="572">
                  <c:v>619380</c:v>
                </c:pt>
                <c:pt idx="573">
                  <c:v>619380</c:v>
                </c:pt>
                <c:pt idx="574">
                  <c:v>619380</c:v>
                </c:pt>
                <c:pt idx="575">
                  <c:v>623100</c:v>
                </c:pt>
                <c:pt idx="576">
                  <c:v>623100</c:v>
                </c:pt>
                <c:pt idx="577">
                  <c:v>623100</c:v>
                </c:pt>
                <c:pt idx="578">
                  <c:v>623100</c:v>
                </c:pt>
                <c:pt idx="579">
                  <c:v>623100</c:v>
                </c:pt>
                <c:pt idx="580">
                  <c:v>623100</c:v>
                </c:pt>
                <c:pt idx="581">
                  <c:v>623100</c:v>
                </c:pt>
                <c:pt idx="582">
                  <c:v>623100</c:v>
                </c:pt>
                <c:pt idx="583">
                  <c:v>626820</c:v>
                </c:pt>
                <c:pt idx="584">
                  <c:v>626820</c:v>
                </c:pt>
                <c:pt idx="585">
                  <c:v>630540</c:v>
                </c:pt>
                <c:pt idx="586">
                  <c:v>634260</c:v>
                </c:pt>
                <c:pt idx="587">
                  <c:v>637980</c:v>
                </c:pt>
                <c:pt idx="588">
                  <c:v>641700</c:v>
                </c:pt>
                <c:pt idx="589">
                  <c:v>645420</c:v>
                </c:pt>
                <c:pt idx="590">
                  <c:v>649140</c:v>
                </c:pt>
                <c:pt idx="591">
                  <c:v>652860</c:v>
                </c:pt>
                <c:pt idx="592">
                  <c:v>652860</c:v>
                </c:pt>
                <c:pt idx="593">
                  <c:v>652860</c:v>
                </c:pt>
                <c:pt idx="594">
                  <c:v>652860</c:v>
                </c:pt>
                <c:pt idx="595">
                  <c:v>652860</c:v>
                </c:pt>
                <c:pt idx="596">
                  <c:v>652860</c:v>
                </c:pt>
                <c:pt idx="597">
                  <c:v>652860</c:v>
                </c:pt>
                <c:pt idx="598">
                  <c:v>652860</c:v>
                </c:pt>
                <c:pt idx="599">
                  <c:v>652860</c:v>
                </c:pt>
                <c:pt idx="600">
                  <c:v>652860</c:v>
                </c:pt>
                <c:pt idx="601">
                  <c:v>652860</c:v>
                </c:pt>
                <c:pt idx="602">
                  <c:v>652860</c:v>
                </c:pt>
                <c:pt idx="603">
                  <c:v>652860</c:v>
                </c:pt>
                <c:pt idx="604">
                  <c:v>656580</c:v>
                </c:pt>
                <c:pt idx="605">
                  <c:v>656580</c:v>
                </c:pt>
                <c:pt idx="606">
                  <c:v>660300</c:v>
                </c:pt>
                <c:pt idx="607">
                  <c:v>665880</c:v>
                </c:pt>
                <c:pt idx="608">
                  <c:v>678900</c:v>
                </c:pt>
                <c:pt idx="609">
                  <c:v>686340</c:v>
                </c:pt>
                <c:pt idx="610">
                  <c:v>697500</c:v>
                </c:pt>
                <c:pt idx="611">
                  <c:v>716100</c:v>
                </c:pt>
                <c:pt idx="612">
                  <c:v>734700</c:v>
                </c:pt>
                <c:pt idx="613">
                  <c:v>734700</c:v>
                </c:pt>
                <c:pt idx="614">
                  <c:v>734700</c:v>
                </c:pt>
                <c:pt idx="615">
                  <c:v>734700</c:v>
                </c:pt>
                <c:pt idx="616">
                  <c:v>734700</c:v>
                </c:pt>
                <c:pt idx="617">
                  <c:v>734700</c:v>
                </c:pt>
                <c:pt idx="618">
                  <c:v>734700</c:v>
                </c:pt>
                <c:pt idx="619">
                  <c:v>734700</c:v>
                </c:pt>
                <c:pt idx="620">
                  <c:v>734700</c:v>
                </c:pt>
                <c:pt idx="621">
                  <c:v>734700</c:v>
                </c:pt>
                <c:pt idx="622">
                  <c:v>734700</c:v>
                </c:pt>
                <c:pt idx="623">
                  <c:v>734700</c:v>
                </c:pt>
                <c:pt idx="624">
                  <c:v>734700</c:v>
                </c:pt>
                <c:pt idx="625">
                  <c:v>734700</c:v>
                </c:pt>
                <c:pt idx="626">
                  <c:v>734700</c:v>
                </c:pt>
                <c:pt idx="627">
                  <c:v>734700</c:v>
                </c:pt>
                <c:pt idx="628">
                  <c:v>734700</c:v>
                </c:pt>
                <c:pt idx="629">
                  <c:v>734700</c:v>
                </c:pt>
                <c:pt idx="630">
                  <c:v>734700</c:v>
                </c:pt>
                <c:pt idx="631">
                  <c:v>738420</c:v>
                </c:pt>
                <c:pt idx="632">
                  <c:v>742140</c:v>
                </c:pt>
                <c:pt idx="633">
                  <c:v>742140</c:v>
                </c:pt>
                <c:pt idx="634">
                  <c:v>742140</c:v>
                </c:pt>
                <c:pt idx="635">
                  <c:v>745860</c:v>
                </c:pt>
                <c:pt idx="636">
                  <c:v>745860</c:v>
                </c:pt>
                <c:pt idx="637">
                  <c:v>749580</c:v>
                </c:pt>
                <c:pt idx="638">
                  <c:v>749580</c:v>
                </c:pt>
                <c:pt idx="639">
                  <c:v>749580</c:v>
                </c:pt>
                <c:pt idx="640">
                  <c:v>749580</c:v>
                </c:pt>
                <c:pt idx="641">
                  <c:v>749580</c:v>
                </c:pt>
                <c:pt idx="642">
                  <c:v>749580</c:v>
                </c:pt>
                <c:pt idx="643">
                  <c:v>749580</c:v>
                </c:pt>
                <c:pt idx="644">
                  <c:v>749580</c:v>
                </c:pt>
                <c:pt idx="645">
                  <c:v>749580</c:v>
                </c:pt>
                <c:pt idx="646">
                  <c:v>749580</c:v>
                </c:pt>
                <c:pt idx="647">
                  <c:v>749580</c:v>
                </c:pt>
                <c:pt idx="648">
                  <c:v>749580</c:v>
                </c:pt>
                <c:pt idx="649">
                  <c:v>749580</c:v>
                </c:pt>
                <c:pt idx="650">
                  <c:v>749580</c:v>
                </c:pt>
                <c:pt idx="651">
                  <c:v>749580</c:v>
                </c:pt>
                <c:pt idx="652">
                  <c:v>749580</c:v>
                </c:pt>
                <c:pt idx="653">
                  <c:v>749580</c:v>
                </c:pt>
                <c:pt idx="654">
                  <c:v>749580</c:v>
                </c:pt>
                <c:pt idx="655">
                  <c:v>749580</c:v>
                </c:pt>
                <c:pt idx="656">
                  <c:v>749580</c:v>
                </c:pt>
                <c:pt idx="657">
                  <c:v>749580</c:v>
                </c:pt>
                <c:pt idx="658">
                  <c:v>749580</c:v>
                </c:pt>
                <c:pt idx="659">
                  <c:v>749580</c:v>
                </c:pt>
                <c:pt idx="660">
                  <c:v>749580</c:v>
                </c:pt>
                <c:pt idx="661">
                  <c:v>753300</c:v>
                </c:pt>
                <c:pt idx="662">
                  <c:v>753300</c:v>
                </c:pt>
                <c:pt idx="663">
                  <c:v>757020</c:v>
                </c:pt>
                <c:pt idx="664">
                  <c:v>757020</c:v>
                </c:pt>
                <c:pt idx="665">
                  <c:v>760740</c:v>
                </c:pt>
                <c:pt idx="666">
                  <c:v>764460</c:v>
                </c:pt>
                <c:pt idx="667">
                  <c:v>768180</c:v>
                </c:pt>
                <c:pt idx="668">
                  <c:v>771900</c:v>
                </c:pt>
                <c:pt idx="669">
                  <c:v>771900</c:v>
                </c:pt>
                <c:pt idx="670">
                  <c:v>775620</c:v>
                </c:pt>
                <c:pt idx="671">
                  <c:v>775620</c:v>
                </c:pt>
                <c:pt idx="672">
                  <c:v>775620</c:v>
                </c:pt>
                <c:pt idx="673">
                  <c:v>775620</c:v>
                </c:pt>
                <c:pt idx="674">
                  <c:v>775620</c:v>
                </c:pt>
                <c:pt idx="675">
                  <c:v>775620</c:v>
                </c:pt>
                <c:pt idx="676">
                  <c:v>775620</c:v>
                </c:pt>
                <c:pt idx="677">
                  <c:v>775620</c:v>
                </c:pt>
                <c:pt idx="678">
                  <c:v>775620</c:v>
                </c:pt>
                <c:pt idx="679">
                  <c:v>775620</c:v>
                </c:pt>
                <c:pt idx="680">
                  <c:v>775620</c:v>
                </c:pt>
                <c:pt idx="681">
                  <c:v>775620</c:v>
                </c:pt>
                <c:pt idx="682">
                  <c:v>775620</c:v>
                </c:pt>
                <c:pt idx="683">
                  <c:v>775620</c:v>
                </c:pt>
                <c:pt idx="684">
                  <c:v>779340</c:v>
                </c:pt>
                <c:pt idx="685">
                  <c:v>779340</c:v>
                </c:pt>
                <c:pt idx="686">
                  <c:v>783060</c:v>
                </c:pt>
                <c:pt idx="687">
                  <c:v>786780</c:v>
                </c:pt>
                <c:pt idx="688">
                  <c:v>790500</c:v>
                </c:pt>
                <c:pt idx="689">
                  <c:v>796080</c:v>
                </c:pt>
                <c:pt idx="690">
                  <c:v>801660</c:v>
                </c:pt>
                <c:pt idx="691">
                  <c:v>809100</c:v>
                </c:pt>
                <c:pt idx="692">
                  <c:v>809100</c:v>
                </c:pt>
                <c:pt idx="693">
                  <c:v>809100</c:v>
                </c:pt>
                <c:pt idx="694">
                  <c:v>812820</c:v>
                </c:pt>
                <c:pt idx="695">
                  <c:v>816540</c:v>
                </c:pt>
                <c:pt idx="696">
                  <c:v>816540</c:v>
                </c:pt>
                <c:pt idx="697">
                  <c:v>822120</c:v>
                </c:pt>
                <c:pt idx="698">
                  <c:v>822120</c:v>
                </c:pt>
                <c:pt idx="699">
                  <c:v>822120</c:v>
                </c:pt>
                <c:pt idx="700">
                  <c:v>822120</c:v>
                </c:pt>
                <c:pt idx="701">
                  <c:v>822120</c:v>
                </c:pt>
                <c:pt idx="702">
                  <c:v>822120</c:v>
                </c:pt>
                <c:pt idx="703">
                  <c:v>822120</c:v>
                </c:pt>
                <c:pt idx="704">
                  <c:v>822120</c:v>
                </c:pt>
                <c:pt idx="705">
                  <c:v>822120</c:v>
                </c:pt>
                <c:pt idx="706">
                  <c:v>822120</c:v>
                </c:pt>
                <c:pt idx="707">
                  <c:v>822120</c:v>
                </c:pt>
                <c:pt idx="708">
                  <c:v>822120</c:v>
                </c:pt>
                <c:pt idx="709">
                  <c:v>822120</c:v>
                </c:pt>
                <c:pt idx="710">
                  <c:v>825840</c:v>
                </c:pt>
                <c:pt idx="711">
                  <c:v>825840</c:v>
                </c:pt>
                <c:pt idx="712">
                  <c:v>825840</c:v>
                </c:pt>
                <c:pt idx="713">
                  <c:v>825840</c:v>
                </c:pt>
                <c:pt idx="714">
                  <c:v>825840</c:v>
                </c:pt>
                <c:pt idx="715">
                  <c:v>829560</c:v>
                </c:pt>
                <c:pt idx="716">
                  <c:v>833280</c:v>
                </c:pt>
                <c:pt idx="717">
                  <c:v>833280</c:v>
                </c:pt>
                <c:pt idx="718">
                  <c:v>837000</c:v>
                </c:pt>
                <c:pt idx="719">
                  <c:v>842580</c:v>
                </c:pt>
                <c:pt idx="720">
                  <c:v>842580</c:v>
                </c:pt>
                <c:pt idx="721">
                  <c:v>842580</c:v>
                </c:pt>
                <c:pt idx="722">
                  <c:v>842580</c:v>
                </c:pt>
                <c:pt idx="723">
                  <c:v>842580</c:v>
                </c:pt>
                <c:pt idx="724">
                  <c:v>842580</c:v>
                </c:pt>
                <c:pt idx="725">
                  <c:v>842580</c:v>
                </c:pt>
                <c:pt idx="726">
                  <c:v>842580</c:v>
                </c:pt>
                <c:pt idx="727">
                  <c:v>842580</c:v>
                </c:pt>
                <c:pt idx="728">
                  <c:v>842580</c:v>
                </c:pt>
                <c:pt idx="729">
                  <c:v>846300</c:v>
                </c:pt>
                <c:pt idx="730">
                  <c:v>846300</c:v>
                </c:pt>
                <c:pt idx="731">
                  <c:v>846300</c:v>
                </c:pt>
                <c:pt idx="732">
                  <c:v>846300</c:v>
                </c:pt>
                <c:pt idx="733">
                  <c:v>846300</c:v>
                </c:pt>
                <c:pt idx="734">
                  <c:v>846300</c:v>
                </c:pt>
                <c:pt idx="735">
                  <c:v>846300</c:v>
                </c:pt>
                <c:pt idx="736">
                  <c:v>846300</c:v>
                </c:pt>
                <c:pt idx="737">
                  <c:v>850020</c:v>
                </c:pt>
                <c:pt idx="738">
                  <c:v>855600</c:v>
                </c:pt>
                <c:pt idx="739">
                  <c:v>863040</c:v>
                </c:pt>
                <c:pt idx="740">
                  <c:v>863040</c:v>
                </c:pt>
                <c:pt idx="741">
                  <c:v>866760</c:v>
                </c:pt>
                <c:pt idx="742">
                  <c:v>870480</c:v>
                </c:pt>
                <c:pt idx="743">
                  <c:v>870480</c:v>
                </c:pt>
                <c:pt idx="744">
                  <c:v>874200</c:v>
                </c:pt>
                <c:pt idx="745">
                  <c:v>874200</c:v>
                </c:pt>
                <c:pt idx="746">
                  <c:v>874200</c:v>
                </c:pt>
                <c:pt idx="747">
                  <c:v>874200</c:v>
                </c:pt>
                <c:pt idx="748">
                  <c:v>874200</c:v>
                </c:pt>
                <c:pt idx="749">
                  <c:v>874200</c:v>
                </c:pt>
                <c:pt idx="750">
                  <c:v>874200</c:v>
                </c:pt>
                <c:pt idx="751">
                  <c:v>877920</c:v>
                </c:pt>
                <c:pt idx="752">
                  <c:v>877920</c:v>
                </c:pt>
                <c:pt idx="753">
                  <c:v>881640</c:v>
                </c:pt>
                <c:pt idx="754">
                  <c:v>881640</c:v>
                </c:pt>
                <c:pt idx="755">
                  <c:v>885360</c:v>
                </c:pt>
                <c:pt idx="756">
                  <c:v>885360</c:v>
                </c:pt>
                <c:pt idx="757">
                  <c:v>889080</c:v>
                </c:pt>
                <c:pt idx="758">
                  <c:v>889080</c:v>
                </c:pt>
                <c:pt idx="759">
                  <c:v>892800</c:v>
                </c:pt>
                <c:pt idx="760">
                  <c:v>896520</c:v>
                </c:pt>
                <c:pt idx="761">
                  <c:v>896520</c:v>
                </c:pt>
                <c:pt idx="762">
                  <c:v>896520</c:v>
                </c:pt>
                <c:pt idx="763">
                  <c:v>896520</c:v>
                </c:pt>
                <c:pt idx="764">
                  <c:v>896520</c:v>
                </c:pt>
                <c:pt idx="765">
                  <c:v>896520</c:v>
                </c:pt>
                <c:pt idx="766">
                  <c:v>896520</c:v>
                </c:pt>
                <c:pt idx="767">
                  <c:v>896520</c:v>
                </c:pt>
                <c:pt idx="768">
                  <c:v>896520</c:v>
                </c:pt>
                <c:pt idx="769">
                  <c:v>896520</c:v>
                </c:pt>
                <c:pt idx="770">
                  <c:v>896520</c:v>
                </c:pt>
                <c:pt idx="771">
                  <c:v>896520</c:v>
                </c:pt>
                <c:pt idx="772">
                  <c:v>896520</c:v>
                </c:pt>
                <c:pt idx="773">
                  <c:v>896520</c:v>
                </c:pt>
                <c:pt idx="774">
                  <c:v>896520</c:v>
                </c:pt>
                <c:pt idx="775">
                  <c:v>903960</c:v>
                </c:pt>
                <c:pt idx="776">
                  <c:v>911400</c:v>
                </c:pt>
                <c:pt idx="777">
                  <c:v>915120</c:v>
                </c:pt>
                <c:pt idx="778">
                  <c:v>918840</c:v>
                </c:pt>
                <c:pt idx="779">
                  <c:v>922560</c:v>
                </c:pt>
                <c:pt idx="780">
                  <c:v>922560</c:v>
                </c:pt>
                <c:pt idx="781">
                  <c:v>922560</c:v>
                </c:pt>
                <c:pt idx="782">
                  <c:v>922560</c:v>
                </c:pt>
                <c:pt idx="783">
                  <c:v>922560</c:v>
                </c:pt>
                <c:pt idx="784">
                  <c:v>922560</c:v>
                </c:pt>
                <c:pt idx="785">
                  <c:v>926280</c:v>
                </c:pt>
                <c:pt idx="786">
                  <c:v>926280</c:v>
                </c:pt>
                <c:pt idx="787">
                  <c:v>926280</c:v>
                </c:pt>
                <c:pt idx="788">
                  <c:v>926280</c:v>
                </c:pt>
                <c:pt idx="789">
                  <c:v>926280</c:v>
                </c:pt>
                <c:pt idx="790">
                  <c:v>926280</c:v>
                </c:pt>
                <c:pt idx="791">
                  <c:v>926280</c:v>
                </c:pt>
                <c:pt idx="792">
                  <c:v>926280</c:v>
                </c:pt>
                <c:pt idx="793">
                  <c:v>926280</c:v>
                </c:pt>
                <c:pt idx="794">
                  <c:v>926280</c:v>
                </c:pt>
                <c:pt idx="795">
                  <c:v>926280</c:v>
                </c:pt>
                <c:pt idx="796">
                  <c:v>926280</c:v>
                </c:pt>
                <c:pt idx="797">
                  <c:v>926280</c:v>
                </c:pt>
                <c:pt idx="798">
                  <c:v>926280</c:v>
                </c:pt>
                <c:pt idx="799">
                  <c:v>930000</c:v>
                </c:pt>
                <c:pt idx="800">
                  <c:v>933720</c:v>
                </c:pt>
                <c:pt idx="801">
                  <c:v>937440</c:v>
                </c:pt>
                <c:pt idx="802">
                  <c:v>937440</c:v>
                </c:pt>
                <c:pt idx="803">
                  <c:v>937440</c:v>
                </c:pt>
                <c:pt idx="804">
                  <c:v>937440</c:v>
                </c:pt>
                <c:pt idx="805">
                  <c:v>937440</c:v>
                </c:pt>
                <c:pt idx="806">
                  <c:v>937440</c:v>
                </c:pt>
                <c:pt idx="807">
                  <c:v>937440</c:v>
                </c:pt>
                <c:pt idx="808">
                  <c:v>937440</c:v>
                </c:pt>
                <c:pt idx="809">
                  <c:v>941160</c:v>
                </c:pt>
                <c:pt idx="810">
                  <c:v>941160</c:v>
                </c:pt>
                <c:pt idx="811">
                  <c:v>941160</c:v>
                </c:pt>
                <c:pt idx="812">
                  <c:v>941160</c:v>
                </c:pt>
                <c:pt idx="813">
                  <c:v>941160</c:v>
                </c:pt>
                <c:pt idx="814">
                  <c:v>944880</c:v>
                </c:pt>
                <c:pt idx="815">
                  <c:v>944880</c:v>
                </c:pt>
                <c:pt idx="816">
                  <c:v>944880</c:v>
                </c:pt>
                <c:pt idx="817">
                  <c:v>944880</c:v>
                </c:pt>
                <c:pt idx="818">
                  <c:v>944880</c:v>
                </c:pt>
                <c:pt idx="819">
                  <c:v>944880</c:v>
                </c:pt>
                <c:pt idx="820">
                  <c:v>944880</c:v>
                </c:pt>
                <c:pt idx="821">
                  <c:v>944880</c:v>
                </c:pt>
                <c:pt idx="822">
                  <c:v>944880</c:v>
                </c:pt>
                <c:pt idx="823">
                  <c:v>944880</c:v>
                </c:pt>
                <c:pt idx="824">
                  <c:v>944880</c:v>
                </c:pt>
                <c:pt idx="825">
                  <c:v>944880</c:v>
                </c:pt>
                <c:pt idx="826">
                  <c:v>944880</c:v>
                </c:pt>
                <c:pt idx="827">
                  <c:v>944880</c:v>
                </c:pt>
                <c:pt idx="828">
                  <c:v>944880</c:v>
                </c:pt>
                <c:pt idx="829">
                  <c:v>944880</c:v>
                </c:pt>
                <c:pt idx="830">
                  <c:v>944880</c:v>
                </c:pt>
                <c:pt idx="831">
                  <c:v>944880</c:v>
                </c:pt>
                <c:pt idx="832">
                  <c:v>948600</c:v>
                </c:pt>
                <c:pt idx="833">
                  <c:v>948600</c:v>
                </c:pt>
                <c:pt idx="834">
                  <c:v>954180</c:v>
                </c:pt>
                <c:pt idx="835">
                  <c:v>957900</c:v>
                </c:pt>
                <c:pt idx="836">
                  <c:v>961620</c:v>
                </c:pt>
                <c:pt idx="837">
                  <c:v>969060</c:v>
                </c:pt>
                <c:pt idx="838">
                  <c:v>974640</c:v>
                </c:pt>
                <c:pt idx="839">
                  <c:v>978360</c:v>
                </c:pt>
                <c:pt idx="840">
                  <c:v>978360</c:v>
                </c:pt>
                <c:pt idx="841">
                  <c:v>978360</c:v>
                </c:pt>
                <c:pt idx="842">
                  <c:v>978360</c:v>
                </c:pt>
                <c:pt idx="843">
                  <c:v>978360</c:v>
                </c:pt>
                <c:pt idx="844">
                  <c:v>978360</c:v>
                </c:pt>
                <c:pt idx="845">
                  <c:v>978360</c:v>
                </c:pt>
                <c:pt idx="846">
                  <c:v>978360</c:v>
                </c:pt>
                <c:pt idx="847">
                  <c:v>978360</c:v>
                </c:pt>
                <c:pt idx="848">
                  <c:v>978360</c:v>
                </c:pt>
                <c:pt idx="849">
                  <c:v>978360</c:v>
                </c:pt>
                <c:pt idx="850">
                  <c:v>978360</c:v>
                </c:pt>
                <c:pt idx="851">
                  <c:v>978360</c:v>
                </c:pt>
                <c:pt idx="852">
                  <c:v>983940</c:v>
                </c:pt>
                <c:pt idx="853">
                  <c:v>989520</c:v>
                </c:pt>
                <c:pt idx="854">
                  <c:v>998820</c:v>
                </c:pt>
                <c:pt idx="855">
                  <c:v>1011840</c:v>
                </c:pt>
                <c:pt idx="856">
                  <c:v>1030440</c:v>
                </c:pt>
                <c:pt idx="857">
                  <c:v>1030440</c:v>
                </c:pt>
                <c:pt idx="858">
                  <c:v>1030440</c:v>
                </c:pt>
                <c:pt idx="859">
                  <c:v>1034160</c:v>
                </c:pt>
                <c:pt idx="860">
                  <c:v>1034160</c:v>
                </c:pt>
                <c:pt idx="861">
                  <c:v>1037880</c:v>
                </c:pt>
                <c:pt idx="862">
                  <c:v>1037880</c:v>
                </c:pt>
                <c:pt idx="863">
                  <c:v>1037880</c:v>
                </c:pt>
                <c:pt idx="864">
                  <c:v>1037880</c:v>
                </c:pt>
                <c:pt idx="865">
                  <c:v>1037880</c:v>
                </c:pt>
                <c:pt idx="866">
                  <c:v>1037880</c:v>
                </c:pt>
                <c:pt idx="867">
                  <c:v>1037880</c:v>
                </c:pt>
                <c:pt idx="868">
                  <c:v>1037880</c:v>
                </c:pt>
                <c:pt idx="869">
                  <c:v>1037880</c:v>
                </c:pt>
                <c:pt idx="870">
                  <c:v>1037880</c:v>
                </c:pt>
                <c:pt idx="871">
                  <c:v>1037880</c:v>
                </c:pt>
                <c:pt idx="872">
                  <c:v>1037880</c:v>
                </c:pt>
                <c:pt idx="873">
                  <c:v>1037880</c:v>
                </c:pt>
                <c:pt idx="874">
                  <c:v>1037880</c:v>
                </c:pt>
                <c:pt idx="875">
                  <c:v>1037880</c:v>
                </c:pt>
                <c:pt idx="876">
                  <c:v>1037880</c:v>
                </c:pt>
                <c:pt idx="877">
                  <c:v>1037880</c:v>
                </c:pt>
                <c:pt idx="878">
                  <c:v>1041600</c:v>
                </c:pt>
                <c:pt idx="879">
                  <c:v>1041600</c:v>
                </c:pt>
                <c:pt idx="880">
                  <c:v>1041600</c:v>
                </c:pt>
                <c:pt idx="881">
                  <c:v>1041600</c:v>
                </c:pt>
                <c:pt idx="882">
                  <c:v>1041600</c:v>
                </c:pt>
                <c:pt idx="883">
                  <c:v>1041600</c:v>
                </c:pt>
                <c:pt idx="884">
                  <c:v>1041600</c:v>
                </c:pt>
                <c:pt idx="885">
                  <c:v>1045320</c:v>
                </c:pt>
                <c:pt idx="886">
                  <c:v>1045320</c:v>
                </c:pt>
                <c:pt idx="887">
                  <c:v>1045320</c:v>
                </c:pt>
                <c:pt idx="888">
                  <c:v>1045320</c:v>
                </c:pt>
                <c:pt idx="889">
                  <c:v>1045320</c:v>
                </c:pt>
                <c:pt idx="890">
                  <c:v>1045320</c:v>
                </c:pt>
                <c:pt idx="891">
                  <c:v>1045320</c:v>
                </c:pt>
                <c:pt idx="892">
                  <c:v>1045320</c:v>
                </c:pt>
                <c:pt idx="893">
                  <c:v>1045320</c:v>
                </c:pt>
                <c:pt idx="894">
                  <c:v>1045320</c:v>
                </c:pt>
                <c:pt idx="895">
                  <c:v>1045320</c:v>
                </c:pt>
                <c:pt idx="896">
                  <c:v>1049040</c:v>
                </c:pt>
                <c:pt idx="897">
                  <c:v>1049040</c:v>
                </c:pt>
                <c:pt idx="898">
                  <c:v>1049040</c:v>
                </c:pt>
                <c:pt idx="899">
                  <c:v>1049040</c:v>
                </c:pt>
                <c:pt idx="900">
                  <c:v>1049040</c:v>
                </c:pt>
                <c:pt idx="901">
                  <c:v>1052760</c:v>
                </c:pt>
                <c:pt idx="902">
                  <c:v>1052760</c:v>
                </c:pt>
                <c:pt idx="903">
                  <c:v>1052760</c:v>
                </c:pt>
                <c:pt idx="904">
                  <c:v>1052760</c:v>
                </c:pt>
                <c:pt idx="905">
                  <c:v>1052760</c:v>
                </c:pt>
                <c:pt idx="906">
                  <c:v>1052760</c:v>
                </c:pt>
                <c:pt idx="907">
                  <c:v>1052760</c:v>
                </c:pt>
                <c:pt idx="908">
                  <c:v>1056480</c:v>
                </c:pt>
                <c:pt idx="909">
                  <c:v>1056480</c:v>
                </c:pt>
                <c:pt idx="910">
                  <c:v>1056480</c:v>
                </c:pt>
                <c:pt idx="911">
                  <c:v>1056480</c:v>
                </c:pt>
                <c:pt idx="912">
                  <c:v>1060200</c:v>
                </c:pt>
                <c:pt idx="913">
                  <c:v>1060200</c:v>
                </c:pt>
                <c:pt idx="914">
                  <c:v>1060200</c:v>
                </c:pt>
                <c:pt idx="915">
                  <c:v>1060200</c:v>
                </c:pt>
                <c:pt idx="916">
                  <c:v>1060200</c:v>
                </c:pt>
                <c:pt idx="917">
                  <c:v>1060200</c:v>
                </c:pt>
                <c:pt idx="918">
                  <c:v>1060200</c:v>
                </c:pt>
                <c:pt idx="919">
                  <c:v>1060200</c:v>
                </c:pt>
                <c:pt idx="920">
                  <c:v>1063920</c:v>
                </c:pt>
                <c:pt idx="921">
                  <c:v>1063920</c:v>
                </c:pt>
                <c:pt idx="922">
                  <c:v>1067640</c:v>
                </c:pt>
                <c:pt idx="923">
                  <c:v>1071360</c:v>
                </c:pt>
                <c:pt idx="924">
                  <c:v>1075080</c:v>
                </c:pt>
                <c:pt idx="925">
                  <c:v>1075080</c:v>
                </c:pt>
                <c:pt idx="926">
                  <c:v>1075080</c:v>
                </c:pt>
                <c:pt idx="927">
                  <c:v>1078800</c:v>
                </c:pt>
                <c:pt idx="928">
                  <c:v>1078800</c:v>
                </c:pt>
                <c:pt idx="929">
                  <c:v>1078800</c:v>
                </c:pt>
                <c:pt idx="930">
                  <c:v>1078800</c:v>
                </c:pt>
                <c:pt idx="931">
                  <c:v>1078800</c:v>
                </c:pt>
                <c:pt idx="932">
                  <c:v>1078800</c:v>
                </c:pt>
                <c:pt idx="933">
                  <c:v>1078800</c:v>
                </c:pt>
                <c:pt idx="934">
                  <c:v>1078800</c:v>
                </c:pt>
                <c:pt idx="935">
                  <c:v>1078800</c:v>
                </c:pt>
                <c:pt idx="936">
                  <c:v>1078800</c:v>
                </c:pt>
                <c:pt idx="937">
                  <c:v>1078800</c:v>
                </c:pt>
                <c:pt idx="938">
                  <c:v>1078800</c:v>
                </c:pt>
                <c:pt idx="939">
                  <c:v>1078800</c:v>
                </c:pt>
                <c:pt idx="940">
                  <c:v>1078800</c:v>
                </c:pt>
                <c:pt idx="941">
                  <c:v>1078800</c:v>
                </c:pt>
                <c:pt idx="942">
                  <c:v>1078800</c:v>
                </c:pt>
                <c:pt idx="943">
                  <c:v>1082520</c:v>
                </c:pt>
                <c:pt idx="944">
                  <c:v>1082520</c:v>
                </c:pt>
                <c:pt idx="945">
                  <c:v>1086240</c:v>
                </c:pt>
                <c:pt idx="946">
                  <c:v>1089960</c:v>
                </c:pt>
                <c:pt idx="947">
                  <c:v>1093680</c:v>
                </c:pt>
                <c:pt idx="948">
                  <c:v>1093680</c:v>
                </c:pt>
                <c:pt idx="949">
                  <c:v>1099260</c:v>
                </c:pt>
                <c:pt idx="950">
                  <c:v>1102980</c:v>
                </c:pt>
                <c:pt idx="951">
                  <c:v>1102980</c:v>
                </c:pt>
                <c:pt idx="952">
                  <c:v>1102980</c:v>
                </c:pt>
                <c:pt idx="953">
                  <c:v>1102980</c:v>
                </c:pt>
                <c:pt idx="954">
                  <c:v>1102980</c:v>
                </c:pt>
                <c:pt idx="955">
                  <c:v>1102980</c:v>
                </c:pt>
                <c:pt idx="956">
                  <c:v>1102980</c:v>
                </c:pt>
                <c:pt idx="957">
                  <c:v>1102980</c:v>
                </c:pt>
                <c:pt idx="958">
                  <c:v>1102980</c:v>
                </c:pt>
                <c:pt idx="959">
                  <c:v>1102980</c:v>
                </c:pt>
                <c:pt idx="960">
                  <c:v>1102980</c:v>
                </c:pt>
                <c:pt idx="961">
                  <c:v>1102980</c:v>
                </c:pt>
                <c:pt idx="962">
                  <c:v>1102980</c:v>
                </c:pt>
                <c:pt idx="963">
                  <c:v>1102980</c:v>
                </c:pt>
                <c:pt idx="964">
                  <c:v>1102980</c:v>
                </c:pt>
                <c:pt idx="965">
                  <c:v>1102980</c:v>
                </c:pt>
                <c:pt idx="966">
                  <c:v>1106700</c:v>
                </c:pt>
                <c:pt idx="967">
                  <c:v>1112280</c:v>
                </c:pt>
                <c:pt idx="968">
                  <c:v>1117860</c:v>
                </c:pt>
                <c:pt idx="969">
                  <c:v>1121580</c:v>
                </c:pt>
                <c:pt idx="970">
                  <c:v>1121580</c:v>
                </c:pt>
                <c:pt idx="971">
                  <c:v>1127160</c:v>
                </c:pt>
                <c:pt idx="972">
                  <c:v>1127160</c:v>
                </c:pt>
                <c:pt idx="973">
                  <c:v>1127160</c:v>
                </c:pt>
                <c:pt idx="974">
                  <c:v>1127160</c:v>
                </c:pt>
                <c:pt idx="975">
                  <c:v>1130880</c:v>
                </c:pt>
                <c:pt idx="976">
                  <c:v>1130880</c:v>
                </c:pt>
                <c:pt idx="977">
                  <c:v>1130880</c:v>
                </c:pt>
                <c:pt idx="978">
                  <c:v>1130880</c:v>
                </c:pt>
                <c:pt idx="979">
                  <c:v>1130880</c:v>
                </c:pt>
                <c:pt idx="980">
                  <c:v>1130880</c:v>
                </c:pt>
                <c:pt idx="981">
                  <c:v>1130880</c:v>
                </c:pt>
                <c:pt idx="982">
                  <c:v>1130880</c:v>
                </c:pt>
                <c:pt idx="983">
                  <c:v>1130880</c:v>
                </c:pt>
                <c:pt idx="984">
                  <c:v>1130880</c:v>
                </c:pt>
                <c:pt idx="985">
                  <c:v>1130880</c:v>
                </c:pt>
                <c:pt idx="986">
                  <c:v>1130880</c:v>
                </c:pt>
                <c:pt idx="987">
                  <c:v>1130880</c:v>
                </c:pt>
                <c:pt idx="988">
                  <c:v>1130880</c:v>
                </c:pt>
                <c:pt idx="989">
                  <c:v>1130880</c:v>
                </c:pt>
                <c:pt idx="990">
                  <c:v>1130880</c:v>
                </c:pt>
                <c:pt idx="991">
                  <c:v>1130880</c:v>
                </c:pt>
                <c:pt idx="992">
                  <c:v>1130880</c:v>
                </c:pt>
                <c:pt idx="993">
                  <c:v>1130880</c:v>
                </c:pt>
                <c:pt idx="994">
                  <c:v>1130880</c:v>
                </c:pt>
                <c:pt idx="995">
                  <c:v>1130880</c:v>
                </c:pt>
                <c:pt idx="996">
                  <c:v>1130880</c:v>
                </c:pt>
                <c:pt idx="997">
                  <c:v>1130880</c:v>
                </c:pt>
                <c:pt idx="998">
                  <c:v>1130880</c:v>
                </c:pt>
                <c:pt idx="999">
                  <c:v>1134600</c:v>
                </c:pt>
                <c:pt idx="1000">
                  <c:v>1134600</c:v>
                </c:pt>
                <c:pt idx="1001">
                  <c:v>1134600</c:v>
                </c:pt>
                <c:pt idx="1002">
                  <c:v>1142040</c:v>
                </c:pt>
                <c:pt idx="1003">
                  <c:v>1142040</c:v>
                </c:pt>
                <c:pt idx="1004">
                  <c:v>1145760</c:v>
                </c:pt>
                <c:pt idx="1005">
                  <c:v>1149480</c:v>
                </c:pt>
                <c:pt idx="1006">
                  <c:v>1149480</c:v>
                </c:pt>
                <c:pt idx="1007">
                  <c:v>1149480</c:v>
                </c:pt>
                <c:pt idx="1008">
                  <c:v>1149480</c:v>
                </c:pt>
                <c:pt idx="1009">
                  <c:v>1149480</c:v>
                </c:pt>
                <c:pt idx="1010">
                  <c:v>1149480</c:v>
                </c:pt>
                <c:pt idx="1011">
                  <c:v>1149480</c:v>
                </c:pt>
                <c:pt idx="1012">
                  <c:v>1149480</c:v>
                </c:pt>
                <c:pt idx="1013">
                  <c:v>1149480</c:v>
                </c:pt>
                <c:pt idx="1014">
                  <c:v>1149480</c:v>
                </c:pt>
                <c:pt idx="1015">
                  <c:v>1149480</c:v>
                </c:pt>
                <c:pt idx="1016">
                  <c:v>1149480</c:v>
                </c:pt>
                <c:pt idx="1017">
                  <c:v>1149480</c:v>
                </c:pt>
                <c:pt idx="1018">
                  <c:v>1149480</c:v>
                </c:pt>
                <c:pt idx="1019">
                  <c:v>1153200</c:v>
                </c:pt>
                <c:pt idx="1020">
                  <c:v>1153200</c:v>
                </c:pt>
                <c:pt idx="1021">
                  <c:v>1156920</c:v>
                </c:pt>
                <c:pt idx="1022">
                  <c:v>1162500</c:v>
                </c:pt>
                <c:pt idx="1023">
                  <c:v>1168080</c:v>
                </c:pt>
                <c:pt idx="1024">
                  <c:v>1175520</c:v>
                </c:pt>
                <c:pt idx="1025">
                  <c:v>1188540</c:v>
                </c:pt>
                <c:pt idx="1026">
                  <c:v>1197840</c:v>
                </c:pt>
                <c:pt idx="1027">
                  <c:v>1205280</c:v>
                </c:pt>
                <c:pt idx="1028">
                  <c:v>1205280</c:v>
                </c:pt>
                <c:pt idx="1029">
                  <c:v>1209000</c:v>
                </c:pt>
                <c:pt idx="1030">
                  <c:v>1212720</c:v>
                </c:pt>
                <c:pt idx="1031">
                  <c:v>1216440</c:v>
                </c:pt>
                <c:pt idx="1032">
                  <c:v>1216440</c:v>
                </c:pt>
                <c:pt idx="1033">
                  <c:v>1216440</c:v>
                </c:pt>
                <c:pt idx="1034">
                  <c:v>1216440</c:v>
                </c:pt>
                <c:pt idx="1035">
                  <c:v>1216440</c:v>
                </c:pt>
                <c:pt idx="1036">
                  <c:v>1216440</c:v>
                </c:pt>
                <c:pt idx="1037">
                  <c:v>1216440</c:v>
                </c:pt>
                <c:pt idx="1038">
                  <c:v>1216440</c:v>
                </c:pt>
                <c:pt idx="1039">
                  <c:v>1216440</c:v>
                </c:pt>
                <c:pt idx="1040">
                  <c:v>1216440</c:v>
                </c:pt>
                <c:pt idx="1041">
                  <c:v>1216440</c:v>
                </c:pt>
                <c:pt idx="1042">
                  <c:v>1216440</c:v>
                </c:pt>
                <c:pt idx="1043">
                  <c:v>1216440</c:v>
                </c:pt>
                <c:pt idx="1044">
                  <c:v>1216440</c:v>
                </c:pt>
                <c:pt idx="1045">
                  <c:v>1216440</c:v>
                </c:pt>
                <c:pt idx="1046">
                  <c:v>1216440</c:v>
                </c:pt>
                <c:pt idx="1047">
                  <c:v>1216440</c:v>
                </c:pt>
                <c:pt idx="1048">
                  <c:v>1216440</c:v>
                </c:pt>
                <c:pt idx="1049">
                  <c:v>1220160</c:v>
                </c:pt>
                <c:pt idx="1050">
                  <c:v>1220160</c:v>
                </c:pt>
                <c:pt idx="1051">
                  <c:v>1220160</c:v>
                </c:pt>
                <c:pt idx="1052">
                  <c:v>1223880</c:v>
                </c:pt>
                <c:pt idx="1053">
                  <c:v>1223880</c:v>
                </c:pt>
                <c:pt idx="1054">
                  <c:v>1223880</c:v>
                </c:pt>
                <c:pt idx="1055">
                  <c:v>1227600</c:v>
                </c:pt>
                <c:pt idx="1056">
                  <c:v>1227600</c:v>
                </c:pt>
                <c:pt idx="1057">
                  <c:v>1227600</c:v>
                </c:pt>
                <c:pt idx="1058">
                  <c:v>1227600</c:v>
                </c:pt>
                <c:pt idx="1059">
                  <c:v>1231320</c:v>
                </c:pt>
                <c:pt idx="1060">
                  <c:v>1231320</c:v>
                </c:pt>
                <c:pt idx="1061">
                  <c:v>1231320</c:v>
                </c:pt>
                <c:pt idx="1062">
                  <c:v>1231320</c:v>
                </c:pt>
                <c:pt idx="1063">
                  <c:v>1231320</c:v>
                </c:pt>
                <c:pt idx="1064">
                  <c:v>1235040</c:v>
                </c:pt>
                <c:pt idx="1065">
                  <c:v>1238760</c:v>
                </c:pt>
                <c:pt idx="1066">
                  <c:v>1238760</c:v>
                </c:pt>
                <c:pt idx="1067">
                  <c:v>1238760</c:v>
                </c:pt>
                <c:pt idx="1068">
                  <c:v>1238760</c:v>
                </c:pt>
                <c:pt idx="1069">
                  <c:v>1238760</c:v>
                </c:pt>
                <c:pt idx="1070">
                  <c:v>1238760</c:v>
                </c:pt>
                <c:pt idx="1071">
                  <c:v>1238760</c:v>
                </c:pt>
                <c:pt idx="1072">
                  <c:v>1238760</c:v>
                </c:pt>
                <c:pt idx="1073">
                  <c:v>1238760</c:v>
                </c:pt>
                <c:pt idx="1074">
                  <c:v>1238760</c:v>
                </c:pt>
                <c:pt idx="1075">
                  <c:v>1238760</c:v>
                </c:pt>
                <c:pt idx="1076">
                  <c:v>1242480</c:v>
                </c:pt>
                <c:pt idx="1077">
                  <c:v>1242480</c:v>
                </c:pt>
                <c:pt idx="1078">
                  <c:v>1242480</c:v>
                </c:pt>
                <c:pt idx="1079">
                  <c:v>1246200</c:v>
                </c:pt>
                <c:pt idx="1080">
                  <c:v>1246200</c:v>
                </c:pt>
                <c:pt idx="1081">
                  <c:v>1246200</c:v>
                </c:pt>
                <c:pt idx="1082">
                  <c:v>1246200</c:v>
                </c:pt>
                <c:pt idx="1083">
                  <c:v>1246200</c:v>
                </c:pt>
                <c:pt idx="1084">
                  <c:v>1246200</c:v>
                </c:pt>
                <c:pt idx="1085">
                  <c:v>1246200</c:v>
                </c:pt>
                <c:pt idx="1086">
                  <c:v>1246200</c:v>
                </c:pt>
                <c:pt idx="1087">
                  <c:v>1249920</c:v>
                </c:pt>
                <c:pt idx="1088">
                  <c:v>1253640</c:v>
                </c:pt>
                <c:pt idx="1089">
                  <c:v>1259220</c:v>
                </c:pt>
                <c:pt idx="1090">
                  <c:v>1259220</c:v>
                </c:pt>
                <c:pt idx="1091">
                  <c:v>1262940</c:v>
                </c:pt>
                <c:pt idx="1092">
                  <c:v>1268520</c:v>
                </c:pt>
                <c:pt idx="1093">
                  <c:v>1274100</c:v>
                </c:pt>
                <c:pt idx="1094">
                  <c:v>1277820</c:v>
                </c:pt>
                <c:pt idx="1095">
                  <c:v>1277820</c:v>
                </c:pt>
                <c:pt idx="1096">
                  <c:v>1281540</c:v>
                </c:pt>
                <c:pt idx="1097">
                  <c:v>1285260</c:v>
                </c:pt>
                <c:pt idx="1098">
                  <c:v>1285260</c:v>
                </c:pt>
                <c:pt idx="1099">
                  <c:v>1285260</c:v>
                </c:pt>
                <c:pt idx="1100">
                  <c:v>1285260</c:v>
                </c:pt>
                <c:pt idx="1101">
                  <c:v>1285260</c:v>
                </c:pt>
                <c:pt idx="1102">
                  <c:v>1285260</c:v>
                </c:pt>
                <c:pt idx="1103">
                  <c:v>1285260</c:v>
                </c:pt>
                <c:pt idx="1104">
                  <c:v>1285260</c:v>
                </c:pt>
                <c:pt idx="1105">
                  <c:v>1285260</c:v>
                </c:pt>
                <c:pt idx="1106">
                  <c:v>1285260</c:v>
                </c:pt>
                <c:pt idx="1107">
                  <c:v>1285260</c:v>
                </c:pt>
                <c:pt idx="1108">
                  <c:v>1285260</c:v>
                </c:pt>
                <c:pt idx="1109">
                  <c:v>1285260</c:v>
                </c:pt>
                <c:pt idx="1110">
                  <c:v>1292700</c:v>
                </c:pt>
                <c:pt idx="1111">
                  <c:v>1298280</c:v>
                </c:pt>
                <c:pt idx="1112">
                  <c:v>1302000</c:v>
                </c:pt>
                <c:pt idx="1113">
                  <c:v>1307580</c:v>
                </c:pt>
                <c:pt idx="1114">
                  <c:v>1318740</c:v>
                </c:pt>
                <c:pt idx="1115">
                  <c:v>1324320</c:v>
                </c:pt>
                <c:pt idx="1116">
                  <c:v>1341060</c:v>
                </c:pt>
                <c:pt idx="1117">
                  <c:v>1350360</c:v>
                </c:pt>
                <c:pt idx="1118">
                  <c:v>1368960</c:v>
                </c:pt>
                <c:pt idx="1119">
                  <c:v>1368960</c:v>
                </c:pt>
                <c:pt idx="1120">
                  <c:v>1368960</c:v>
                </c:pt>
                <c:pt idx="1121">
                  <c:v>1368960</c:v>
                </c:pt>
                <c:pt idx="1122">
                  <c:v>1368960</c:v>
                </c:pt>
                <c:pt idx="1123">
                  <c:v>1368960</c:v>
                </c:pt>
                <c:pt idx="1124">
                  <c:v>1368960</c:v>
                </c:pt>
                <c:pt idx="1125">
                  <c:v>1368960</c:v>
                </c:pt>
                <c:pt idx="1126">
                  <c:v>1368960</c:v>
                </c:pt>
                <c:pt idx="1127">
                  <c:v>1368960</c:v>
                </c:pt>
                <c:pt idx="1128">
                  <c:v>1368960</c:v>
                </c:pt>
                <c:pt idx="1129">
                  <c:v>1368960</c:v>
                </c:pt>
                <c:pt idx="1130">
                  <c:v>1368960</c:v>
                </c:pt>
                <c:pt idx="1131">
                  <c:v>1368960</c:v>
                </c:pt>
                <c:pt idx="1132">
                  <c:v>1368960</c:v>
                </c:pt>
                <c:pt idx="1133">
                  <c:v>1368960</c:v>
                </c:pt>
                <c:pt idx="1134">
                  <c:v>1368960</c:v>
                </c:pt>
                <c:pt idx="1135">
                  <c:v>1372680</c:v>
                </c:pt>
                <c:pt idx="1136">
                  <c:v>1372680</c:v>
                </c:pt>
                <c:pt idx="1137">
                  <c:v>1376400</c:v>
                </c:pt>
                <c:pt idx="1138">
                  <c:v>1376400</c:v>
                </c:pt>
                <c:pt idx="1139">
                  <c:v>1376400</c:v>
                </c:pt>
                <c:pt idx="1140">
                  <c:v>1376400</c:v>
                </c:pt>
                <c:pt idx="1141">
                  <c:v>1380120</c:v>
                </c:pt>
                <c:pt idx="1142">
                  <c:v>1380120</c:v>
                </c:pt>
                <c:pt idx="1143">
                  <c:v>1380120</c:v>
                </c:pt>
                <c:pt idx="1144">
                  <c:v>1380120</c:v>
                </c:pt>
                <c:pt idx="1145">
                  <c:v>1380120</c:v>
                </c:pt>
                <c:pt idx="1146">
                  <c:v>1380120</c:v>
                </c:pt>
                <c:pt idx="1147">
                  <c:v>1380120</c:v>
                </c:pt>
                <c:pt idx="1148">
                  <c:v>1380120</c:v>
                </c:pt>
                <c:pt idx="1149">
                  <c:v>1380120</c:v>
                </c:pt>
                <c:pt idx="1150">
                  <c:v>1380120</c:v>
                </c:pt>
                <c:pt idx="1151">
                  <c:v>1380120</c:v>
                </c:pt>
                <c:pt idx="1152">
                  <c:v>1380120</c:v>
                </c:pt>
                <c:pt idx="1153">
                  <c:v>1380120</c:v>
                </c:pt>
                <c:pt idx="1154">
                  <c:v>1380120</c:v>
                </c:pt>
                <c:pt idx="1155">
                  <c:v>1380120</c:v>
                </c:pt>
                <c:pt idx="1156">
                  <c:v>1380120</c:v>
                </c:pt>
                <c:pt idx="1157">
                  <c:v>1380120</c:v>
                </c:pt>
                <c:pt idx="1158">
                  <c:v>1380120</c:v>
                </c:pt>
                <c:pt idx="1159">
                  <c:v>1380120</c:v>
                </c:pt>
                <c:pt idx="1160">
                  <c:v>1380120</c:v>
                </c:pt>
                <c:pt idx="1161">
                  <c:v>1380120</c:v>
                </c:pt>
                <c:pt idx="1162">
                  <c:v>1380120</c:v>
                </c:pt>
                <c:pt idx="1163">
                  <c:v>1380120</c:v>
                </c:pt>
                <c:pt idx="1164">
                  <c:v>1380120</c:v>
                </c:pt>
                <c:pt idx="1165">
                  <c:v>1380120</c:v>
                </c:pt>
                <c:pt idx="1166">
                  <c:v>1383840</c:v>
                </c:pt>
                <c:pt idx="1167">
                  <c:v>1383840</c:v>
                </c:pt>
                <c:pt idx="1168">
                  <c:v>1387560</c:v>
                </c:pt>
                <c:pt idx="1169">
                  <c:v>1387560</c:v>
                </c:pt>
                <c:pt idx="1170">
                  <c:v>1391280</c:v>
                </c:pt>
                <c:pt idx="1171">
                  <c:v>1391280</c:v>
                </c:pt>
                <c:pt idx="1172">
                  <c:v>1395000</c:v>
                </c:pt>
                <c:pt idx="1173">
                  <c:v>1402440</c:v>
                </c:pt>
                <c:pt idx="1174">
                  <c:v>1402440</c:v>
                </c:pt>
                <c:pt idx="1175">
                  <c:v>1402440</c:v>
                </c:pt>
                <c:pt idx="1176">
                  <c:v>1402440</c:v>
                </c:pt>
                <c:pt idx="1177">
                  <c:v>1402440</c:v>
                </c:pt>
                <c:pt idx="1178">
                  <c:v>1402440</c:v>
                </c:pt>
                <c:pt idx="1179">
                  <c:v>1402440</c:v>
                </c:pt>
                <c:pt idx="1180">
                  <c:v>1402440</c:v>
                </c:pt>
                <c:pt idx="1181">
                  <c:v>1402440</c:v>
                </c:pt>
                <c:pt idx="1182">
                  <c:v>1402440</c:v>
                </c:pt>
                <c:pt idx="1183">
                  <c:v>1402440</c:v>
                </c:pt>
                <c:pt idx="1184">
                  <c:v>1402440</c:v>
                </c:pt>
                <c:pt idx="1185">
                  <c:v>1402440</c:v>
                </c:pt>
                <c:pt idx="1186">
                  <c:v>1402440</c:v>
                </c:pt>
                <c:pt idx="1187">
                  <c:v>1402440</c:v>
                </c:pt>
                <c:pt idx="1188">
                  <c:v>1406160</c:v>
                </c:pt>
                <c:pt idx="1189">
                  <c:v>1406160</c:v>
                </c:pt>
                <c:pt idx="1190">
                  <c:v>1409880</c:v>
                </c:pt>
                <c:pt idx="1191">
                  <c:v>1413600</c:v>
                </c:pt>
                <c:pt idx="1192">
                  <c:v>1419180</c:v>
                </c:pt>
                <c:pt idx="1193">
                  <c:v>1422900</c:v>
                </c:pt>
                <c:pt idx="1194">
                  <c:v>1430340</c:v>
                </c:pt>
                <c:pt idx="1195">
                  <c:v>1434060</c:v>
                </c:pt>
                <c:pt idx="1196">
                  <c:v>1439640</c:v>
                </c:pt>
                <c:pt idx="1197">
                  <c:v>1443360</c:v>
                </c:pt>
                <c:pt idx="1198">
                  <c:v>1443360</c:v>
                </c:pt>
                <c:pt idx="1199">
                  <c:v>1447080</c:v>
                </c:pt>
                <c:pt idx="1200">
                  <c:v>1447080</c:v>
                </c:pt>
                <c:pt idx="1201">
                  <c:v>1447080</c:v>
                </c:pt>
                <c:pt idx="1202">
                  <c:v>1447080</c:v>
                </c:pt>
                <c:pt idx="1203">
                  <c:v>1447080</c:v>
                </c:pt>
                <c:pt idx="1204">
                  <c:v>1447080</c:v>
                </c:pt>
                <c:pt idx="1205">
                  <c:v>1447080</c:v>
                </c:pt>
                <c:pt idx="1206">
                  <c:v>1447080</c:v>
                </c:pt>
                <c:pt idx="1207">
                  <c:v>1447080</c:v>
                </c:pt>
                <c:pt idx="1208">
                  <c:v>1447080</c:v>
                </c:pt>
                <c:pt idx="1209">
                  <c:v>1447080</c:v>
                </c:pt>
                <c:pt idx="1210">
                  <c:v>1447080</c:v>
                </c:pt>
                <c:pt idx="1211">
                  <c:v>1447080</c:v>
                </c:pt>
                <c:pt idx="1212">
                  <c:v>1447080</c:v>
                </c:pt>
                <c:pt idx="1213">
                  <c:v>1447080</c:v>
                </c:pt>
                <c:pt idx="1214">
                  <c:v>1447080</c:v>
                </c:pt>
                <c:pt idx="1215">
                  <c:v>1447080</c:v>
                </c:pt>
                <c:pt idx="1216">
                  <c:v>1447080</c:v>
                </c:pt>
                <c:pt idx="1217">
                  <c:v>1447080</c:v>
                </c:pt>
                <c:pt idx="1218">
                  <c:v>1450800</c:v>
                </c:pt>
                <c:pt idx="1219">
                  <c:v>1450800</c:v>
                </c:pt>
                <c:pt idx="1220">
                  <c:v>1454520</c:v>
                </c:pt>
                <c:pt idx="1221">
                  <c:v>1458240</c:v>
                </c:pt>
                <c:pt idx="1222">
                  <c:v>1458240</c:v>
                </c:pt>
                <c:pt idx="1223">
                  <c:v>1458240</c:v>
                </c:pt>
                <c:pt idx="1224">
                  <c:v>1458240</c:v>
                </c:pt>
                <c:pt idx="1225">
                  <c:v>1458240</c:v>
                </c:pt>
                <c:pt idx="1226">
                  <c:v>1458240</c:v>
                </c:pt>
                <c:pt idx="1227">
                  <c:v>1458240</c:v>
                </c:pt>
                <c:pt idx="1228">
                  <c:v>1458240</c:v>
                </c:pt>
                <c:pt idx="1229">
                  <c:v>1458240</c:v>
                </c:pt>
                <c:pt idx="1230">
                  <c:v>1458240</c:v>
                </c:pt>
                <c:pt idx="1231">
                  <c:v>1458240</c:v>
                </c:pt>
                <c:pt idx="1232">
                  <c:v>1458240</c:v>
                </c:pt>
                <c:pt idx="1233">
                  <c:v>1461960</c:v>
                </c:pt>
                <c:pt idx="1234">
                  <c:v>1461960</c:v>
                </c:pt>
                <c:pt idx="1235">
                  <c:v>1461960</c:v>
                </c:pt>
                <c:pt idx="1236">
                  <c:v>1461960</c:v>
                </c:pt>
                <c:pt idx="1237">
                  <c:v>1461960</c:v>
                </c:pt>
                <c:pt idx="1238">
                  <c:v>1461960</c:v>
                </c:pt>
                <c:pt idx="1239">
                  <c:v>1461960</c:v>
                </c:pt>
                <c:pt idx="1240">
                  <c:v>1461960</c:v>
                </c:pt>
                <c:pt idx="1241">
                  <c:v>1461960</c:v>
                </c:pt>
                <c:pt idx="1242">
                  <c:v>1461960</c:v>
                </c:pt>
                <c:pt idx="1243">
                  <c:v>1461960</c:v>
                </c:pt>
                <c:pt idx="1244">
                  <c:v>1461960</c:v>
                </c:pt>
                <c:pt idx="1245">
                  <c:v>1465680</c:v>
                </c:pt>
                <c:pt idx="1246">
                  <c:v>1469400</c:v>
                </c:pt>
                <c:pt idx="1247">
                  <c:v>1473120</c:v>
                </c:pt>
                <c:pt idx="1248">
                  <c:v>1473120</c:v>
                </c:pt>
                <c:pt idx="1249">
                  <c:v>1473120</c:v>
                </c:pt>
                <c:pt idx="1250">
                  <c:v>1473120</c:v>
                </c:pt>
                <c:pt idx="1251">
                  <c:v>1473120</c:v>
                </c:pt>
                <c:pt idx="1252">
                  <c:v>1473120</c:v>
                </c:pt>
                <c:pt idx="1253">
                  <c:v>1473120</c:v>
                </c:pt>
                <c:pt idx="1254">
                  <c:v>1476840</c:v>
                </c:pt>
                <c:pt idx="1255">
                  <c:v>1476840</c:v>
                </c:pt>
                <c:pt idx="1256">
                  <c:v>1480560</c:v>
                </c:pt>
                <c:pt idx="1257">
                  <c:v>1484280</c:v>
                </c:pt>
                <c:pt idx="1258">
                  <c:v>1484280</c:v>
                </c:pt>
                <c:pt idx="1259">
                  <c:v>1488000</c:v>
                </c:pt>
                <c:pt idx="1260">
                  <c:v>1488000</c:v>
                </c:pt>
                <c:pt idx="1261">
                  <c:v>1488000</c:v>
                </c:pt>
                <c:pt idx="1262">
                  <c:v>1488000</c:v>
                </c:pt>
                <c:pt idx="1263">
                  <c:v>1488000</c:v>
                </c:pt>
                <c:pt idx="1264">
                  <c:v>1488000</c:v>
                </c:pt>
                <c:pt idx="1265">
                  <c:v>1488000</c:v>
                </c:pt>
                <c:pt idx="1266">
                  <c:v>1488000</c:v>
                </c:pt>
                <c:pt idx="1267">
                  <c:v>1488000</c:v>
                </c:pt>
                <c:pt idx="1268">
                  <c:v>1488000</c:v>
                </c:pt>
                <c:pt idx="1269">
                  <c:v>1488000</c:v>
                </c:pt>
                <c:pt idx="1270">
                  <c:v>1488000</c:v>
                </c:pt>
                <c:pt idx="1271">
                  <c:v>1488000</c:v>
                </c:pt>
                <c:pt idx="1272">
                  <c:v>1488000</c:v>
                </c:pt>
                <c:pt idx="1273">
                  <c:v>1488000</c:v>
                </c:pt>
                <c:pt idx="1274">
                  <c:v>1488000</c:v>
                </c:pt>
                <c:pt idx="1275">
                  <c:v>1488000</c:v>
                </c:pt>
                <c:pt idx="1276">
                  <c:v>1488000</c:v>
                </c:pt>
                <c:pt idx="1277">
                  <c:v>1488000</c:v>
                </c:pt>
                <c:pt idx="1278">
                  <c:v>1491720</c:v>
                </c:pt>
                <c:pt idx="1279">
                  <c:v>1491720</c:v>
                </c:pt>
                <c:pt idx="1280">
                  <c:v>1495440</c:v>
                </c:pt>
                <c:pt idx="1281">
                  <c:v>1495440</c:v>
                </c:pt>
                <c:pt idx="1282">
                  <c:v>1499160</c:v>
                </c:pt>
                <c:pt idx="1283">
                  <c:v>1502880</c:v>
                </c:pt>
                <c:pt idx="1284">
                  <c:v>1506600</c:v>
                </c:pt>
                <c:pt idx="1285">
                  <c:v>1506600</c:v>
                </c:pt>
                <c:pt idx="1286">
                  <c:v>1510320</c:v>
                </c:pt>
                <c:pt idx="1287">
                  <c:v>1510320</c:v>
                </c:pt>
                <c:pt idx="1288">
                  <c:v>1510320</c:v>
                </c:pt>
                <c:pt idx="1289">
                  <c:v>1514040</c:v>
                </c:pt>
                <c:pt idx="1290">
                  <c:v>1514040</c:v>
                </c:pt>
                <c:pt idx="1291">
                  <c:v>1514040</c:v>
                </c:pt>
                <c:pt idx="1292">
                  <c:v>1514040</c:v>
                </c:pt>
                <c:pt idx="1293">
                  <c:v>1514040</c:v>
                </c:pt>
                <c:pt idx="1294">
                  <c:v>1514040</c:v>
                </c:pt>
                <c:pt idx="1295">
                  <c:v>1514040</c:v>
                </c:pt>
                <c:pt idx="1296">
                  <c:v>1514040</c:v>
                </c:pt>
                <c:pt idx="1297">
                  <c:v>1514040</c:v>
                </c:pt>
                <c:pt idx="1298">
                  <c:v>1514040</c:v>
                </c:pt>
                <c:pt idx="1299">
                  <c:v>1514040</c:v>
                </c:pt>
                <c:pt idx="1300">
                  <c:v>1514040</c:v>
                </c:pt>
                <c:pt idx="1301">
                  <c:v>1514040</c:v>
                </c:pt>
                <c:pt idx="1302">
                  <c:v>1517760</c:v>
                </c:pt>
                <c:pt idx="1303">
                  <c:v>1521480</c:v>
                </c:pt>
                <c:pt idx="1304">
                  <c:v>1521480</c:v>
                </c:pt>
                <c:pt idx="1305">
                  <c:v>1525200</c:v>
                </c:pt>
                <c:pt idx="1306">
                  <c:v>1525200</c:v>
                </c:pt>
                <c:pt idx="1307">
                  <c:v>1528920</c:v>
                </c:pt>
                <c:pt idx="1308">
                  <c:v>1528920</c:v>
                </c:pt>
                <c:pt idx="1309">
                  <c:v>1528920</c:v>
                </c:pt>
                <c:pt idx="1310">
                  <c:v>1528920</c:v>
                </c:pt>
                <c:pt idx="1311">
                  <c:v>1528920</c:v>
                </c:pt>
                <c:pt idx="1312">
                  <c:v>1528920</c:v>
                </c:pt>
                <c:pt idx="1313">
                  <c:v>1528920</c:v>
                </c:pt>
                <c:pt idx="1314">
                  <c:v>1528920</c:v>
                </c:pt>
                <c:pt idx="1315">
                  <c:v>1528920</c:v>
                </c:pt>
                <c:pt idx="1316">
                  <c:v>1528920</c:v>
                </c:pt>
                <c:pt idx="1317">
                  <c:v>1528920</c:v>
                </c:pt>
                <c:pt idx="1318">
                  <c:v>1528920</c:v>
                </c:pt>
                <c:pt idx="1319">
                  <c:v>1528920</c:v>
                </c:pt>
                <c:pt idx="1320">
                  <c:v>1528920</c:v>
                </c:pt>
                <c:pt idx="1321">
                  <c:v>1528920</c:v>
                </c:pt>
                <c:pt idx="1322">
                  <c:v>1528920</c:v>
                </c:pt>
                <c:pt idx="1323">
                  <c:v>1528920</c:v>
                </c:pt>
                <c:pt idx="1324">
                  <c:v>1528920</c:v>
                </c:pt>
                <c:pt idx="1325">
                  <c:v>1528920</c:v>
                </c:pt>
                <c:pt idx="1326">
                  <c:v>1528920</c:v>
                </c:pt>
                <c:pt idx="1327">
                  <c:v>1528920</c:v>
                </c:pt>
                <c:pt idx="1328">
                  <c:v>1528920</c:v>
                </c:pt>
                <c:pt idx="1329">
                  <c:v>1528920</c:v>
                </c:pt>
                <c:pt idx="1330">
                  <c:v>1528920</c:v>
                </c:pt>
                <c:pt idx="1331">
                  <c:v>1528920</c:v>
                </c:pt>
                <c:pt idx="1332">
                  <c:v>1528920</c:v>
                </c:pt>
                <c:pt idx="1333">
                  <c:v>1528920</c:v>
                </c:pt>
                <c:pt idx="1334">
                  <c:v>1528920</c:v>
                </c:pt>
                <c:pt idx="1335">
                  <c:v>1528920</c:v>
                </c:pt>
                <c:pt idx="1336">
                  <c:v>1528920</c:v>
                </c:pt>
                <c:pt idx="1337">
                  <c:v>1528920</c:v>
                </c:pt>
                <c:pt idx="1338">
                  <c:v>1528920</c:v>
                </c:pt>
                <c:pt idx="1339">
                  <c:v>1528920</c:v>
                </c:pt>
                <c:pt idx="1340">
                  <c:v>1532640</c:v>
                </c:pt>
                <c:pt idx="1341">
                  <c:v>1532640</c:v>
                </c:pt>
                <c:pt idx="1342">
                  <c:v>1532640</c:v>
                </c:pt>
                <c:pt idx="1343">
                  <c:v>1532640</c:v>
                </c:pt>
                <c:pt idx="1344">
                  <c:v>1532640</c:v>
                </c:pt>
                <c:pt idx="1345">
                  <c:v>1532640</c:v>
                </c:pt>
                <c:pt idx="1346">
                  <c:v>1532640</c:v>
                </c:pt>
                <c:pt idx="1347">
                  <c:v>1532640</c:v>
                </c:pt>
                <c:pt idx="1348">
                  <c:v>1532640</c:v>
                </c:pt>
                <c:pt idx="1349">
                  <c:v>1532640</c:v>
                </c:pt>
                <c:pt idx="1350">
                  <c:v>1532640</c:v>
                </c:pt>
                <c:pt idx="1351">
                  <c:v>1532640</c:v>
                </c:pt>
                <c:pt idx="1352">
                  <c:v>1532640</c:v>
                </c:pt>
                <c:pt idx="1353">
                  <c:v>1532640</c:v>
                </c:pt>
                <c:pt idx="1354">
                  <c:v>1532640</c:v>
                </c:pt>
                <c:pt idx="1355">
                  <c:v>1532640</c:v>
                </c:pt>
                <c:pt idx="1356">
                  <c:v>1538220</c:v>
                </c:pt>
                <c:pt idx="1357">
                  <c:v>1549380</c:v>
                </c:pt>
                <c:pt idx="1358">
                  <c:v>1553100</c:v>
                </c:pt>
                <c:pt idx="1359">
                  <c:v>1556820</c:v>
                </c:pt>
                <c:pt idx="1360">
                  <c:v>1567980</c:v>
                </c:pt>
                <c:pt idx="1361">
                  <c:v>1577280</c:v>
                </c:pt>
                <c:pt idx="1362">
                  <c:v>1588440</c:v>
                </c:pt>
                <c:pt idx="1363">
                  <c:v>1595880</c:v>
                </c:pt>
                <c:pt idx="1364">
                  <c:v>1608900</c:v>
                </c:pt>
                <c:pt idx="1365">
                  <c:v>1627500</c:v>
                </c:pt>
                <c:pt idx="1366">
                  <c:v>1627500</c:v>
                </c:pt>
                <c:pt idx="1367">
                  <c:v>1627500</c:v>
                </c:pt>
                <c:pt idx="1368">
                  <c:v>1627500</c:v>
                </c:pt>
                <c:pt idx="1369">
                  <c:v>1627500</c:v>
                </c:pt>
                <c:pt idx="1370">
                  <c:v>1627500</c:v>
                </c:pt>
                <c:pt idx="1371">
                  <c:v>1627500</c:v>
                </c:pt>
                <c:pt idx="1372">
                  <c:v>1627500</c:v>
                </c:pt>
                <c:pt idx="1373">
                  <c:v>1627500</c:v>
                </c:pt>
                <c:pt idx="1374">
                  <c:v>1627500</c:v>
                </c:pt>
                <c:pt idx="1375">
                  <c:v>1631220</c:v>
                </c:pt>
                <c:pt idx="1376">
                  <c:v>1634940</c:v>
                </c:pt>
                <c:pt idx="1377">
                  <c:v>1638660</c:v>
                </c:pt>
                <c:pt idx="1378">
                  <c:v>1638660</c:v>
                </c:pt>
                <c:pt idx="1379">
                  <c:v>1638660</c:v>
                </c:pt>
                <c:pt idx="1380">
                  <c:v>1642380</c:v>
                </c:pt>
                <c:pt idx="1381">
                  <c:v>1642380</c:v>
                </c:pt>
                <c:pt idx="1382">
                  <c:v>1642380</c:v>
                </c:pt>
                <c:pt idx="1383">
                  <c:v>1642380</c:v>
                </c:pt>
                <c:pt idx="1384">
                  <c:v>1642380</c:v>
                </c:pt>
                <c:pt idx="1385">
                  <c:v>1642380</c:v>
                </c:pt>
                <c:pt idx="1386">
                  <c:v>1642380</c:v>
                </c:pt>
                <c:pt idx="1387">
                  <c:v>1642380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A2-4BB9-95A6-3D1E8127AED5}"/>
            </c:ext>
          </c:extLst>
        </c:ser>
        <c:ser>
          <c:idx val="3"/>
          <c:order val="1"/>
          <c:tx>
            <c:strRef>
              <c:f>Sheet2!$D$1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Sheet2!$D$2:$D$1389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16</c:v>
                </c:pt>
                <c:pt idx="16">
                  <c:v>18626</c:v>
                </c:pt>
                <c:pt idx="17">
                  <c:v>18626</c:v>
                </c:pt>
                <c:pt idx="18">
                  <c:v>18626</c:v>
                </c:pt>
                <c:pt idx="19">
                  <c:v>18630</c:v>
                </c:pt>
                <c:pt idx="20">
                  <c:v>18644</c:v>
                </c:pt>
                <c:pt idx="21">
                  <c:v>37254</c:v>
                </c:pt>
                <c:pt idx="22">
                  <c:v>37254</c:v>
                </c:pt>
                <c:pt idx="23">
                  <c:v>37254</c:v>
                </c:pt>
                <c:pt idx="24">
                  <c:v>37254</c:v>
                </c:pt>
                <c:pt idx="25">
                  <c:v>37254</c:v>
                </c:pt>
                <c:pt idx="26">
                  <c:v>37254</c:v>
                </c:pt>
                <c:pt idx="27">
                  <c:v>37254</c:v>
                </c:pt>
                <c:pt idx="28">
                  <c:v>37254</c:v>
                </c:pt>
                <c:pt idx="29">
                  <c:v>37254</c:v>
                </c:pt>
                <c:pt idx="30">
                  <c:v>37254</c:v>
                </c:pt>
                <c:pt idx="31">
                  <c:v>37262</c:v>
                </c:pt>
                <c:pt idx="32">
                  <c:v>37282</c:v>
                </c:pt>
                <c:pt idx="33">
                  <c:v>55892</c:v>
                </c:pt>
                <c:pt idx="34">
                  <c:v>55892</c:v>
                </c:pt>
                <c:pt idx="35">
                  <c:v>55892</c:v>
                </c:pt>
                <c:pt idx="36">
                  <c:v>55892</c:v>
                </c:pt>
                <c:pt idx="37">
                  <c:v>55892</c:v>
                </c:pt>
                <c:pt idx="38">
                  <c:v>55892</c:v>
                </c:pt>
                <c:pt idx="39">
                  <c:v>55892</c:v>
                </c:pt>
                <c:pt idx="40">
                  <c:v>55892</c:v>
                </c:pt>
                <c:pt idx="41">
                  <c:v>55892</c:v>
                </c:pt>
                <c:pt idx="42">
                  <c:v>55896</c:v>
                </c:pt>
                <c:pt idx="43">
                  <c:v>55904</c:v>
                </c:pt>
                <c:pt idx="44">
                  <c:v>55924</c:v>
                </c:pt>
                <c:pt idx="45">
                  <c:v>74534</c:v>
                </c:pt>
                <c:pt idx="46">
                  <c:v>74534</c:v>
                </c:pt>
                <c:pt idx="47">
                  <c:v>74534</c:v>
                </c:pt>
                <c:pt idx="48">
                  <c:v>74534</c:v>
                </c:pt>
                <c:pt idx="49">
                  <c:v>74534</c:v>
                </c:pt>
                <c:pt idx="50">
                  <c:v>74534</c:v>
                </c:pt>
                <c:pt idx="51">
                  <c:v>74534</c:v>
                </c:pt>
                <c:pt idx="52">
                  <c:v>74534</c:v>
                </c:pt>
                <c:pt idx="53">
                  <c:v>74534</c:v>
                </c:pt>
                <c:pt idx="54">
                  <c:v>74534</c:v>
                </c:pt>
                <c:pt idx="55">
                  <c:v>74540</c:v>
                </c:pt>
                <c:pt idx="56">
                  <c:v>74558</c:v>
                </c:pt>
                <c:pt idx="57">
                  <c:v>93168</c:v>
                </c:pt>
                <c:pt idx="58">
                  <c:v>93168</c:v>
                </c:pt>
                <c:pt idx="59">
                  <c:v>93168</c:v>
                </c:pt>
                <c:pt idx="60">
                  <c:v>93168</c:v>
                </c:pt>
                <c:pt idx="61">
                  <c:v>93168</c:v>
                </c:pt>
                <c:pt idx="62">
                  <c:v>93168</c:v>
                </c:pt>
                <c:pt idx="63">
                  <c:v>93168</c:v>
                </c:pt>
                <c:pt idx="64">
                  <c:v>93168</c:v>
                </c:pt>
                <c:pt idx="65">
                  <c:v>93172</c:v>
                </c:pt>
                <c:pt idx="66">
                  <c:v>93178</c:v>
                </c:pt>
                <c:pt idx="67">
                  <c:v>93194</c:v>
                </c:pt>
                <c:pt idx="68">
                  <c:v>111804</c:v>
                </c:pt>
                <c:pt idx="69">
                  <c:v>111804</c:v>
                </c:pt>
                <c:pt idx="70">
                  <c:v>111804</c:v>
                </c:pt>
                <c:pt idx="71">
                  <c:v>111804</c:v>
                </c:pt>
                <c:pt idx="72">
                  <c:v>111804</c:v>
                </c:pt>
                <c:pt idx="73">
                  <c:v>111804</c:v>
                </c:pt>
                <c:pt idx="74">
                  <c:v>111804</c:v>
                </c:pt>
                <c:pt idx="75">
                  <c:v>111804</c:v>
                </c:pt>
                <c:pt idx="76">
                  <c:v>111804</c:v>
                </c:pt>
                <c:pt idx="77">
                  <c:v>111804</c:v>
                </c:pt>
                <c:pt idx="78">
                  <c:v>111804</c:v>
                </c:pt>
                <c:pt idx="79">
                  <c:v>111804</c:v>
                </c:pt>
                <c:pt idx="80">
                  <c:v>111812</c:v>
                </c:pt>
                <c:pt idx="81">
                  <c:v>130422</c:v>
                </c:pt>
                <c:pt idx="82">
                  <c:v>130422</c:v>
                </c:pt>
                <c:pt idx="83">
                  <c:v>130422</c:v>
                </c:pt>
                <c:pt idx="84">
                  <c:v>130426</c:v>
                </c:pt>
                <c:pt idx="85">
                  <c:v>130430</c:v>
                </c:pt>
                <c:pt idx="86">
                  <c:v>130434</c:v>
                </c:pt>
                <c:pt idx="87">
                  <c:v>130438</c:v>
                </c:pt>
                <c:pt idx="88">
                  <c:v>130442</c:v>
                </c:pt>
                <c:pt idx="89">
                  <c:v>130452</c:v>
                </c:pt>
                <c:pt idx="90">
                  <c:v>130460</c:v>
                </c:pt>
                <c:pt idx="91">
                  <c:v>130460</c:v>
                </c:pt>
                <c:pt idx="92">
                  <c:v>130460</c:v>
                </c:pt>
                <c:pt idx="93">
                  <c:v>130460</c:v>
                </c:pt>
                <c:pt idx="94">
                  <c:v>130460</c:v>
                </c:pt>
                <c:pt idx="95">
                  <c:v>130460</c:v>
                </c:pt>
                <c:pt idx="96">
                  <c:v>130460</c:v>
                </c:pt>
                <c:pt idx="97">
                  <c:v>130460</c:v>
                </c:pt>
                <c:pt idx="98">
                  <c:v>130460</c:v>
                </c:pt>
                <c:pt idx="99">
                  <c:v>130460</c:v>
                </c:pt>
                <c:pt idx="100">
                  <c:v>130460</c:v>
                </c:pt>
                <c:pt idx="101">
                  <c:v>130460</c:v>
                </c:pt>
                <c:pt idx="102">
                  <c:v>149070</c:v>
                </c:pt>
                <c:pt idx="103">
                  <c:v>149070</c:v>
                </c:pt>
                <c:pt idx="104">
                  <c:v>149074</c:v>
                </c:pt>
                <c:pt idx="105">
                  <c:v>149088</c:v>
                </c:pt>
                <c:pt idx="106">
                  <c:v>167698</c:v>
                </c:pt>
                <c:pt idx="107">
                  <c:v>167698</c:v>
                </c:pt>
                <c:pt idx="108">
                  <c:v>167698</c:v>
                </c:pt>
                <c:pt idx="109">
                  <c:v>167702</c:v>
                </c:pt>
                <c:pt idx="110">
                  <c:v>167706</c:v>
                </c:pt>
                <c:pt idx="111">
                  <c:v>167712</c:v>
                </c:pt>
                <c:pt idx="112">
                  <c:v>167720</c:v>
                </c:pt>
                <c:pt idx="113">
                  <c:v>167728</c:v>
                </c:pt>
                <c:pt idx="114">
                  <c:v>167728</c:v>
                </c:pt>
                <c:pt idx="115">
                  <c:v>167728</c:v>
                </c:pt>
                <c:pt idx="116">
                  <c:v>167728</c:v>
                </c:pt>
                <c:pt idx="117">
                  <c:v>167728</c:v>
                </c:pt>
                <c:pt idx="118">
                  <c:v>167728</c:v>
                </c:pt>
                <c:pt idx="119">
                  <c:v>167728</c:v>
                </c:pt>
                <c:pt idx="120">
                  <c:v>167728</c:v>
                </c:pt>
                <c:pt idx="121">
                  <c:v>167728</c:v>
                </c:pt>
                <c:pt idx="122">
                  <c:v>167728</c:v>
                </c:pt>
                <c:pt idx="123">
                  <c:v>167728</c:v>
                </c:pt>
                <c:pt idx="124">
                  <c:v>167728</c:v>
                </c:pt>
                <c:pt idx="125">
                  <c:v>167728</c:v>
                </c:pt>
                <c:pt idx="126">
                  <c:v>186338</c:v>
                </c:pt>
                <c:pt idx="127">
                  <c:v>186338</c:v>
                </c:pt>
                <c:pt idx="128">
                  <c:v>186342</c:v>
                </c:pt>
                <c:pt idx="129">
                  <c:v>186346</c:v>
                </c:pt>
                <c:pt idx="130">
                  <c:v>186346</c:v>
                </c:pt>
                <c:pt idx="131">
                  <c:v>186346</c:v>
                </c:pt>
                <c:pt idx="132">
                  <c:v>186346</c:v>
                </c:pt>
                <c:pt idx="133">
                  <c:v>186346</c:v>
                </c:pt>
                <c:pt idx="134">
                  <c:v>186346</c:v>
                </c:pt>
                <c:pt idx="135">
                  <c:v>186346</c:v>
                </c:pt>
                <c:pt idx="136">
                  <c:v>186346</c:v>
                </c:pt>
                <c:pt idx="137">
                  <c:v>186346</c:v>
                </c:pt>
                <c:pt idx="138">
                  <c:v>186346</c:v>
                </c:pt>
                <c:pt idx="139">
                  <c:v>186346</c:v>
                </c:pt>
                <c:pt idx="140">
                  <c:v>186350</c:v>
                </c:pt>
                <c:pt idx="141">
                  <c:v>186354</c:v>
                </c:pt>
                <c:pt idx="142">
                  <c:v>186360</c:v>
                </c:pt>
                <c:pt idx="143">
                  <c:v>186366</c:v>
                </c:pt>
                <c:pt idx="144">
                  <c:v>186370</c:v>
                </c:pt>
                <c:pt idx="145">
                  <c:v>186370</c:v>
                </c:pt>
                <c:pt idx="146">
                  <c:v>186370</c:v>
                </c:pt>
                <c:pt idx="147">
                  <c:v>186370</c:v>
                </c:pt>
                <c:pt idx="148">
                  <c:v>186370</c:v>
                </c:pt>
                <c:pt idx="149">
                  <c:v>186370</c:v>
                </c:pt>
                <c:pt idx="150">
                  <c:v>186370</c:v>
                </c:pt>
                <c:pt idx="151">
                  <c:v>186370</c:v>
                </c:pt>
                <c:pt idx="152">
                  <c:v>186370</c:v>
                </c:pt>
                <c:pt idx="153">
                  <c:v>186370</c:v>
                </c:pt>
                <c:pt idx="154">
                  <c:v>186370</c:v>
                </c:pt>
                <c:pt idx="155">
                  <c:v>186370</c:v>
                </c:pt>
                <c:pt idx="156">
                  <c:v>186370</c:v>
                </c:pt>
                <c:pt idx="157">
                  <c:v>186378</c:v>
                </c:pt>
                <c:pt idx="158">
                  <c:v>186394</c:v>
                </c:pt>
                <c:pt idx="159">
                  <c:v>205004</c:v>
                </c:pt>
                <c:pt idx="160">
                  <c:v>205004</c:v>
                </c:pt>
                <c:pt idx="161">
                  <c:v>205004</c:v>
                </c:pt>
                <c:pt idx="162">
                  <c:v>205004</c:v>
                </c:pt>
                <c:pt idx="163">
                  <c:v>205008</c:v>
                </c:pt>
                <c:pt idx="164">
                  <c:v>205014</c:v>
                </c:pt>
                <c:pt idx="165">
                  <c:v>205028</c:v>
                </c:pt>
                <c:pt idx="166">
                  <c:v>205042</c:v>
                </c:pt>
                <c:pt idx="167">
                  <c:v>205054</c:v>
                </c:pt>
                <c:pt idx="168">
                  <c:v>223664</c:v>
                </c:pt>
                <c:pt idx="169">
                  <c:v>223664</c:v>
                </c:pt>
                <c:pt idx="170">
                  <c:v>223664</c:v>
                </c:pt>
                <c:pt idx="171">
                  <c:v>223664</c:v>
                </c:pt>
                <c:pt idx="172">
                  <c:v>223664</c:v>
                </c:pt>
                <c:pt idx="173">
                  <c:v>223664</c:v>
                </c:pt>
                <c:pt idx="174">
                  <c:v>223664</c:v>
                </c:pt>
                <c:pt idx="175">
                  <c:v>223664</c:v>
                </c:pt>
                <c:pt idx="176">
                  <c:v>223664</c:v>
                </c:pt>
                <c:pt idx="177">
                  <c:v>223664</c:v>
                </c:pt>
                <c:pt idx="178">
                  <c:v>223664</c:v>
                </c:pt>
                <c:pt idx="179">
                  <c:v>223664</c:v>
                </c:pt>
                <c:pt idx="180">
                  <c:v>223664</c:v>
                </c:pt>
                <c:pt idx="181">
                  <c:v>223664</c:v>
                </c:pt>
                <c:pt idx="182">
                  <c:v>223664</c:v>
                </c:pt>
                <c:pt idx="183">
                  <c:v>223668</c:v>
                </c:pt>
                <c:pt idx="184">
                  <c:v>223682</c:v>
                </c:pt>
                <c:pt idx="185">
                  <c:v>242292</c:v>
                </c:pt>
                <c:pt idx="186">
                  <c:v>242292</c:v>
                </c:pt>
                <c:pt idx="187">
                  <c:v>242292</c:v>
                </c:pt>
                <c:pt idx="188">
                  <c:v>242292</c:v>
                </c:pt>
                <c:pt idx="189">
                  <c:v>242300</c:v>
                </c:pt>
                <c:pt idx="190">
                  <c:v>242312</c:v>
                </c:pt>
                <c:pt idx="191">
                  <c:v>242326</c:v>
                </c:pt>
                <c:pt idx="192">
                  <c:v>242338</c:v>
                </c:pt>
                <c:pt idx="193">
                  <c:v>242344</c:v>
                </c:pt>
                <c:pt idx="194">
                  <c:v>242344</c:v>
                </c:pt>
                <c:pt idx="195">
                  <c:v>242344</c:v>
                </c:pt>
                <c:pt idx="196">
                  <c:v>242344</c:v>
                </c:pt>
                <c:pt idx="197">
                  <c:v>242344</c:v>
                </c:pt>
                <c:pt idx="198">
                  <c:v>242344</c:v>
                </c:pt>
                <c:pt idx="199">
                  <c:v>242344</c:v>
                </c:pt>
                <c:pt idx="200">
                  <c:v>242344</c:v>
                </c:pt>
                <c:pt idx="201">
                  <c:v>242348</c:v>
                </c:pt>
                <c:pt idx="202">
                  <c:v>242348</c:v>
                </c:pt>
                <c:pt idx="203">
                  <c:v>242348</c:v>
                </c:pt>
                <c:pt idx="204">
                  <c:v>242352</c:v>
                </c:pt>
                <c:pt idx="205">
                  <c:v>242356</c:v>
                </c:pt>
                <c:pt idx="206">
                  <c:v>242360</c:v>
                </c:pt>
                <c:pt idx="207">
                  <c:v>242360</c:v>
                </c:pt>
                <c:pt idx="208">
                  <c:v>242364</c:v>
                </c:pt>
                <c:pt idx="209">
                  <c:v>242368</c:v>
                </c:pt>
                <c:pt idx="210">
                  <c:v>242368</c:v>
                </c:pt>
                <c:pt idx="211">
                  <c:v>242368</c:v>
                </c:pt>
                <c:pt idx="212">
                  <c:v>242368</c:v>
                </c:pt>
                <c:pt idx="213">
                  <c:v>242372</c:v>
                </c:pt>
                <c:pt idx="214">
                  <c:v>242378</c:v>
                </c:pt>
                <c:pt idx="215">
                  <c:v>242386</c:v>
                </c:pt>
                <c:pt idx="216">
                  <c:v>242398</c:v>
                </c:pt>
                <c:pt idx="217">
                  <c:v>242402</c:v>
                </c:pt>
                <c:pt idx="218">
                  <c:v>242402</c:v>
                </c:pt>
                <c:pt idx="219">
                  <c:v>242402</c:v>
                </c:pt>
                <c:pt idx="220">
                  <c:v>242402</c:v>
                </c:pt>
                <c:pt idx="221">
                  <c:v>242402</c:v>
                </c:pt>
                <c:pt idx="222">
                  <c:v>242410</c:v>
                </c:pt>
                <c:pt idx="223">
                  <c:v>261020</c:v>
                </c:pt>
                <c:pt idx="224">
                  <c:v>261020</c:v>
                </c:pt>
                <c:pt idx="225">
                  <c:v>261020</c:v>
                </c:pt>
                <c:pt idx="226">
                  <c:v>261020</c:v>
                </c:pt>
                <c:pt idx="227">
                  <c:v>261024</c:v>
                </c:pt>
                <c:pt idx="228">
                  <c:v>261024</c:v>
                </c:pt>
                <c:pt idx="229">
                  <c:v>261024</c:v>
                </c:pt>
                <c:pt idx="230">
                  <c:v>261028</c:v>
                </c:pt>
                <c:pt idx="231">
                  <c:v>261028</c:v>
                </c:pt>
                <c:pt idx="232">
                  <c:v>261028</c:v>
                </c:pt>
                <c:pt idx="233">
                  <c:v>261028</c:v>
                </c:pt>
                <c:pt idx="234">
                  <c:v>261028</c:v>
                </c:pt>
                <c:pt idx="235">
                  <c:v>261032</c:v>
                </c:pt>
                <c:pt idx="236">
                  <c:v>261036</c:v>
                </c:pt>
                <c:pt idx="237">
                  <c:v>261040</c:v>
                </c:pt>
                <c:pt idx="238">
                  <c:v>261044</c:v>
                </c:pt>
                <c:pt idx="239">
                  <c:v>261048</c:v>
                </c:pt>
                <c:pt idx="240">
                  <c:v>261052</c:v>
                </c:pt>
                <c:pt idx="241">
                  <c:v>261052</c:v>
                </c:pt>
                <c:pt idx="242">
                  <c:v>261052</c:v>
                </c:pt>
                <c:pt idx="243">
                  <c:v>261052</c:v>
                </c:pt>
                <c:pt idx="244">
                  <c:v>261052</c:v>
                </c:pt>
                <c:pt idx="245">
                  <c:v>261052</c:v>
                </c:pt>
                <c:pt idx="246">
                  <c:v>261052</c:v>
                </c:pt>
                <c:pt idx="247">
                  <c:v>261060</c:v>
                </c:pt>
                <c:pt idx="248">
                  <c:v>279670</c:v>
                </c:pt>
                <c:pt idx="249">
                  <c:v>279670</c:v>
                </c:pt>
                <c:pt idx="250">
                  <c:v>279670</c:v>
                </c:pt>
                <c:pt idx="251">
                  <c:v>279674</c:v>
                </c:pt>
                <c:pt idx="252">
                  <c:v>279686</c:v>
                </c:pt>
                <c:pt idx="253">
                  <c:v>279706</c:v>
                </c:pt>
                <c:pt idx="254">
                  <c:v>298316</c:v>
                </c:pt>
                <c:pt idx="255">
                  <c:v>298316</c:v>
                </c:pt>
                <c:pt idx="256">
                  <c:v>298316</c:v>
                </c:pt>
                <c:pt idx="257">
                  <c:v>298316</c:v>
                </c:pt>
                <c:pt idx="258">
                  <c:v>298316</c:v>
                </c:pt>
                <c:pt idx="259">
                  <c:v>298316</c:v>
                </c:pt>
                <c:pt idx="260">
                  <c:v>298316</c:v>
                </c:pt>
                <c:pt idx="261">
                  <c:v>298316</c:v>
                </c:pt>
                <c:pt idx="262">
                  <c:v>298316</c:v>
                </c:pt>
                <c:pt idx="263">
                  <c:v>298316</c:v>
                </c:pt>
                <c:pt idx="264">
                  <c:v>298316</c:v>
                </c:pt>
                <c:pt idx="265">
                  <c:v>298316</c:v>
                </c:pt>
                <c:pt idx="266">
                  <c:v>298316</c:v>
                </c:pt>
                <c:pt idx="267">
                  <c:v>298316</c:v>
                </c:pt>
                <c:pt idx="268">
                  <c:v>298316</c:v>
                </c:pt>
                <c:pt idx="269">
                  <c:v>298316</c:v>
                </c:pt>
                <c:pt idx="270">
                  <c:v>298316</c:v>
                </c:pt>
                <c:pt idx="271">
                  <c:v>298320</c:v>
                </c:pt>
                <c:pt idx="272">
                  <c:v>298332</c:v>
                </c:pt>
                <c:pt idx="273">
                  <c:v>316942</c:v>
                </c:pt>
                <c:pt idx="274">
                  <c:v>316942</c:v>
                </c:pt>
                <c:pt idx="275">
                  <c:v>316942</c:v>
                </c:pt>
                <c:pt idx="276">
                  <c:v>316942</c:v>
                </c:pt>
                <c:pt idx="277">
                  <c:v>316946</c:v>
                </c:pt>
                <c:pt idx="278">
                  <c:v>316954</c:v>
                </c:pt>
                <c:pt idx="279">
                  <c:v>316966</c:v>
                </c:pt>
                <c:pt idx="280">
                  <c:v>316978</c:v>
                </c:pt>
                <c:pt idx="281">
                  <c:v>316982</c:v>
                </c:pt>
                <c:pt idx="282">
                  <c:v>316982</c:v>
                </c:pt>
                <c:pt idx="283">
                  <c:v>316982</c:v>
                </c:pt>
                <c:pt idx="284">
                  <c:v>316982</c:v>
                </c:pt>
                <c:pt idx="285">
                  <c:v>316982</c:v>
                </c:pt>
                <c:pt idx="286">
                  <c:v>316982</c:v>
                </c:pt>
                <c:pt idx="287">
                  <c:v>316982</c:v>
                </c:pt>
                <c:pt idx="288">
                  <c:v>316982</c:v>
                </c:pt>
                <c:pt idx="289">
                  <c:v>316982</c:v>
                </c:pt>
                <c:pt idx="290">
                  <c:v>316982</c:v>
                </c:pt>
                <c:pt idx="291">
                  <c:v>316982</c:v>
                </c:pt>
                <c:pt idx="292">
                  <c:v>316982</c:v>
                </c:pt>
                <c:pt idx="293">
                  <c:v>316982</c:v>
                </c:pt>
                <c:pt idx="294">
                  <c:v>335592</c:v>
                </c:pt>
                <c:pt idx="295">
                  <c:v>335592</c:v>
                </c:pt>
                <c:pt idx="296">
                  <c:v>335592</c:v>
                </c:pt>
                <c:pt idx="297">
                  <c:v>335596</c:v>
                </c:pt>
                <c:pt idx="298">
                  <c:v>335596</c:v>
                </c:pt>
                <c:pt idx="299">
                  <c:v>335596</c:v>
                </c:pt>
                <c:pt idx="300">
                  <c:v>335596</c:v>
                </c:pt>
                <c:pt idx="301">
                  <c:v>335596</c:v>
                </c:pt>
                <c:pt idx="302">
                  <c:v>335596</c:v>
                </c:pt>
                <c:pt idx="303">
                  <c:v>335596</c:v>
                </c:pt>
                <c:pt idx="304">
                  <c:v>335596</c:v>
                </c:pt>
                <c:pt idx="305">
                  <c:v>335596</c:v>
                </c:pt>
                <c:pt idx="306">
                  <c:v>335596</c:v>
                </c:pt>
                <c:pt idx="307">
                  <c:v>335596</c:v>
                </c:pt>
                <c:pt idx="308">
                  <c:v>335600</c:v>
                </c:pt>
                <c:pt idx="309">
                  <c:v>335600</c:v>
                </c:pt>
                <c:pt idx="310">
                  <c:v>335604</c:v>
                </c:pt>
                <c:pt idx="311">
                  <c:v>335608</c:v>
                </c:pt>
                <c:pt idx="312">
                  <c:v>335612</c:v>
                </c:pt>
                <c:pt idx="313">
                  <c:v>335612</c:v>
                </c:pt>
                <c:pt idx="314">
                  <c:v>335612</c:v>
                </c:pt>
                <c:pt idx="315">
                  <c:v>335612</c:v>
                </c:pt>
                <c:pt idx="316">
                  <c:v>335612</c:v>
                </c:pt>
                <c:pt idx="317">
                  <c:v>335612</c:v>
                </c:pt>
                <c:pt idx="318">
                  <c:v>335612</c:v>
                </c:pt>
                <c:pt idx="319">
                  <c:v>335612</c:v>
                </c:pt>
                <c:pt idx="320">
                  <c:v>335612</c:v>
                </c:pt>
                <c:pt idx="321">
                  <c:v>335612</c:v>
                </c:pt>
                <c:pt idx="322">
                  <c:v>335612</c:v>
                </c:pt>
                <c:pt idx="323">
                  <c:v>335612</c:v>
                </c:pt>
                <c:pt idx="324">
                  <c:v>335612</c:v>
                </c:pt>
                <c:pt idx="325">
                  <c:v>335612</c:v>
                </c:pt>
                <c:pt idx="326">
                  <c:v>335618</c:v>
                </c:pt>
                <c:pt idx="327">
                  <c:v>335632</c:v>
                </c:pt>
                <c:pt idx="328">
                  <c:v>354242</c:v>
                </c:pt>
                <c:pt idx="329">
                  <c:v>354242</c:v>
                </c:pt>
                <c:pt idx="330">
                  <c:v>354242</c:v>
                </c:pt>
                <c:pt idx="331">
                  <c:v>354242</c:v>
                </c:pt>
                <c:pt idx="332">
                  <c:v>354248</c:v>
                </c:pt>
                <c:pt idx="333">
                  <c:v>354262</c:v>
                </c:pt>
                <c:pt idx="334">
                  <c:v>354268</c:v>
                </c:pt>
                <c:pt idx="335">
                  <c:v>354282</c:v>
                </c:pt>
                <c:pt idx="336">
                  <c:v>354282</c:v>
                </c:pt>
                <c:pt idx="337">
                  <c:v>354282</c:v>
                </c:pt>
                <c:pt idx="338">
                  <c:v>354282</c:v>
                </c:pt>
                <c:pt idx="339">
                  <c:v>354282</c:v>
                </c:pt>
                <c:pt idx="340">
                  <c:v>354282</c:v>
                </c:pt>
                <c:pt idx="341">
                  <c:v>354282</c:v>
                </c:pt>
                <c:pt idx="342">
                  <c:v>354282</c:v>
                </c:pt>
                <c:pt idx="343">
                  <c:v>354282</c:v>
                </c:pt>
                <c:pt idx="344">
                  <c:v>354282</c:v>
                </c:pt>
                <c:pt idx="345">
                  <c:v>354282</c:v>
                </c:pt>
                <c:pt idx="346">
                  <c:v>354282</c:v>
                </c:pt>
                <c:pt idx="347">
                  <c:v>372892</c:v>
                </c:pt>
                <c:pt idx="348">
                  <c:v>372892</c:v>
                </c:pt>
                <c:pt idx="349">
                  <c:v>372892</c:v>
                </c:pt>
                <c:pt idx="350">
                  <c:v>372892</c:v>
                </c:pt>
                <c:pt idx="351">
                  <c:v>372902</c:v>
                </c:pt>
                <c:pt idx="352">
                  <c:v>391512</c:v>
                </c:pt>
                <c:pt idx="353">
                  <c:v>391512</c:v>
                </c:pt>
                <c:pt idx="354">
                  <c:v>391512</c:v>
                </c:pt>
                <c:pt idx="355">
                  <c:v>391516</c:v>
                </c:pt>
                <c:pt idx="356">
                  <c:v>391528</c:v>
                </c:pt>
                <c:pt idx="357">
                  <c:v>410138</c:v>
                </c:pt>
                <c:pt idx="358">
                  <c:v>410138</c:v>
                </c:pt>
                <c:pt idx="359">
                  <c:v>410138</c:v>
                </c:pt>
                <c:pt idx="360">
                  <c:v>410138</c:v>
                </c:pt>
                <c:pt idx="361">
                  <c:v>410138</c:v>
                </c:pt>
                <c:pt idx="362">
                  <c:v>410138</c:v>
                </c:pt>
                <c:pt idx="363">
                  <c:v>410138</c:v>
                </c:pt>
                <c:pt idx="364">
                  <c:v>410138</c:v>
                </c:pt>
                <c:pt idx="365">
                  <c:v>410138</c:v>
                </c:pt>
                <c:pt idx="366">
                  <c:v>410138</c:v>
                </c:pt>
                <c:pt idx="367">
                  <c:v>410146</c:v>
                </c:pt>
                <c:pt idx="368">
                  <c:v>428756</c:v>
                </c:pt>
                <c:pt idx="369">
                  <c:v>428756</c:v>
                </c:pt>
                <c:pt idx="370">
                  <c:v>428756</c:v>
                </c:pt>
                <c:pt idx="371">
                  <c:v>428756</c:v>
                </c:pt>
                <c:pt idx="372">
                  <c:v>428756</c:v>
                </c:pt>
                <c:pt idx="373">
                  <c:v>428756</c:v>
                </c:pt>
                <c:pt idx="374">
                  <c:v>428756</c:v>
                </c:pt>
                <c:pt idx="375">
                  <c:v>428756</c:v>
                </c:pt>
                <c:pt idx="376">
                  <c:v>428756</c:v>
                </c:pt>
                <c:pt idx="377">
                  <c:v>428756</c:v>
                </c:pt>
                <c:pt idx="378">
                  <c:v>428760</c:v>
                </c:pt>
                <c:pt idx="379">
                  <c:v>428768</c:v>
                </c:pt>
                <c:pt idx="380">
                  <c:v>428778</c:v>
                </c:pt>
                <c:pt idx="381">
                  <c:v>447388</c:v>
                </c:pt>
                <c:pt idx="382">
                  <c:v>447388</c:v>
                </c:pt>
                <c:pt idx="383">
                  <c:v>447388</c:v>
                </c:pt>
                <c:pt idx="384">
                  <c:v>447388</c:v>
                </c:pt>
                <c:pt idx="385">
                  <c:v>447388</c:v>
                </c:pt>
                <c:pt idx="386">
                  <c:v>447388</c:v>
                </c:pt>
                <c:pt idx="387">
                  <c:v>447388</c:v>
                </c:pt>
                <c:pt idx="388">
                  <c:v>447388</c:v>
                </c:pt>
                <c:pt idx="389">
                  <c:v>447388</c:v>
                </c:pt>
                <c:pt idx="390">
                  <c:v>447388</c:v>
                </c:pt>
                <c:pt idx="391">
                  <c:v>447396</c:v>
                </c:pt>
                <c:pt idx="392">
                  <c:v>447416</c:v>
                </c:pt>
                <c:pt idx="393">
                  <c:v>466026</c:v>
                </c:pt>
                <c:pt idx="394">
                  <c:v>466026</c:v>
                </c:pt>
                <c:pt idx="395">
                  <c:v>466026</c:v>
                </c:pt>
                <c:pt idx="396">
                  <c:v>466026</c:v>
                </c:pt>
                <c:pt idx="397">
                  <c:v>466026</c:v>
                </c:pt>
                <c:pt idx="398">
                  <c:v>466026</c:v>
                </c:pt>
                <c:pt idx="399">
                  <c:v>466026</c:v>
                </c:pt>
                <c:pt idx="400">
                  <c:v>466026</c:v>
                </c:pt>
                <c:pt idx="401">
                  <c:v>466026</c:v>
                </c:pt>
                <c:pt idx="402">
                  <c:v>466030</c:v>
                </c:pt>
                <c:pt idx="403">
                  <c:v>466034</c:v>
                </c:pt>
                <c:pt idx="404">
                  <c:v>466042</c:v>
                </c:pt>
                <c:pt idx="405">
                  <c:v>466056</c:v>
                </c:pt>
                <c:pt idx="406">
                  <c:v>484666</c:v>
                </c:pt>
                <c:pt idx="407">
                  <c:v>484666</c:v>
                </c:pt>
                <c:pt idx="408">
                  <c:v>484666</c:v>
                </c:pt>
                <c:pt idx="409">
                  <c:v>484666</c:v>
                </c:pt>
                <c:pt idx="410">
                  <c:v>484666</c:v>
                </c:pt>
                <c:pt idx="411">
                  <c:v>484666</c:v>
                </c:pt>
                <c:pt idx="412">
                  <c:v>484666</c:v>
                </c:pt>
                <c:pt idx="413">
                  <c:v>484666</c:v>
                </c:pt>
                <c:pt idx="414">
                  <c:v>484666</c:v>
                </c:pt>
                <c:pt idx="415">
                  <c:v>484676</c:v>
                </c:pt>
                <c:pt idx="416">
                  <c:v>503286</c:v>
                </c:pt>
                <c:pt idx="417">
                  <c:v>503286</c:v>
                </c:pt>
                <c:pt idx="418">
                  <c:v>503286</c:v>
                </c:pt>
                <c:pt idx="419">
                  <c:v>503290</c:v>
                </c:pt>
                <c:pt idx="420">
                  <c:v>503298</c:v>
                </c:pt>
                <c:pt idx="421">
                  <c:v>503308</c:v>
                </c:pt>
                <c:pt idx="422">
                  <c:v>503324</c:v>
                </c:pt>
                <c:pt idx="423">
                  <c:v>503340</c:v>
                </c:pt>
                <c:pt idx="424">
                  <c:v>521950</c:v>
                </c:pt>
                <c:pt idx="425">
                  <c:v>521950</c:v>
                </c:pt>
                <c:pt idx="426">
                  <c:v>521950</c:v>
                </c:pt>
                <c:pt idx="427">
                  <c:v>521950</c:v>
                </c:pt>
                <c:pt idx="428">
                  <c:v>521950</c:v>
                </c:pt>
                <c:pt idx="429">
                  <c:v>521950</c:v>
                </c:pt>
                <c:pt idx="430">
                  <c:v>521950</c:v>
                </c:pt>
                <c:pt idx="431">
                  <c:v>521950</c:v>
                </c:pt>
                <c:pt idx="432">
                  <c:v>521950</c:v>
                </c:pt>
                <c:pt idx="433">
                  <c:v>521950</c:v>
                </c:pt>
                <c:pt idx="434">
                  <c:v>521950</c:v>
                </c:pt>
                <c:pt idx="435">
                  <c:v>521950</c:v>
                </c:pt>
                <c:pt idx="436">
                  <c:v>521950</c:v>
                </c:pt>
                <c:pt idx="437">
                  <c:v>521950</c:v>
                </c:pt>
                <c:pt idx="438">
                  <c:v>521950</c:v>
                </c:pt>
                <c:pt idx="439">
                  <c:v>521950</c:v>
                </c:pt>
                <c:pt idx="440">
                  <c:v>521954</c:v>
                </c:pt>
                <c:pt idx="441">
                  <c:v>521962</c:v>
                </c:pt>
                <c:pt idx="442">
                  <c:v>521976</c:v>
                </c:pt>
                <c:pt idx="443">
                  <c:v>540586</c:v>
                </c:pt>
                <c:pt idx="444">
                  <c:v>540586</c:v>
                </c:pt>
                <c:pt idx="445">
                  <c:v>540586</c:v>
                </c:pt>
                <c:pt idx="446">
                  <c:v>540586</c:v>
                </c:pt>
                <c:pt idx="447">
                  <c:v>540586</c:v>
                </c:pt>
                <c:pt idx="448">
                  <c:v>540586</c:v>
                </c:pt>
                <c:pt idx="449">
                  <c:v>540590</c:v>
                </c:pt>
                <c:pt idx="450">
                  <c:v>540590</c:v>
                </c:pt>
                <c:pt idx="451">
                  <c:v>540590</c:v>
                </c:pt>
                <c:pt idx="452">
                  <c:v>540590</c:v>
                </c:pt>
                <c:pt idx="453">
                  <c:v>540590</c:v>
                </c:pt>
                <c:pt idx="454">
                  <c:v>540590</c:v>
                </c:pt>
                <c:pt idx="455">
                  <c:v>540590</c:v>
                </c:pt>
                <c:pt idx="456">
                  <c:v>540590</c:v>
                </c:pt>
                <c:pt idx="457">
                  <c:v>540590</c:v>
                </c:pt>
                <c:pt idx="458">
                  <c:v>540590</c:v>
                </c:pt>
                <c:pt idx="459">
                  <c:v>540590</c:v>
                </c:pt>
                <c:pt idx="460">
                  <c:v>540590</c:v>
                </c:pt>
                <c:pt idx="461">
                  <c:v>540590</c:v>
                </c:pt>
                <c:pt idx="462">
                  <c:v>540596</c:v>
                </c:pt>
                <c:pt idx="463">
                  <c:v>540612</c:v>
                </c:pt>
                <c:pt idx="464">
                  <c:v>559222</c:v>
                </c:pt>
                <c:pt idx="465">
                  <c:v>559222</c:v>
                </c:pt>
                <c:pt idx="466">
                  <c:v>559222</c:v>
                </c:pt>
                <c:pt idx="467">
                  <c:v>559222</c:v>
                </c:pt>
                <c:pt idx="468">
                  <c:v>559222</c:v>
                </c:pt>
                <c:pt idx="469">
                  <c:v>559222</c:v>
                </c:pt>
                <c:pt idx="470">
                  <c:v>559222</c:v>
                </c:pt>
                <c:pt idx="471">
                  <c:v>559222</c:v>
                </c:pt>
                <c:pt idx="472">
                  <c:v>559222</c:v>
                </c:pt>
                <c:pt idx="473">
                  <c:v>559222</c:v>
                </c:pt>
                <c:pt idx="474">
                  <c:v>559222</c:v>
                </c:pt>
                <c:pt idx="475">
                  <c:v>559226</c:v>
                </c:pt>
                <c:pt idx="476">
                  <c:v>559234</c:v>
                </c:pt>
                <c:pt idx="477">
                  <c:v>559246</c:v>
                </c:pt>
                <c:pt idx="478">
                  <c:v>577856</c:v>
                </c:pt>
                <c:pt idx="479">
                  <c:v>577856</c:v>
                </c:pt>
                <c:pt idx="480">
                  <c:v>577856</c:v>
                </c:pt>
                <c:pt idx="481">
                  <c:v>577856</c:v>
                </c:pt>
                <c:pt idx="482">
                  <c:v>577856</c:v>
                </c:pt>
                <c:pt idx="483">
                  <c:v>577856</c:v>
                </c:pt>
                <c:pt idx="484">
                  <c:v>577856</c:v>
                </c:pt>
                <c:pt idx="485">
                  <c:v>577856</c:v>
                </c:pt>
                <c:pt idx="486">
                  <c:v>577856</c:v>
                </c:pt>
                <c:pt idx="487">
                  <c:v>577856</c:v>
                </c:pt>
                <c:pt idx="488">
                  <c:v>577856</c:v>
                </c:pt>
                <c:pt idx="489">
                  <c:v>577860</c:v>
                </c:pt>
                <c:pt idx="490">
                  <c:v>577860</c:v>
                </c:pt>
                <c:pt idx="491">
                  <c:v>577860</c:v>
                </c:pt>
                <c:pt idx="492">
                  <c:v>577860</c:v>
                </c:pt>
                <c:pt idx="493">
                  <c:v>577860</c:v>
                </c:pt>
                <c:pt idx="494">
                  <c:v>577860</c:v>
                </c:pt>
                <c:pt idx="495">
                  <c:v>577860</c:v>
                </c:pt>
                <c:pt idx="496">
                  <c:v>577864</c:v>
                </c:pt>
                <c:pt idx="497">
                  <c:v>577868</c:v>
                </c:pt>
                <c:pt idx="498">
                  <c:v>577878</c:v>
                </c:pt>
                <c:pt idx="499">
                  <c:v>577894</c:v>
                </c:pt>
                <c:pt idx="500">
                  <c:v>596504</c:v>
                </c:pt>
                <c:pt idx="501">
                  <c:v>596504</c:v>
                </c:pt>
                <c:pt idx="502">
                  <c:v>596504</c:v>
                </c:pt>
                <c:pt idx="503">
                  <c:v>596504</c:v>
                </c:pt>
                <c:pt idx="504">
                  <c:v>596504</c:v>
                </c:pt>
                <c:pt idx="505">
                  <c:v>596504</c:v>
                </c:pt>
                <c:pt idx="506">
                  <c:v>596504</c:v>
                </c:pt>
                <c:pt idx="507">
                  <c:v>596504</c:v>
                </c:pt>
                <c:pt idx="508">
                  <c:v>596504</c:v>
                </c:pt>
                <c:pt idx="509">
                  <c:v>596504</c:v>
                </c:pt>
                <c:pt idx="510">
                  <c:v>596504</c:v>
                </c:pt>
                <c:pt idx="511">
                  <c:v>596504</c:v>
                </c:pt>
                <c:pt idx="512">
                  <c:v>596504</c:v>
                </c:pt>
                <c:pt idx="513">
                  <c:v>596504</c:v>
                </c:pt>
                <c:pt idx="514">
                  <c:v>596504</c:v>
                </c:pt>
                <c:pt idx="515">
                  <c:v>596504</c:v>
                </c:pt>
                <c:pt idx="516">
                  <c:v>596508</c:v>
                </c:pt>
                <c:pt idx="517">
                  <c:v>596512</c:v>
                </c:pt>
                <c:pt idx="518">
                  <c:v>596520</c:v>
                </c:pt>
                <c:pt idx="519">
                  <c:v>615130</c:v>
                </c:pt>
                <c:pt idx="520">
                  <c:v>615130</c:v>
                </c:pt>
                <c:pt idx="521">
                  <c:v>615130</c:v>
                </c:pt>
                <c:pt idx="522">
                  <c:v>615134</c:v>
                </c:pt>
                <c:pt idx="523">
                  <c:v>615144</c:v>
                </c:pt>
                <c:pt idx="524">
                  <c:v>633754</c:v>
                </c:pt>
                <c:pt idx="525">
                  <c:v>633754</c:v>
                </c:pt>
                <c:pt idx="526">
                  <c:v>633754</c:v>
                </c:pt>
                <c:pt idx="527">
                  <c:v>633754</c:v>
                </c:pt>
                <c:pt idx="528">
                  <c:v>633754</c:v>
                </c:pt>
                <c:pt idx="529">
                  <c:v>633754</c:v>
                </c:pt>
                <c:pt idx="530">
                  <c:v>633754</c:v>
                </c:pt>
                <c:pt idx="531">
                  <c:v>633754</c:v>
                </c:pt>
                <c:pt idx="532">
                  <c:v>633754</c:v>
                </c:pt>
                <c:pt idx="533">
                  <c:v>633754</c:v>
                </c:pt>
                <c:pt idx="534">
                  <c:v>633754</c:v>
                </c:pt>
                <c:pt idx="535">
                  <c:v>633758</c:v>
                </c:pt>
                <c:pt idx="536">
                  <c:v>633768</c:v>
                </c:pt>
                <c:pt idx="537">
                  <c:v>633784</c:v>
                </c:pt>
                <c:pt idx="538">
                  <c:v>633792</c:v>
                </c:pt>
                <c:pt idx="539">
                  <c:v>652402</c:v>
                </c:pt>
                <c:pt idx="540">
                  <c:v>652402</c:v>
                </c:pt>
                <c:pt idx="541">
                  <c:v>652402</c:v>
                </c:pt>
                <c:pt idx="542">
                  <c:v>652402</c:v>
                </c:pt>
                <c:pt idx="543">
                  <c:v>652402</c:v>
                </c:pt>
                <c:pt idx="544">
                  <c:v>652402</c:v>
                </c:pt>
                <c:pt idx="545">
                  <c:v>652402</c:v>
                </c:pt>
                <c:pt idx="546">
                  <c:v>652406</c:v>
                </c:pt>
                <c:pt idx="547">
                  <c:v>652406</c:v>
                </c:pt>
                <c:pt idx="548">
                  <c:v>652410</c:v>
                </c:pt>
                <c:pt idx="549">
                  <c:v>652420</c:v>
                </c:pt>
                <c:pt idx="550">
                  <c:v>652428</c:v>
                </c:pt>
                <c:pt idx="551">
                  <c:v>652442</c:v>
                </c:pt>
                <c:pt idx="552">
                  <c:v>652448</c:v>
                </c:pt>
                <c:pt idx="553">
                  <c:v>652456</c:v>
                </c:pt>
                <c:pt idx="554">
                  <c:v>652460</c:v>
                </c:pt>
                <c:pt idx="555">
                  <c:v>652460</c:v>
                </c:pt>
                <c:pt idx="556">
                  <c:v>652460</c:v>
                </c:pt>
                <c:pt idx="557">
                  <c:v>652460</c:v>
                </c:pt>
                <c:pt idx="558">
                  <c:v>652460</c:v>
                </c:pt>
                <c:pt idx="559">
                  <c:v>652464</c:v>
                </c:pt>
                <c:pt idx="560">
                  <c:v>652470</c:v>
                </c:pt>
                <c:pt idx="561">
                  <c:v>652480</c:v>
                </c:pt>
                <c:pt idx="562">
                  <c:v>652488</c:v>
                </c:pt>
                <c:pt idx="563">
                  <c:v>652508</c:v>
                </c:pt>
                <c:pt idx="564">
                  <c:v>671118</c:v>
                </c:pt>
                <c:pt idx="565">
                  <c:v>671118</c:v>
                </c:pt>
                <c:pt idx="566">
                  <c:v>671118</c:v>
                </c:pt>
                <c:pt idx="567">
                  <c:v>671118</c:v>
                </c:pt>
                <c:pt idx="568">
                  <c:v>671118</c:v>
                </c:pt>
                <c:pt idx="569">
                  <c:v>671118</c:v>
                </c:pt>
                <c:pt idx="570">
                  <c:v>671118</c:v>
                </c:pt>
                <c:pt idx="571">
                  <c:v>671122</c:v>
                </c:pt>
                <c:pt idx="572">
                  <c:v>671128</c:v>
                </c:pt>
                <c:pt idx="573">
                  <c:v>671140</c:v>
                </c:pt>
                <c:pt idx="574">
                  <c:v>671156</c:v>
                </c:pt>
                <c:pt idx="575">
                  <c:v>671170</c:v>
                </c:pt>
                <c:pt idx="576">
                  <c:v>689780</c:v>
                </c:pt>
                <c:pt idx="577">
                  <c:v>689780</c:v>
                </c:pt>
                <c:pt idx="578">
                  <c:v>689780</c:v>
                </c:pt>
                <c:pt idx="579">
                  <c:v>689780</c:v>
                </c:pt>
                <c:pt idx="580">
                  <c:v>689780</c:v>
                </c:pt>
                <c:pt idx="581">
                  <c:v>689780</c:v>
                </c:pt>
                <c:pt idx="582">
                  <c:v>689780</c:v>
                </c:pt>
                <c:pt idx="583">
                  <c:v>689792</c:v>
                </c:pt>
                <c:pt idx="584">
                  <c:v>708402</c:v>
                </c:pt>
                <c:pt idx="585">
                  <c:v>708402</c:v>
                </c:pt>
                <c:pt idx="586">
                  <c:v>708402</c:v>
                </c:pt>
                <c:pt idx="587">
                  <c:v>708406</c:v>
                </c:pt>
                <c:pt idx="588">
                  <c:v>708412</c:v>
                </c:pt>
                <c:pt idx="589">
                  <c:v>708426</c:v>
                </c:pt>
                <c:pt idx="590">
                  <c:v>727036</c:v>
                </c:pt>
                <c:pt idx="591">
                  <c:v>727036</c:v>
                </c:pt>
                <c:pt idx="592">
                  <c:v>727036</c:v>
                </c:pt>
                <c:pt idx="593">
                  <c:v>727036</c:v>
                </c:pt>
                <c:pt idx="594">
                  <c:v>727036</c:v>
                </c:pt>
                <c:pt idx="595">
                  <c:v>727036</c:v>
                </c:pt>
                <c:pt idx="596">
                  <c:v>727036</c:v>
                </c:pt>
                <c:pt idx="597">
                  <c:v>727036</c:v>
                </c:pt>
                <c:pt idx="598">
                  <c:v>727036</c:v>
                </c:pt>
                <c:pt idx="599">
                  <c:v>727036</c:v>
                </c:pt>
                <c:pt idx="600">
                  <c:v>727036</c:v>
                </c:pt>
                <c:pt idx="601">
                  <c:v>727036</c:v>
                </c:pt>
                <c:pt idx="602">
                  <c:v>727036</c:v>
                </c:pt>
                <c:pt idx="603">
                  <c:v>727036</c:v>
                </c:pt>
                <c:pt idx="604">
                  <c:v>727036</c:v>
                </c:pt>
                <c:pt idx="605">
                  <c:v>727036</c:v>
                </c:pt>
                <c:pt idx="606">
                  <c:v>727036</c:v>
                </c:pt>
                <c:pt idx="607">
                  <c:v>727036</c:v>
                </c:pt>
                <c:pt idx="608">
                  <c:v>727040</c:v>
                </c:pt>
                <c:pt idx="609">
                  <c:v>727052</c:v>
                </c:pt>
                <c:pt idx="610">
                  <c:v>745662</c:v>
                </c:pt>
                <c:pt idx="611">
                  <c:v>745662</c:v>
                </c:pt>
                <c:pt idx="612">
                  <c:v>745662</c:v>
                </c:pt>
                <c:pt idx="613">
                  <c:v>745666</c:v>
                </c:pt>
                <c:pt idx="614">
                  <c:v>745670</c:v>
                </c:pt>
                <c:pt idx="615">
                  <c:v>745674</c:v>
                </c:pt>
                <c:pt idx="616">
                  <c:v>745680</c:v>
                </c:pt>
                <c:pt idx="617">
                  <c:v>745684</c:v>
                </c:pt>
                <c:pt idx="618">
                  <c:v>745684</c:v>
                </c:pt>
                <c:pt idx="619">
                  <c:v>745684</c:v>
                </c:pt>
                <c:pt idx="620">
                  <c:v>745684</c:v>
                </c:pt>
                <c:pt idx="621">
                  <c:v>745684</c:v>
                </c:pt>
                <c:pt idx="622">
                  <c:v>745684</c:v>
                </c:pt>
                <c:pt idx="623">
                  <c:v>745684</c:v>
                </c:pt>
                <c:pt idx="624">
                  <c:v>745684</c:v>
                </c:pt>
                <c:pt idx="625">
                  <c:v>745684</c:v>
                </c:pt>
                <c:pt idx="626">
                  <c:v>745684</c:v>
                </c:pt>
                <c:pt idx="627">
                  <c:v>745684</c:v>
                </c:pt>
                <c:pt idx="628">
                  <c:v>745684</c:v>
                </c:pt>
                <c:pt idx="629">
                  <c:v>745684</c:v>
                </c:pt>
                <c:pt idx="630">
                  <c:v>745692</c:v>
                </c:pt>
                <c:pt idx="631">
                  <c:v>764302</c:v>
                </c:pt>
                <c:pt idx="632">
                  <c:v>764302</c:v>
                </c:pt>
                <c:pt idx="633">
                  <c:v>764302</c:v>
                </c:pt>
                <c:pt idx="634">
                  <c:v>764302</c:v>
                </c:pt>
                <c:pt idx="635">
                  <c:v>764302</c:v>
                </c:pt>
                <c:pt idx="636">
                  <c:v>764306</c:v>
                </c:pt>
                <c:pt idx="637">
                  <c:v>764306</c:v>
                </c:pt>
                <c:pt idx="638">
                  <c:v>764306</c:v>
                </c:pt>
                <c:pt idx="639">
                  <c:v>764306</c:v>
                </c:pt>
                <c:pt idx="640">
                  <c:v>764306</c:v>
                </c:pt>
                <c:pt idx="641">
                  <c:v>764306</c:v>
                </c:pt>
                <c:pt idx="642">
                  <c:v>764306</c:v>
                </c:pt>
                <c:pt idx="643">
                  <c:v>764306</c:v>
                </c:pt>
                <c:pt idx="644">
                  <c:v>764306</c:v>
                </c:pt>
                <c:pt idx="645">
                  <c:v>764310</c:v>
                </c:pt>
                <c:pt idx="646">
                  <c:v>764310</c:v>
                </c:pt>
                <c:pt idx="647">
                  <c:v>764310</c:v>
                </c:pt>
                <c:pt idx="648">
                  <c:v>764314</c:v>
                </c:pt>
                <c:pt idx="649">
                  <c:v>764314</c:v>
                </c:pt>
                <c:pt idx="650">
                  <c:v>764314</c:v>
                </c:pt>
                <c:pt idx="651">
                  <c:v>764314</c:v>
                </c:pt>
                <c:pt idx="652">
                  <c:v>764314</c:v>
                </c:pt>
                <c:pt idx="653">
                  <c:v>764314</c:v>
                </c:pt>
                <c:pt idx="654">
                  <c:v>764314</c:v>
                </c:pt>
                <c:pt idx="655">
                  <c:v>764314</c:v>
                </c:pt>
                <c:pt idx="656">
                  <c:v>764314</c:v>
                </c:pt>
                <c:pt idx="657">
                  <c:v>764314</c:v>
                </c:pt>
                <c:pt idx="658">
                  <c:v>764314</c:v>
                </c:pt>
                <c:pt idx="659">
                  <c:v>764314</c:v>
                </c:pt>
                <c:pt idx="660">
                  <c:v>764318</c:v>
                </c:pt>
                <c:pt idx="661">
                  <c:v>764326</c:v>
                </c:pt>
                <c:pt idx="662">
                  <c:v>764340</c:v>
                </c:pt>
                <c:pt idx="663">
                  <c:v>782950</c:v>
                </c:pt>
                <c:pt idx="664">
                  <c:v>782950</c:v>
                </c:pt>
                <c:pt idx="665">
                  <c:v>782950</c:v>
                </c:pt>
                <c:pt idx="666">
                  <c:v>782954</c:v>
                </c:pt>
                <c:pt idx="667">
                  <c:v>782964</c:v>
                </c:pt>
                <c:pt idx="668">
                  <c:v>782978</c:v>
                </c:pt>
                <c:pt idx="669">
                  <c:v>801588</c:v>
                </c:pt>
                <c:pt idx="670">
                  <c:v>801588</c:v>
                </c:pt>
                <c:pt idx="671">
                  <c:v>801588</c:v>
                </c:pt>
                <c:pt idx="672">
                  <c:v>801588</c:v>
                </c:pt>
                <c:pt idx="673">
                  <c:v>801588</c:v>
                </c:pt>
                <c:pt idx="674">
                  <c:v>801588</c:v>
                </c:pt>
                <c:pt idx="675">
                  <c:v>801588</c:v>
                </c:pt>
                <c:pt idx="676">
                  <c:v>801588</c:v>
                </c:pt>
                <c:pt idx="677">
                  <c:v>801588</c:v>
                </c:pt>
                <c:pt idx="678">
                  <c:v>801588</c:v>
                </c:pt>
                <c:pt idx="679">
                  <c:v>801588</c:v>
                </c:pt>
                <c:pt idx="680">
                  <c:v>801588</c:v>
                </c:pt>
                <c:pt idx="681">
                  <c:v>801588</c:v>
                </c:pt>
                <c:pt idx="682">
                  <c:v>801588</c:v>
                </c:pt>
                <c:pt idx="683">
                  <c:v>801588</c:v>
                </c:pt>
                <c:pt idx="684">
                  <c:v>801588</c:v>
                </c:pt>
                <c:pt idx="685">
                  <c:v>801592</c:v>
                </c:pt>
                <c:pt idx="686">
                  <c:v>801596</c:v>
                </c:pt>
                <c:pt idx="687">
                  <c:v>801610</c:v>
                </c:pt>
                <c:pt idx="688">
                  <c:v>820220</c:v>
                </c:pt>
                <c:pt idx="689">
                  <c:v>820220</c:v>
                </c:pt>
                <c:pt idx="690">
                  <c:v>820220</c:v>
                </c:pt>
                <c:pt idx="691">
                  <c:v>820226</c:v>
                </c:pt>
                <c:pt idx="692">
                  <c:v>820226</c:v>
                </c:pt>
                <c:pt idx="693">
                  <c:v>820242</c:v>
                </c:pt>
                <c:pt idx="694">
                  <c:v>838852</c:v>
                </c:pt>
                <c:pt idx="695">
                  <c:v>838852</c:v>
                </c:pt>
                <c:pt idx="696">
                  <c:v>838852</c:v>
                </c:pt>
                <c:pt idx="697">
                  <c:v>838852</c:v>
                </c:pt>
                <c:pt idx="698">
                  <c:v>838852</c:v>
                </c:pt>
                <c:pt idx="699">
                  <c:v>838852</c:v>
                </c:pt>
                <c:pt idx="700">
                  <c:v>838852</c:v>
                </c:pt>
                <c:pt idx="701">
                  <c:v>838852</c:v>
                </c:pt>
                <c:pt idx="702">
                  <c:v>838852</c:v>
                </c:pt>
                <c:pt idx="703">
                  <c:v>838862</c:v>
                </c:pt>
                <c:pt idx="704">
                  <c:v>857472</c:v>
                </c:pt>
                <c:pt idx="705">
                  <c:v>857472</c:v>
                </c:pt>
                <c:pt idx="706">
                  <c:v>857472</c:v>
                </c:pt>
                <c:pt idx="707">
                  <c:v>857472</c:v>
                </c:pt>
                <c:pt idx="708">
                  <c:v>857472</c:v>
                </c:pt>
                <c:pt idx="709">
                  <c:v>857472</c:v>
                </c:pt>
                <c:pt idx="710">
                  <c:v>857472</c:v>
                </c:pt>
                <c:pt idx="711">
                  <c:v>857472</c:v>
                </c:pt>
                <c:pt idx="712">
                  <c:v>857472</c:v>
                </c:pt>
                <c:pt idx="713">
                  <c:v>857476</c:v>
                </c:pt>
                <c:pt idx="714">
                  <c:v>857480</c:v>
                </c:pt>
                <c:pt idx="715">
                  <c:v>857488</c:v>
                </c:pt>
                <c:pt idx="716">
                  <c:v>857508</c:v>
                </c:pt>
                <c:pt idx="717">
                  <c:v>876118</c:v>
                </c:pt>
                <c:pt idx="718">
                  <c:v>876118</c:v>
                </c:pt>
                <c:pt idx="719">
                  <c:v>876118</c:v>
                </c:pt>
                <c:pt idx="720">
                  <c:v>876118</c:v>
                </c:pt>
                <c:pt idx="721">
                  <c:v>876118</c:v>
                </c:pt>
                <c:pt idx="722">
                  <c:v>876118</c:v>
                </c:pt>
                <c:pt idx="723">
                  <c:v>876118</c:v>
                </c:pt>
                <c:pt idx="724">
                  <c:v>876118</c:v>
                </c:pt>
                <c:pt idx="725">
                  <c:v>876118</c:v>
                </c:pt>
                <c:pt idx="726">
                  <c:v>876118</c:v>
                </c:pt>
                <c:pt idx="727">
                  <c:v>876126</c:v>
                </c:pt>
                <c:pt idx="728">
                  <c:v>894736</c:v>
                </c:pt>
                <c:pt idx="729">
                  <c:v>894736</c:v>
                </c:pt>
                <c:pt idx="730">
                  <c:v>894736</c:v>
                </c:pt>
                <c:pt idx="731">
                  <c:v>894736</c:v>
                </c:pt>
                <c:pt idx="732">
                  <c:v>894736</c:v>
                </c:pt>
                <c:pt idx="733">
                  <c:v>894736</c:v>
                </c:pt>
                <c:pt idx="734">
                  <c:v>894736</c:v>
                </c:pt>
                <c:pt idx="735">
                  <c:v>894736</c:v>
                </c:pt>
                <c:pt idx="736">
                  <c:v>894740</c:v>
                </c:pt>
                <c:pt idx="737">
                  <c:v>894744</c:v>
                </c:pt>
                <c:pt idx="738">
                  <c:v>894756</c:v>
                </c:pt>
                <c:pt idx="739">
                  <c:v>913366</c:v>
                </c:pt>
                <c:pt idx="740">
                  <c:v>913366</c:v>
                </c:pt>
                <c:pt idx="741">
                  <c:v>913366</c:v>
                </c:pt>
                <c:pt idx="742">
                  <c:v>913366</c:v>
                </c:pt>
                <c:pt idx="743">
                  <c:v>913366</c:v>
                </c:pt>
                <c:pt idx="744">
                  <c:v>913366</c:v>
                </c:pt>
                <c:pt idx="745">
                  <c:v>913366</c:v>
                </c:pt>
                <c:pt idx="746">
                  <c:v>913366</c:v>
                </c:pt>
                <c:pt idx="747">
                  <c:v>913366</c:v>
                </c:pt>
                <c:pt idx="748">
                  <c:v>913366</c:v>
                </c:pt>
                <c:pt idx="749">
                  <c:v>913366</c:v>
                </c:pt>
                <c:pt idx="750">
                  <c:v>913366</c:v>
                </c:pt>
                <c:pt idx="751">
                  <c:v>913366</c:v>
                </c:pt>
                <c:pt idx="752">
                  <c:v>913370</c:v>
                </c:pt>
                <c:pt idx="753">
                  <c:v>913380</c:v>
                </c:pt>
                <c:pt idx="754">
                  <c:v>913394</c:v>
                </c:pt>
                <c:pt idx="755">
                  <c:v>932004</c:v>
                </c:pt>
                <c:pt idx="756">
                  <c:v>932004</c:v>
                </c:pt>
                <c:pt idx="757">
                  <c:v>932004</c:v>
                </c:pt>
                <c:pt idx="758">
                  <c:v>932004</c:v>
                </c:pt>
                <c:pt idx="759">
                  <c:v>932004</c:v>
                </c:pt>
                <c:pt idx="760">
                  <c:v>932008</c:v>
                </c:pt>
                <c:pt idx="761">
                  <c:v>932008</c:v>
                </c:pt>
                <c:pt idx="762">
                  <c:v>932008</c:v>
                </c:pt>
                <c:pt idx="763">
                  <c:v>932008</c:v>
                </c:pt>
                <c:pt idx="764">
                  <c:v>932008</c:v>
                </c:pt>
                <c:pt idx="765">
                  <c:v>932008</c:v>
                </c:pt>
                <c:pt idx="766">
                  <c:v>932008</c:v>
                </c:pt>
                <c:pt idx="767">
                  <c:v>932008</c:v>
                </c:pt>
                <c:pt idx="768">
                  <c:v>932008</c:v>
                </c:pt>
                <c:pt idx="769">
                  <c:v>932008</c:v>
                </c:pt>
                <c:pt idx="770">
                  <c:v>932008</c:v>
                </c:pt>
                <c:pt idx="771">
                  <c:v>932008</c:v>
                </c:pt>
                <c:pt idx="772">
                  <c:v>932008</c:v>
                </c:pt>
                <c:pt idx="773">
                  <c:v>932008</c:v>
                </c:pt>
                <c:pt idx="774">
                  <c:v>932012</c:v>
                </c:pt>
                <c:pt idx="775">
                  <c:v>932022</c:v>
                </c:pt>
                <c:pt idx="776">
                  <c:v>950632</c:v>
                </c:pt>
                <c:pt idx="777">
                  <c:v>950632</c:v>
                </c:pt>
                <c:pt idx="778">
                  <c:v>950632</c:v>
                </c:pt>
                <c:pt idx="779">
                  <c:v>950632</c:v>
                </c:pt>
                <c:pt idx="780">
                  <c:v>950636</c:v>
                </c:pt>
                <c:pt idx="781">
                  <c:v>950646</c:v>
                </c:pt>
                <c:pt idx="782">
                  <c:v>950652</c:v>
                </c:pt>
                <c:pt idx="783">
                  <c:v>950658</c:v>
                </c:pt>
                <c:pt idx="784">
                  <c:v>950668</c:v>
                </c:pt>
                <c:pt idx="785">
                  <c:v>969278</c:v>
                </c:pt>
                <c:pt idx="786">
                  <c:v>969278</c:v>
                </c:pt>
                <c:pt idx="787">
                  <c:v>969278</c:v>
                </c:pt>
                <c:pt idx="788">
                  <c:v>969278</c:v>
                </c:pt>
                <c:pt idx="789">
                  <c:v>969278</c:v>
                </c:pt>
                <c:pt idx="790">
                  <c:v>969278</c:v>
                </c:pt>
                <c:pt idx="791">
                  <c:v>969278</c:v>
                </c:pt>
                <c:pt idx="792">
                  <c:v>969278</c:v>
                </c:pt>
                <c:pt idx="793">
                  <c:v>969278</c:v>
                </c:pt>
                <c:pt idx="794">
                  <c:v>969278</c:v>
                </c:pt>
                <c:pt idx="795">
                  <c:v>969278</c:v>
                </c:pt>
                <c:pt idx="796">
                  <c:v>969278</c:v>
                </c:pt>
                <c:pt idx="797">
                  <c:v>969278</c:v>
                </c:pt>
                <c:pt idx="798">
                  <c:v>969278</c:v>
                </c:pt>
                <c:pt idx="799">
                  <c:v>969278</c:v>
                </c:pt>
                <c:pt idx="800">
                  <c:v>969282</c:v>
                </c:pt>
                <c:pt idx="801">
                  <c:v>969286</c:v>
                </c:pt>
                <c:pt idx="802">
                  <c:v>969286</c:v>
                </c:pt>
                <c:pt idx="803">
                  <c:v>969290</c:v>
                </c:pt>
                <c:pt idx="804">
                  <c:v>969296</c:v>
                </c:pt>
                <c:pt idx="805">
                  <c:v>969300</c:v>
                </c:pt>
                <c:pt idx="806">
                  <c:v>969300</c:v>
                </c:pt>
                <c:pt idx="807">
                  <c:v>969300</c:v>
                </c:pt>
                <c:pt idx="808">
                  <c:v>969300</c:v>
                </c:pt>
                <c:pt idx="809">
                  <c:v>969300</c:v>
                </c:pt>
                <c:pt idx="810">
                  <c:v>969300</c:v>
                </c:pt>
                <c:pt idx="811">
                  <c:v>969300</c:v>
                </c:pt>
                <c:pt idx="812">
                  <c:v>969304</c:v>
                </c:pt>
                <c:pt idx="813">
                  <c:v>969308</c:v>
                </c:pt>
                <c:pt idx="814">
                  <c:v>969312</c:v>
                </c:pt>
                <c:pt idx="815">
                  <c:v>969316</c:v>
                </c:pt>
                <c:pt idx="816">
                  <c:v>969316</c:v>
                </c:pt>
                <c:pt idx="817">
                  <c:v>969316</c:v>
                </c:pt>
                <c:pt idx="818">
                  <c:v>969316</c:v>
                </c:pt>
                <c:pt idx="819">
                  <c:v>969316</c:v>
                </c:pt>
                <c:pt idx="820">
                  <c:v>969316</c:v>
                </c:pt>
                <c:pt idx="821">
                  <c:v>969316</c:v>
                </c:pt>
                <c:pt idx="822">
                  <c:v>969316</c:v>
                </c:pt>
                <c:pt idx="823">
                  <c:v>969316</c:v>
                </c:pt>
                <c:pt idx="824">
                  <c:v>969316</c:v>
                </c:pt>
                <c:pt idx="825">
                  <c:v>969316</c:v>
                </c:pt>
                <c:pt idx="826">
                  <c:v>969316</c:v>
                </c:pt>
                <c:pt idx="827">
                  <c:v>969316</c:v>
                </c:pt>
                <c:pt idx="828">
                  <c:v>969316</c:v>
                </c:pt>
                <c:pt idx="829">
                  <c:v>969320</c:v>
                </c:pt>
                <c:pt idx="830">
                  <c:v>969324</c:v>
                </c:pt>
                <c:pt idx="831">
                  <c:v>969332</c:v>
                </c:pt>
                <c:pt idx="832">
                  <c:v>969350</c:v>
                </c:pt>
                <c:pt idx="833">
                  <c:v>987960</c:v>
                </c:pt>
                <c:pt idx="834">
                  <c:v>987960</c:v>
                </c:pt>
                <c:pt idx="835">
                  <c:v>987960</c:v>
                </c:pt>
                <c:pt idx="836">
                  <c:v>987960</c:v>
                </c:pt>
                <c:pt idx="837">
                  <c:v>987964</c:v>
                </c:pt>
                <c:pt idx="838">
                  <c:v>987972</c:v>
                </c:pt>
                <c:pt idx="839">
                  <c:v>987978</c:v>
                </c:pt>
                <c:pt idx="840">
                  <c:v>987988</c:v>
                </c:pt>
                <c:pt idx="841">
                  <c:v>987994</c:v>
                </c:pt>
                <c:pt idx="842">
                  <c:v>987998</c:v>
                </c:pt>
                <c:pt idx="843">
                  <c:v>987998</c:v>
                </c:pt>
                <c:pt idx="844">
                  <c:v>987998</c:v>
                </c:pt>
                <c:pt idx="845">
                  <c:v>987998</c:v>
                </c:pt>
                <c:pt idx="846">
                  <c:v>987998</c:v>
                </c:pt>
                <c:pt idx="847">
                  <c:v>987998</c:v>
                </c:pt>
                <c:pt idx="848">
                  <c:v>987998</c:v>
                </c:pt>
                <c:pt idx="849">
                  <c:v>987998</c:v>
                </c:pt>
                <c:pt idx="850">
                  <c:v>987998</c:v>
                </c:pt>
                <c:pt idx="851">
                  <c:v>988002</c:v>
                </c:pt>
                <c:pt idx="852">
                  <c:v>988010</c:v>
                </c:pt>
                <c:pt idx="853">
                  <c:v>1006620</c:v>
                </c:pt>
                <c:pt idx="854">
                  <c:v>1006620</c:v>
                </c:pt>
                <c:pt idx="855">
                  <c:v>1006620</c:v>
                </c:pt>
                <c:pt idx="856">
                  <c:v>1006620</c:v>
                </c:pt>
                <c:pt idx="857">
                  <c:v>1006628</c:v>
                </c:pt>
                <c:pt idx="858">
                  <c:v>1006646</c:v>
                </c:pt>
                <c:pt idx="859">
                  <c:v>1025256</c:v>
                </c:pt>
                <c:pt idx="860">
                  <c:v>1025256</c:v>
                </c:pt>
                <c:pt idx="861">
                  <c:v>1025256</c:v>
                </c:pt>
                <c:pt idx="862">
                  <c:v>1025256</c:v>
                </c:pt>
                <c:pt idx="863">
                  <c:v>1025256</c:v>
                </c:pt>
                <c:pt idx="864">
                  <c:v>1025260</c:v>
                </c:pt>
                <c:pt idx="865">
                  <c:v>1025260</c:v>
                </c:pt>
                <c:pt idx="866">
                  <c:v>1025260</c:v>
                </c:pt>
                <c:pt idx="867">
                  <c:v>1025260</c:v>
                </c:pt>
                <c:pt idx="868">
                  <c:v>1025260</c:v>
                </c:pt>
                <c:pt idx="869">
                  <c:v>1025260</c:v>
                </c:pt>
                <c:pt idx="870">
                  <c:v>1025260</c:v>
                </c:pt>
                <c:pt idx="871">
                  <c:v>1025260</c:v>
                </c:pt>
                <c:pt idx="872">
                  <c:v>1025264</c:v>
                </c:pt>
                <c:pt idx="873">
                  <c:v>1025270</c:v>
                </c:pt>
                <c:pt idx="874">
                  <c:v>1025274</c:v>
                </c:pt>
                <c:pt idx="875">
                  <c:v>1025284</c:v>
                </c:pt>
                <c:pt idx="876">
                  <c:v>1025292</c:v>
                </c:pt>
                <c:pt idx="877">
                  <c:v>1025302</c:v>
                </c:pt>
                <c:pt idx="878">
                  <c:v>1025310</c:v>
                </c:pt>
                <c:pt idx="879">
                  <c:v>1025310</c:v>
                </c:pt>
                <c:pt idx="880">
                  <c:v>1025310</c:v>
                </c:pt>
                <c:pt idx="881">
                  <c:v>1025310</c:v>
                </c:pt>
                <c:pt idx="882">
                  <c:v>1025310</c:v>
                </c:pt>
                <c:pt idx="883">
                  <c:v>1025310</c:v>
                </c:pt>
                <c:pt idx="884">
                  <c:v>1025310</c:v>
                </c:pt>
                <c:pt idx="885">
                  <c:v>1025310</c:v>
                </c:pt>
                <c:pt idx="886">
                  <c:v>1025310</c:v>
                </c:pt>
                <c:pt idx="887">
                  <c:v>1025314</c:v>
                </c:pt>
                <c:pt idx="888">
                  <c:v>1025314</c:v>
                </c:pt>
                <c:pt idx="889">
                  <c:v>1025314</c:v>
                </c:pt>
                <c:pt idx="890">
                  <c:v>1025314</c:v>
                </c:pt>
                <c:pt idx="891">
                  <c:v>1025314</c:v>
                </c:pt>
                <c:pt idx="892">
                  <c:v>1025314</c:v>
                </c:pt>
                <c:pt idx="893">
                  <c:v>1025314</c:v>
                </c:pt>
                <c:pt idx="894">
                  <c:v>1025314</c:v>
                </c:pt>
                <c:pt idx="895">
                  <c:v>1043924</c:v>
                </c:pt>
                <c:pt idx="896">
                  <c:v>1043924</c:v>
                </c:pt>
                <c:pt idx="897">
                  <c:v>1043924</c:v>
                </c:pt>
                <c:pt idx="898">
                  <c:v>1043924</c:v>
                </c:pt>
                <c:pt idx="899">
                  <c:v>1043928</c:v>
                </c:pt>
                <c:pt idx="900">
                  <c:v>1043928</c:v>
                </c:pt>
                <c:pt idx="901">
                  <c:v>1043928</c:v>
                </c:pt>
                <c:pt idx="902">
                  <c:v>1043928</c:v>
                </c:pt>
                <c:pt idx="903">
                  <c:v>1043928</c:v>
                </c:pt>
                <c:pt idx="904">
                  <c:v>1043928</c:v>
                </c:pt>
                <c:pt idx="905">
                  <c:v>1043928</c:v>
                </c:pt>
                <c:pt idx="906">
                  <c:v>1043928</c:v>
                </c:pt>
                <c:pt idx="907">
                  <c:v>1043928</c:v>
                </c:pt>
                <c:pt idx="908">
                  <c:v>1043932</c:v>
                </c:pt>
                <c:pt idx="909">
                  <c:v>1043936</c:v>
                </c:pt>
                <c:pt idx="910">
                  <c:v>1043940</c:v>
                </c:pt>
                <c:pt idx="911">
                  <c:v>1043944</c:v>
                </c:pt>
                <c:pt idx="912">
                  <c:v>1043950</c:v>
                </c:pt>
                <c:pt idx="913">
                  <c:v>1043950</c:v>
                </c:pt>
                <c:pt idx="914">
                  <c:v>1043950</c:v>
                </c:pt>
                <c:pt idx="915">
                  <c:v>1043950</c:v>
                </c:pt>
                <c:pt idx="916">
                  <c:v>1043950</c:v>
                </c:pt>
                <c:pt idx="917">
                  <c:v>1043950</c:v>
                </c:pt>
                <c:pt idx="918">
                  <c:v>1043950</c:v>
                </c:pt>
                <c:pt idx="919">
                  <c:v>1043954</c:v>
                </c:pt>
                <c:pt idx="920">
                  <c:v>1043966</c:v>
                </c:pt>
                <c:pt idx="921">
                  <c:v>1062576</c:v>
                </c:pt>
                <c:pt idx="922">
                  <c:v>1062576</c:v>
                </c:pt>
                <c:pt idx="923">
                  <c:v>1062576</c:v>
                </c:pt>
                <c:pt idx="924">
                  <c:v>1062580</c:v>
                </c:pt>
                <c:pt idx="925">
                  <c:v>1062584</c:v>
                </c:pt>
                <c:pt idx="926">
                  <c:v>1062590</c:v>
                </c:pt>
                <c:pt idx="927">
                  <c:v>1062598</c:v>
                </c:pt>
                <c:pt idx="928">
                  <c:v>1062602</c:v>
                </c:pt>
                <c:pt idx="929">
                  <c:v>1062612</c:v>
                </c:pt>
                <c:pt idx="930">
                  <c:v>1062612</c:v>
                </c:pt>
                <c:pt idx="931">
                  <c:v>1062612</c:v>
                </c:pt>
                <c:pt idx="932">
                  <c:v>1062612</c:v>
                </c:pt>
                <c:pt idx="933">
                  <c:v>1062612</c:v>
                </c:pt>
                <c:pt idx="934">
                  <c:v>1062612</c:v>
                </c:pt>
                <c:pt idx="935">
                  <c:v>1062612</c:v>
                </c:pt>
                <c:pt idx="936">
                  <c:v>1062612</c:v>
                </c:pt>
                <c:pt idx="937">
                  <c:v>1062612</c:v>
                </c:pt>
                <c:pt idx="938">
                  <c:v>1062612</c:v>
                </c:pt>
                <c:pt idx="939">
                  <c:v>1062612</c:v>
                </c:pt>
                <c:pt idx="940">
                  <c:v>1062612</c:v>
                </c:pt>
                <c:pt idx="941">
                  <c:v>1062612</c:v>
                </c:pt>
                <c:pt idx="942">
                  <c:v>1062620</c:v>
                </c:pt>
                <c:pt idx="943">
                  <c:v>1081230</c:v>
                </c:pt>
                <c:pt idx="944">
                  <c:v>1081230</c:v>
                </c:pt>
                <c:pt idx="945">
                  <c:v>1081230</c:v>
                </c:pt>
                <c:pt idx="946">
                  <c:v>1081234</c:v>
                </c:pt>
                <c:pt idx="947">
                  <c:v>1081242</c:v>
                </c:pt>
                <c:pt idx="948">
                  <c:v>1081256</c:v>
                </c:pt>
                <c:pt idx="949">
                  <c:v>1099866</c:v>
                </c:pt>
                <c:pt idx="950">
                  <c:v>1099866</c:v>
                </c:pt>
                <c:pt idx="951">
                  <c:v>1099866</c:v>
                </c:pt>
                <c:pt idx="952">
                  <c:v>1099866</c:v>
                </c:pt>
                <c:pt idx="953">
                  <c:v>1099866</c:v>
                </c:pt>
                <c:pt idx="954">
                  <c:v>1099866</c:v>
                </c:pt>
                <c:pt idx="955">
                  <c:v>1099866</c:v>
                </c:pt>
                <c:pt idx="956">
                  <c:v>1099866</c:v>
                </c:pt>
                <c:pt idx="957">
                  <c:v>1099866</c:v>
                </c:pt>
                <c:pt idx="958">
                  <c:v>1099866</c:v>
                </c:pt>
                <c:pt idx="959">
                  <c:v>1099866</c:v>
                </c:pt>
                <c:pt idx="960">
                  <c:v>1099866</c:v>
                </c:pt>
                <c:pt idx="961">
                  <c:v>1099866</c:v>
                </c:pt>
                <c:pt idx="962">
                  <c:v>1099866</c:v>
                </c:pt>
                <c:pt idx="963">
                  <c:v>1099866</c:v>
                </c:pt>
                <c:pt idx="964">
                  <c:v>1099866</c:v>
                </c:pt>
                <c:pt idx="965">
                  <c:v>1099866</c:v>
                </c:pt>
                <c:pt idx="966">
                  <c:v>1099866</c:v>
                </c:pt>
                <c:pt idx="967">
                  <c:v>1099870</c:v>
                </c:pt>
                <c:pt idx="968">
                  <c:v>1099878</c:v>
                </c:pt>
                <c:pt idx="969">
                  <c:v>1099888</c:v>
                </c:pt>
                <c:pt idx="970">
                  <c:v>1099892</c:v>
                </c:pt>
                <c:pt idx="971">
                  <c:v>1099904</c:v>
                </c:pt>
                <c:pt idx="972">
                  <c:v>1099916</c:v>
                </c:pt>
                <c:pt idx="973">
                  <c:v>1099916</c:v>
                </c:pt>
                <c:pt idx="974">
                  <c:v>1099934</c:v>
                </c:pt>
                <c:pt idx="975">
                  <c:v>1099934</c:v>
                </c:pt>
                <c:pt idx="976">
                  <c:v>1099934</c:v>
                </c:pt>
                <c:pt idx="977">
                  <c:v>1099934</c:v>
                </c:pt>
                <c:pt idx="978">
                  <c:v>1099934</c:v>
                </c:pt>
                <c:pt idx="979">
                  <c:v>1099934</c:v>
                </c:pt>
                <c:pt idx="980">
                  <c:v>1099934</c:v>
                </c:pt>
                <c:pt idx="981">
                  <c:v>1099938</c:v>
                </c:pt>
                <c:pt idx="982">
                  <c:v>1099938</c:v>
                </c:pt>
                <c:pt idx="983">
                  <c:v>1099938</c:v>
                </c:pt>
                <c:pt idx="984">
                  <c:v>1099938</c:v>
                </c:pt>
                <c:pt idx="985">
                  <c:v>1099938</c:v>
                </c:pt>
                <c:pt idx="986">
                  <c:v>1099938</c:v>
                </c:pt>
                <c:pt idx="987">
                  <c:v>1099938</c:v>
                </c:pt>
                <c:pt idx="988">
                  <c:v>1099938</c:v>
                </c:pt>
                <c:pt idx="989">
                  <c:v>1099938</c:v>
                </c:pt>
                <c:pt idx="990">
                  <c:v>1099938</c:v>
                </c:pt>
                <c:pt idx="991">
                  <c:v>1099938</c:v>
                </c:pt>
                <c:pt idx="992">
                  <c:v>1099938</c:v>
                </c:pt>
                <c:pt idx="993">
                  <c:v>1099938</c:v>
                </c:pt>
                <c:pt idx="994">
                  <c:v>1099938</c:v>
                </c:pt>
                <c:pt idx="995">
                  <c:v>1099942</c:v>
                </c:pt>
                <c:pt idx="996">
                  <c:v>1099946</c:v>
                </c:pt>
                <c:pt idx="997">
                  <c:v>1099952</c:v>
                </c:pt>
                <c:pt idx="998">
                  <c:v>1099962</c:v>
                </c:pt>
                <c:pt idx="999">
                  <c:v>1118572</c:v>
                </c:pt>
                <c:pt idx="1000">
                  <c:v>1118572</c:v>
                </c:pt>
                <c:pt idx="1001">
                  <c:v>1118572</c:v>
                </c:pt>
                <c:pt idx="1002">
                  <c:v>1118572</c:v>
                </c:pt>
                <c:pt idx="1003">
                  <c:v>1118578</c:v>
                </c:pt>
                <c:pt idx="1004">
                  <c:v>1118594</c:v>
                </c:pt>
                <c:pt idx="1005">
                  <c:v>1137204</c:v>
                </c:pt>
                <c:pt idx="1006">
                  <c:v>1137204</c:v>
                </c:pt>
                <c:pt idx="1007">
                  <c:v>1137204</c:v>
                </c:pt>
                <c:pt idx="1008">
                  <c:v>1137204</c:v>
                </c:pt>
                <c:pt idx="1009">
                  <c:v>1137204</c:v>
                </c:pt>
                <c:pt idx="1010">
                  <c:v>1137204</c:v>
                </c:pt>
                <c:pt idx="1011">
                  <c:v>1137204</c:v>
                </c:pt>
                <c:pt idx="1012">
                  <c:v>1137204</c:v>
                </c:pt>
                <c:pt idx="1013">
                  <c:v>1137204</c:v>
                </c:pt>
                <c:pt idx="1014">
                  <c:v>1137204</c:v>
                </c:pt>
                <c:pt idx="1015">
                  <c:v>1137204</c:v>
                </c:pt>
                <c:pt idx="1016">
                  <c:v>1137204</c:v>
                </c:pt>
                <c:pt idx="1017">
                  <c:v>1137204</c:v>
                </c:pt>
                <c:pt idx="1018">
                  <c:v>1137204</c:v>
                </c:pt>
                <c:pt idx="1019">
                  <c:v>1137204</c:v>
                </c:pt>
                <c:pt idx="1020">
                  <c:v>1137204</c:v>
                </c:pt>
                <c:pt idx="1021">
                  <c:v>1137204</c:v>
                </c:pt>
                <c:pt idx="1022">
                  <c:v>1137208</c:v>
                </c:pt>
                <c:pt idx="1023">
                  <c:v>1137218</c:v>
                </c:pt>
                <c:pt idx="1024">
                  <c:v>1155828</c:v>
                </c:pt>
                <c:pt idx="1025">
                  <c:v>1155828</c:v>
                </c:pt>
                <c:pt idx="1026">
                  <c:v>1155828</c:v>
                </c:pt>
                <c:pt idx="1027">
                  <c:v>1155832</c:v>
                </c:pt>
                <c:pt idx="1028">
                  <c:v>1155844</c:v>
                </c:pt>
                <c:pt idx="1029">
                  <c:v>1174454</c:v>
                </c:pt>
                <c:pt idx="1030">
                  <c:v>1174454</c:v>
                </c:pt>
                <c:pt idx="1031">
                  <c:v>1174454</c:v>
                </c:pt>
                <c:pt idx="1032">
                  <c:v>1174454</c:v>
                </c:pt>
                <c:pt idx="1033">
                  <c:v>1174454</c:v>
                </c:pt>
                <c:pt idx="1034">
                  <c:v>1174454</c:v>
                </c:pt>
                <c:pt idx="1035">
                  <c:v>1174454</c:v>
                </c:pt>
                <c:pt idx="1036">
                  <c:v>1174454</c:v>
                </c:pt>
                <c:pt idx="1037">
                  <c:v>1174454</c:v>
                </c:pt>
                <c:pt idx="1038">
                  <c:v>1174454</c:v>
                </c:pt>
                <c:pt idx="1039">
                  <c:v>1174462</c:v>
                </c:pt>
                <c:pt idx="1040">
                  <c:v>1193072</c:v>
                </c:pt>
                <c:pt idx="1041">
                  <c:v>1193072</c:v>
                </c:pt>
                <c:pt idx="1042">
                  <c:v>1193072</c:v>
                </c:pt>
                <c:pt idx="1043">
                  <c:v>1193072</c:v>
                </c:pt>
                <c:pt idx="1044">
                  <c:v>1193072</c:v>
                </c:pt>
                <c:pt idx="1045">
                  <c:v>1193072</c:v>
                </c:pt>
                <c:pt idx="1046">
                  <c:v>1193072</c:v>
                </c:pt>
                <c:pt idx="1047">
                  <c:v>1193072</c:v>
                </c:pt>
                <c:pt idx="1048">
                  <c:v>1193072</c:v>
                </c:pt>
                <c:pt idx="1049">
                  <c:v>1193072</c:v>
                </c:pt>
                <c:pt idx="1050">
                  <c:v>1193076</c:v>
                </c:pt>
                <c:pt idx="1051">
                  <c:v>1193080</c:v>
                </c:pt>
                <c:pt idx="1052">
                  <c:v>1193088</c:v>
                </c:pt>
                <c:pt idx="1053">
                  <c:v>1193098</c:v>
                </c:pt>
                <c:pt idx="1054">
                  <c:v>1211708</c:v>
                </c:pt>
                <c:pt idx="1055">
                  <c:v>1211708</c:v>
                </c:pt>
                <c:pt idx="1056">
                  <c:v>1211708</c:v>
                </c:pt>
                <c:pt idx="1057">
                  <c:v>1211708</c:v>
                </c:pt>
                <c:pt idx="1058">
                  <c:v>1211708</c:v>
                </c:pt>
                <c:pt idx="1059">
                  <c:v>1211708</c:v>
                </c:pt>
                <c:pt idx="1060">
                  <c:v>1211708</c:v>
                </c:pt>
                <c:pt idx="1061">
                  <c:v>1211708</c:v>
                </c:pt>
                <c:pt idx="1062">
                  <c:v>1211712</c:v>
                </c:pt>
                <c:pt idx="1063">
                  <c:v>1211728</c:v>
                </c:pt>
                <c:pt idx="1064">
                  <c:v>1230338</c:v>
                </c:pt>
                <c:pt idx="1065">
                  <c:v>1230338</c:v>
                </c:pt>
                <c:pt idx="1066">
                  <c:v>1230338</c:v>
                </c:pt>
                <c:pt idx="1067">
                  <c:v>1230338</c:v>
                </c:pt>
                <c:pt idx="1068">
                  <c:v>1230342</c:v>
                </c:pt>
                <c:pt idx="1069">
                  <c:v>1230346</c:v>
                </c:pt>
                <c:pt idx="1070">
                  <c:v>1230350</c:v>
                </c:pt>
                <c:pt idx="1071">
                  <c:v>1230350</c:v>
                </c:pt>
                <c:pt idx="1072">
                  <c:v>1230350</c:v>
                </c:pt>
                <c:pt idx="1073">
                  <c:v>1230350</c:v>
                </c:pt>
                <c:pt idx="1074">
                  <c:v>1230350</c:v>
                </c:pt>
                <c:pt idx="1075">
                  <c:v>1230350</c:v>
                </c:pt>
                <c:pt idx="1076">
                  <c:v>1230354</c:v>
                </c:pt>
                <c:pt idx="1077">
                  <c:v>1230360</c:v>
                </c:pt>
                <c:pt idx="1078">
                  <c:v>1230364</c:v>
                </c:pt>
                <c:pt idx="1079">
                  <c:v>1230368</c:v>
                </c:pt>
                <c:pt idx="1080">
                  <c:v>1230368</c:v>
                </c:pt>
                <c:pt idx="1081">
                  <c:v>1230372</c:v>
                </c:pt>
                <c:pt idx="1082">
                  <c:v>1230372</c:v>
                </c:pt>
                <c:pt idx="1083">
                  <c:v>1230372</c:v>
                </c:pt>
                <c:pt idx="1084">
                  <c:v>1230372</c:v>
                </c:pt>
                <c:pt idx="1085">
                  <c:v>1230372</c:v>
                </c:pt>
                <c:pt idx="1086">
                  <c:v>1230372</c:v>
                </c:pt>
                <c:pt idx="1087">
                  <c:v>1230384</c:v>
                </c:pt>
                <c:pt idx="1088">
                  <c:v>1248994</c:v>
                </c:pt>
                <c:pt idx="1089">
                  <c:v>1248994</c:v>
                </c:pt>
                <c:pt idx="1090">
                  <c:v>1248998</c:v>
                </c:pt>
                <c:pt idx="1091">
                  <c:v>1249002</c:v>
                </c:pt>
                <c:pt idx="1092">
                  <c:v>1249018</c:v>
                </c:pt>
                <c:pt idx="1093">
                  <c:v>1267628</c:v>
                </c:pt>
                <c:pt idx="1094">
                  <c:v>1267628</c:v>
                </c:pt>
                <c:pt idx="1095">
                  <c:v>1267628</c:v>
                </c:pt>
                <c:pt idx="1096">
                  <c:v>1267628</c:v>
                </c:pt>
                <c:pt idx="1097">
                  <c:v>1267628</c:v>
                </c:pt>
                <c:pt idx="1098">
                  <c:v>1267628</c:v>
                </c:pt>
                <c:pt idx="1099">
                  <c:v>1267628</c:v>
                </c:pt>
                <c:pt idx="1100">
                  <c:v>1267628</c:v>
                </c:pt>
                <c:pt idx="1101">
                  <c:v>1267628</c:v>
                </c:pt>
                <c:pt idx="1102">
                  <c:v>1267628</c:v>
                </c:pt>
                <c:pt idx="1103">
                  <c:v>1267628</c:v>
                </c:pt>
                <c:pt idx="1104">
                  <c:v>1267628</c:v>
                </c:pt>
                <c:pt idx="1105">
                  <c:v>1267628</c:v>
                </c:pt>
                <c:pt idx="1106">
                  <c:v>1267628</c:v>
                </c:pt>
                <c:pt idx="1107">
                  <c:v>1267628</c:v>
                </c:pt>
                <c:pt idx="1108">
                  <c:v>1267628</c:v>
                </c:pt>
                <c:pt idx="1109">
                  <c:v>1267628</c:v>
                </c:pt>
                <c:pt idx="1110">
                  <c:v>1267632</c:v>
                </c:pt>
                <c:pt idx="1111">
                  <c:v>1267648</c:v>
                </c:pt>
                <c:pt idx="1112">
                  <c:v>1286258</c:v>
                </c:pt>
                <c:pt idx="1113">
                  <c:v>1286258</c:v>
                </c:pt>
                <c:pt idx="1114">
                  <c:v>1286258</c:v>
                </c:pt>
                <c:pt idx="1115">
                  <c:v>1286262</c:v>
                </c:pt>
                <c:pt idx="1116">
                  <c:v>1286270</c:v>
                </c:pt>
                <c:pt idx="1117">
                  <c:v>1286282</c:v>
                </c:pt>
                <c:pt idx="1118">
                  <c:v>1304892</c:v>
                </c:pt>
                <c:pt idx="1119">
                  <c:v>1304892</c:v>
                </c:pt>
                <c:pt idx="1120">
                  <c:v>1304892</c:v>
                </c:pt>
                <c:pt idx="1121">
                  <c:v>1304892</c:v>
                </c:pt>
                <c:pt idx="1122">
                  <c:v>1304892</c:v>
                </c:pt>
                <c:pt idx="1123">
                  <c:v>1304892</c:v>
                </c:pt>
                <c:pt idx="1124">
                  <c:v>1304892</c:v>
                </c:pt>
                <c:pt idx="1125">
                  <c:v>1304892</c:v>
                </c:pt>
                <c:pt idx="1126">
                  <c:v>1304892</c:v>
                </c:pt>
                <c:pt idx="1127">
                  <c:v>1304892</c:v>
                </c:pt>
                <c:pt idx="1128">
                  <c:v>1304892</c:v>
                </c:pt>
                <c:pt idx="1129">
                  <c:v>1304892</c:v>
                </c:pt>
                <c:pt idx="1130">
                  <c:v>1304892</c:v>
                </c:pt>
                <c:pt idx="1131">
                  <c:v>1304892</c:v>
                </c:pt>
                <c:pt idx="1132">
                  <c:v>1304892</c:v>
                </c:pt>
                <c:pt idx="1133">
                  <c:v>1304892</c:v>
                </c:pt>
                <c:pt idx="1134">
                  <c:v>1304892</c:v>
                </c:pt>
                <c:pt idx="1135">
                  <c:v>1304896</c:v>
                </c:pt>
                <c:pt idx="1136">
                  <c:v>1304904</c:v>
                </c:pt>
                <c:pt idx="1137">
                  <c:v>1304918</c:v>
                </c:pt>
                <c:pt idx="1138">
                  <c:v>1304918</c:v>
                </c:pt>
                <c:pt idx="1139">
                  <c:v>1304930</c:v>
                </c:pt>
                <c:pt idx="1140">
                  <c:v>1323540</c:v>
                </c:pt>
                <c:pt idx="1141">
                  <c:v>1323540</c:v>
                </c:pt>
                <c:pt idx="1142">
                  <c:v>1323540</c:v>
                </c:pt>
                <c:pt idx="1143">
                  <c:v>1323540</c:v>
                </c:pt>
                <c:pt idx="1144">
                  <c:v>1323540</c:v>
                </c:pt>
                <c:pt idx="1145">
                  <c:v>1323540</c:v>
                </c:pt>
                <c:pt idx="1146">
                  <c:v>1323540</c:v>
                </c:pt>
                <c:pt idx="1147">
                  <c:v>1323540</c:v>
                </c:pt>
                <c:pt idx="1148">
                  <c:v>1323544</c:v>
                </c:pt>
                <c:pt idx="1149">
                  <c:v>1323554</c:v>
                </c:pt>
                <c:pt idx="1150">
                  <c:v>1323570</c:v>
                </c:pt>
                <c:pt idx="1151">
                  <c:v>1323582</c:v>
                </c:pt>
                <c:pt idx="1152">
                  <c:v>1323590</c:v>
                </c:pt>
                <c:pt idx="1153">
                  <c:v>1323596</c:v>
                </c:pt>
                <c:pt idx="1154">
                  <c:v>1323606</c:v>
                </c:pt>
                <c:pt idx="1155">
                  <c:v>1323606</c:v>
                </c:pt>
                <c:pt idx="1156">
                  <c:v>1323606</c:v>
                </c:pt>
                <c:pt idx="1157">
                  <c:v>1323606</c:v>
                </c:pt>
                <c:pt idx="1158">
                  <c:v>1323606</c:v>
                </c:pt>
                <c:pt idx="1159">
                  <c:v>1323606</c:v>
                </c:pt>
                <c:pt idx="1160">
                  <c:v>1323606</c:v>
                </c:pt>
                <c:pt idx="1161">
                  <c:v>1323606</c:v>
                </c:pt>
                <c:pt idx="1162">
                  <c:v>1323606</c:v>
                </c:pt>
                <c:pt idx="1163">
                  <c:v>1323606</c:v>
                </c:pt>
                <c:pt idx="1164">
                  <c:v>1323606</c:v>
                </c:pt>
                <c:pt idx="1165">
                  <c:v>1323606</c:v>
                </c:pt>
                <c:pt idx="1166">
                  <c:v>1342216</c:v>
                </c:pt>
                <c:pt idx="1167">
                  <c:v>1342216</c:v>
                </c:pt>
                <c:pt idx="1168">
                  <c:v>1342216</c:v>
                </c:pt>
                <c:pt idx="1169">
                  <c:v>1342220</c:v>
                </c:pt>
                <c:pt idx="1170">
                  <c:v>1342232</c:v>
                </c:pt>
                <c:pt idx="1171">
                  <c:v>1342246</c:v>
                </c:pt>
                <c:pt idx="1172">
                  <c:v>1360856</c:v>
                </c:pt>
                <c:pt idx="1173">
                  <c:v>1360856</c:v>
                </c:pt>
                <c:pt idx="1174">
                  <c:v>1360856</c:v>
                </c:pt>
                <c:pt idx="1175">
                  <c:v>1360856</c:v>
                </c:pt>
                <c:pt idx="1176">
                  <c:v>1360856</c:v>
                </c:pt>
                <c:pt idx="1177">
                  <c:v>1360856</c:v>
                </c:pt>
                <c:pt idx="1178">
                  <c:v>1360856</c:v>
                </c:pt>
                <c:pt idx="1179">
                  <c:v>1360856</c:v>
                </c:pt>
                <c:pt idx="1180">
                  <c:v>1360856</c:v>
                </c:pt>
                <c:pt idx="1181">
                  <c:v>1360856</c:v>
                </c:pt>
                <c:pt idx="1182">
                  <c:v>1360856</c:v>
                </c:pt>
                <c:pt idx="1183">
                  <c:v>1360856</c:v>
                </c:pt>
                <c:pt idx="1184">
                  <c:v>1360856</c:v>
                </c:pt>
                <c:pt idx="1185">
                  <c:v>1360856</c:v>
                </c:pt>
                <c:pt idx="1186">
                  <c:v>1360856</c:v>
                </c:pt>
                <c:pt idx="1187">
                  <c:v>1360856</c:v>
                </c:pt>
                <c:pt idx="1188">
                  <c:v>1360856</c:v>
                </c:pt>
                <c:pt idx="1189">
                  <c:v>1360860</c:v>
                </c:pt>
                <c:pt idx="1190">
                  <c:v>1360872</c:v>
                </c:pt>
                <c:pt idx="1191">
                  <c:v>1379482</c:v>
                </c:pt>
                <c:pt idx="1192">
                  <c:v>1379482</c:v>
                </c:pt>
                <c:pt idx="1193">
                  <c:v>1379482</c:v>
                </c:pt>
                <c:pt idx="1194">
                  <c:v>1379492</c:v>
                </c:pt>
                <c:pt idx="1195">
                  <c:v>1398102</c:v>
                </c:pt>
                <c:pt idx="1196">
                  <c:v>1398102</c:v>
                </c:pt>
                <c:pt idx="1197">
                  <c:v>1398102</c:v>
                </c:pt>
                <c:pt idx="1198">
                  <c:v>1398102</c:v>
                </c:pt>
                <c:pt idx="1199">
                  <c:v>1398102</c:v>
                </c:pt>
                <c:pt idx="1200">
                  <c:v>1398106</c:v>
                </c:pt>
                <c:pt idx="1201">
                  <c:v>1398106</c:v>
                </c:pt>
                <c:pt idx="1202">
                  <c:v>1398106</c:v>
                </c:pt>
                <c:pt idx="1203">
                  <c:v>1398106</c:v>
                </c:pt>
                <c:pt idx="1204">
                  <c:v>1398106</c:v>
                </c:pt>
                <c:pt idx="1205">
                  <c:v>1398106</c:v>
                </c:pt>
                <c:pt idx="1206">
                  <c:v>1398106</c:v>
                </c:pt>
                <c:pt idx="1207">
                  <c:v>1398106</c:v>
                </c:pt>
                <c:pt idx="1208">
                  <c:v>1398110</c:v>
                </c:pt>
                <c:pt idx="1209">
                  <c:v>1398114</c:v>
                </c:pt>
                <c:pt idx="1210">
                  <c:v>1398114</c:v>
                </c:pt>
                <c:pt idx="1211">
                  <c:v>1398118</c:v>
                </c:pt>
                <c:pt idx="1212">
                  <c:v>1398128</c:v>
                </c:pt>
                <c:pt idx="1213">
                  <c:v>1398132</c:v>
                </c:pt>
                <c:pt idx="1214">
                  <c:v>1398142</c:v>
                </c:pt>
                <c:pt idx="1215">
                  <c:v>1398142</c:v>
                </c:pt>
                <c:pt idx="1216">
                  <c:v>1398142</c:v>
                </c:pt>
                <c:pt idx="1217">
                  <c:v>1398142</c:v>
                </c:pt>
                <c:pt idx="1218">
                  <c:v>1398142</c:v>
                </c:pt>
                <c:pt idx="1219">
                  <c:v>1398142</c:v>
                </c:pt>
                <c:pt idx="1220">
                  <c:v>1398142</c:v>
                </c:pt>
                <c:pt idx="1221">
                  <c:v>1398146</c:v>
                </c:pt>
                <c:pt idx="1222">
                  <c:v>1398150</c:v>
                </c:pt>
                <c:pt idx="1223">
                  <c:v>1398154</c:v>
                </c:pt>
                <c:pt idx="1224">
                  <c:v>1398158</c:v>
                </c:pt>
                <c:pt idx="1225">
                  <c:v>1398158</c:v>
                </c:pt>
                <c:pt idx="1226">
                  <c:v>1398162</c:v>
                </c:pt>
                <c:pt idx="1227">
                  <c:v>1398162</c:v>
                </c:pt>
                <c:pt idx="1228">
                  <c:v>1398162</c:v>
                </c:pt>
                <c:pt idx="1229">
                  <c:v>1398162</c:v>
                </c:pt>
                <c:pt idx="1230">
                  <c:v>1398166</c:v>
                </c:pt>
                <c:pt idx="1231">
                  <c:v>1416776</c:v>
                </c:pt>
                <c:pt idx="1232">
                  <c:v>1416776</c:v>
                </c:pt>
                <c:pt idx="1233">
                  <c:v>1416780</c:v>
                </c:pt>
                <c:pt idx="1234">
                  <c:v>1416780</c:v>
                </c:pt>
                <c:pt idx="1235">
                  <c:v>1416784</c:v>
                </c:pt>
                <c:pt idx="1236">
                  <c:v>1416792</c:v>
                </c:pt>
                <c:pt idx="1237">
                  <c:v>1416792</c:v>
                </c:pt>
                <c:pt idx="1238">
                  <c:v>1416796</c:v>
                </c:pt>
                <c:pt idx="1239">
                  <c:v>1416796</c:v>
                </c:pt>
                <c:pt idx="1240">
                  <c:v>1416796</c:v>
                </c:pt>
                <c:pt idx="1241">
                  <c:v>1416796</c:v>
                </c:pt>
                <c:pt idx="1242">
                  <c:v>1416796</c:v>
                </c:pt>
                <c:pt idx="1243">
                  <c:v>1416796</c:v>
                </c:pt>
                <c:pt idx="1244">
                  <c:v>1416800</c:v>
                </c:pt>
                <c:pt idx="1245">
                  <c:v>1416800</c:v>
                </c:pt>
                <c:pt idx="1246">
                  <c:v>1416804</c:v>
                </c:pt>
                <c:pt idx="1247">
                  <c:v>1416808</c:v>
                </c:pt>
                <c:pt idx="1248">
                  <c:v>1416808</c:v>
                </c:pt>
                <c:pt idx="1249">
                  <c:v>1416808</c:v>
                </c:pt>
                <c:pt idx="1250">
                  <c:v>1416812</c:v>
                </c:pt>
                <c:pt idx="1251">
                  <c:v>1416812</c:v>
                </c:pt>
                <c:pt idx="1252">
                  <c:v>1416812</c:v>
                </c:pt>
                <c:pt idx="1253">
                  <c:v>1416812</c:v>
                </c:pt>
                <c:pt idx="1254">
                  <c:v>1416812</c:v>
                </c:pt>
                <c:pt idx="1255">
                  <c:v>1416818</c:v>
                </c:pt>
                <c:pt idx="1256">
                  <c:v>1435428</c:v>
                </c:pt>
                <c:pt idx="1257">
                  <c:v>1435428</c:v>
                </c:pt>
                <c:pt idx="1258">
                  <c:v>1435428</c:v>
                </c:pt>
                <c:pt idx="1259">
                  <c:v>1435432</c:v>
                </c:pt>
                <c:pt idx="1260">
                  <c:v>1435438</c:v>
                </c:pt>
                <c:pt idx="1261">
                  <c:v>1435444</c:v>
                </c:pt>
                <c:pt idx="1262">
                  <c:v>1435452</c:v>
                </c:pt>
                <c:pt idx="1263">
                  <c:v>1435460</c:v>
                </c:pt>
                <c:pt idx="1264">
                  <c:v>1454070</c:v>
                </c:pt>
                <c:pt idx="1265">
                  <c:v>1454070</c:v>
                </c:pt>
                <c:pt idx="1266">
                  <c:v>1454070</c:v>
                </c:pt>
                <c:pt idx="1267">
                  <c:v>1454070</c:v>
                </c:pt>
                <c:pt idx="1268">
                  <c:v>1454070</c:v>
                </c:pt>
                <c:pt idx="1269">
                  <c:v>1454070</c:v>
                </c:pt>
                <c:pt idx="1270">
                  <c:v>1454070</c:v>
                </c:pt>
                <c:pt idx="1271">
                  <c:v>1454070</c:v>
                </c:pt>
                <c:pt idx="1272">
                  <c:v>1454070</c:v>
                </c:pt>
                <c:pt idx="1273">
                  <c:v>1454070</c:v>
                </c:pt>
                <c:pt idx="1274">
                  <c:v>1454070</c:v>
                </c:pt>
                <c:pt idx="1275">
                  <c:v>1454070</c:v>
                </c:pt>
                <c:pt idx="1276">
                  <c:v>1454070</c:v>
                </c:pt>
                <c:pt idx="1277">
                  <c:v>1454070</c:v>
                </c:pt>
                <c:pt idx="1278">
                  <c:v>1454070</c:v>
                </c:pt>
                <c:pt idx="1279">
                  <c:v>1454070</c:v>
                </c:pt>
                <c:pt idx="1280">
                  <c:v>1454074</c:v>
                </c:pt>
                <c:pt idx="1281">
                  <c:v>1454084</c:v>
                </c:pt>
                <c:pt idx="1282">
                  <c:v>1454102</c:v>
                </c:pt>
                <c:pt idx="1283">
                  <c:v>1472712</c:v>
                </c:pt>
                <c:pt idx="1284">
                  <c:v>1472712</c:v>
                </c:pt>
                <c:pt idx="1285">
                  <c:v>1472712</c:v>
                </c:pt>
                <c:pt idx="1286">
                  <c:v>1472712</c:v>
                </c:pt>
                <c:pt idx="1287">
                  <c:v>1472716</c:v>
                </c:pt>
                <c:pt idx="1288">
                  <c:v>1472716</c:v>
                </c:pt>
                <c:pt idx="1289">
                  <c:v>1472720</c:v>
                </c:pt>
                <c:pt idx="1290">
                  <c:v>1472720</c:v>
                </c:pt>
                <c:pt idx="1291">
                  <c:v>1472720</c:v>
                </c:pt>
                <c:pt idx="1292">
                  <c:v>1472720</c:v>
                </c:pt>
                <c:pt idx="1293">
                  <c:v>1472720</c:v>
                </c:pt>
                <c:pt idx="1294">
                  <c:v>1472720</c:v>
                </c:pt>
                <c:pt idx="1295">
                  <c:v>1472720</c:v>
                </c:pt>
                <c:pt idx="1296">
                  <c:v>1472720</c:v>
                </c:pt>
                <c:pt idx="1297">
                  <c:v>1472720</c:v>
                </c:pt>
                <c:pt idx="1298">
                  <c:v>1472720</c:v>
                </c:pt>
                <c:pt idx="1299">
                  <c:v>1472720</c:v>
                </c:pt>
                <c:pt idx="1300">
                  <c:v>1472720</c:v>
                </c:pt>
                <c:pt idx="1301">
                  <c:v>1472720</c:v>
                </c:pt>
                <c:pt idx="1302">
                  <c:v>1472726</c:v>
                </c:pt>
                <c:pt idx="1303">
                  <c:v>1472746</c:v>
                </c:pt>
                <c:pt idx="1304">
                  <c:v>1491356</c:v>
                </c:pt>
                <c:pt idx="1305">
                  <c:v>1491356</c:v>
                </c:pt>
                <c:pt idx="1306">
                  <c:v>1491356</c:v>
                </c:pt>
                <c:pt idx="1307">
                  <c:v>1491356</c:v>
                </c:pt>
                <c:pt idx="1308">
                  <c:v>1491356</c:v>
                </c:pt>
                <c:pt idx="1309">
                  <c:v>1491356</c:v>
                </c:pt>
                <c:pt idx="1310">
                  <c:v>1491356</c:v>
                </c:pt>
                <c:pt idx="1311">
                  <c:v>1491356</c:v>
                </c:pt>
                <c:pt idx="1312">
                  <c:v>1491356</c:v>
                </c:pt>
                <c:pt idx="1313">
                  <c:v>1491356</c:v>
                </c:pt>
                <c:pt idx="1314">
                  <c:v>1491356</c:v>
                </c:pt>
                <c:pt idx="1315">
                  <c:v>1491356</c:v>
                </c:pt>
                <c:pt idx="1316">
                  <c:v>1491360</c:v>
                </c:pt>
                <c:pt idx="1317">
                  <c:v>1491364</c:v>
                </c:pt>
                <c:pt idx="1318">
                  <c:v>1491370</c:v>
                </c:pt>
                <c:pt idx="1319">
                  <c:v>1491374</c:v>
                </c:pt>
                <c:pt idx="1320">
                  <c:v>1491378</c:v>
                </c:pt>
                <c:pt idx="1321">
                  <c:v>1491382</c:v>
                </c:pt>
                <c:pt idx="1322">
                  <c:v>1491382</c:v>
                </c:pt>
                <c:pt idx="1323">
                  <c:v>1491382</c:v>
                </c:pt>
                <c:pt idx="1324">
                  <c:v>1491382</c:v>
                </c:pt>
                <c:pt idx="1325">
                  <c:v>1491382</c:v>
                </c:pt>
                <c:pt idx="1326">
                  <c:v>1491382</c:v>
                </c:pt>
                <c:pt idx="1327">
                  <c:v>1491382</c:v>
                </c:pt>
                <c:pt idx="1328">
                  <c:v>1491382</c:v>
                </c:pt>
                <c:pt idx="1329">
                  <c:v>1491382</c:v>
                </c:pt>
                <c:pt idx="1330">
                  <c:v>1491382</c:v>
                </c:pt>
                <c:pt idx="1331">
                  <c:v>1491382</c:v>
                </c:pt>
                <c:pt idx="1332">
                  <c:v>1491382</c:v>
                </c:pt>
                <c:pt idx="1333">
                  <c:v>1491382</c:v>
                </c:pt>
                <c:pt idx="1334">
                  <c:v>1491392</c:v>
                </c:pt>
                <c:pt idx="1335">
                  <c:v>1510002</c:v>
                </c:pt>
                <c:pt idx="1336">
                  <c:v>1510002</c:v>
                </c:pt>
                <c:pt idx="1337">
                  <c:v>1510002</c:v>
                </c:pt>
                <c:pt idx="1338">
                  <c:v>1510002</c:v>
                </c:pt>
                <c:pt idx="1339">
                  <c:v>1510008</c:v>
                </c:pt>
                <c:pt idx="1340">
                  <c:v>1510024</c:v>
                </c:pt>
                <c:pt idx="1341">
                  <c:v>1528634</c:v>
                </c:pt>
                <c:pt idx="1342">
                  <c:v>1528634</c:v>
                </c:pt>
                <c:pt idx="1343">
                  <c:v>1528634</c:v>
                </c:pt>
                <c:pt idx="1344">
                  <c:v>1528634</c:v>
                </c:pt>
                <c:pt idx="1345">
                  <c:v>1528634</c:v>
                </c:pt>
                <c:pt idx="1346">
                  <c:v>1528634</c:v>
                </c:pt>
                <c:pt idx="1347">
                  <c:v>1528634</c:v>
                </c:pt>
                <c:pt idx="1348">
                  <c:v>1528634</c:v>
                </c:pt>
                <c:pt idx="1349">
                  <c:v>1528634</c:v>
                </c:pt>
                <c:pt idx="1350">
                  <c:v>1528634</c:v>
                </c:pt>
                <c:pt idx="1351">
                  <c:v>1528634</c:v>
                </c:pt>
                <c:pt idx="1352">
                  <c:v>1528634</c:v>
                </c:pt>
                <c:pt idx="1353">
                  <c:v>1528634</c:v>
                </c:pt>
                <c:pt idx="1354">
                  <c:v>1528634</c:v>
                </c:pt>
                <c:pt idx="1355">
                  <c:v>1528634</c:v>
                </c:pt>
                <c:pt idx="1356">
                  <c:v>1528634</c:v>
                </c:pt>
                <c:pt idx="1357">
                  <c:v>1528638</c:v>
                </c:pt>
                <c:pt idx="1358">
                  <c:v>1528638</c:v>
                </c:pt>
                <c:pt idx="1359">
                  <c:v>1528646</c:v>
                </c:pt>
                <c:pt idx="1360">
                  <c:v>1547256</c:v>
                </c:pt>
                <c:pt idx="1361">
                  <c:v>1547256</c:v>
                </c:pt>
                <c:pt idx="1362">
                  <c:v>1547256</c:v>
                </c:pt>
                <c:pt idx="1363">
                  <c:v>1547260</c:v>
                </c:pt>
                <c:pt idx="1364">
                  <c:v>1547268</c:v>
                </c:pt>
                <c:pt idx="1365">
                  <c:v>1547288</c:v>
                </c:pt>
                <c:pt idx="1366">
                  <c:v>1565898</c:v>
                </c:pt>
                <c:pt idx="1367">
                  <c:v>1565898</c:v>
                </c:pt>
                <c:pt idx="1368">
                  <c:v>1565898</c:v>
                </c:pt>
                <c:pt idx="1369">
                  <c:v>1565898</c:v>
                </c:pt>
                <c:pt idx="1370">
                  <c:v>1565898</c:v>
                </c:pt>
                <c:pt idx="1371">
                  <c:v>1565898</c:v>
                </c:pt>
                <c:pt idx="1372">
                  <c:v>1565898</c:v>
                </c:pt>
                <c:pt idx="1373">
                  <c:v>1565898</c:v>
                </c:pt>
                <c:pt idx="1374">
                  <c:v>1565898</c:v>
                </c:pt>
                <c:pt idx="1375">
                  <c:v>1565904</c:v>
                </c:pt>
                <c:pt idx="1376">
                  <c:v>1565924</c:v>
                </c:pt>
                <c:pt idx="1377">
                  <c:v>1584534</c:v>
                </c:pt>
                <c:pt idx="1378">
                  <c:v>1584534</c:v>
                </c:pt>
                <c:pt idx="1379">
                  <c:v>1584534</c:v>
                </c:pt>
                <c:pt idx="1380">
                  <c:v>1584534</c:v>
                </c:pt>
                <c:pt idx="1381">
                  <c:v>1584534</c:v>
                </c:pt>
                <c:pt idx="1382">
                  <c:v>1584534</c:v>
                </c:pt>
                <c:pt idx="1383">
                  <c:v>1584534</c:v>
                </c:pt>
                <c:pt idx="1384">
                  <c:v>1584534</c:v>
                </c:pt>
                <c:pt idx="1385">
                  <c:v>1584534</c:v>
                </c:pt>
                <c:pt idx="1386">
                  <c:v>1584538</c:v>
                </c:pt>
                <c:pt idx="1387">
                  <c:v>1584542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A2-4BB9-95A6-3D1E8127AED5}"/>
            </c:ext>
          </c:extLst>
        </c:ser>
        <c:ser>
          <c:idx val="4"/>
          <c:order val="2"/>
          <c:tx>
            <c:strRef>
              <c:f>Sheet2!$E$1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Sheet2!$E$2:$E$1389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8</c:v>
                </c:pt>
                <c:pt idx="16">
                  <c:v>14</c:v>
                </c:pt>
                <c:pt idx="17">
                  <c:v>18</c:v>
                </c:pt>
                <c:pt idx="18">
                  <c:v>22</c:v>
                </c:pt>
                <c:pt idx="19">
                  <c:v>26</c:v>
                </c:pt>
                <c:pt idx="20">
                  <c:v>30</c:v>
                </c:pt>
                <c:pt idx="21">
                  <c:v>36</c:v>
                </c:pt>
                <c:pt idx="22">
                  <c:v>36</c:v>
                </c:pt>
                <c:pt idx="23">
                  <c:v>40</c:v>
                </c:pt>
                <c:pt idx="24">
                  <c:v>40</c:v>
                </c:pt>
                <c:pt idx="25">
                  <c:v>44</c:v>
                </c:pt>
                <c:pt idx="26">
                  <c:v>44</c:v>
                </c:pt>
                <c:pt idx="27">
                  <c:v>44</c:v>
                </c:pt>
                <c:pt idx="28">
                  <c:v>44</c:v>
                </c:pt>
                <c:pt idx="29">
                  <c:v>44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44</c:v>
                </c:pt>
                <c:pt idx="38">
                  <c:v>48</c:v>
                </c:pt>
                <c:pt idx="39">
                  <c:v>48</c:v>
                </c:pt>
                <c:pt idx="40">
                  <c:v>52</c:v>
                </c:pt>
                <c:pt idx="41">
                  <c:v>52</c:v>
                </c:pt>
                <c:pt idx="42">
                  <c:v>56</c:v>
                </c:pt>
                <c:pt idx="43">
                  <c:v>60</c:v>
                </c:pt>
                <c:pt idx="44">
                  <c:v>64</c:v>
                </c:pt>
                <c:pt idx="45">
                  <c:v>64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70</c:v>
                </c:pt>
                <c:pt idx="50">
                  <c:v>70</c:v>
                </c:pt>
                <c:pt idx="51">
                  <c:v>70</c:v>
                </c:pt>
                <c:pt idx="52">
                  <c:v>70</c:v>
                </c:pt>
                <c:pt idx="53">
                  <c:v>70</c:v>
                </c:pt>
                <c:pt idx="54">
                  <c:v>70</c:v>
                </c:pt>
                <c:pt idx="55">
                  <c:v>70</c:v>
                </c:pt>
                <c:pt idx="56">
                  <c:v>74</c:v>
                </c:pt>
                <c:pt idx="57">
                  <c:v>74</c:v>
                </c:pt>
                <c:pt idx="58">
                  <c:v>78</c:v>
                </c:pt>
                <c:pt idx="59">
                  <c:v>82</c:v>
                </c:pt>
                <c:pt idx="60">
                  <c:v>86</c:v>
                </c:pt>
                <c:pt idx="61">
                  <c:v>92</c:v>
                </c:pt>
                <c:pt idx="62">
                  <c:v>96</c:v>
                </c:pt>
                <c:pt idx="63">
                  <c:v>102</c:v>
                </c:pt>
                <c:pt idx="64">
                  <c:v>102</c:v>
                </c:pt>
                <c:pt idx="65">
                  <c:v>106</c:v>
                </c:pt>
                <c:pt idx="66">
                  <c:v>112</c:v>
                </c:pt>
                <c:pt idx="67">
                  <c:v>116</c:v>
                </c:pt>
                <c:pt idx="68">
                  <c:v>124</c:v>
                </c:pt>
                <c:pt idx="69">
                  <c:v>136</c:v>
                </c:pt>
                <c:pt idx="70">
                  <c:v>148</c:v>
                </c:pt>
                <c:pt idx="71">
                  <c:v>148</c:v>
                </c:pt>
                <c:pt idx="72">
                  <c:v>148</c:v>
                </c:pt>
                <c:pt idx="73">
                  <c:v>148</c:v>
                </c:pt>
                <c:pt idx="74">
                  <c:v>148</c:v>
                </c:pt>
                <c:pt idx="75">
                  <c:v>148</c:v>
                </c:pt>
                <c:pt idx="76">
                  <c:v>148</c:v>
                </c:pt>
                <c:pt idx="77">
                  <c:v>148</c:v>
                </c:pt>
                <c:pt idx="78">
                  <c:v>148</c:v>
                </c:pt>
                <c:pt idx="79">
                  <c:v>148</c:v>
                </c:pt>
                <c:pt idx="80">
                  <c:v>152</c:v>
                </c:pt>
                <c:pt idx="81">
                  <c:v>158</c:v>
                </c:pt>
                <c:pt idx="82">
                  <c:v>162</c:v>
                </c:pt>
                <c:pt idx="83">
                  <c:v>168</c:v>
                </c:pt>
                <c:pt idx="84">
                  <c:v>182</c:v>
                </c:pt>
                <c:pt idx="85">
                  <c:v>194</c:v>
                </c:pt>
                <c:pt idx="86">
                  <c:v>18804</c:v>
                </c:pt>
                <c:pt idx="87">
                  <c:v>18804</c:v>
                </c:pt>
                <c:pt idx="88">
                  <c:v>18804</c:v>
                </c:pt>
                <c:pt idx="89">
                  <c:v>18804</c:v>
                </c:pt>
                <c:pt idx="90">
                  <c:v>18804</c:v>
                </c:pt>
                <c:pt idx="91">
                  <c:v>18804</c:v>
                </c:pt>
                <c:pt idx="92">
                  <c:v>18804</c:v>
                </c:pt>
                <c:pt idx="93">
                  <c:v>18804</c:v>
                </c:pt>
                <c:pt idx="94">
                  <c:v>18804</c:v>
                </c:pt>
                <c:pt idx="95">
                  <c:v>18804</c:v>
                </c:pt>
                <c:pt idx="96">
                  <c:v>18804</c:v>
                </c:pt>
                <c:pt idx="97">
                  <c:v>18804</c:v>
                </c:pt>
                <c:pt idx="98">
                  <c:v>18804</c:v>
                </c:pt>
                <c:pt idx="99">
                  <c:v>18804</c:v>
                </c:pt>
                <c:pt idx="100">
                  <c:v>18804</c:v>
                </c:pt>
                <c:pt idx="101">
                  <c:v>18804</c:v>
                </c:pt>
                <c:pt idx="102">
                  <c:v>18804</c:v>
                </c:pt>
                <c:pt idx="103">
                  <c:v>18808</c:v>
                </c:pt>
                <c:pt idx="104">
                  <c:v>18812</c:v>
                </c:pt>
                <c:pt idx="105">
                  <c:v>18818</c:v>
                </c:pt>
                <c:pt idx="106">
                  <c:v>18826</c:v>
                </c:pt>
                <c:pt idx="107">
                  <c:v>18830</c:v>
                </c:pt>
                <c:pt idx="108">
                  <c:v>18834</c:v>
                </c:pt>
                <c:pt idx="109">
                  <c:v>18846</c:v>
                </c:pt>
                <c:pt idx="110">
                  <c:v>18856</c:v>
                </c:pt>
                <c:pt idx="111">
                  <c:v>18870</c:v>
                </c:pt>
                <c:pt idx="112">
                  <c:v>18884</c:v>
                </c:pt>
                <c:pt idx="113">
                  <c:v>37494</c:v>
                </c:pt>
                <c:pt idx="114">
                  <c:v>37494</c:v>
                </c:pt>
                <c:pt idx="115">
                  <c:v>37494</c:v>
                </c:pt>
                <c:pt idx="116">
                  <c:v>37494</c:v>
                </c:pt>
                <c:pt idx="117">
                  <c:v>37494</c:v>
                </c:pt>
                <c:pt idx="118">
                  <c:v>37494</c:v>
                </c:pt>
                <c:pt idx="119">
                  <c:v>37494</c:v>
                </c:pt>
                <c:pt idx="120">
                  <c:v>37494</c:v>
                </c:pt>
                <c:pt idx="121">
                  <c:v>37494</c:v>
                </c:pt>
                <c:pt idx="122">
                  <c:v>37494</c:v>
                </c:pt>
                <c:pt idx="123">
                  <c:v>37494</c:v>
                </c:pt>
                <c:pt idx="124">
                  <c:v>37494</c:v>
                </c:pt>
                <c:pt idx="125">
                  <c:v>37494</c:v>
                </c:pt>
                <c:pt idx="126">
                  <c:v>37494</c:v>
                </c:pt>
                <c:pt idx="127">
                  <c:v>37494</c:v>
                </c:pt>
                <c:pt idx="128">
                  <c:v>37498</c:v>
                </c:pt>
                <c:pt idx="129">
                  <c:v>37502</c:v>
                </c:pt>
                <c:pt idx="130">
                  <c:v>37502</c:v>
                </c:pt>
                <c:pt idx="131">
                  <c:v>37502</c:v>
                </c:pt>
                <c:pt idx="132">
                  <c:v>37502</c:v>
                </c:pt>
                <c:pt idx="133">
                  <c:v>37502</c:v>
                </c:pt>
                <c:pt idx="134">
                  <c:v>37502</c:v>
                </c:pt>
                <c:pt idx="135">
                  <c:v>37502</c:v>
                </c:pt>
                <c:pt idx="136">
                  <c:v>37502</c:v>
                </c:pt>
                <c:pt idx="137">
                  <c:v>37502</c:v>
                </c:pt>
                <c:pt idx="138">
                  <c:v>37502</c:v>
                </c:pt>
                <c:pt idx="139">
                  <c:v>37502</c:v>
                </c:pt>
                <c:pt idx="140">
                  <c:v>37506</c:v>
                </c:pt>
                <c:pt idx="141">
                  <c:v>37506</c:v>
                </c:pt>
                <c:pt idx="142">
                  <c:v>37510</c:v>
                </c:pt>
                <c:pt idx="143">
                  <c:v>37510</c:v>
                </c:pt>
                <c:pt idx="144">
                  <c:v>37510</c:v>
                </c:pt>
                <c:pt idx="145">
                  <c:v>37510</c:v>
                </c:pt>
                <c:pt idx="146">
                  <c:v>37510</c:v>
                </c:pt>
                <c:pt idx="147">
                  <c:v>37510</c:v>
                </c:pt>
                <c:pt idx="148">
                  <c:v>37510</c:v>
                </c:pt>
                <c:pt idx="149">
                  <c:v>37510</c:v>
                </c:pt>
                <c:pt idx="150">
                  <c:v>37510</c:v>
                </c:pt>
                <c:pt idx="151">
                  <c:v>37510</c:v>
                </c:pt>
                <c:pt idx="152">
                  <c:v>37510</c:v>
                </c:pt>
                <c:pt idx="153">
                  <c:v>37510</c:v>
                </c:pt>
                <c:pt idx="154">
                  <c:v>37510</c:v>
                </c:pt>
                <c:pt idx="155">
                  <c:v>37510</c:v>
                </c:pt>
                <c:pt idx="156">
                  <c:v>37510</c:v>
                </c:pt>
                <c:pt idx="157">
                  <c:v>37514</c:v>
                </c:pt>
                <c:pt idx="158">
                  <c:v>37514</c:v>
                </c:pt>
                <c:pt idx="159">
                  <c:v>37518</c:v>
                </c:pt>
                <c:pt idx="160">
                  <c:v>37522</c:v>
                </c:pt>
                <c:pt idx="161">
                  <c:v>37526</c:v>
                </c:pt>
                <c:pt idx="162">
                  <c:v>37532</c:v>
                </c:pt>
                <c:pt idx="163">
                  <c:v>37536</c:v>
                </c:pt>
                <c:pt idx="164">
                  <c:v>37542</c:v>
                </c:pt>
                <c:pt idx="165">
                  <c:v>37546</c:v>
                </c:pt>
                <c:pt idx="166">
                  <c:v>37550</c:v>
                </c:pt>
                <c:pt idx="167">
                  <c:v>37550</c:v>
                </c:pt>
                <c:pt idx="168">
                  <c:v>37550</c:v>
                </c:pt>
                <c:pt idx="169">
                  <c:v>37550</c:v>
                </c:pt>
                <c:pt idx="170">
                  <c:v>37550</c:v>
                </c:pt>
                <c:pt idx="171">
                  <c:v>37550</c:v>
                </c:pt>
                <c:pt idx="172">
                  <c:v>37550</c:v>
                </c:pt>
                <c:pt idx="173">
                  <c:v>37550</c:v>
                </c:pt>
                <c:pt idx="174">
                  <c:v>37550</c:v>
                </c:pt>
                <c:pt idx="175">
                  <c:v>37550</c:v>
                </c:pt>
                <c:pt idx="176">
                  <c:v>37550</c:v>
                </c:pt>
                <c:pt idx="177">
                  <c:v>37550</c:v>
                </c:pt>
                <c:pt idx="178">
                  <c:v>37550</c:v>
                </c:pt>
                <c:pt idx="179">
                  <c:v>37554</c:v>
                </c:pt>
                <c:pt idx="180">
                  <c:v>37558</c:v>
                </c:pt>
                <c:pt idx="181">
                  <c:v>37564</c:v>
                </c:pt>
                <c:pt idx="182">
                  <c:v>37574</c:v>
                </c:pt>
                <c:pt idx="183">
                  <c:v>37586</c:v>
                </c:pt>
                <c:pt idx="184">
                  <c:v>37596</c:v>
                </c:pt>
                <c:pt idx="185">
                  <c:v>37606</c:v>
                </c:pt>
                <c:pt idx="186">
                  <c:v>37620</c:v>
                </c:pt>
                <c:pt idx="187">
                  <c:v>37636</c:v>
                </c:pt>
                <c:pt idx="188">
                  <c:v>37650</c:v>
                </c:pt>
                <c:pt idx="189">
                  <c:v>37676</c:v>
                </c:pt>
                <c:pt idx="190">
                  <c:v>37698</c:v>
                </c:pt>
                <c:pt idx="191">
                  <c:v>56320</c:v>
                </c:pt>
                <c:pt idx="192">
                  <c:v>56320</c:v>
                </c:pt>
                <c:pt idx="193">
                  <c:v>56320</c:v>
                </c:pt>
                <c:pt idx="194">
                  <c:v>56320</c:v>
                </c:pt>
                <c:pt idx="195">
                  <c:v>56320</c:v>
                </c:pt>
                <c:pt idx="196">
                  <c:v>56320</c:v>
                </c:pt>
                <c:pt idx="197">
                  <c:v>56320</c:v>
                </c:pt>
                <c:pt idx="198">
                  <c:v>56324</c:v>
                </c:pt>
                <c:pt idx="199">
                  <c:v>56328</c:v>
                </c:pt>
                <c:pt idx="200">
                  <c:v>56332</c:v>
                </c:pt>
                <c:pt idx="201">
                  <c:v>56336</c:v>
                </c:pt>
                <c:pt idx="202">
                  <c:v>56336</c:v>
                </c:pt>
                <c:pt idx="203">
                  <c:v>56340</c:v>
                </c:pt>
                <c:pt idx="204">
                  <c:v>56340</c:v>
                </c:pt>
                <c:pt idx="205">
                  <c:v>56344</c:v>
                </c:pt>
                <c:pt idx="206">
                  <c:v>56348</c:v>
                </c:pt>
                <c:pt idx="207">
                  <c:v>56348</c:v>
                </c:pt>
                <c:pt idx="208">
                  <c:v>56348</c:v>
                </c:pt>
                <c:pt idx="209">
                  <c:v>56348</c:v>
                </c:pt>
                <c:pt idx="210">
                  <c:v>56348</c:v>
                </c:pt>
                <c:pt idx="211">
                  <c:v>56348</c:v>
                </c:pt>
                <c:pt idx="212">
                  <c:v>56348</c:v>
                </c:pt>
                <c:pt idx="213">
                  <c:v>56348</c:v>
                </c:pt>
                <c:pt idx="214">
                  <c:v>56348</c:v>
                </c:pt>
                <c:pt idx="215">
                  <c:v>56348</c:v>
                </c:pt>
                <c:pt idx="216">
                  <c:v>56348</c:v>
                </c:pt>
                <c:pt idx="217">
                  <c:v>56348</c:v>
                </c:pt>
                <c:pt idx="218">
                  <c:v>56348</c:v>
                </c:pt>
                <c:pt idx="219">
                  <c:v>56348</c:v>
                </c:pt>
                <c:pt idx="220">
                  <c:v>56348</c:v>
                </c:pt>
                <c:pt idx="221">
                  <c:v>56348</c:v>
                </c:pt>
                <c:pt idx="222">
                  <c:v>56348</c:v>
                </c:pt>
                <c:pt idx="223">
                  <c:v>56352</c:v>
                </c:pt>
                <c:pt idx="224">
                  <c:v>56362</c:v>
                </c:pt>
                <c:pt idx="225">
                  <c:v>56372</c:v>
                </c:pt>
                <c:pt idx="226">
                  <c:v>56378</c:v>
                </c:pt>
                <c:pt idx="227">
                  <c:v>56382</c:v>
                </c:pt>
                <c:pt idx="228">
                  <c:v>56392</c:v>
                </c:pt>
                <c:pt idx="229">
                  <c:v>75002</c:v>
                </c:pt>
                <c:pt idx="230">
                  <c:v>75002</c:v>
                </c:pt>
                <c:pt idx="231">
                  <c:v>75002</c:v>
                </c:pt>
                <c:pt idx="232">
                  <c:v>75002</c:v>
                </c:pt>
                <c:pt idx="233">
                  <c:v>75002</c:v>
                </c:pt>
                <c:pt idx="234">
                  <c:v>75006</c:v>
                </c:pt>
                <c:pt idx="235">
                  <c:v>75010</c:v>
                </c:pt>
                <c:pt idx="236">
                  <c:v>75014</c:v>
                </c:pt>
                <c:pt idx="237">
                  <c:v>75018</c:v>
                </c:pt>
                <c:pt idx="238">
                  <c:v>75018</c:v>
                </c:pt>
                <c:pt idx="239">
                  <c:v>75018</c:v>
                </c:pt>
                <c:pt idx="240">
                  <c:v>75018</c:v>
                </c:pt>
                <c:pt idx="241">
                  <c:v>75018</c:v>
                </c:pt>
                <c:pt idx="242">
                  <c:v>75018</c:v>
                </c:pt>
                <c:pt idx="243">
                  <c:v>75018</c:v>
                </c:pt>
                <c:pt idx="244">
                  <c:v>75018</c:v>
                </c:pt>
                <c:pt idx="245">
                  <c:v>75018</c:v>
                </c:pt>
                <c:pt idx="246">
                  <c:v>75018</c:v>
                </c:pt>
                <c:pt idx="247">
                  <c:v>75018</c:v>
                </c:pt>
                <c:pt idx="248">
                  <c:v>75018</c:v>
                </c:pt>
                <c:pt idx="249">
                  <c:v>75022</c:v>
                </c:pt>
                <c:pt idx="250">
                  <c:v>75026</c:v>
                </c:pt>
                <c:pt idx="251">
                  <c:v>75030</c:v>
                </c:pt>
                <c:pt idx="252">
                  <c:v>75034</c:v>
                </c:pt>
                <c:pt idx="253">
                  <c:v>75038</c:v>
                </c:pt>
                <c:pt idx="254">
                  <c:v>75042</c:v>
                </c:pt>
                <c:pt idx="255">
                  <c:v>75046</c:v>
                </c:pt>
                <c:pt idx="256">
                  <c:v>75050</c:v>
                </c:pt>
                <c:pt idx="257">
                  <c:v>75054</c:v>
                </c:pt>
                <c:pt idx="258">
                  <c:v>75054</c:v>
                </c:pt>
                <c:pt idx="259">
                  <c:v>75054</c:v>
                </c:pt>
                <c:pt idx="260">
                  <c:v>75054</c:v>
                </c:pt>
                <c:pt idx="261">
                  <c:v>75054</c:v>
                </c:pt>
                <c:pt idx="262">
                  <c:v>75054</c:v>
                </c:pt>
                <c:pt idx="263">
                  <c:v>75054</c:v>
                </c:pt>
                <c:pt idx="264">
                  <c:v>75054</c:v>
                </c:pt>
                <c:pt idx="265">
                  <c:v>75054</c:v>
                </c:pt>
                <c:pt idx="266">
                  <c:v>75054</c:v>
                </c:pt>
                <c:pt idx="267">
                  <c:v>75054</c:v>
                </c:pt>
                <c:pt idx="268">
                  <c:v>75054</c:v>
                </c:pt>
                <c:pt idx="269">
                  <c:v>75054</c:v>
                </c:pt>
                <c:pt idx="270">
                  <c:v>75060</c:v>
                </c:pt>
                <c:pt idx="271">
                  <c:v>75072</c:v>
                </c:pt>
                <c:pt idx="272">
                  <c:v>75082</c:v>
                </c:pt>
                <c:pt idx="273">
                  <c:v>93692</c:v>
                </c:pt>
                <c:pt idx="274">
                  <c:v>93692</c:v>
                </c:pt>
                <c:pt idx="275">
                  <c:v>93692</c:v>
                </c:pt>
                <c:pt idx="276">
                  <c:v>93692</c:v>
                </c:pt>
                <c:pt idx="277">
                  <c:v>93696</c:v>
                </c:pt>
                <c:pt idx="278">
                  <c:v>93700</c:v>
                </c:pt>
                <c:pt idx="279">
                  <c:v>93704</c:v>
                </c:pt>
                <c:pt idx="280">
                  <c:v>93704</c:v>
                </c:pt>
                <c:pt idx="281">
                  <c:v>93704</c:v>
                </c:pt>
                <c:pt idx="282">
                  <c:v>93704</c:v>
                </c:pt>
                <c:pt idx="283">
                  <c:v>93704</c:v>
                </c:pt>
                <c:pt idx="284">
                  <c:v>93704</c:v>
                </c:pt>
                <c:pt idx="285">
                  <c:v>93704</c:v>
                </c:pt>
                <c:pt idx="286">
                  <c:v>93704</c:v>
                </c:pt>
                <c:pt idx="287">
                  <c:v>93704</c:v>
                </c:pt>
                <c:pt idx="288">
                  <c:v>93704</c:v>
                </c:pt>
                <c:pt idx="289">
                  <c:v>93704</c:v>
                </c:pt>
                <c:pt idx="290">
                  <c:v>93704</c:v>
                </c:pt>
                <c:pt idx="291">
                  <c:v>93704</c:v>
                </c:pt>
                <c:pt idx="292">
                  <c:v>93704</c:v>
                </c:pt>
                <c:pt idx="293">
                  <c:v>93704</c:v>
                </c:pt>
                <c:pt idx="294">
                  <c:v>93708</c:v>
                </c:pt>
                <c:pt idx="295">
                  <c:v>93712</c:v>
                </c:pt>
                <c:pt idx="296">
                  <c:v>93718</c:v>
                </c:pt>
                <c:pt idx="297">
                  <c:v>93722</c:v>
                </c:pt>
                <c:pt idx="298">
                  <c:v>93722</c:v>
                </c:pt>
                <c:pt idx="299">
                  <c:v>93722</c:v>
                </c:pt>
                <c:pt idx="300">
                  <c:v>93722</c:v>
                </c:pt>
                <c:pt idx="301">
                  <c:v>93726</c:v>
                </c:pt>
                <c:pt idx="302">
                  <c:v>93726</c:v>
                </c:pt>
                <c:pt idx="303">
                  <c:v>93726</c:v>
                </c:pt>
                <c:pt idx="304">
                  <c:v>93726</c:v>
                </c:pt>
                <c:pt idx="305">
                  <c:v>93726</c:v>
                </c:pt>
                <c:pt idx="306">
                  <c:v>93726</c:v>
                </c:pt>
                <c:pt idx="307">
                  <c:v>93726</c:v>
                </c:pt>
                <c:pt idx="308">
                  <c:v>93726</c:v>
                </c:pt>
                <c:pt idx="309">
                  <c:v>93726</c:v>
                </c:pt>
                <c:pt idx="310">
                  <c:v>93726</c:v>
                </c:pt>
                <c:pt idx="311">
                  <c:v>93726</c:v>
                </c:pt>
                <c:pt idx="312">
                  <c:v>93726</c:v>
                </c:pt>
                <c:pt idx="313">
                  <c:v>93726</c:v>
                </c:pt>
                <c:pt idx="314">
                  <c:v>93726</c:v>
                </c:pt>
                <c:pt idx="315">
                  <c:v>93726</c:v>
                </c:pt>
                <c:pt idx="316">
                  <c:v>93726</c:v>
                </c:pt>
                <c:pt idx="317">
                  <c:v>93726</c:v>
                </c:pt>
                <c:pt idx="318">
                  <c:v>93726</c:v>
                </c:pt>
                <c:pt idx="319">
                  <c:v>93726</c:v>
                </c:pt>
                <c:pt idx="320">
                  <c:v>93726</c:v>
                </c:pt>
                <c:pt idx="321">
                  <c:v>93726</c:v>
                </c:pt>
                <c:pt idx="322">
                  <c:v>93726</c:v>
                </c:pt>
                <c:pt idx="323">
                  <c:v>93726</c:v>
                </c:pt>
                <c:pt idx="324">
                  <c:v>93726</c:v>
                </c:pt>
                <c:pt idx="325">
                  <c:v>93726</c:v>
                </c:pt>
                <c:pt idx="326">
                  <c:v>93730</c:v>
                </c:pt>
                <c:pt idx="327">
                  <c:v>93730</c:v>
                </c:pt>
                <c:pt idx="328">
                  <c:v>93734</c:v>
                </c:pt>
                <c:pt idx="329">
                  <c:v>93734</c:v>
                </c:pt>
                <c:pt idx="330">
                  <c:v>93738</c:v>
                </c:pt>
                <c:pt idx="331">
                  <c:v>93742</c:v>
                </c:pt>
                <c:pt idx="332">
                  <c:v>93742</c:v>
                </c:pt>
                <c:pt idx="333">
                  <c:v>93746</c:v>
                </c:pt>
                <c:pt idx="334">
                  <c:v>93746</c:v>
                </c:pt>
                <c:pt idx="335">
                  <c:v>93746</c:v>
                </c:pt>
                <c:pt idx="336">
                  <c:v>93746</c:v>
                </c:pt>
                <c:pt idx="337">
                  <c:v>93746</c:v>
                </c:pt>
                <c:pt idx="338">
                  <c:v>93746</c:v>
                </c:pt>
                <c:pt idx="339">
                  <c:v>93746</c:v>
                </c:pt>
                <c:pt idx="340">
                  <c:v>93746</c:v>
                </c:pt>
                <c:pt idx="341">
                  <c:v>93746</c:v>
                </c:pt>
                <c:pt idx="342">
                  <c:v>93746</c:v>
                </c:pt>
                <c:pt idx="343">
                  <c:v>93746</c:v>
                </c:pt>
                <c:pt idx="344">
                  <c:v>93746</c:v>
                </c:pt>
                <c:pt idx="345">
                  <c:v>93746</c:v>
                </c:pt>
                <c:pt idx="346">
                  <c:v>93746</c:v>
                </c:pt>
                <c:pt idx="347">
                  <c:v>93750</c:v>
                </c:pt>
                <c:pt idx="348">
                  <c:v>93754</c:v>
                </c:pt>
                <c:pt idx="349">
                  <c:v>93754</c:v>
                </c:pt>
                <c:pt idx="350">
                  <c:v>93766</c:v>
                </c:pt>
                <c:pt idx="351">
                  <c:v>93776</c:v>
                </c:pt>
                <c:pt idx="352">
                  <c:v>93786</c:v>
                </c:pt>
                <c:pt idx="353">
                  <c:v>93794</c:v>
                </c:pt>
                <c:pt idx="354">
                  <c:v>93802</c:v>
                </c:pt>
                <c:pt idx="355">
                  <c:v>93810</c:v>
                </c:pt>
                <c:pt idx="356">
                  <c:v>93822</c:v>
                </c:pt>
                <c:pt idx="357">
                  <c:v>93836</c:v>
                </c:pt>
                <c:pt idx="358">
                  <c:v>93844</c:v>
                </c:pt>
                <c:pt idx="359">
                  <c:v>93854</c:v>
                </c:pt>
                <c:pt idx="360">
                  <c:v>93858</c:v>
                </c:pt>
                <c:pt idx="361">
                  <c:v>93864</c:v>
                </c:pt>
                <c:pt idx="362">
                  <c:v>93864</c:v>
                </c:pt>
                <c:pt idx="363">
                  <c:v>93864</c:v>
                </c:pt>
                <c:pt idx="364">
                  <c:v>93864</c:v>
                </c:pt>
                <c:pt idx="365">
                  <c:v>93864</c:v>
                </c:pt>
                <c:pt idx="366">
                  <c:v>93864</c:v>
                </c:pt>
                <c:pt idx="367">
                  <c:v>93864</c:v>
                </c:pt>
                <c:pt idx="368">
                  <c:v>93864</c:v>
                </c:pt>
                <c:pt idx="369">
                  <c:v>93864</c:v>
                </c:pt>
                <c:pt idx="370">
                  <c:v>93868</c:v>
                </c:pt>
                <c:pt idx="371">
                  <c:v>93880</c:v>
                </c:pt>
                <c:pt idx="372">
                  <c:v>93892</c:v>
                </c:pt>
                <c:pt idx="373">
                  <c:v>93912</c:v>
                </c:pt>
                <c:pt idx="374">
                  <c:v>112522</c:v>
                </c:pt>
                <c:pt idx="375">
                  <c:v>112522</c:v>
                </c:pt>
                <c:pt idx="376">
                  <c:v>112522</c:v>
                </c:pt>
                <c:pt idx="377">
                  <c:v>112522</c:v>
                </c:pt>
                <c:pt idx="378">
                  <c:v>112522</c:v>
                </c:pt>
                <c:pt idx="379">
                  <c:v>112526</c:v>
                </c:pt>
                <c:pt idx="380">
                  <c:v>112530</c:v>
                </c:pt>
                <c:pt idx="381">
                  <c:v>112530</c:v>
                </c:pt>
                <c:pt idx="382">
                  <c:v>112534</c:v>
                </c:pt>
                <c:pt idx="383">
                  <c:v>112534</c:v>
                </c:pt>
                <c:pt idx="384">
                  <c:v>112534</c:v>
                </c:pt>
                <c:pt idx="385">
                  <c:v>112534</c:v>
                </c:pt>
                <c:pt idx="386">
                  <c:v>112534</c:v>
                </c:pt>
                <c:pt idx="387">
                  <c:v>112534</c:v>
                </c:pt>
                <c:pt idx="388">
                  <c:v>112534</c:v>
                </c:pt>
                <c:pt idx="389">
                  <c:v>112534</c:v>
                </c:pt>
                <c:pt idx="390">
                  <c:v>112534</c:v>
                </c:pt>
                <c:pt idx="391">
                  <c:v>112534</c:v>
                </c:pt>
                <c:pt idx="392">
                  <c:v>112534</c:v>
                </c:pt>
                <c:pt idx="393">
                  <c:v>112538</c:v>
                </c:pt>
                <c:pt idx="394">
                  <c:v>112538</c:v>
                </c:pt>
                <c:pt idx="395">
                  <c:v>112542</c:v>
                </c:pt>
                <c:pt idx="396">
                  <c:v>112546</c:v>
                </c:pt>
                <c:pt idx="397">
                  <c:v>112546</c:v>
                </c:pt>
                <c:pt idx="398">
                  <c:v>112550</c:v>
                </c:pt>
                <c:pt idx="399">
                  <c:v>112550</c:v>
                </c:pt>
                <c:pt idx="400">
                  <c:v>112550</c:v>
                </c:pt>
                <c:pt idx="401">
                  <c:v>112550</c:v>
                </c:pt>
                <c:pt idx="402">
                  <c:v>112550</c:v>
                </c:pt>
                <c:pt idx="403">
                  <c:v>112550</c:v>
                </c:pt>
                <c:pt idx="404">
                  <c:v>112550</c:v>
                </c:pt>
                <c:pt idx="405">
                  <c:v>112554</c:v>
                </c:pt>
                <c:pt idx="406">
                  <c:v>112554</c:v>
                </c:pt>
                <c:pt idx="407">
                  <c:v>112554</c:v>
                </c:pt>
                <c:pt idx="408">
                  <c:v>112554</c:v>
                </c:pt>
                <c:pt idx="409">
                  <c:v>112554</c:v>
                </c:pt>
                <c:pt idx="410">
                  <c:v>112554</c:v>
                </c:pt>
                <c:pt idx="411">
                  <c:v>112554</c:v>
                </c:pt>
                <c:pt idx="412">
                  <c:v>112554</c:v>
                </c:pt>
                <c:pt idx="413">
                  <c:v>112554</c:v>
                </c:pt>
                <c:pt idx="414">
                  <c:v>112554</c:v>
                </c:pt>
                <c:pt idx="415">
                  <c:v>112560</c:v>
                </c:pt>
                <c:pt idx="416">
                  <c:v>112572</c:v>
                </c:pt>
                <c:pt idx="417">
                  <c:v>112578</c:v>
                </c:pt>
                <c:pt idx="418">
                  <c:v>112588</c:v>
                </c:pt>
                <c:pt idx="419">
                  <c:v>112598</c:v>
                </c:pt>
                <c:pt idx="420">
                  <c:v>131208</c:v>
                </c:pt>
                <c:pt idx="421">
                  <c:v>131208</c:v>
                </c:pt>
                <c:pt idx="422">
                  <c:v>131208</c:v>
                </c:pt>
                <c:pt idx="423">
                  <c:v>131208</c:v>
                </c:pt>
                <c:pt idx="424">
                  <c:v>131208</c:v>
                </c:pt>
                <c:pt idx="425">
                  <c:v>131208</c:v>
                </c:pt>
                <c:pt idx="426">
                  <c:v>131208</c:v>
                </c:pt>
                <c:pt idx="427">
                  <c:v>131208</c:v>
                </c:pt>
                <c:pt idx="428">
                  <c:v>131208</c:v>
                </c:pt>
                <c:pt idx="429">
                  <c:v>131208</c:v>
                </c:pt>
                <c:pt idx="430">
                  <c:v>131208</c:v>
                </c:pt>
                <c:pt idx="431">
                  <c:v>131208</c:v>
                </c:pt>
                <c:pt idx="432">
                  <c:v>131208</c:v>
                </c:pt>
                <c:pt idx="433">
                  <c:v>131208</c:v>
                </c:pt>
                <c:pt idx="434">
                  <c:v>131208</c:v>
                </c:pt>
                <c:pt idx="435">
                  <c:v>131208</c:v>
                </c:pt>
                <c:pt idx="436">
                  <c:v>131208</c:v>
                </c:pt>
                <c:pt idx="437">
                  <c:v>131208</c:v>
                </c:pt>
                <c:pt idx="438">
                  <c:v>131208</c:v>
                </c:pt>
                <c:pt idx="439">
                  <c:v>131212</c:v>
                </c:pt>
                <c:pt idx="440">
                  <c:v>131216</c:v>
                </c:pt>
                <c:pt idx="441">
                  <c:v>131220</c:v>
                </c:pt>
                <c:pt idx="442">
                  <c:v>131226</c:v>
                </c:pt>
                <c:pt idx="443">
                  <c:v>131230</c:v>
                </c:pt>
                <c:pt idx="444">
                  <c:v>131240</c:v>
                </c:pt>
                <c:pt idx="445">
                  <c:v>131244</c:v>
                </c:pt>
                <c:pt idx="446">
                  <c:v>131250</c:v>
                </c:pt>
                <c:pt idx="447">
                  <c:v>131254</c:v>
                </c:pt>
                <c:pt idx="448">
                  <c:v>131260</c:v>
                </c:pt>
                <c:pt idx="449">
                  <c:v>131272</c:v>
                </c:pt>
                <c:pt idx="450">
                  <c:v>131272</c:v>
                </c:pt>
                <c:pt idx="451">
                  <c:v>131272</c:v>
                </c:pt>
                <c:pt idx="452">
                  <c:v>131272</c:v>
                </c:pt>
                <c:pt idx="453">
                  <c:v>131272</c:v>
                </c:pt>
                <c:pt idx="454">
                  <c:v>131272</c:v>
                </c:pt>
                <c:pt idx="455">
                  <c:v>131272</c:v>
                </c:pt>
                <c:pt idx="456">
                  <c:v>131272</c:v>
                </c:pt>
                <c:pt idx="457">
                  <c:v>131272</c:v>
                </c:pt>
                <c:pt idx="458">
                  <c:v>131272</c:v>
                </c:pt>
                <c:pt idx="459">
                  <c:v>131272</c:v>
                </c:pt>
                <c:pt idx="460">
                  <c:v>131272</c:v>
                </c:pt>
                <c:pt idx="461">
                  <c:v>131272</c:v>
                </c:pt>
                <c:pt idx="462">
                  <c:v>131280</c:v>
                </c:pt>
                <c:pt idx="463">
                  <c:v>149890</c:v>
                </c:pt>
                <c:pt idx="464">
                  <c:v>149890</c:v>
                </c:pt>
                <c:pt idx="465">
                  <c:v>149890</c:v>
                </c:pt>
                <c:pt idx="466">
                  <c:v>149890</c:v>
                </c:pt>
                <c:pt idx="467">
                  <c:v>149890</c:v>
                </c:pt>
                <c:pt idx="468">
                  <c:v>149890</c:v>
                </c:pt>
                <c:pt idx="469">
                  <c:v>149890</c:v>
                </c:pt>
                <c:pt idx="470">
                  <c:v>149890</c:v>
                </c:pt>
                <c:pt idx="471">
                  <c:v>149890</c:v>
                </c:pt>
                <c:pt idx="472">
                  <c:v>149890</c:v>
                </c:pt>
                <c:pt idx="473">
                  <c:v>149890</c:v>
                </c:pt>
                <c:pt idx="474">
                  <c:v>149890</c:v>
                </c:pt>
                <c:pt idx="475">
                  <c:v>149890</c:v>
                </c:pt>
                <c:pt idx="476">
                  <c:v>149894</c:v>
                </c:pt>
                <c:pt idx="477">
                  <c:v>149894</c:v>
                </c:pt>
                <c:pt idx="478">
                  <c:v>149898</c:v>
                </c:pt>
                <c:pt idx="479">
                  <c:v>149898</c:v>
                </c:pt>
                <c:pt idx="480">
                  <c:v>149898</c:v>
                </c:pt>
                <c:pt idx="481">
                  <c:v>149898</c:v>
                </c:pt>
                <c:pt idx="482">
                  <c:v>149898</c:v>
                </c:pt>
                <c:pt idx="483">
                  <c:v>149898</c:v>
                </c:pt>
                <c:pt idx="484">
                  <c:v>149898</c:v>
                </c:pt>
                <c:pt idx="485">
                  <c:v>149898</c:v>
                </c:pt>
                <c:pt idx="486">
                  <c:v>149898</c:v>
                </c:pt>
                <c:pt idx="487">
                  <c:v>149898</c:v>
                </c:pt>
                <c:pt idx="488">
                  <c:v>149898</c:v>
                </c:pt>
                <c:pt idx="489">
                  <c:v>149898</c:v>
                </c:pt>
                <c:pt idx="490">
                  <c:v>149898</c:v>
                </c:pt>
                <c:pt idx="491">
                  <c:v>149898</c:v>
                </c:pt>
                <c:pt idx="492">
                  <c:v>149898</c:v>
                </c:pt>
                <c:pt idx="493">
                  <c:v>149898</c:v>
                </c:pt>
                <c:pt idx="494">
                  <c:v>149898</c:v>
                </c:pt>
                <c:pt idx="495">
                  <c:v>149902</c:v>
                </c:pt>
                <c:pt idx="496">
                  <c:v>149906</c:v>
                </c:pt>
                <c:pt idx="497">
                  <c:v>149906</c:v>
                </c:pt>
                <c:pt idx="498">
                  <c:v>149910</c:v>
                </c:pt>
                <c:pt idx="499">
                  <c:v>149910</c:v>
                </c:pt>
                <c:pt idx="500">
                  <c:v>149914</c:v>
                </c:pt>
                <c:pt idx="501">
                  <c:v>149922</c:v>
                </c:pt>
                <c:pt idx="502">
                  <c:v>149922</c:v>
                </c:pt>
                <c:pt idx="503">
                  <c:v>149922</c:v>
                </c:pt>
                <c:pt idx="504">
                  <c:v>149922</c:v>
                </c:pt>
                <c:pt idx="505">
                  <c:v>149922</c:v>
                </c:pt>
                <c:pt idx="506">
                  <c:v>149922</c:v>
                </c:pt>
                <c:pt idx="507">
                  <c:v>149922</c:v>
                </c:pt>
                <c:pt idx="508">
                  <c:v>149922</c:v>
                </c:pt>
                <c:pt idx="509">
                  <c:v>149922</c:v>
                </c:pt>
                <c:pt idx="510">
                  <c:v>149922</c:v>
                </c:pt>
                <c:pt idx="511">
                  <c:v>149922</c:v>
                </c:pt>
                <c:pt idx="512">
                  <c:v>149922</c:v>
                </c:pt>
                <c:pt idx="513">
                  <c:v>149922</c:v>
                </c:pt>
                <c:pt idx="514">
                  <c:v>149922</c:v>
                </c:pt>
                <c:pt idx="515">
                  <c:v>149930</c:v>
                </c:pt>
                <c:pt idx="516">
                  <c:v>149934</c:v>
                </c:pt>
                <c:pt idx="517">
                  <c:v>149944</c:v>
                </c:pt>
                <c:pt idx="518">
                  <c:v>149954</c:v>
                </c:pt>
                <c:pt idx="519">
                  <c:v>149962</c:v>
                </c:pt>
                <c:pt idx="520">
                  <c:v>149972</c:v>
                </c:pt>
                <c:pt idx="521">
                  <c:v>149988</c:v>
                </c:pt>
                <c:pt idx="522">
                  <c:v>149992</c:v>
                </c:pt>
                <c:pt idx="523">
                  <c:v>150000</c:v>
                </c:pt>
                <c:pt idx="524">
                  <c:v>150010</c:v>
                </c:pt>
                <c:pt idx="525">
                  <c:v>150024</c:v>
                </c:pt>
                <c:pt idx="526">
                  <c:v>150034</c:v>
                </c:pt>
                <c:pt idx="527">
                  <c:v>150044</c:v>
                </c:pt>
                <c:pt idx="528">
                  <c:v>150050</c:v>
                </c:pt>
                <c:pt idx="529">
                  <c:v>150062</c:v>
                </c:pt>
                <c:pt idx="530">
                  <c:v>150062</c:v>
                </c:pt>
                <c:pt idx="531">
                  <c:v>150062</c:v>
                </c:pt>
                <c:pt idx="532">
                  <c:v>150062</c:v>
                </c:pt>
                <c:pt idx="533">
                  <c:v>150062</c:v>
                </c:pt>
                <c:pt idx="534">
                  <c:v>150062</c:v>
                </c:pt>
                <c:pt idx="535">
                  <c:v>150062</c:v>
                </c:pt>
                <c:pt idx="536">
                  <c:v>150062</c:v>
                </c:pt>
                <c:pt idx="537">
                  <c:v>150062</c:v>
                </c:pt>
                <c:pt idx="538">
                  <c:v>150062</c:v>
                </c:pt>
                <c:pt idx="539">
                  <c:v>150062</c:v>
                </c:pt>
                <c:pt idx="540">
                  <c:v>150062</c:v>
                </c:pt>
                <c:pt idx="541">
                  <c:v>150062</c:v>
                </c:pt>
                <c:pt idx="542">
                  <c:v>150062</c:v>
                </c:pt>
                <c:pt idx="543">
                  <c:v>150066</c:v>
                </c:pt>
                <c:pt idx="544">
                  <c:v>150078</c:v>
                </c:pt>
                <c:pt idx="545">
                  <c:v>150096</c:v>
                </c:pt>
                <c:pt idx="546">
                  <c:v>150108</c:v>
                </c:pt>
                <c:pt idx="547">
                  <c:v>150134</c:v>
                </c:pt>
                <c:pt idx="548">
                  <c:v>168744</c:v>
                </c:pt>
                <c:pt idx="549">
                  <c:v>168744</c:v>
                </c:pt>
                <c:pt idx="550">
                  <c:v>168744</c:v>
                </c:pt>
                <c:pt idx="551">
                  <c:v>168744</c:v>
                </c:pt>
                <c:pt idx="552">
                  <c:v>168744</c:v>
                </c:pt>
                <c:pt idx="553">
                  <c:v>168744</c:v>
                </c:pt>
                <c:pt idx="554">
                  <c:v>168744</c:v>
                </c:pt>
                <c:pt idx="555">
                  <c:v>168744</c:v>
                </c:pt>
                <c:pt idx="556">
                  <c:v>168744</c:v>
                </c:pt>
                <c:pt idx="557">
                  <c:v>168744</c:v>
                </c:pt>
                <c:pt idx="558">
                  <c:v>168744</c:v>
                </c:pt>
                <c:pt idx="559">
                  <c:v>168748</c:v>
                </c:pt>
                <c:pt idx="560">
                  <c:v>168752</c:v>
                </c:pt>
                <c:pt idx="561">
                  <c:v>168756</c:v>
                </c:pt>
                <c:pt idx="562">
                  <c:v>168756</c:v>
                </c:pt>
                <c:pt idx="563">
                  <c:v>168760</c:v>
                </c:pt>
                <c:pt idx="564">
                  <c:v>168764</c:v>
                </c:pt>
                <c:pt idx="565">
                  <c:v>168764</c:v>
                </c:pt>
                <c:pt idx="566">
                  <c:v>168768</c:v>
                </c:pt>
                <c:pt idx="567">
                  <c:v>168768</c:v>
                </c:pt>
                <c:pt idx="568">
                  <c:v>168768</c:v>
                </c:pt>
                <c:pt idx="569">
                  <c:v>168768</c:v>
                </c:pt>
                <c:pt idx="570">
                  <c:v>168768</c:v>
                </c:pt>
                <c:pt idx="571">
                  <c:v>168768</c:v>
                </c:pt>
                <c:pt idx="572">
                  <c:v>168768</c:v>
                </c:pt>
                <c:pt idx="573">
                  <c:v>168768</c:v>
                </c:pt>
                <c:pt idx="574">
                  <c:v>168768</c:v>
                </c:pt>
                <c:pt idx="575">
                  <c:v>168768</c:v>
                </c:pt>
                <c:pt idx="576">
                  <c:v>168768</c:v>
                </c:pt>
                <c:pt idx="577">
                  <c:v>168768</c:v>
                </c:pt>
                <c:pt idx="578">
                  <c:v>168768</c:v>
                </c:pt>
                <c:pt idx="579">
                  <c:v>168768</c:v>
                </c:pt>
                <c:pt idx="580">
                  <c:v>168768</c:v>
                </c:pt>
                <c:pt idx="581">
                  <c:v>168768</c:v>
                </c:pt>
                <c:pt idx="582">
                  <c:v>168768</c:v>
                </c:pt>
                <c:pt idx="583">
                  <c:v>168772</c:v>
                </c:pt>
                <c:pt idx="584">
                  <c:v>168784</c:v>
                </c:pt>
                <c:pt idx="585">
                  <c:v>168792</c:v>
                </c:pt>
                <c:pt idx="586">
                  <c:v>168808</c:v>
                </c:pt>
                <c:pt idx="587">
                  <c:v>187418</c:v>
                </c:pt>
                <c:pt idx="588">
                  <c:v>187418</c:v>
                </c:pt>
                <c:pt idx="589">
                  <c:v>187418</c:v>
                </c:pt>
                <c:pt idx="590">
                  <c:v>187418</c:v>
                </c:pt>
                <c:pt idx="591">
                  <c:v>187418</c:v>
                </c:pt>
                <c:pt idx="592">
                  <c:v>187418</c:v>
                </c:pt>
                <c:pt idx="593">
                  <c:v>187418</c:v>
                </c:pt>
                <c:pt idx="594">
                  <c:v>187418</c:v>
                </c:pt>
                <c:pt idx="595">
                  <c:v>187418</c:v>
                </c:pt>
                <c:pt idx="596">
                  <c:v>187418</c:v>
                </c:pt>
                <c:pt idx="597">
                  <c:v>187418</c:v>
                </c:pt>
                <c:pt idx="598">
                  <c:v>187418</c:v>
                </c:pt>
                <c:pt idx="599">
                  <c:v>187418</c:v>
                </c:pt>
                <c:pt idx="600">
                  <c:v>187418</c:v>
                </c:pt>
                <c:pt idx="601">
                  <c:v>187418</c:v>
                </c:pt>
                <c:pt idx="602">
                  <c:v>187418</c:v>
                </c:pt>
                <c:pt idx="603">
                  <c:v>187418</c:v>
                </c:pt>
                <c:pt idx="604">
                  <c:v>187418</c:v>
                </c:pt>
                <c:pt idx="605">
                  <c:v>187418</c:v>
                </c:pt>
                <c:pt idx="606">
                  <c:v>187422</c:v>
                </c:pt>
                <c:pt idx="607">
                  <c:v>187426</c:v>
                </c:pt>
                <c:pt idx="608">
                  <c:v>187430</c:v>
                </c:pt>
                <c:pt idx="609">
                  <c:v>187436</c:v>
                </c:pt>
                <c:pt idx="610">
                  <c:v>187442</c:v>
                </c:pt>
                <c:pt idx="611">
                  <c:v>187448</c:v>
                </c:pt>
                <c:pt idx="612">
                  <c:v>187452</c:v>
                </c:pt>
                <c:pt idx="613">
                  <c:v>187460</c:v>
                </c:pt>
                <c:pt idx="614">
                  <c:v>187468</c:v>
                </c:pt>
                <c:pt idx="615">
                  <c:v>187478</c:v>
                </c:pt>
                <c:pt idx="616">
                  <c:v>187490</c:v>
                </c:pt>
                <c:pt idx="617">
                  <c:v>187494</c:v>
                </c:pt>
                <c:pt idx="618">
                  <c:v>187494</c:v>
                </c:pt>
                <c:pt idx="619">
                  <c:v>187494</c:v>
                </c:pt>
                <c:pt idx="620">
                  <c:v>187494</c:v>
                </c:pt>
                <c:pt idx="621">
                  <c:v>187494</c:v>
                </c:pt>
                <c:pt idx="622">
                  <c:v>187494</c:v>
                </c:pt>
                <c:pt idx="623">
                  <c:v>187494</c:v>
                </c:pt>
                <c:pt idx="624">
                  <c:v>187494</c:v>
                </c:pt>
                <c:pt idx="625">
                  <c:v>187494</c:v>
                </c:pt>
                <c:pt idx="626">
                  <c:v>187494</c:v>
                </c:pt>
                <c:pt idx="627">
                  <c:v>187494</c:v>
                </c:pt>
                <c:pt idx="628">
                  <c:v>187494</c:v>
                </c:pt>
                <c:pt idx="629">
                  <c:v>187494</c:v>
                </c:pt>
                <c:pt idx="630">
                  <c:v>206104</c:v>
                </c:pt>
                <c:pt idx="631">
                  <c:v>206104</c:v>
                </c:pt>
                <c:pt idx="632">
                  <c:v>206104</c:v>
                </c:pt>
                <c:pt idx="633">
                  <c:v>206108</c:v>
                </c:pt>
                <c:pt idx="634">
                  <c:v>206108</c:v>
                </c:pt>
                <c:pt idx="635">
                  <c:v>206108</c:v>
                </c:pt>
                <c:pt idx="636">
                  <c:v>206112</c:v>
                </c:pt>
                <c:pt idx="637">
                  <c:v>206112</c:v>
                </c:pt>
                <c:pt idx="638">
                  <c:v>206112</c:v>
                </c:pt>
                <c:pt idx="639">
                  <c:v>206112</c:v>
                </c:pt>
                <c:pt idx="640">
                  <c:v>206112</c:v>
                </c:pt>
                <c:pt idx="641">
                  <c:v>206112</c:v>
                </c:pt>
                <c:pt idx="642">
                  <c:v>206112</c:v>
                </c:pt>
                <c:pt idx="643">
                  <c:v>206112</c:v>
                </c:pt>
                <c:pt idx="644">
                  <c:v>206112</c:v>
                </c:pt>
                <c:pt idx="645">
                  <c:v>206112</c:v>
                </c:pt>
                <c:pt idx="646">
                  <c:v>206112</c:v>
                </c:pt>
                <c:pt idx="647">
                  <c:v>206112</c:v>
                </c:pt>
                <c:pt idx="648">
                  <c:v>206112</c:v>
                </c:pt>
                <c:pt idx="649">
                  <c:v>206112</c:v>
                </c:pt>
                <c:pt idx="650">
                  <c:v>206112</c:v>
                </c:pt>
                <c:pt idx="651">
                  <c:v>206112</c:v>
                </c:pt>
                <c:pt idx="652">
                  <c:v>206112</c:v>
                </c:pt>
                <c:pt idx="653">
                  <c:v>206112</c:v>
                </c:pt>
                <c:pt idx="654">
                  <c:v>206112</c:v>
                </c:pt>
                <c:pt idx="655">
                  <c:v>206112</c:v>
                </c:pt>
                <c:pt idx="656">
                  <c:v>206112</c:v>
                </c:pt>
                <c:pt idx="657">
                  <c:v>206112</c:v>
                </c:pt>
                <c:pt idx="658">
                  <c:v>206112</c:v>
                </c:pt>
                <c:pt idx="659">
                  <c:v>206112</c:v>
                </c:pt>
                <c:pt idx="660">
                  <c:v>206116</c:v>
                </c:pt>
                <c:pt idx="661">
                  <c:v>206116</c:v>
                </c:pt>
                <c:pt idx="662">
                  <c:v>206120</c:v>
                </c:pt>
                <c:pt idx="663">
                  <c:v>206120</c:v>
                </c:pt>
                <c:pt idx="664">
                  <c:v>206124</c:v>
                </c:pt>
                <c:pt idx="665">
                  <c:v>206128</c:v>
                </c:pt>
                <c:pt idx="666">
                  <c:v>206128</c:v>
                </c:pt>
                <c:pt idx="667">
                  <c:v>206132</c:v>
                </c:pt>
                <c:pt idx="668">
                  <c:v>206132</c:v>
                </c:pt>
                <c:pt idx="669">
                  <c:v>206136</c:v>
                </c:pt>
                <c:pt idx="670">
                  <c:v>206136</c:v>
                </c:pt>
                <c:pt idx="671">
                  <c:v>206136</c:v>
                </c:pt>
                <c:pt idx="672">
                  <c:v>206136</c:v>
                </c:pt>
                <c:pt idx="673">
                  <c:v>206136</c:v>
                </c:pt>
                <c:pt idx="674">
                  <c:v>206136</c:v>
                </c:pt>
                <c:pt idx="675">
                  <c:v>206136</c:v>
                </c:pt>
                <c:pt idx="676">
                  <c:v>206136</c:v>
                </c:pt>
                <c:pt idx="677">
                  <c:v>206136</c:v>
                </c:pt>
                <c:pt idx="678">
                  <c:v>206136</c:v>
                </c:pt>
                <c:pt idx="679">
                  <c:v>206136</c:v>
                </c:pt>
                <c:pt idx="680">
                  <c:v>206136</c:v>
                </c:pt>
                <c:pt idx="681">
                  <c:v>206136</c:v>
                </c:pt>
                <c:pt idx="682">
                  <c:v>206136</c:v>
                </c:pt>
                <c:pt idx="683">
                  <c:v>206140</c:v>
                </c:pt>
                <c:pt idx="684">
                  <c:v>206144</c:v>
                </c:pt>
                <c:pt idx="685">
                  <c:v>206152</c:v>
                </c:pt>
                <c:pt idx="686">
                  <c:v>206160</c:v>
                </c:pt>
                <c:pt idx="687">
                  <c:v>206170</c:v>
                </c:pt>
                <c:pt idx="688">
                  <c:v>206182</c:v>
                </c:pt>
                <c:pt idx="689">
                  <c:v>206192</c:v>
                </c:pt>
                <c:pt idx="690">
                  <c:v>206206</c:v>
                </c:pt>
                <c:pt idx="691">
                  <c:v>206218</c:v>
                </c:pt>
                <c:pt idx="692">
                  <c:v>206218</c:v>
                </c:pt>
                <c:pt idx="693">
                  <c:v>206230</c:v>
                </c:pt>
                <c:pt idx="694">
                  <c:v>206248</c:v>
                </c:pt>
                <c:pt idx="695">
                  <c:v>206258</c:v>
                </c:pt>
                <c:pt idx="696">
                  <c:v>206264</c:v>
                </c:pt>
                <c:pt idx="697">
                  <c:v>206268</c:v>
                </c:pt>
                <c:pt idx="698">
                  <c:v>206268</c:v>
                </c:pt>
                <c:pt idx="699">
                  <c:v>206268</c:v>
                </c:pt>
                <c:pt idx="700">
                  <c:v>206268</c:v>
                </c:pt>
                <c:pt idx="701">
                  <c:v>206268</c:v>
                </c:pt>
                <c:pt idx="702">
                  <c:v>206268</c:v>
                </c:pt>
                <c:pt idx="703">
                  <c:v>206268</c:v>
                </c:pt>
                <c:pt idx="704">
                  <c:v>206268</c:v>
                </c:pt>
                <c:pt idx="705">
                  <c:v>206268</c:v>
                </c:pt>
                <c:pt idx="706">
                  <c:v>206268</c:v>
                </c:pt>
                <c:pt idx="707">
                  <c:v>206268</c:v>
                </c:pt>
                <c:pt idx="708">
                  <c:v>206268</c:v>
                </c:pt>
                <c:pt idx="709">
                  <c:v>206272</c:v>
                </c:pt>
                <c:pt idx="710">
                  <c:v>206272</c:v>
                </c:pt>
                <c:pt idx="711">
                  <c:v>206278</c:v>
                </c:pt>
                <c:pt idx="712">
                  <c:v>206286</c:v>
                </c:pt>
                <c:pt idx="713">
                  <c:v>206296</c:v>
                </c:pt>
                <c:pt idx="714">
                  <c:v>206320</c:v>
                </c:pt>
                <c:pt idx="715">
                  <c:v>224942</c:v>
                </c:pt>
                <c:pt idx="716">
                  <c:v>224942</c:v>
                </c:pt>
                <c:pt idx="717">
                  <c:v>224942</c:v>
                </c:pt>
                <c:pt idx="718">
                  <c:v>224942</c:v>
                </c:pt>
                <c:pt idx="719">
                  <c:v>224942</c:v>
                </c:pt>
                <c:pt idx="720">
                  <c:v>224942</c:v>
                </c:pt>
                <c:pt idx="721">
                  <c:v>224942</c:v>
                </c:pt>
                <c:pt idx="722">
                  <c:v>224942</c:v>
                </c:pt>
                <c:pt idx="723">
                  <c:v>224942</c:v>
                </c:pt>
                <c:pt idx="724">
                  <c:v>224942</c:v>
                </c:pt>
                <c:pt idx="725">
                  <c:v>224942</c:v>
                </c:pt>
                <c:pt idx="726">
                  <c:v>224942</c:v>
                </c:pt>
                <c:pt idx="727">
                  <c:v>224942</c:v>
                </c:pt>
                <c:pt idx="728">
                  <c:v>224946</c:v>
                </c:pt>
                <c:pt idx="729">
                  <c:v>224950</c:v>
                </c:pt>
                <c:pt idx="730">
                  <c:v>224950</c:v>
                </c:pt>
                <c:pt idx="731">
                  <c:v>224950</c:v>
                </c:pt>
                <c:pt idx="732">
                  <c:v>224954</c:v>
                </c:pt>
                <c:pt idx="733">
                  <c:v>224954</c:v>
                </c:pt>
                <c:pt idx="734">
                  <c:v>224954</c:v>
                </c:pt>
                <c:pt idx="735">
                  <c:v>224954</c:v>
                </c:pt>
                <c:pt idx="736">
                  <c:v>224954</c:v>
                </c:pt>
                <c:pt idx="737">
                  <c:v>224954</c:v>
                </c:pt>
                <c:pt idx="738">
                  <c:v>224958</c:v>
                </c:pt>
                <c:pt idx="739">
                  <c:v>224958</c:v>
                </c:pt>
                <c:pt idx="740">
                  <c:v>224962</c:v>
                </c:pt>
                <c:pt idx="741">
                  <c:v>224966</c:v>
                </c:pt>
                <c:pt idx="742">
                  <c:v>224966</c:v>
                </c:pt>
                <c:pt idx="743">
                  <c:v>224970</c:v>
                </c:pt>
                <c:pt idx="744">
                  <c:v>224970</c:v>
                </c:pt>
                <c:pt idx="745">
                  <c:v>224970</c:v>
                </c:pt>
                <c:pt idx="746">
                  <c:v>224970</c:v>
                </c:pt>
                <c:pt idx="747">
                  <c:v>224970</c:v>
                </c:pt>
                <c:pt idx="748">
                  <c:v>224970</c:v>
                </c:pt>
                <c:pt idx="749">
                  <c:v>224970</c:v>
                </c:pt>
                <c:pt idx="750">
                  <c:v>224970</c:v>
                </c:pt>
                <c:pt idx="751">
                  <c:v>224974</c:v>
                </c:pt>
                <c:pt idx="752">
                  <c:v>224980</c:v>
                </c:pt>
                <c:pt idx="753">
                  <c:v>224986</c:v>
                </c:pt>
                <c:pt idx="754">
                  <c:v>224992</c:v>
                </c:pt>
                <c:pt idx="755">
                  <c:v>225002</c:v>
                </c:pt>
                <c:pt idx="756">
                  <c:v>225016</c:v>
                </c:pt>
                <c:pt idx="757">
                  <c:v>243626</c:v>
                </c:pt>
                <c:pt idx="758">
                  <c:v>243626</c:v>
                </c:pt>
                <c:pt idx="759">
                  <c:v>243626</c:v>
                </c:pt>
                <c:pt idx="760">
                  <c:v>243626</c:v>
                </c:pt>
                <c:pt idx="761">
                  <c:v>243626</c:v>
                </c:pt>
                <c:pt idx="762">
                  <c:v>243626</c:v>
                </c:pt>
                <c:pt idx="763">
                  <c:v>243626</c:v>
                </c:pt>
                <c:pt idx="764">
                  <c:v>243626</c:v>
                </c:pt>
                <c:pt idx="765">
                  <c:v>243626</c:v>
                </c:pt>
                <c:pt idx="766">
                  <c:v>243626</c:v>
                </c:pt>
                <c:pt idx="767">
                  <c:v>243626</c:v>
                </c:pt>
                <c:pt idx="768">
                  <c:v>243626</c:v>
                </c:pt>
                <c:pt idx="769">
                  <c:v>243626</c:v>
                </c:pt>
                <c:pt idx="770">
                  <c:v>243626</c:v>
                </c:pt>
                <c:pt idx="771">
                  <c:v>243626</c:v>
                </c:pt>
                <c:pt idx="772">
                  <c:v>243626</c:v>
                </c:pt>
                <c:pt idx="773">
                  <c:v>243626</c:v>
                </c:pt>
                <c:pt idx="774">
                  <c:v>243626</c:v>
                </c:pt>
                <c:pt idx="775">
                  <c:v>243630</c:v>
                </c:pt>
                <c:pt idx="776">
                  <c:v>243634</c:v>
                </c:pt>
                <c:pt idx="777">
                  <c:v>243638</c:v>
                </c:pt>
                <c:pt idx="778">
                  <c:v>243642</c:v>
                </c:pt>
                <c:pt idx="779">
                  <c:v>243646</c:v>
                </c:pt>
                <c:pt idx="780">
                  <c:v>243652</c:v>
                </c:pt>
                <c:pt idx="781">
                  <c:v>243658</c:v>
                </c:pt>
                <c:pt idx="782">
                  <c:v>243664</c:v>
                </c:pt>
                <c:pt idx="783">
                  <c:v>243672</c:v>
                </c:pt>
                <c:pt idx="784">
                  <c:v>243676</c:v>
                </c:pt>
                <c:pt idx="785">
                  <c:v>243676</c:v>
                </c:pt>
                <c:pt idx="786">
                  <c:v>243676</c:v>
                </c:pt>
                <c:pt idx="787">
                  <c:v>243676</c:v>
                </c:pt>
                <c:pt idx="788">
                  <c:v>243676</c:v>
                </c:pt>
                <c:pt idx="789">
                  <c:v>243676</c:v>
                </c:pt>
                <c:pt idx="790">
                  <c:v>243676</c:v>
                </c:pt>
                <c:pt idx="791">
                  <c:v>243676</c:v>
                </c:pt>
                <c:pt idx="792">
                  <c:v>243676</c:v>
                </c:pt>
                <c:pt idx="793">
                  <c:v>243676</c:v>
                </c:pt>
                <c:pt idx="794">
                  <c:v>243676</c:v>
                </c:pt>
                <c:pt idx="795">
                  <c:v>243676</c:v>
                </c:pt>
                <c:pt idx="796">
                  <c:v>243676</c:v>
                </c:pt>
                <c:pt idx="797">
                  <c:v>243676</c:v>
                </c:pt>
                <c:pt idx="798">
                  <c:v>243680</c:v>
                </c:pt>
                <c:pt idx="799">
                  <c:v>262290</c:v>
                </c:pt>
                <c:pt idx="800">
                  <c:v>262290</c:v>
                </c:pt>
                <c:pt idx="801">
                  <c:v>262290</c:v>
                </c:pt>
                <c:pt idx="802">
                  <c:v>262290</c:v>
                </c:pt>
                <c:pt idx="803">
                  <c:v>262290</c:v>
                </c:pt>
                <c:pt idx="804">
                  <c:v>262290</c:v>
                </c:pt>
                <c:pt idx="805">
                  <c:v>262290</c:v>
                </c:pt>
                <c:pt idx="806">
                  <c:v>262294</c:v>
                </c:pt>
                <c:pt idx="807">
                  <c:v>262294</c:v>
                </c:pt>
                <c:pt idx="808">
                  <c:v>262294</c:v>
                </c:pt>
                <c:pt idx="809">
                  <c:v>262294</c:v>
                </c:pt>
                <c:pt idx="810">
                  <c:v>262294</c:v>
                </c:pt>
                <c:pt idx="811">
                  <c:v>262298</c:v>
                </c:pt>
                <c:pt idx="812">
                  <c:v>262298</c:v>
                </c:pt>
                <c:pt idx="813">
                  <c:v>262302</c:v>
                </c:pt>
                <c:pt idx="814">
                  <c:v>262306</c:v>
                </c:pt>
                <c:pt idx="815">
                  <c:v>262306</c:v>
                </c:pt>
                <c:pt idx="816">
                  <c:v>262306</c:v>
                </c:pt>
                <c:pt idx="817">
                  <c:v>262306</c:v>
                </c:pt>
                <c:pt idx="818">
                  <c:v>262306</c:v>
                </c:pt>
                <c:pt idx="819">
                  <c:v>262306</c:v>
                </c:pt>
                <c:pt idx="820">
                  <c:v>262306</c:v>
                </c:pt>
                <c:pt idx="821">
                  <c:v>262306</c:v>
                </c:pt>
                <c:pt idx="822">
                  <c:v>262306</c:v>
                </c:pt>
                <c:pt idx="823">
                  <c:v>262306</c:v>
                </c:pt>
                <c:pt idx="824">
                  <c:v>262306</c:v>
                </c:pt>
                <c:pt idx="825">
                  <c:v>262306</c:v>
                </c:pt>
                <c:pt idx="826">
                  <c:v>262306</c:v>
                </c:pt>
                <c:pt idx="827">
                  <c:v>262306</c:v>
                </c:pt>
                <c:pt idx="828">
                  <c:v>262306</c:v>
                </c:pt>
                <c:pt idx="829">
                  <c:v>262306</c:v>
                </c:pt>
                <c:pt idx="830">
                  <c:v>262306</c:v>
                </c:pt>
                <c:pt idx="831">
                  <c:v>262312</c:v>
                </c:pt>
                <c:pt idx="832">
                  <c:v>262316</c:v>
                </c:pt>
                <c:pt idx="833">
                  <c:v>262316</c:v>
                </c:pt>
                <c:pt idx="834">
                  <c:v>262320</c:v>
                </c:pt>
                <c:pt idx="835">
                  <c:v>262320</c:v>
                </c:pt>
                <c:pt idx="836">
                  <c:v>262324</c:v>
                </c:pt>
                <c:pt idx="837">
                  <c:v>262332</c:v>
                </c:pt>
                <c:pt idx="838">
                  <c:v>262336</c:v>
                </c:pt>
                <c:pt idx="839">
                  <c:v>262336</c:v>
                </c:pt>
                <c:pt idx="840">
                  <c:v>262340</c:v>
                </c:pt>
                <c:pt idx="841">
                  <c:v>262340</c:v>
                </c:pt>
                <c:pt idx="842">
                  <c:v>262340</c:v>
                </c:pt>
                <c:pt idx="843">
                  <c:v>262340</c:v>
                </c:pt>
                <c:pt idx="844">
                  <c:v>262340</c:v>
                </c:pt>
                <c:pt idx="845">
                  <c:v>262340</c:v>
                </c:pt>
                <c:pt idx="846">
                  <c:v>262340</c:v>
                </c:pt>
                <c:pt idx="847">
                  <c:v>262340</c:v>
                </c:pt>
                <c:pt idx="848">
                  <c:v>262340</c:v>
                </c:pt>
                <c:pt idx="849">
                  <c:v>262340</c:v>
                </c:pt>
                <c:pt idx="850">
                  <c:v>262344</c:v>
                </c:pt>
                <c:pt idx="851">
                  <c:v>262348</c:v>
                </c:pt>
                <c:pt idx="852">
                  <c:v>262348</c:v>
                </c:pt>
                <c:pt idx="853">
                  <c:v>262358</c:v>
                </c:pt>
                <c:pt idx="854">
                  <c:v>262358</c:v>
                </c:pt>
                <c:pt idx="855">
                  <c:v>262366</c:v>
                </c:pt>
                <c:pt idx="856">
                  <c:v>262376</c:v>
                </c:pt>
                <c:pt idx="857">
                  <c:v>262386</c:v>
                </c:pt>
                <c:pt idx="858">
                  <c:v>262396</c:v>
                </c:pt>
                <c:pt idx="859">
                  <c:v>262404</c:v>
                </c:pt>
                <c:pt idx="860">
                  <c:v>262416</c:v>
                </c:pt>
                <c:pt idx="861">
                  <c:v>262428</c:v>
                </c:pt>
                <c:pt idx="862">
                  <c:v>262440</c:v>
                </c:pt>
                <c:pt idx="863">
                  <c:v>262452</c:v>
                </c:pt>
                <c:pt idx="864">
                  <c:v>262462</c:v>
                </c:pt>
                <c:pt idx="865">
                  <c:v>262472</c:v>
                </c:pt>
                <c:pt idx="866">
                  <c:v>262476</c:v>
                </c:pt>
                <c:pt idx="867">
                  <c:v>262476</c:v>
                </c:pt>
                <c:pt idx="868">
                  <c:v>262476</c:v>
                </c:pt>
                <c:pt idx="869">
                  <c:v>262476</c:v>
                </c:pt>
                <c:pt idx="870">
                  <c:v>262476</c:v>
                </c:pt>
                <c:pt idx="871">
                  <c:v>262476</c:v>
                </c:pt>
                <c:pt idx="872">
                  <c:v>262476</c:v>
                </c:pt>
                <c:pt idx="873">
                  <c:v>262476</c:v>
                </c:pt>
                <c:pt idx="874">
                  <c:v>262476</c:v>
                </c:pt>
                <c:pt idx="875">
                  <c:v>262476</c:v>
                </c:pt>
                <c:pt idx="876">
                  <c:v>262476</c:v>
                </c:pt>
                <c:pt idx="877">
                  <c:v>262476</c:v>
                </c:pt>
                <c:pt idx="878">
                  <c:v>262476</c:v>
                </c:pt>
                <c:pt idx="879">
                  <c:v>262476</c:v>
                </c:pt>
                <c:pt idx="880">
                  <c:v>262476</c:v>
                </c:pt>
                <c:pt idx="881">
                  <c:v>262482</c:v>
                </c:pt>
                <c:pt idx="882">
                  <c:v>262490</c:v>
                </c:pt>
                <c:pt idx="883">
                  <c:v>262504</c:v>
                </c:pt>
                <c:pt idx="884">
                  <c:v>281114</c:v>
                </c:pt>
                <c:pt idx="885">
                  <c:v>281114</c:v>
                </c:pt>
                <c:pt idx="886">
                  <c:v>281114</c:v>
                </c:pt>
                <c:pt idx="887">
                  <c:v>281114</c:v>
                </c:pt>
                <c:pt idx="888">
                  <c:v>281114</c:v>
                </c:pt>
                <c:pt idx="889">
                  <c:v>281114</c:v>
                </c:pt>
                <c:pt idx="890">
                  <c:v>281114</c:v>
                </c:pt>
                <c:pt idx="891">
                  <c:v>281114</c:v>
                </c:pt>
                <c:pt idx="892">
                  <c:v>281114</c:v>
                </c:pt>
                <c:pt idx="893">
                  <c:v>281114</c:v>
                </c:pt>
                <c:pt idx="894">
                  <c:v>281114</c:v>
                </c:pt>
                <c:pt idx="895">
                  <c:v>281114</c:v>
                </c:pt>
                <c:pt idx="896">
                  <c:v>281118</c:v>
                </c:pt>
                <c:pt idx="897">
                  <c:v>281122</c:v>
                </c:pt>
                <c:pt idx="898">
                  <c:v>281126</c:v>
                </c:pt>
                <c:pt idx="899">
                  <c:v>281130</c:v>
                </c:pt>
                <c:pt idx="900">
                  <c:v>281130</c:v>
                </c:pt>
                <c:pt idx="901">
                  <c:v>281134</c:v>
                </c:pt>
                <c:pt idx="902">
                  <c:v>281134</c:v>
                </c:pt>
                <c:pt idx="903">
                  <c:v>281134</c:v>
                </c:pt>
                <c:pt idx="904">
                  <c:v>281134</c:v>
                </c:pt>
                <c:pt idx="905">
                  <c:v>281134</c:v>
                </c:pt>
                <c:pt idx="906">
                  <c:v>281134</c:v>
                </c:pt>
                <c:pt idx="907">
                  <c:v>281134</c:v>
                </c:pt>
                <c:pt idx="908">
                  <c:v>281134</c:v>
                </c:pt>
                <c:pt idx="909">
                  <c:v>281134</c:v>
                </c:pt>
                <c:pt idx="910">
                  <c:v>281134</c:v>
                </c:pt>
                <c:pt idx="911">
                  <c:v>281138</c:v>
                </c:pt>
                <c:pt idx="912">
                  <c:v>281138</c:v>
                </c:pt>
                <c:pt idx="913">
                  <c:v>281138</c:v>
                </c:pt>
                <c:pt idx="914">
                  <c:v>281138</c:v>
                </c:pt>
                <c:pt idx="915">
                  <c:v>281138</c:v>
                </c:pt>
                <c:pt idx="916">
                  <c:v>281138</c:v>
                </c:pt>
                <c:pt idx="917">
                  <c:v>281138</c:v>
                </c:pt>
                <c:pt idx="918">
                  <c:v>281138</c:v>
                </c:pt>
                <c:pt idx="919">
                  <c:v>281142</c:v>
                </c:pt>
                <c:pt idx="920">
                  <c:v>281146</c:v>
                </c:pt>
                <c:pt idx="921">
                  <c:v>281152</c:v>
                </c:pt>
                <c:pt idx="922">
                  <c:v>281158</c:v>
                </c:pt>
                <c:pt idx="923">
                  <c:v>281166</c:v>
                </c:pt>
                <c:pt idx="924">
                  <c:v>281178</c:v>
                </c:pt>
                <c:pt idx="925">
                  <c:v>281196</c:v>
                </c:pt>
                <c:pt idx="926">
                  <c:v>299806</c:v>
                </c:pt>
                <c:pt idx="927">
                  <c:v>299806</c:v>
                </c:pt>
                <c:pt idx="928">
                  <c:v>299806</c:v>
                </c:pt>
                <c:pt idx="929">
                  <c:v>299806</c:v>
                </c:pt>
                <c:pt idx="930">
                  <c:v>299806</c:v>
                </c:pt>
                <c:pt idx="931">
                  <c:v>299806</c:v>
                </c:pt>
                <c:pt idx="932">
                  <c:v>299806</c:v>
                </c:pt>
                <c:pt idx="933">
                  <c:v>299806</c:v>
                </c:pt>
                <c:pt idx="934">
                  <c:v>299806</c:v>
                </c:pt>
                <c:pt idx="935">
                  <c:v>299806</c:v>
                </c:pt>
                <c:pt idx="936">
                  <c:v>299806</c:v>
                </c:pt>
                <c:pt idx="937">
                  <c:v>299806</c:v>
                </c:pt>
                <c:pt idx="938">
                  <c:v>299806</c:v>
                </c:pt>
                <c:pt idx="939">
                  <c:v>299806</c:v>
                </c:pt>
                <c:pt idx="940">
                  <c:v>299806</c:v>
                </c:pt>
                <c:pt idx="941">
                  <c:v>299806</c:v>
                </c:pt>
                <c:pt idx="942">
                  <c:v>299806</c:v>
                </c:pt>
                <c:pt idx="943">
                  <c:v>299806</c:v>
                </c:pt>
                <c:pt idx="944">
                  <c:v>299810</c:v>
                </c:pt>
                <c:pt idx="945">
                  <c:v>299814</c:v>
                </c:pt>
                <c:pt idx="946">
                  <c:v>299818</c:v>
                </c:pt>
                <c:pt idx="947">
                  <c:v>299822</c:v>
                </c:pt>
                <c:pt idx="948">
                  <c:v>299826</c:v>
                </c:pt>
                <c:pt idx="949">
                  <c:v>299830</c:v>
                </c:pt>
                <c:pt idx="950">
                  <c:v>299834</c:v>
                </c:pt>
                <c:pt idx="951">
                  <c:v>299838</c:v>
                </c:pt>
                <c:pt idx="952">
                  <c:v>299842</c:v>
                </c:pt>
                <c:pt idx="953">
                  <c:v>299842</c:v>
                </c:pt>
                <c:pt idx="954">
                  <c:v>299842</c:v>
                </c:pt>
                <c:pt idx="955">
                  <c:v>299842</c:v>
                </c:pt>
                <c:pt idx="956">
                  <c:v>299842</c:v>
                </c:pt>
                <c:pt idx="957">
                  <c:v>299842</c:v>
                </c:pt>
                <c:pt idx="958">
                  <c:v>299842</c:v>
                </c:pt>
                <c:pt idx="959">
                  <c:v>299842</c:v>
                </c:pt>
                <c:pt idx="960">
                  <c:v>299842</c:v>
                </c:pt>
                <c:pt idx="961">
                  <c:v>299842</c:v>
                </c:pt>
                <c:pt idx="962">
                  <c:v>299842</c:v>
                </c:pt>
                <c:pt idx="963">
                  <c:v>299842</c:v>
                </c:pt>
                <c:pt idx="964">
                  <c:v>299842</c:v>
                </c:pt>
                <c:pt idx="965">
                  <c:v>299842</c:v>
                </c:pt>
                <c:pt idx="966">
                  <c:v>299850</c:v>
                </c:pt>
                <c:pt idx="967">
                  <c:v>299866</c:v>
                </c:pt>
                <c:pt idx="968">
                  <c:v>318476</c:v>
                </c:pt>
                <c:pt idx="969">
                  <c:v>318476</c:v>
                </c:pt>
                <c:pt idx="970">
                  <c:v>318476</c:v>
                </c:pt>
                <c:pt idx="971">
                  <c:v>318476</c:v>
                </c:pt>
                <c:pt idx="972">
                  <c:v>318476</c:v>
                </c:pt>
                <c:pt idx="973">
                  <c:v>318476</c:v>
                </c:pt>
                <c:pt idx="974">
                  <c:v>318476</c:v>
                </c:pt>
                <c:pt idx="975">
                  <c:v>318476</c:v>
                </c:pt>
                <c:pt idx="976">
                  <c:v>318476</c:v>
                </c:pt>
                <c:pt idx="977">
                  <c:v>318476</c:v>
                </c:pt>
                <c:pt idx="978">
                  <c:v>318476</c:v>
                </c:pt>
                <c:pt idx="979">
                  <c:v>318480</c:v>
                </c:pt>
                <c:pt idx="980">
                  <c:v>318480</c:v>
                </c:pt>
                <c:pt idx="981">
                  <c:v>318484</c:v>
                </c:pt>
                <c:pt idx="982">
                  <c:v>318484</c:v>
                </c:pt>
                <c:pt idx="983">
                  <c:v>318484</c:v>
                </c:pt>
                <c:pt idx="984">
                  <c:v>318488</c:v>
                </c:pt>
                <c:pt idx="985">
                  <c:v>318488</c:v>
                </c:pt>
                <c:pt idx="986">
                  <c:v>318488</c:v>
                </c:pt>
                <c:pt idx="987">
                  <c:v>318488</c:v>
                </c:pt>
                <c:pt idx="988">
                  <c:v>318488</c:v>
                </c:pt>
                <c:pt idx="989">
                  <c:v>318488</c:v>
                </c:pt>
                <c:pt idx="990">
                  <c:v>318488</c:v>
                </c:pt>
                <c:pt idx="991">
                  <c:v>318488</c:v>
                </c:pt>
                <c:pt idx="992">
                  <c:v>318488</c:v>
                </c:pt>
                <c:pt idx="993">
                  <c:v>318488</c:v>
                </c:pt>
                <c:pt idx="994">
                  <c:v>318488</c:v>
                </c:pt>
                <c:pt idx="995">
                  <c:v>318488</c:v>
                </c:pt>
                <c:pt idx="996">
                  <c:v>318488</c:v>
                </c:pt>
                <c:pt idx="997">
                  <c:v>318492</c:v>
                </c:pt>
                <c:pt idx="998">
                  <c:v>318496</c:v>
                </c:pt>
                <c:pt idx="999">
                  <c:v>318500</c:v>
                </c:pt>
                <c:pt idx="1000">
                  <c:v>318504</c:v>
                </c:pt>
                <c:pt idx="1001">
                  <c:v>318512</c:v>
                </c:pt>
                <c:pt idx="1002">
                  <c:v>318518</c:v>
                </c:pt>
                <c:pt idx="1003">
                  <c:v>318526</c:v>
                </c:pt>
                <c:pt idx="1004">
                  <c:v>318530</c:v>
                </c:pt>
                <c:pt idx="1005">
                  <c:v>318538</c:v>
                </c:pt>
                <c:pt idx="1006">
                  <c:v>318542</c:v>
                </c:pt>
                <c:pt idx="1007">
                  <c:v>318552</c:v>
                </c:pt>
                <c:pt idx="1008">
                  <c:v>318556</c:v>
                </c:pt>
                <c:pt idx="1009">
                  <c:v>318556</c:v>
                </c:pt>
                <c:pt idx="1010">
                  <c:v>318556</c:v>
                </c:pt>
                <c:pt idx="1011">
                  <c:v>318556</c:v>
                </c:pt>
                <c:pt idx="1012">
                  <c:v>318556</c:v>
                </c:pt>
                <c:pt idx="1013">
                  <c:v>318556</c:v>
                </c:pt>
                <c:pt idx="1014">
                  <c:v>318556</c:v>
                </c:pt>
                <c:pt idx="1015">
                  <c:v>318556</c:v>
                </c:pt>
                <c:pt idx="1016">
                  <c:v>318556</c:v>
                </c:pt>
                <c:pt idx="1017">
                  <c:v>318556</c:v>
                </c:pt>
                <c:pt idx="1018">
                  <c:v>318556</c:v>
                </c:pt>
                <c:pt idx="1019">
                  <c:v>318560</c:v>
                </c:pt>
                <c:pt idx="1020">
                  <c:v>318560</c:v>
                </c:pt>
                <c:pt idx="1021">
                  <c:v>318564</c:v>
                </c:pt>
                <c:pt idx="1022">
                  <c:v>318574</c:v>
                </c:pt>
                <c:pt idx="1023">
                  <c:v>318590</c:v>
                </c:pt>
                <c:pt idx="1024">
                  <c:v>318604</c:v>
                </c:pt>
                <c:pt idx="1025">
                  <c:v>318628</c:v>
                </c:pt>
                <c:pt idx="1026">
                  <c:v>318650</c:v>
                </c:pt>
                <c:pt idx="1027">
                  <c:v>337260</c:v>
                </c:pt>
                <c:pt idx="1028">
                  <c:v>337260</c:v>
                </c:pt>
                <c:pt idx="1029">
                  <c:v>337260</c:v>
                </c:pt>
                <c:pt idx="1030">
                  <c:v>337260</c:v>
                </c:pt>
                <c:pt idx="1031">
                  <c:v>337260</c:v>
                </c:pt>
                <c:pt idx="1032">
                  <c:v>337264</c:v>
                </c:pt>
                <c:pt idx="1033">
                  <c:v>337264</c:v>
                </c:pt>
                <c:pt idx="1034">
                  <c:v>337264</c:v>
                </c:pt>
                <c:pt idx="1035">
                  <c:v>337264</c:v>
                </c:pt>
                <c:pt idx="1036">
                  <c:v>337264</c:v>
                </c:pt>
                <c:pt idx="1037">
                  <c:v>337264</c:v>
                </c:pt>
                <c:pt idx="1038">
                  <c:v>337264</c:v>
                </c:pt>
                <c:pt idx="1039">
                  <c:v>337264</c:v>
                </c:pt>
                <c:pt idx="1040">
                  <c:v>337268</c:v>
                </c:pt>
                <c:pt idx="1041">
                  <c:v>337272</c:v>
                </c:pt>
                <c:pt idx="1042">
                  <c:v>337272</c:v>
                </c:pt>
                <c:pt idx="1043">
                  <c:v>337276</c:v>
                </c:pt>
                <c:pt idx="1044">
                  <c:v>337276</c:v>
                </c:pt>
                <c:pt idx="1045">
                  <c:v>337276</c:v>
                </c:pt>
                <c:pt idx="1046">
                  <c:v>337280</c:v>
                </c:pt>
                <c:pt idx="1047">
                  <c:v>337280</c:v>
                </c:pt>
                <c:pt idx="1048">
                  <c:v>337280</c:v>
                </c:pt>
                <c:pt idx="1049">
                  <c:v>337280</c:v>
                </c:pt>
                <c:pt idx="1050">
                  <c:v>337280</c:v>
                </c:pt>
                <c:pt idx="1051">
                  <c:v>337280</c:v>
                </c:pt>
                <c:pt idx="1052">
                  <c:v>337280</c:v>
                </c:pt>
                <c:pt idx="1053">
                  <c:v>337280</c:v>
                </c:pt>
                <c:pt idx="1054">
                  <c:v>337284</c:v>
                </c:pt>
                <c:pt idx="1055">
                  <c:v>337284</c:v>
                </c:pt>
                <c:pt idx="1056">
                  <c:v>337284</c:v>
                </c:pt>
                <c:pt idx="1057">
                  <c:v>337284</c:v>
                </c:pt>
                <c:pt idx="1058">
                  <c:v>337284</c:v>
                </c:pt>
                <c:pt idx="1059">
                  <c:v>337284</c:v>
                </c:pt>
                <c:pt idx="1060">
                  <c:v>337284</c:v>
                </c:pt>
                <c:pt idx="1061">
                  <c:v>337284</c:v>
                </c:pt>
                <c:pt idx="1062">
                  <c:v>337284</c:v>
                </c:pt>
                <c:pt idx="1063">
                  <c:v>337288</c:v>
                </c:pt>
                <c:pt idx="1064">
                  <c:v>337292</c:v>
                </c:pt>
                <c:pt idx="1065">
                  <c:v>337300</c:v>
                </c:pt>
                <c:pt idx="1066">
                  <c:v>337304</c:v>
                </c:pt>
                <c:pt idx="1067">
                  <c:v>337308</c:v>
                </c:pt>
                <c:pt idx="1068">
                  <c:v>337316</c:v>
                </c:pt>
                <c:pt idx="1069">
                  <c:v>337320</c:v>
                </c:pt>
                <c:pt idx="1070">
                  <c:v>337320</c:v>
                </c:pt>
                <c:pt idx="1071">
                  <c:v>337320</c:v>
                </c:pt>
                <c:pt idx="1072">
                  <c:v>337320</c:v>
                </c:pt>
                <c:pt idx="1073">
                  <c:v>337324</c:v>
                </c:pt>
                <c:pt idx="1074">
                  <c:v>337324</c:v>
                </c:pt>
                <c:pt idx="1075">
                  <c:v>337324</c:v>
                </c:pt>
                <c:pt idx="1076">
                  <c:v>337324</c:v>
                </c:pt>
                <c:pt idx="1077">
                  <c:v>337324</c:v>
                </c:pt>
                <c:pt idx="1078">
                  <c:v>337328</c:v>
                </c:pt>
                <c:pt idx="1079">
                  <c:v>337328</c:v>
                </c:pt>
                <c:pt idx="1080">
                  <c:v>337328</c:v>
                </c:pt>
                <c:pt idx="1081">
                  <c:v>337328</c:v>
                </c:pt>
                <c:pt idx="1082">
                  <c:v>337328</c:v>
                </c:pt>
                <c:pt idx="1083">
                  <c:v>337328</c:v>
                </c:pt>
                <c:pt idx="1084">
                  <c:v>337328</c:v>
                </c:pt>
                <c:pt idx="1085">
                  <c:v>337328</c:v>
                </c:pt>
                <c:pt idx="1086">
                  <c:v>337344</c:v>
                </c:pt>
                <c:pt idx="1087">
                  <c:v>355954</c:v>
                </c:pt>
                <c:pt idx="1088">
                  <c:v>355954</c:v>
                </c:pt>
                <c:pt idx="1089">
                  <c:v>355958</c:v>
                </c:pt>
                <c:pt idx="1090">
                  <c:v>355962</c:v>
                </c:pt>
                <c:pt idx="1091">
                  <c:v>355966</c:v>
                </c:pt>
                <c:pt idx="1092">
                  <c:v>355972</c:v>
                </c:pt>
                <c:pt idx="1093">
                  <c:v>355976</c:v>
                </c:pt>
                <c:pt idx="1094">
                  <c:v>355984</c:v>
                </c:pt>
                <c:pt idx="1095">
                  <c:v>356000</c:v>
                </c:pt>
                <c:pt idx="1096">
                  <c:v>356008</c:v>
                </c:pt>
                <c:pt idx="1097">
                  <c:v>356014</c:v>
                </c:pt>
                <c:pt idx="1098">
                  <c:v>356014</c:v>
                </c:pt>
                <c:pt idx="1099">
                  <c:v>356014</c:v>
                </c:pt>
                <c:pt idx="1100">
                  <c:v>356014</c:v>
                </c:pt>
                <c:pt idx="1101">
                  <c:v>356014</c:v>
                </c:pt>
                <c:pt idx="1102">
                  <c:v>356014</c:v>
                </c:pt>
                <c:pt idx="1103">
                  <c:v>356014</c:v>
                </c:pt>
                <c:pt idx="1104">
                  <c:v>356014</c:v>
                </c:pt>
                <c:pt idx="1105">
                  <c:v>356014</c:v>
                </c:pt>
                <c:pt idx="1106">
                  <c:v>356014</c:v>
                </c:pt>
                <c:pt idx="1107">
                  <c:v>356014</c:v>
                </c:pt>
                <c:pt idx="1108">
                  <c:v>356014</c:v>
                </c:pt>
                <c:pt idx="1109">
                  <c:v>356014</c:v>
                </c:pt>
                <c:pt idx="1110">
                  <c:v>356034</c:v>
                </c:pt>
                <c:pt idx="1111">
                  <c:v>374644</c:v>
                </c:pt>
                <c:pt idx="1112">
                  <c:v>374644</c:v>
                </c:pt>
                <c:pt idx="1113">
                  <c:v>374644</c:v>
                </c:pt>
                <c:pt idx="1114">
                  <c:v>374648</c:v>
                </c:pt>
                <c:pt idx="1115">
                  <c:v>374652</c:v>
                </c:pt>
                <c:pt idx="1116">
                  <c:v>374658</c:v>
                </c:pt>
                <c:pt idx="1117">
                  <c:v>374664</c:v>
                </c:pt>
                <c:pt idx="1118">
                  <c:v>374668</c:v>
                </c:pt>
                <c:pt idx="1119">
                  <c:v>374668</c:v>
                </c:pt>
                <c:pt idx="1120">
                  <c:v>374672</c:v>
                </c:pt>
                <c:pt idx="1121">
                  <c:v>374672</c:v>
                </c:pt>
                <c:pt idx="1122">
                  <c:v>374672</c:v>
                </c:pt>
                <c:pt idx="1123">
                  <c:v>374672</c:v>
                </c:pt>
                <c:pt idx="1124">
                  <c:v>374672</c:v>
                </c:pt>
                <c:pt idx="1125">
                  <c:v>374672</c:v>
                </c:pt>
                <c:pt idx="1126">
                  <c:v>374672</c:v>
                </c:pt>
                <c:pt idx="1127">
                  <c:v>374672</c:v>
                </c:pt>
                <c:pt idx="1128">
                  <c:v>374672</c:v>
                </c:pt>
                <c:pt idx="1129">
                  <c:v>374672</c:v>
                </c:pt>
                <c:pt idx="1130">
                  <c:v>374672</c:v>
                </c:pt>
                <c:pt idx="1131">
                  <c:v>374672</c:v>
                </c:pt>
                <c:pt idx="1132">
                  <c:v>374672</c:v>
                </c:pt>
                <c:pt idx="1133">
                  <c:v>374672</c:v>
                </c:pt>
                <c:pt idx="1134">
                  <c:v>374676</c:v>
                </c:pt>
                <c:pt idx="1135">
                  <c:v>374680</c:v>
                </c:pt>
                <c:pt idx="1136">
                  <c:v>374686</c:v>
                </c:pt>
                <c:pt idx="1137">
                  <c:v>374698</c:v>
                </c:pt>
                <c:pt idx="1138">
                  <c:v>374702</c:v>
                </c:pt>
                <c:pt idx="1139">
                  <c:v>374714</c:v>
                </c:pt>
                <c:pt idx="1140">
                  <c:v>374728</c:v>
                </c:pt>
                <c:pt idx="1141">
                  <c:v>374744</c:v>
                </c:pt>
                <c:pt idx="1142">
                  <c:v>393354</c:v>
                </c:pt>
                <c:pt idx="1143">
                  <c:v>393354</c:v>
                </c:pt>
                <c:pt idx="1144">
                  <c:v>393354</c:v>
                </c:pt>
                <c:pt idx="1145">
                  <c:v>393354</c:v>
                </c:pt>
                <c:pt idx="1146">
                  <c:v>393354</c:v>
                </c:pt>
                <c:pt idx="1147">
                  <c:v>393354</c:v>
                </c:pt>
                <c:pt idx="1148">
                  <c:v>393358</c:v>
                </c:pt>
                <c:pt idx="1149">
                  <c:v>393358</c:v>
                </c:pt>
                <c:pt idx="1150">
                  <c:v>393362</c:v>
                </c:pt>
                <c:pt idx="1151">
                  <c:v>393362</c:v>
                </c:pt>
                <c:pt idx="1152">
                  <c:v>393362</c:v>
                </c:pt>
                <c:pt idx="1153">
                  <c:v>393362</c:v>
                </c:pt>
                <c:pt idx="1154">
                  <c:v>393362</c:v>
                </c:pt>
                <c:pt idx="1155">
                  <c:v>393362</c:v>
                </c:pt>
                <c:pt idx="1156">
                  <c:v>393362</c:v>
                </c:pt>
                <c:pt idx="1157">
                  <c:v>393362</c:v>
                </c:pt>
                <c:pt idx="1158">
                  <c:v>393362</c:v>
                </c:pt>
                <c:pt idx="1159">
                  <c:v>393362</c:v>
                </c:pt>
                <c:pt idx="1160">
                  <c:v>393362</c:v>
                </c:pt>
                <c:pt idx="1161">
                  <c:v>393362</c:v>
                </c:pt>
                <c:pt idx="1162">
                  <c:v>393362</c:v>
                </c:pt>
                <c:pt idx="1163">
                  <c:v>393362</c:v>
                </c:pt>
                <c:pt idx="1164">
                  <c:v>393362</c:v>
                </c:pt>
                <c:pt idx="1165">
                  <c:v>393366</c:v>
                </c:pt>
                <c:pt idx="1166">
                  <c:v>393366</c:v>
                </c:pt>
                <c:pt idx="1167">
                  <c:v>393370</c:v>
                </c:pt>
                <c:pt idx="1168">
                  <c:v>393374</c:v>
                </c:pt>
                <c:pt idx="1169">
                  <c:v>393378</c:v>
                </c:pt>
                <c:pt idx="1170">
                  <c:v>393382</c:v>
                </c:pt>
                <c:pt idx="1171">
                  <c:v>393386</c:v>
                </c:pt>
                <c:pt idx="1172">
                  <c:v>393390</c:v>
                </c:pt>
                <c:pt idx="1173">
                  <c:v>393394</c:v>
                </c:pt>
                <c:pt idx="1174">
                  <c:v>393398</c:v>
                </c:pt>
                <c:pt idx="1175">
                  <c:v>393398</c:v>
                </c:pt>
                <c:pt idx="1176">
                  <c:v>393398</c:v>
                </c:pt>
                <c:pt idx="1177">
                  <c:v>393398</c:v>
                </c:pt>
                <c:pt idx="1178">
                  <c:v>393398</c:v>
                </c:pt>
                <c:pt idx="1179">
                  <c:v>393398</c:v>
                </c:pt>
                <c:pt idx="1180">
                  <c:v>393398</c:v>
                </c:pt>
                <c:pt idx="1181">
                  <c:v>393398</c:v>
                </c:pt>
                <c:pt idx="1182">
                  <c:v>393398</c:v>
                </c:pt>
                <c:pt idx="1183">
                  <c:v>393398</c:v>
                </c:pt>
                <c:pt idx="1184">
                  <c:v>393398</c:v>
                </c:pt>
                <c:pt idx="1185">
                  <c:v>393398</c:v>
                </c:pt>
                <c:pt idx="1186">
                  <c:v>393398</c:v>
                </c:pt>
                <c:pt idx="1187">
                  <c:v>393402</c:v>
                </c:pt>
                <c:pt idx="1188">
                  <c:v>393406</c:v>
                </c:pt>
                <c:pt idx="1189">
                  <c:v>393418</c:v>
                </c:pt>
                <c:pt idx="1190">
                  <c:v>393426</c:v>
                </c:pt>
                <c:pt idx="1191">
                  <c:v>393430</c:v>
                </c:pt>
                <c:pt idx="1192">
                  <c:v>393442</c:v>
                </c:pt>
                <c:pt idx="1193">
                  <c:v>393452</c:v>
                </c:pt>
                <c:pt idx="1194">
                  <c:v>393472</c:v>
                </c:pt>
                <c:pt idx="1195">
                  <c:v>412082</c:v>
                </c:pt>
                <c:pt idx="1196">
                  <c:v>412082</c:v>
                </c:pt>
                <c:pt idx="1197">
                  <c:v>412082</c:v>
                </c:pt>
                <c:pt idx="1198">
                  <c:v>412082</c:v>
                </c:pt>
                <c:pt idx="1199">
                  <c:v>412082</c:v>
                </c:pt>
                <c:pt idx="1200">
                  <c:v>412086</c:v>
                </c:pt>
                <c:pt idx="1201">
                  <c:v>412086</c:v>
                </c:pt>
                <c:pt idx="1202">
                  <c:v>412086</c:v>
                </c:pt>
                <c:pt idx="1203">
                  <c:v>412086</c:v>
                </c:pt>
                <c:pt idx="1204">
                  <c:v>412086</c:v>
                </c:pt>
                <c:pt idx="1205">
                  <c:v>412086</c:v>
                </c:pt>
                <c:pt idx="1206">
                  <c:v>412086</c:v>
                </c:pt>
                <c:pt idx="1207">
                  <c:v>412086</c:v>
                </c:pt>
                <c:pt idx="1208">
                  <c:v>412090</c:v>
                </c:pt>
                <c:pt idx="1209">
                  <c:v>412090</c:v>
                </c:pt>
                <c:pt idx="1210">
                  <c:v>412090</c:v>
                </c:pt>
                <c:pt idx="1211">
                  <c:v>412094</c:v>
                </c:pt>
                <c:pt idx="1212">
                  <c:v>412094</c:v>
                </c:pt>
                <c:pt idx="1213">
                  <c:v>412098</c:v>
                </c:pt>
                <c:pt idx="1214">
                  <c:v>412098</c:v>
                </c:pt>
                <c:pt idx="1215">
                  <c:v>412098</c:v>
                </c:pt>
                <c:pt idx="1216">
                  <c:v>412098</c:v>
                </c:pt>
                <c:pt idx="1217">
                  <c:v>412098</c:v>
                </c:pt>
                <c:pt idx="1218">
                  <c:v>412098</c:v>
                </c:pt>
                <c:pt idx="1219">
                  <c:v>412098</c:v>
                </c:pt>
                <c:pt idx="1220">
                  <c:v>412098</c:v>
                </c:pt>
                <c:pt idx="1221">
                  <c:v>412102</c:v>
                </c:pt>
                <c:pt idx="1222">
                  <c:v>412102</c:v>
                </c:pt>
                <c:pt idx="1223">
                  <c:v>412102</c:v>
                </c:pt>
                <c:pt idx="1224">
                  <c:v>412102</c:v>
                </c:pt>
                <c:pt idx="1225">
                  <c:v>412102</c:v>
                </c:pt>
                <c:pt idx="1226">
                  <c:v>412102</c:v>
                </c:pt>
                <c:pt idx="1227">
                  <c:v>412102</c:v>
                </c:pt>
                <c:pt idx="1228">
                  <c:v>412102</c:v>
                </c:pt>
                <c:pt idx="1229">
                  <c:v>412102</c:v>
                </c:pt>
                <c:pt idx="1230">
                  <c:v>412102</c:v>
                </c:pt>
                <c:pt idx="1231">
                  <c:v>412108</c:v>
                </c:pt>
                <c:pt idx="1232">
                  <c:v>412114</c:v>
                </c:pt>
                <c:pt idx="1233">
                  <c:v>412120</c:v>
                </c:pt>
                <c:pt idx="1234">
                  <c:v>412124</c:v>
                </c:pt>
                <c:pt idx="1235">
                  <c:v>412130</c:v>
                </c:pt>
                <c:pt idx="1236">
                  <c:v>412142</c:v>
                </c:pt>
                <c:pt idx="1237">
                  <c:v>412150</c:v>
                </c:pt>
                <c:pt idx="1238">
                  <c:v>412156</c:v>
                </c:pt>
                <c:pt idx="1239">
                  <c:v>412162</c:v>
                </c:pt>
                <c:pt idx="1240">
                  <c:v>412162</c:v>
                </c:pt>
                <c:pt idx="1241">
                  <c:v>412166</c:v>
                </c:pt>
                <c:pt idx="1242">
                  <c:v>412166</c:v>
                </c:pt>
                <c:pt idx="1243">
                  <c:v>412166</c:v>
                </c:pt>
                <c:pt idx="1244">
                  <c:v>412166</c:v>
                </c:pt>
                <c:pt idx="1245">
                  <c:v>412170</c:v>
                </c:pt>
                <c:pt idx="1246">
                  <c:v>412170</c:v>
                </c:pt>
                <c:pt idx="1247">
                  <c:v>412170</c:v>
                </c:pt>
                <c:pt idx="1248">
                  <c:v>412170</c:v>
                </c:pt>
                <c:pt idx="1249">
                  <c:v>412170</c:v>
                </c:pt>
                <c:pt idx="1250">
                  <c:v>412170</c:v>
                </c:pt>
                <c:pt idx="1251">
                  <c:v>412170</c:v>
                </c:pt>
                <c:pt idx="1252">
                  <c:v>412170</c:v>
                </c:pt>
                <c:pt idx="1253">
                  <c:v>412170</c:v>
                </c:pt>
                <c:pt idx="1254">
                  <c:v>412190</c:v>
                </c:pt>
                <c:pt idx="1255">
                  <c:v>430800</c:v>
                </c:pt>
                <c:pt idx="1256">
                  <c:v>430800</c:v>
                </c:pt>
                <c:pt idx="1257">
                  <c:v>430804</c:v>
                </c:pt>
                <c:pt idx="1258">
                  <c:v>430804</c:v>
                </c:pt>
                <c:pt idx="1259">
                  <c:v>430808</c:v>
                </c:pt>
                <c:pt idx="1260">
                  <c:v>430814</c:v>
                </c:pt>
                <c:pt idx="1261">
                  <c:v>430820</c:v>
                </c:pt>
                <c:pt idx="1262">
                  <c:v>430826</c:v>
                </c:pt>
                <c:pt idx="1263">
                  <c:v>430830</c:v>
                </c:pt>
                <c:pt idx="1264">
                  <c:v>430830</c:v>
                </c:pt>
                <c:pt idx="1265">
                  <c:v>430834</c:v>
                </c:pt>
                <c:pt idx="1266">
                  <c:v>430834</c:v>
                </c:pt>
                <c:pt idx="1267">
                  <c:v>430834</c:v>
                </c:pt>
                <c:pt idx="1268">
                  <c:v>430834</c:v>
                </c:pt>
                <c:pt idx="1269">
                  <c:v>430834</c:v>
                </c:pt>
                <c:pt idx="1270">
                  <c:v>430834</c:v>
                </c:pt>
                <c:pt idx="1271">
                  <c:v>430834</c:v>
                </c:pt>
                <c:pt idx="1272">
                  <c:v>430834</c:v>
                </c:pt>
                <c:pt idx="1273">
                  <c:v>430834</c:v>
                </c:pt>
                <c:pt idx="1274">
                  <c:v>430834</c:v>
                </c:pt>
                <c:pt idx="1275">
                  <c:v>430834</c:v>
                </c:pt>
                <c:pt idx="1276">
                  <c:v>430834</c:v>
                </c:pt>
                <c:pt idx="1277">
                  <c:v>430834</c:v>
                </c:pt>
                <c:pt idx="1278">
                  <c:v>430840</c:v>
                </c:pt>
                <c:pt idx="1279">
                  <c:v>430848</c:v>
                </c:pt>
                <c:pt idx="1280">
                  <c:v>430858</c:v>
                </c:pt>
                <c:pt idx="1281">
                  <c:v>430870</c:v>
                </c:pt>
                <c:pt idx="1282">
                  <c:v>449480</c:v>
                </c:pt>
                <c:pt idx="1283">
                  <c:v>449480</c:v>
                </c:pt>
                <c:pt idx="1284">
                  <c:v>449480</c:v>
                </c:pt>
                <c:pt idx="1285">
                  <c:v>449484</c:v>
                </c:pt>
                <c:pt idx="1286">
                  <c:v>449484</c:v>
                </c:pt>
                <c:pt idx="1287">
                  <c:v>449488</c:v>
                </c:pt>
                <c:pt idx="1288">
                  <c:v>449488</c:v>
                </c:pt>
                <c:pt idx="1289">
                  <c:v>449488</c:v>
                </c:pt>
                <c:pt idx="1290">
                  <c:v>449488</c:v>
                </c:pt>
                <c:pt idx="1291">
                  <c:v>449488</c:v>
                </c:pt>
                <c:pt idx="1292">
                  <c:v>449488</c:v>
                </c:pt>
                <c:pt idx="1293">
                  <c:v>449488</c:v>
                </c:pt>
                <c:pt idx="1294">
                  <c:v>449488</c:v>
                </c:pt>
                <c:pt idx="1295">
                  <c:v>449488</c:v>
                </c:pt>
                <c:pt idx="1296">
                  <c:v>449488</c:v>
                </c:pt>
                <c:pt idx="1297">
                  <c:v>449488</c:v>
                </c:pt>
                <c:pt idx="1298">
                  <c:v>449488</c:v>
                </c:pt>
                <c:pt idx="1299">
                  <c:v>449488</c:v>
                </c:pt>
                <c:pt idx="1300">
                  <c:v>449488</c:v>
                </c:pt>
                <c:pt idx="1301">
                  <c:v>449488</c:v>
                </c:pt>
                <c:pt idx="1302">
                  <c:v>449492</c:v>
                </c:pt>
                <c:pt idx="1303">
                  <c:v>449496</c:v>
                </c:pt>
                <c:pt idx="1304">
                  <c:v>449500</c:v>
                </c:pt>
                <c:pt idx="1305">
                  <c:v>449504</c:v>
                </c:pt>
                <c:pt idx="1306">
                  <c:v>449504</c:v>
                </c:pt>
                <c:pt idx="1307">
                  <c:v>449510</c:v>
                </c:pt>
                <c:pt idx="1308">
                  <c:v>449514</c:v>
                </c:pt>
                <c:pt idx="1309">
                  <c:v>449520</c:v>
                </c:pt>
                <c:pt idx="1310">
                  <c:v>449520</c:v>
                </c:pt>
                <c:pt idx="1311">
                  <c:v>449520</c:v>
                </c:pt>
                <c:pt idx="1312">
                  <c:v>449520</c:v>
                </c:pt>
                <c:pt idx="1313">
                  <c:v>449520</c:v>
                </c:pt>
                <c:pt idx="1314">
                  <c:v>449520</c:v>
                </c:pt>
                <c:pt idx="1315">
                  <c:v>449520</c:v>
                </c:pt>
                <c:pt idx="1316">
                  <c:v>449520</c:v>
                </c:pt>
                <c:pt idx="1317">
                  <c:v>449520</c:v>
                </c:pt>
                <c:pt idx="1318">
                  <c:v>449520</c:v>
                </c:pt>
                <c:pt idx="1319">
                  <c:v>449520</c:v>
                </c:pt>
                <c:pt idx="1320">
                  <c:v>449520</c:v>
                </c:pt>
                <c:pt idx="1321">
                  <c:v>449520</c:v>
                </c:pt>
                <c:pt idx="1322">
                  <c:v>449520</c:v>
                </c:pt>
                <c:pt idx="1323">
                  <c:v>449520</c:v>
                </c:pt>
                <c:pt idx="1324">
                  <c:v>449520</c:v>
                </c:pt>
                <c:pt idx="1325">
                  <c:v>449520</c:v>
                </c:pt>
                <c:pt idx="1326">
                  <c:v>449520</c:v>
                </c:pt>
                <c:pt idx="1327">
                  <c:v>449520</c:v>
                </c:pt>
                <c:pt idx="1328">
                  <c:v>449520</c:v>
                </c:pt>
                <c:pt idx="1329">
                  <c:v>449520</c:v>
                </c:pt>
                <c:pt idx="1330">
                  <c:v>449520</c:v>
                </c:pt>
                <c:pt idx="1331">
                  <c:v>449520</c:v>
                </c:pt>
                <c:pt idx="1332">
                  <c:v>449520</c:v>
                </c:pt>
                <c:pt idx="1333">
                  <c:v>449520</c:v>
                </c:pt>
                <c:pt idx="1334">
                  <c:v>449520</c:v>
                </c:pt>
                <c:pt idx="1335">
                  <c:v>449520</c:v>
                </c:pt>
                <c:pt idx="1336">
                  <c:v>449520</c:v>
                </c:pt>
                <c:pt idx="1337">
                  <c:v>449520</c:v>
                </c:pt>
                <c:pt idx="1338">
                  <c:v>449524</c:v>
                </c:pt>
                <c:pt idx="1339">
                  <c:v>449528</c:v>
                </c:pt>
                <c:pt idx="1340">
                  <c:v>449528</c:v>
                </c:pt>
                <c:pt idx="1341">
                  <c:v>449532</c:v>
                </c:pt>
                <c:pt idx="1342">
                  <c:v>449536</c:v>
                </c:pt>
                <c:pt idx="1343">
                  <c:v>449536</c:v>
                </c:pt>
                <c:pt idx="1344">
                  <c:v>449536</c:v>
                </c:pt>
                <c:pt idx="1345">
                  <c:v>449536</c:v>
                </c:pt>
                <c:pt idx="1346">
                  <c:v>449536</c:v>
                </c:pt>
                <c:pt idx="1347">
                  <c:v>449536</c:v>
                </c:pt>
                <c:pt idx="1348">
                  <c:v>449536</c:v>
                </c:pt>
                <c:pt idx="1349">
                  <c:v>449536</c:v>
                </c:pt>
                <c:pt idx="1350">
                  <c:v>449536</c:v>
                </c:pt>
                <c:pt idx="1351">
                  <c:v>449536</c:v>
                </c:pt>
                <c:pt idx="1352">
                  <c:v>449536</c:v>
                </c:pt>
                <c:pt idx="1353">
                  <c:v>449536</c:v>
                </c:pt>
                <c:pt idx="1354">
                  <c:v>449536</c:v>
                </c:pt>
                <c:pt idx="1355">
                  <c:v>449536</c:v>
                </c:pt>
                <c:pt idx="1356">
                  <c:v>449540</c:v>
                </c:pt>
                <c:pt idx="1357">
                  <c:v>449544</c:v>
                </c:pt>
                <c:pt idx="1358">
                  <c:v>449550</c:v>
                </c:pt>
                <c:pt idx="1359">
                  <c:v>449556</c:v>
                </c:pt>
                <c:pt idx="1360">
                  <c:v>449564</c:v>
                </c:pt>
                <c:pt idx="1361">
                  <c:v>449568</c:v>
                </c:pt>
                <c:pt idx="1362">
                  <c:v>449574</c:v>
                </c:pt>
                <c:pt idx="1363">
                  <c:v>449582</c:v>
                </c:pt>
                <c:pt idx="1364">
                  <c:v>449588</c:v>
                </c:pt>
                <c:pt idx="1365">
                  <c:v>449598</c:v>
                </c:pt>
                <c:pt idx="1366">
                  <c:v>449602</c:v>
                </c:pt>
                <c:pt idx="1367">
                  <c:v>449606</c:v>
                </c:pt>
                <c:pt idx="1368">
                  <c:v>449610</c:v>
                </c:pt>
                <c:pt idx="1369">
                  <c:v>449614</c:v>
                </c:pt>
                <c:pt idx="1370">
                  <c:v>449614</c:v>
                </c:pt>
                <c:pt idx="1371">
                  <c:v>449614</c:v>
                </c:pt>
                <c:pt idx="1372">
                  <c:v>449618</c:v>
                </c:pt>
                <c:pt idx="1373">
                  <c:v>449618</c:v>
                </c:pt>
                <c:pt idx="1374">
                  <c:v>449622</c:v>
                </c:pt>
                <c:pt idx="1375">
                  <c:v>449622</c:v>
                </c:pt>
                <c:pt idx="1376">
                  <c:v>449626</c:v>
                </c:pt>
                <c:pt idx="1377">
                  <c:v>449632</c:v>
                </c:pt>
                <c:pt idx="1378">
                  <c:v>449642</c:v>
                </c:pt>
                <c:pt idx="1379">
                  <c:v>449646</c:v>
                </c:pt>
                <c:pt idx="1380">
                  <c:v>449658</c:v>
                </c:pt>
                <c:pt idx="1381">
                  <c:v>449674</c:v>
                </c:pt>
                <c:pt idx="1382">
                  <c:v>468284</c:v>
                </c:pt>
                <c:pt idx="1383">
                  <c:v>468284</c:v>
                </c:pt>
                <c:pt idx="1384">
                  <c:v>468284</c:v>
                </c:pt>
                <c:pt idx="1385">
                  <c:v>468284</c:v>
                </c:pt>
                <c:pt idx="1386">
                  <c:v>468288</c:v>
                </c:pt>
                <c:pt idx="1387">
                  <c:v>468288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A2-4BB9-95A6-3D1E8127AED5}"/>
            </c:ext>
          </c:extLst>
        </c:ser>
        <c:ser>
          <c:idx val="5"/>
          <c:order val="3"/>
          <c:tx>
            <c:strRef>
              <c:f>Sheet2!$F$1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Sheet2!$F$2:$F$1389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4</c:v>
                </c:pt>
                <c:pt idx="16">
                  <c:v>8</c:v>
                </c:pt>
                <c:pt idx="17">
                  <c:v>12</c:v>
                </c:pt>
                <c:pt idx="18">
                  <c:v>16</c:v>
                </c:pt>
                <c:pt idx="19">
                  <c:v>20</c:v>
                </c:pt>
                <c:pt idx="20">
                  <c:v>24</c:v>
                </c:pt>
                <c:pt idx="21">
                  <c:v>30</c:v>
                </c:pt>
                <c:pt idx="22">
                  <c:v>34</c:v>
                </c:pt>
                <c:pt idx="23">
                  <c:v>34</c:v>
                </c:pt>
                <c:pt idx="24">
                  <c:v>34</c:v>
                </c:pt>
                <c:pt idx="25">
                  <c:v>34</c:v>
                </c:pt>
                <c:pt idx="26">
                  <c:v>34</c:v>
                </c:pt>
                <c:pt idx="27">
                  <c:v>34</c:v>
                </c:pt>
                <c:pt idx="28">
                  <c:v>34</c:v>
                </c:pt>
                <c:pt idx="29">
                  <c:v>34</c:v>
                </c:pt>
                <c:pt idx="30">
                  <c:v>34</c:v>
                </c:pt>
                <c:pt idx="31">
                  <c:v>34</c:v>
                </c:pt>
                <c:pt idx="32">
                  <c:v>34</c:v>
                </c:pt>
                <c:pt idx="33">
                  <c:v>34</c:v>
                </c:pt>
                <c:pt idx="34">
                  <c:v>34</c:v>
                </c:pt>
                <c:pt idx="35">
                  <c:v>34</c:v>
                </c:pt>
                <c:pt idx="36">
                  <c:v>34</c:v>
                </c:pt>
                <c:pt idx="37">
                  <c:v>34</c:v>
                </c:pt>
                <c:pt idx="38">
                  <c:v>38</c:v>
                </c:pt>
                <c:pt idx="39">
                  <c:v>38</c:v>
                </c:pt>
                <c:pt idx="40">
                  <c:v>38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54</c:v>
                </c:pt>
                <c:pt idx="59">
                  <c:v>54</c:v>
                </c:pt>
                <c:pt idx="60">
                  <c:v>54</c:v>
                </c:pt>
                <c:pt idx="61">
                  <c:v>58</c:v>
                </c:pt>
                <c:pt idx="62">
                  <c:v>58</c:v>
                </c:pt>
                <c:pt idx="63">
                  <c:v>62</c:v>
                </c:pt>
                <c:pt idx="64">
                  <c:v>62</c:v>
                </c:pt>
                <c:pt idx="65">
                  <c:v>62</c:v>
                </c:pt>
                <c:pt idx="66">
                  <c:v>62</c:v>
                </c:pt>
                <c:pt idx="67">
                  <c:v>66</c:v>
                </c:pt>
                <c:pt idx="68">
                  <c:v>74</c:v>
                </c:pt>
                <c:pt idx="69">
                  <c:v>78</c:v>
                </c:pt>
                <c:pt idx="70">
                  <c:v>78</c:v>
                </c:pt>
                <c:pt idx="71">
                  <c:v>84</c:v>
                </c:pt>
                <c:pt idx="72">
                  <c:v>84</c:v>
                </c:pt>
                <c:pt idx="73">
                  <c:v>84</c:v>
                </c:pt>
                <c:pt idx="74">
                  <c:v>84</c:v>
                </c:pt>
                <c:pt idx="75">
                  <c:v>84</c:v>
                </c:pt>
                <c:pt idx="76">
                  <c:v>84</c:v>
                </c:pt>
                <c:pt idx="77">
                  <c:v>84</c:v>
                </c:pt>
                <c:pt idx="78">
                  <c:v>84</c:v>
                </c:pt>
                <c:pt idx="79">
                  <c:v>84</c:v>
                </c:pt>
                <c:pt idx="80">
                  <c:v>84</c:v>
                </c:pt>
                <c:pt idx="81">
                  <c:v>88</c:v>
                </c:pt>
                <c:pt idx="82">
                  <c:v>92</c:v>
                </c:pt>
                <c:pt idx="83">
                  <c:v>96</c:v>
                </c:pt>
                <c:pt idx="84">
                  <c:v>100</c:v>
                </c:pt>
                <c:pt idx="85">
                  <c:v>104</c:v>
                </c:pt>
                <c:pt idx="86">
                  <c:v>108</c:v>
                </c:pt>
                <c:pt idx="87">
                  <c:v>114</c:v>
                </c:pt>
                <c:pt idx="88">
                  <c:v>114</c:v>
                </c:pt>
                <c:pt idx="89">
                  <c:v>114</c:v>
                </c:pt>
                <c:pt idx="90">
                  <c:v>114</c:v>
                </c:pt>
                <c:pt idx="91">
                  <c:v>114</c:v>
                </c:pt>
                <c:pt idx="92">
                  <c:v>114</c:v>
                </c:pt>
                <c:pt idx="93">
                  <c:v>114</c:v>
                </c:pt>
                <c:pt idx="94">
                  <c:v>114</c:v>
                </c:pt>
                <c:pt idx="95">
                  <c:v>114</c:v>
                </c:pt>
                <c:pt idx="96">
                  <c:v>114</c:v>
                </c:pt>
                <c:pt idx="97">
                  <c:v>114</c:v>
                </c:pt>
                <c:pt idx="98">
                  <c:v>114</c:v>
                </c:pt>
                <c:pt idx="99">
                  <c:v>114</c:v>
                </c:pt>
                <c:pt idx="100">
                  <c:v>114</c:v>
                </c:pt>
                <c:pt idx="101">
                  <c:v>114</c:v>
                </c:pt>
                <c:pt idx="102">
                  <c:v>120</c:v>
                </c:pt>
                <c:pt idx="103">
                  <c:v>128</c:v>
                </c:pt>
                <c:pt idx="104">
                  <c:v>134</c:v>
                </c:pt>
                <c:pt idx="105">
                  <c:v>146</c:v>
                </c:pt>
                <c:pt idx="106">
                  <c:v>152</c:v>
                </c:pt>
                <c:pt idx="107">
                  <c:v>164</c:v>
                </c:pt>
                <c:pt idx="108">
                  <c:v>178</c:v>
                </c:pt>
                <c:pt idx="109">
                  <c:v>18788</c:v>
                </c:pt>
                <c:pt idx="110">
                  <c:v>18788</c:v>
                </c:pt>
                <c:pt idx="111">
                  <c:v>18788</c:v>
                </c:pt>
                <c:pt idx="112">
                  <c:v>18788</c:v>
                </c:pt>
                <c:pt idx="113">
                  <c:v>18788</c:v>
                </c:pt>
                <c:pt idx="114">
                  <c:v>18788</c:v>
                </c:pt>
                <c:pt idx="115">
                  <c:v>18788</c:v>
                </c:pt>
                <c:pt idx="116">
                  <c:v>18788</c:v>
                </c:pt>
                <c:pt idx="117">
                  <c:v>18788</c:v>
                </c:pt>
                <c:pt idx="118">
                  <c:v>18788</c:v>
                </c:pt>
                <c:pt idx="119">
                  <c:v>18788</c:v>
                </c:pt>
                <c:pt idx="120">
                  <c:v>18788</c:v>
                </c:pt>
                <c:pt idx="121">
                  <c:v>18788</c:v>
                </c:pt>
                <c:pt idx="122">
                  <c:v>18788</c:v>
                </c:pt>
                <c:pt idx="123">
                  <c:v>18788</c:v>
                </c:pt>
                <c:pt idx="124">
                  <c:v>18788</c:v>
                </c:pt>
                <c:pt idx="125">
                  <c:v>18788</c:v>
                </c:pt>
                <c:pt idx="126">
                  <c:v>18792</c:v>
                </c:pt>
                <c:pt idx="127">
                  <c:v>18796</c:v>
                </c:pt>
                <c:pt idx="128">
                  <c:v>18800</c:v>
                </c:pt>
                <c:pt idx="129">
                  <c:v>18800</c:v>
                </c:pt>
                <c:pt idx="130">
                  <c:v>18800</c:v>
                </c:pt>
                <c:pt idx="131">
                  <c:v>18800</c:v>
                </c:pt>
                <c:pt idx="132">
                  <c:v>18804</c:v>
                </c:pt>
                <c:pt idx="133">
                  <c:v>18804</c:v>
                </c:pt>
                <c:pt idx="134">
                  <c:v>18804</c:v>
                </c:pt>
                <c:pt idx="135">
                  <c:v>18804</c:v>
                </c:pt>
                <c:pt idx="136">
                  <c:v>18804</c:v>
                </c:pt>
                <c:pt idx="137">
                  <c:v>18804</c:v>
                </c:pt>
                <c:pt idx="138">
                  <c:v>18804</c:v>
                </c:pt>
                <c:pt idx="139">
                  <c:v>18804</c:v>
                </c:pt>
                <c:pt idx="140">
                  <c:v>18804</c:v>
                </c:pt>
                <c:pt idx="141">
                  <c:v>18804</c:v>
                </c:pt>
                <c:pt idx="142">
                  <c:v>18808</c:v>
                </c:pt>
                <c:pt idx="143">
                  <c:v>18808</c:v>
                </c:pt>
                <c:pt idx="144">
                  <c:v>18808</c:v>
                </c:pt>
                <c:pt idx="145">
                  <c:v>18808</c:v>
                </c:pt>
                <c:pt idx="146">
                  <c:v>18808</c:v>
                </c:pt>
                <c:pt idx="147">
                  <c:v>18808</c:v>
                </c:pt>
                <c:pt idx="148">
                  <c:v>18808</c:v>
                </c:pt>
                <c:pt idx="149">
                  <c:v>18808</c:v>
                </c:pt>
                <c:pt idx="150">
                  <c:v>18808</c:v>
                </c:pt>
                <c:pt idx="151">
                  <c:v>18808</c:v>
                </c:pt>
                <c:pt idx="152">
                  <c:v>18808</c:v>
                </c:pt>
                <c:pt idx="153">
                  <c:v>18808</c:v>
                </c:pt>
                <c:pt idx="154">
                  <c:v>18808</c:v>
                </c:pt>
                <c:pt idx="155">
                  <c:v>18808</c:v>
                </c:pt>
                <c:pt idx="156">
                  <c:v>18808</c:v>
                </c:pt>
                <c:pt idx="157">
                  <c:v>18812</c:v>
                </c:pt>
                <c:pt idx="158">
                  <c:v>18818</c:v>
                </c:pt>
                <c:pt idx="159">
                  <c:v>18822</c:v>
                </c:pt>
                <c:pt idx="160">
                  <c:v>18826</c:v>
                </c:pt>
                <c:pt idx="161">
                  <c:v>18826</c:v>
                </c:pt>
                <c:pt idx="162">
                  <c:v>18830</c:v>
                </c:pt>
                <c:pt idx="163">
                  <c:v>18830</c:v>
                </c:pt>
                <c:pt idx="164">
                  <c:v>18834</c:v>
                </c:pt>
                <c:pt idx="165">
                  <c:v>18838</c:v>
                </c:pt>
                <c:pt idx="166">
                  <c:v>18838</c:v>
                </c:pt>
                <c:pt idx="167">
                  <c:v>18838</c:v>
                </c:pt>
                <c:pt idx="168">
                  <c:v>18838</c:v>
                </c:pt>
                <c:pt idx="169">
                  <c:v>18838</c:v>
                </c:pt>
                <c:pt idx="170">
                  <c:v>18838</c:v>
                </c:pt>
                <c:pt idx="171">
                  <c:v>18838</c:v>
                </c:pt>
                <c:pt idx="172">
                  <c:v>18838</c:v>
                </c:pt>
                <c:pt idx="173">
                  <c:v>18838</c:v>
                </c:pt>
                <c:pt idx="174">
                  <c:v>18838</c:v>
                </c:pt>
                <c:pt idx="175">
                  <c:v>18838</c:v>
                </c:pt>
                <c:pt idx="176">
                  <c:v>18838</c:v>
                </c:pt>
                <c:pt idx="177">
                  <c:v>18838</c:v>
                </c:pt>
                <c:pt idx="178">
                  <c:v>18838</c:v>
                </c:pt>
                <c:pt idx="179">
                  <c:v>18842</c:v>
                </c:pt>
                <c:pt idx="180">
                  <c:v>18846</c:v>
                </c:pt>
                <c:pt idx="181">
                  <c:v>18846</c:v>
                </c:pt>
                <c:pt idx="182">
                  <c:v>18850</c:v>
                </c:pt>
                <c:pt idx="183">
                  <c:v>18850</c:v>
                </c:pt>
                <c:pt idx="184">
                  <c:v>18854</c:v>
                </c:pt>
                <c:pt idx="185">
                  <c:v>18854</c:v>
                </c:pt>
                <c:pt idx="186">
                  <c:v>18866</c:v>
                </c:pt>
                <c:pt idx="187">
                  <c:v>18874</c:v>
                </c:pt>
                <c:pt idx="188">
                  <c:v>18882</c:v>
                </c:pt>
                <c:pt idx="189">
                  <c:v>18894</c:v>
                </c:pt>
                <c:pt idx="190">
                  <c:v>18904</c:v>
                </c:pt>
                <c:pt idx="191">
                  <c:v>18912</c:v>
                </c:pt>
                <c:pt idx="192">
                  <c:v>18916</c:v>
                </c:pt>
                <c:pt idx="193">
                  <c:v>18916</c:v>
                </c:pt>
                <c:pt idx="194">
                  <c:v>18916</c:v>
                </c:pt>
                <c:pt idx="195">
                  <c:v>18916</c:v>
                </c:pt>
                <c:pt idx="196">
                  <c:v>18916</c:v>
                </c:pt>
                <c:pt idx="197">
                  <c:v>18916</c:v>
                </c:pt>
                <c:pt idx="198">
                  <c:v>18916</c:v>
                </c:pt>
                <c:pt idx="199">
                  <c:v>18916</c:v>
                </c:pt>
                <c:pt idx="200">
                  <c:v>18916</c:v>
                </c:pt>
                <c:pt idx="201">
                  <c:v>18916</c:v>
                </c:pt>
                <c:pt idx="202">
                  <c:v>18916</c:v>
                </c:pt>
                <c:pt idx="203">
                  <c:v>18916</c:v>
                </c:pt>
                <c:pt idx="204">
                  <c:v>18916</c:v>
                </c:pt>
                <c:pt idx="205">
                  <c:v>18916</c:v>
                </c:pt>
                <c:pt idx="206">
                  <c:v>18916</c:v>
                </c:pt>
                <c:pt idx="207">
                  <c:v>18920</c:v>
                </c:pt>
                <c:pt idx="208">
                  <c:v>18920</c:v>
                </c:pt>
                <c:pt idx="209">
                  <c:v>18926</c:v>
                </c:pt>
                <c:pt idx="210">
                  <c:v>18926</c:v>
                </c:pt>
                <c:pt idx="211">
                  <c:v>18930</c:v>
                </c:pt>
                <c:pt idx="212">
                  <c:v>18934</c:v>
                </c:pt>
                <c:pt idx="213">
                  <c:v>18938</c:v>
                </c:pt>
                <c:pt idx="214">
                  <c:v>18942</c:v>
                </c:pt>
                <c:pt idx="215">
                  <c:v>18946</c:v>
                </c:pt>
                <c:pt idx="216">
                  <c:v>18954</c:v>
                </c:pt>
                <c:pt idx="217">
                  <c:v>18954</c:v>
                </c:pt>
                <c:pt idx="218">
                  <c:v>18954</c:v>
                </c:pt>
                <c:pt idx="219">
                  <c:v>18954</c:v>
                </c:pt>
                <c:pt idx="220">
                  <c:v>18954</c:v>
                </c:pt>
                <c:pt idx="221">
                  <c:v>18954</c:v>
                </c:pt>
                <c:pt idx="222">
                  <c:v>18954</c:v>
                </c:pt>
                <c:pt idx="223">
                  <c:v>18954</c:v>
                </c:pt>
                <c:pt idx="224">
                  <c:v>18954</c:v>
                </c:pt>
                <c:pt idx="225">
                  <c:v>18954</c:v>
                </c:pt>
                <c:pt idx="226">
                  <c:v>18954</c:v>
                </c:pt>
                <c:pt idx="227">
                  <c:v>18958</c:v>
                </c:pt>
                <c:pt idx="228">
                  <c:v>18962</c:v>
                </c:pt>
                <c:pt idx="229">
                  <c:v>18962</c:v>
                </c:pt>
                <c:pt idx="230">
                  <c:v>18962</c:v>
                </c:pt>
                <c:pt idx="231">
                  <c:v>18970</c:v>
                </c:pt>
                <c:pt idx="232">
                  <c:v>18974</c:v>
                </c:pt>
                <c:pt idx="233">
                  <c:v>18980</c:v>
                </c:pt>
                <c:pt idx="234">
                  <c:v>18988</c:v>
                </c:pt>
                <c:pt idx="235">
                  <c:v>18994</c:v>
                </c:pt>
                <c:pt idx="236">
                  <c:v>18998</c:v>
                </c:pt>
                <c:pt idx="237">
                  <c:v>19004</c:v>
                </c:pt>
                <c:pt idx="238">
                  <c:v>19012</c:v>
                </c:pt>
                <c:pt idx="239">
                  <c:v>19020</c:v>
                </c:pt>
                <c:pt idx="240">
                  <c:v>19026</c:v>
                </c:pt>
                <c:pt idx="241">
                  <c:v>19032</c:v>
                </c:pt>
                <c:pt idx="242">
                  <c:v>19032</c:v>
                </c:pt>
                <c:pt idx="243">
                  <c:v>19032</c:v>
                </c:pt>
                <c:pt idx="244">
                  <c:v>19032</c:v>
                </c:pt>
                <c:pt idx="245">
                  <c:v>19036</c:v>
                </c:pt>
                <c:pt idx="246">
                  <c:v>19036</c:v>
                </c:pt>
                <c:pt idx="247">
                  <c:v>19036</c:v>
                </c:pt>
                <c:pt idx="248">
                  <c:v>19036</c:v>
                </c:pt>
                <c:pt idx="249">
                  <c:v>19036</c:v>
                </c:pt>
                <c:pt idx="250">
                  <c:v>19040</c:v>
                </c:pt>
                <c:pt idx="251">
                  <c:v>19044</c:v>
                </c:pt>
                <c:pt idx="252">
                  <c:v>19044</c:v>
                </c:pt>
                <c:pt idx="253">
                  <c:v>19052</c:v>
                </c:pt>
                <c:pt idx="254">
                  <c:v>19066</c:v>
                </c:pt>
                <c:pt idx="255">
                  <c:v>37676</c:v>
                </c:pt>
                <c:pt idx="256">
                  <c:v>37676</c:v>
                </c:pt>
                <c:pt idx="257">
                  <c:v>37676</c:v>
                </c:pt>
                <c:pt idx="258">
                  <c:v>37676</c:v>
                </c:pt>
                <c:pt idx="259">
                  <c:v>37676</c:v>
                </c:pt>
                <c:pt idx="260">
                  <c:v>37676</c:v>
                </c:pt>
                <c:pt idx="261">
                  <c:v>37676</c:v>
                </c:pt>
                <c:pt idx="262">
                  <c:v>37676</c:v>
                </c:pt>
                <c:pt idx="263">
                  <c:v>37676</c:v>
                </c:pt>
                <c:pt idx="264">
                  <c:v>37676</c:v>
                </c:pt>
                <c:pt idx="265">
                  <c:v>37676</c:v>
                </c:pt>
                <c:pt idx="266">
                  <c:v>37676</c:v>
                </c:pt>
                <c:pt idx="267">
                  <c:v>37676</c:v>
                </c:pt>
                <c:pt idx="268">
                  <c:v>37676</c:v>
                </c:pt>
                <c:pt idx="269">
                  <c:v>37676</c:v>
                </c:pt>
                <c:pt idx="270">
                  <c:v>37676</c:v>
                </c:pt>
                <c:pt idx="271">
                  <c:v>37680</c:v>
                </c:pt>
                <c:pt idx="272">
                  <c:v>37684</c:v>
                </c:pt>
                <c:pt idx="273">
                  <c:v>37688</c:v>
                </c:pt>
                <c:pt idx="274">
                  <c:v>37688</c:v>
                </c:pt>
                <c:pt idx="275">
                  <c:v>37692</c:v>
                </c:pt>
                <c:pt idx="276">
                  <c:v>37692</c:v>
                </c:pt>
                <c:pt idx="277">
                  <c:v>37696</c:v>
                </c:pt>
                <c:pt idx="278">
                  <c:v>37702</c:v>
                </c:pt>
                <c:pt idx="279">
                  <c:v>37706</c:v>
                </c:pt>
                <c:pt idx="280">
                  <c:v>37706</c:v>
                </c:pt>
                <c:pt idx="281">
                  <c:v>37710</c:v>
                </c:pt>
                <c:pt idx="282">
                  <c:v>37710</c:v>
                </c:pt>
                <c:pt idx="283">
                  <c:v>37710</c:v>
                </c:pt>
                <c:pt idx="284">
                  <c:v>37710</c:v>
                </c:pt>
                <c:pt idx="285">
                  <c:v>37710</c:v>
                </c:pt>
                <c:pt idx="286">
                  <c:v>37710</c:v>
                </c:pt>
                <c:pt idx="287">
                  <c:v>37710</c:v>
                </c:pt>
                <c:pt idx="288">
                  <c:v>37710</c:v>
                </c:pt>
                <c:pt idx="289">
                  <c:v>37710</c:v>
                </c:pt>
                <c:pt idx="290">
                  <c:v>37710</c:v>
                </c:pt>
                <c:pt idx="291">
                  <c:v>37710</c:v>
                </c:pt>
                <c:pt idx="292">
                  <c:v>37710</c:v>
                </c:pt>
                <c:pt idx="293">
                  <c:v>37710</c:v>
                </c:pt>
                <c:pt idx="294">
                  <c:v>37710</c:v>
                </c:pt>
                <c:pt idx="295">
                  <c:v>37716</c:v>
                </c:pt>
                <c:pt idx="296">
                  <c:v>37726</c:v>
                </c:pt>
                <c:pt idx="297">
                  <c:v>37736</c:v>
                </c:pt>
                <c:pt idx="298">
                  <c:v>37736</c:v>
                </c:pt>
                <c:pt idx="299">
                  <c:v>37736</c:v>
                </c:pt>
                <c:pt idx="300">
                  <c:v>37736</c:v>
                </c:pt>
                <c:pt idx="301">
                  <c:v>37740</c:v>
                </c:pt>
                <c:pt idx="302">
                  <c:v>37744</c:v>
                </c:pt>
                <c:pt idx="303">
                  <c:v>37744</c:v>
                </c:pt>
                <c:pt idx="304">
                  <c:v>37744</c:v>
                </c:pt>
                <c:pt idx="305">
                  <c:v>37744</c:v>
                </c:pt>
                <c:pt idx="306">
                  <c:v>37744</c:v>
                </c:pt>
                <c:pt idx="307">
                  <c:v>37744</c:v>
                </c:pt>
                <c:pt idx="308">
                  <c:v>37744</c:v>
                </c:pt>
                <c:pt idx="309">
                  <c:v>37744</c:v>
                </c:pt>
                <c:pt idx="310">
                  <c:v>37744</c:v>
                </c:pt>
                <c:pt idx="311">
                  <c:v>37744</c:v>
                </c:pt>
                <c:pt idx="312">
                  <c:v>37744</c:v>
                </c:pt>
                <c:pt idx="313">
                  <c:v>37744</c:v>
                </c:pt>
                <c:pt idx="314">
                  <c:v>37744</c:v>
                </c:pt>
                <c:pt idx="315">
                  <c:v>37744</c:v>
                </c:pt>
                <c:pt idx="316">
                  <c:v>37744</c:v>
                </c:pt>
                <c:pt idx="317">
                  <c:v>37744</c:v>
                </c:pt>
                <c:pt idx="318">
                  <c:v>37744</c:v>
                </c:pt>
                <c:pt idx="319">
                  <c:v>37744</c:v>
                </c:pt>
                <c:pt idx="320">
                  <c:v>37744</c:v>
                </c:pt>
                <c:pt idx="321">
                  <c:v>37744</c:v>
                </c:pt>
                <c:pt idx="322">
                  <c:v>37744</c:v>
                </c:pt>
                <c:pt idx="323">
                  <c:v>37744</c:v>
                </c:pt>
                <c:pt idx="324">
                  <c:v>37744</c:v>
                </c:pt>
                <c:pt idx="325">
                  <c:v>37744</c:v>
                </c:pt>
                <c:pt idx="326">
                  <c:v>37744</c:v>
                </c:pt>
                <c:pt idx="327">
                  <c:v>37744</c:v>
                </c:pt>
                <c:pt idx="328">
                  <c:v>37744</c:v>
                </c:pt>
                <c:pt idx="329">
                  <c:v>37744</c:v>
                </c:pt>
                <c:pt idx="330">
                  <c:v>37748</c:v>
                </c:pt>
                <c:pt idx="331">
                  <c:v>37752</c:v>
                </c:pt>
                <c:pt idx="332">
                  <c:v>37756</c:v>
                </c:pt>
                <c:pt idx="333">
                  <c:v>37756</c:v>
                </c:pt>
                <c:pt idx="334">
                  <c:v>37756</c:v>
                </c:pt>
                <c:pt idx="335">
                  <c:v>37760</c:v>
                </c:pt>
                <c:pt idx="336">
                  <c:v>37760</c:v>
                </c:pt>
                <c:pt idx="337">
                  <c:v>37760</c:v>
                </c:pt>
                <c:pt idx="338">
                  <c:v>37760</c:v>
                </c:pt>
                <c:pt idx="339">
                  <c:v>37760</c:v>
                </c:pt>
                <c:pt idx="340">
                  <c:v>37760</c:v>
                </c:pt>
                <c:pt idx="341">
                  <c:v>37760</c:v>
                </c:pt>
                <c:pt idx="342">
                  <c:v>37760</c:v>
                </c:pt>
                <c:pt idx="343">
                  <c:v>37760</c:v>
                </c:pt>
                <c:pt idx="344">
                  <c:v>37760</c:v>
                </c:pt>
                <c:pt idx="345">
                  <c:v>37760</c:v>
                </c:pt>
                <c:pt idx="346">
                  <c:v>37760</c:v>
                </c:pt>
                <c:pt idx="347">
                  <c:v>37760</c:v>
                </c:pt>
                <c:pt idx="348">
                  <c:v>37764</c:v>
                </c:pt>
                <c:pt idx="349">
                  <c:v>37764</c:v>
                </c:pt>
                <c:pt idx="350">
                  <c:v>37768</c:v>
                </c:pt>
                <c:pt idx="351">
                  <c:v>37774</c:v>
                </c:pt>
                <c:pt idx="352">
                  <c:v>37778</c:v>
                </c:pt>
                <c:pt idx="353">
                  <c:v>37778</c:v>
                </c:pt>
                <c:pt idx="354">
                  <c:v>37782</c:v>
                </c:pt>
                <c:pt idx="355">
                  <c:v>37786</c:v>
                </c:pt>
                <c:pt idx="356">
                  <c:v>37794</c:v>
                </c:pt>
                <c:pt idx="357">
                  <c:v>37798</c:v>
                </c:pt>
                <c:pt idx="358">
                  <c:v>37802</c:v>
                </c:pt>
                <c:pt idx="359">
                  <c:v>37806</c:v>
                </c:pt>
                <c:pt idx="360">
                  <c:v>37810</c:v>
                </c:pt>
                <c:pt idx="361">
                  <c:v>37810</c:v>
                </c:pt>
                <c:pt idx="362">
                  <c:v>37810</c:v>
                </c:pt>
                <c:pt idx="363">
                  <c:v>37810</c:v>
                </c:pt>
                <c:pt idx="364">
                  <c:v>37810</c:v>
                </c:pt>
                <c:pt idx="365">
                  <c:v>37810</c:v>
                </c:pt>
                <c:pt idx="366">
                  <c:v>37810</c:v>
                </c:pt>
                <c:pt idx="367">
                  <c:v>37810</c:v>
                </c:pt>
                <c:pt idx="368">
                  <c:v>37810</c:v>
                </c:pt>
                <c:pt idx="369">
                  <c:v>37810</c:v>
                </c:pt>
                <c:pt idx="370">
                  <c:v>37810</c:v>
                </c:pt>
                <c:pt idx="371">
                  <c:v>37810</c:v>
                </c:pt>
                <c:pt idx="372">
                  <c:v>37810</c:v>
                </c:pt>
                <c:pt idx="373">
                  <c:v>37810</c:v>
                </c:pt>
                <c:pt idx="374">
                  <c:v>37810</c:v>
                </c:pt>
                <c:pt idx="375">
                  <c:v>37810</c:v>
                </c:pt>
                <c:pt idx="376">
                  <c:v>37814</c:v>
                </c:pt>
                <c:pt idx="377">
                  <c:v>37818</c:v>
                </c:pt>
                <c:pt idx="378">
                  <c:v>37822</c:v>
                </c:pt>
                <c:pt idx="379">
                  <c:v>37822</c:v>
                </c:pt>
                <c:pt idx="380">
                  <c:v>37832</c:v>
                </c:pt>
                <c:pt idx="381">
                  <c:v>37842</c:v>
                </c:pt>
                <c:pt idx="382">
                  <c:v>37854</c:v>
                </c:pt>
                <c:pt idx="383">
                  <c:v>37858</c:v>
                </c:pt>
                <c:pt idx="384">
                  <c:v>37858</c:v>
                </c:pt>
                <c:pt idx="385">
                  <c:v>37858</c:v>
                </c:pt>
                <c:pt idx="386">
                  <c:v>37858</c:v>
                </c:pt>
                <c:pt idx="387">
                  <c:v>37858</c:v>
                </c:pt>
                <c:pt idx="388">
                  <c:v>37862</c:v>
                </c:pt>
                <c:pt idx="389">
                  <c:v>37862</c:v>
                </c:pt>
                <c:pt idx="390">
                  <c:v>37862</c:v>
                </c:pt>
                <c:pt idx="391">
                  <c:v>37862</c:v>
                </c:pt>
                <c:pt idx="392">
                  <c:v>37870</c:v>
                </c:pt>
                <c:pt idx="393">
                  <c:v>37870</c:v>
                </c:pt>
                <c:pt idx="394">
                  <c:v>37870</c:v>
                </c:pt>
                <c:pt idx="395">
                  <c:v>37870</c:v>
                </c:pt>
                <c:pt idx="396">
                  <c:v>37874</c:v>
                </c:pt>
                <c:pt idx="397">
                  <c:v>37882</c:v>
                </c:pt>
                <c:pt idx="398">
                  <c:v>37890</c:v>
                </c:pt>
                <c:pt idx="399">
                  <c:v>37890</c:v>
                </c:pt>
                <c:pt idx="400">
                  <c:v>37894</c:v>
                </c:pt>
                <c:pt idx="401">
                  <c:v>37898</c:v>
                </c:pt>
                <c:pt idx="402">
                  <c:v>37904</c:v>
                </c:pt>
                <c:pt idx="403">
                  <c:v>37908</c:v>
                </c:pt>
                <c:pt idx="404">
                  <c:v>37912</c:v>
                </c:pt>
                <c:pt idx="405">
                  <c:v>37916</c:v>
                </c:pt>
                <c:pt idx="406">
                  <c:v>37920</c:v>
                </c:pt>
                <c:pt idx="407">
                  <c:v>37928</c:v>
                </c:pt>
                <c:pt idx="408">
                  <c:v>37928</c:v>
                </c:pt>
                <c:pt idx="409">
                  <c:v>37928</c:v>
                </c:pt>
                <c:pt idx="410">
                  <c:v>37928</c:v>
                </c:pt>
                <c:pt idx="411">
                  <c:v>37928</c:v>
                </c:pt>
                <c:pt idx="412">
                  <c:v>37928</c:v>
                </c:pt>
                <c:pt idx="413">
                  <c:v>37932</c:v>
                </c:pt>
                <c:pt idx="414">
                  <c:v>37946</c:v>
                </c:pt>
                <c:pt idx="415">
                  <c:v>56556</c:v>
                </c:pt>
                <c:pt idx="416">
                  <c:v>56556</c:v>
                </c:pt>
                <c:pt idx="417">
                  <c:v>56560</c:v>
                </c:pt>
                <c:pt idx="418">
                  <c:v>56564</c:v>
                </c:pt>
                <c:pt idx="419">
                  <c:v>56564</c:v>
                </c:pt>
                <c:pt idx="420">
                  <c:v>56568</c:v>
                </c:pt>
                <c:pt idx="421">
                  <c:v>56572</c:v>
                </c:pt>
                <c:pt idx="422">
                  <c:v>56572</c:v>
                </c:pt>
                <c:pt idx="423">
                  <c:v>56572</c:v>
                </c:pt>
                <c:pt idx="424">
                  <c:v>56572</c:v>
                </c:pt>
                <c:pt idx="425">
                  <c:v>56572</c:v>
                </c:pt>
                <c:pt idx="426">
                  <c:v>56572</c:v>
                </c:pt>
                <c:pt idx="427">
                  <c:v>56572</c:v>
                </c:pt>
                <c:pt idx="428">
                  <c:v>56572</c:v>
                </c:pt>
                <c:pt idx="429">
                  <c:v>56572</c:v>
                </c:pt>
                <c:pt idx="430">
                  <c:v>56572</c:v>
                </c:pt>
                <c:pt idx="431">
                  <c:v>56572</c:v>
                </c:pt>
                <c:pt idx="432">
                  <c:v>56572</c:v>
                </c:pt>
                <c:pt idx="433">
                  <c:v>56572</c:v>
                </c:pt>
                <c:pt idx="434">
                  <c:v>56572</c:v>
                </c:pt>
                <c:pt idx="435">
                  <c:v>56572</c:v>
                </c:pt>
                <c:pt idx="436">
                  <c:v>56572</c:v>
                </c:pt>
                <c:pt idx="437">
                  <c:v>56572</c:v>
                </c:pt>
                <c:pt idx="438">
                  <c:v>56576</c:v>
                </c:pt>
                <c:pt idx="439">
                  <c:v>56582</c:v>
                </c:pt>
                <c:pt idx="440">
                  <c:v>56586</c:v>
                </c:pt>
                <c:pt idx="441">
                  <c:v>56592</c:v>
                </c:pt>
                <c:pt idx="442">
                  <c:v>56602</c:v>
                </c:pt>
                <c:pt idx="443">
                  <c:v>56608</c:v>
                </c:pt>
                <c:pt idx="444">
                  <c:v>56616</c:v>
                </c:pt>
                <c:pt idx="445">
                  <c:v>56622</c:v>
                </c:pt>
                <c:pt idx="446">
                  <c:v>56632</c:v>
                </c:pt>
                <c:pt idx="447">
                  <c:v>56644</c:v>
                </c:pt>
                <c:pt idx="448">
                  <c:v>56656</c:v>
                </c:pt>
                <c:pt idx="449">
                  <c:v>56664</c:v>
                </c:pt>
                <c:pt idx="450">
                  <c:v>56668</c:v>
                </c:pt>
                <c:pt idx="451">
                  <c:v>56668</c:v>
                </c:pt>
                <c:pt idx="452">
                  <c:v>56668</c:v>
                </c:pt>
                <c:pt idx="453">
                  <c:v>56668</c:v>
                </c:pt>
                <c:pt idx="454">
                  <c:v>56668</c:v>
                </c:pt>
                <c:pt idx="455">
                  <c:v>56668</c:v>
                </c:pt>
                <c:pt idx="456">
                  <c:v>56668</c:v>
                </c:pt>
                <c:pt idx="457">
                  <c:v>56668</c:v>
                </c:pt>
                <c:pt idx="458">
                  <c:v>56668</c:v>
                </c:pt>
                <c:pt idx="459">
                  <c:v>56668</c:v>
                </c:pt>
                <c:pt idx="460">
                  <c:v>56668</c:v>
                </c:pt>
                <c:pt idx="461">
                  <c:v>56672</c:v>
                </c:pt>
                <c:pt idx="462">
                  <c:v>56680</c:v>
                </c:pt>
                <c:pt idx="463">
                  <c:v>75290</c:v>
                </c:pt>
                <c:pt idx="464">
                  <c:v>75290</c:v>
                </c:pt>
                <c:pt idx="465">
                  <c:v>75290</c:v>
                </c:pt>
                <c:pt idx="466">
                  <c:v>75290</c:v>
                </c:pt>
                <c:pt idx="467">
                  <c:v>75290</c:v>
                </c:pt>
                <c:pt idx="468">
                  <c:v>75290</c:v>
                </c:pt>
                <c:pt idx="469">
                  <c:v>75290</c:v>
                </c:pt>
                <c:pt idx="470">
                  <c:v>75290</c:v>
                </c:pt>
                <c:pt idx="471">
                  <c:v>75290</c:v>
                </c:pt>
                <c:pt idx="472">
                  <c:v>75290</c:v>
                </c:pt>
                <c:pt idx="473">
                  <c:v>75290</c:v>
                </c:pt>
                <c:pt idx="474">
                  <c:v>75290</c:v>
                </c:pt>
                <c:pt idx="475">
                  <c:v>75290</c:v>
                </c:pt>
                <c:pt idx="476">
                  <c:v>75294</c:v>
                </c:pt>
                <c:pt idx="477">
                  <c:v>75294</c:v>
                </c:pt>
                <c:pt idx="478">
                  <c:v>75298</c:v>
                </c:pt>
                <c:pt idx="479">
                  <c:v>75298</c:v>
                </c:pt>
                <c:pt idx="480">
                  <c:v>75298</c:v>
                </c:pt>
                <c:pt idx="481">
                  <c:v>75298</c:v>
                </c:pt>
                <c:pt idx="482">
                  <c:v>75298</c:v>
                </c:pt>
                <c:pt idx="483">
                  <c:v>75298</c:v>
                </c:pt>
                <c:pt idx="484">
                  <c:v>75298</c:v>
                </c:pt>
                <c:pt idx="485">
                  <c:v>75298</c:v>
                </c:pt>
                <c:pt idx="486">
                  <c:v>75298</c:v>
                </c:pt>
                <c:pt idx="487">
                  <c:v>75298</c:v>
                </c:pt>
                <c:pt idx="488">
                  <c:v>75298</c:v>
                </c:pt>
                <c:pt idx="489">
                  <c:v>75298</c:v>
                </c:pt>
                <c:pt idx="490">
                  <c:v>75298</c:v>
                </c:pt>
                <c:pt idx="491">
                  <c:v>75298</c:v>
                </c:pt>
                <c:pt idx="492">
                  <c:v>75298</c:v>
                </c:pt>
                <c:pt idx="493">
                  <c:v>75298</c:v>
                </c:pt>
                <c:pt idx="494">
                  <c:v>75302</c:v>
                </c:pt>
                <c:pt idx="495">
                  <c:v>75302</c:v>
                </c:pt>
                <c:pt idx="496">
                  <c:v>75308</c:v>
                </c:pt>
                <c:pt idx="497">
                  <c:v>75312</c:v>
                </c:pt>
                <c:pt idx="498">
                  <c:v>75312</c:v>
                </c:pt>
                <c:pt idx="499">
                  <c:v>75318</c:v>
                </c:pt>
                <c:pt idx="500">
                  <c:v>75322</c:v>
                </c:pt>
                <c:pt idx="501">
                  <c:v>75326</c:v>
                </c:pt>
                <c:pt idx="502">
                  <c:v>75326</c:v>
                </c:pt>
                <c:pt idx="503">
                  <c:v>75326</c:v>
                </c:pt>
                <c:pt idx="504">
                  <c:v>75330</c:v>
                </c:pt>
                <c:pt idx="505">
                  <c:v>75330</c:v>
                </c:pt>
                <c:pt idx="506">
                  <c:v>75330</c:v>
                </c:pt>
                <c:pt idx="507">
                  <c:v>75330</c:v>
                </c:pt>
                <c:pt idx="508">
                  <c:v>75330</c:v>
                </c:pt>
                <c:pt idx="509">
                  <c:v>75330</c:v>
                </c:pt>
                <c:pt idx="510">
                  <c:v>75330</c:v>
                </c:pt>
                <c:pt idx="511">
                  <c:v>75330</c:v>
                </c:pt>
                <c:pt idx="512">
                  <c:v>75330</c:v>
                </c:pt>
                <c:pt idx="513">
                  <c:v>75330</c:v>
                </c:pt>
                <c:pt idx="514">
                  <c:v>75330</c:v>
                </c:pt>
                <c:pt idx="515">
                  <c:v>75338</c:v>
                </c:pt>
                <c:pt idx="516">
                  <c:v>75344</c:v>
                </c:pt>
                <c:pt idx="517">
                  <c:v>75354</c:v>
                </c:pt>
                <c:pt idx="518">
                  <c:v>75358</c:v>
                </c:pt>
                <c:pt idx="519">
                  <c:v>75362</c:v>
                </c:pt>
                <c:pt idx="520">
                  <c:v>75372</c:v>
                </c:pt>
                <c:pt idx="521">
                  <c:v>75378</c:v>
                </c:pt>
                <c:pt idx="522">
                  <c:v>75388</c:v>
                </c:pt>
                <c:pt idx="523">
                  <c:v>75398</c:v>
                </c:pt>
                <c:pt idx="524">
                  <c:v>75408</c:v>
                </c:pt>
                <c:pt idx="525">
                  <c:v>75412</c:v>
                </c:pt>
                <c:pt idx="526">
                  <c:v>75418</c:v>
                </c:pt>
                <c:pt idx="527">
                  <c:v>75422</c:v>
                </c:pt>
                <c:pt idx="528">
                  <c:v>75426</c:v>
                </c:pt>
                <c:pt idx="529">
                  <c:v>75426</c:v>
                </c:pt>
                <c:pt idx="530">
                  <c:v>75426</c:v>
                </c:pt>
                <c:pt idx="531">
                  <c:v>75426</c:v>
                </c:pt>
                <c:pt idx="532">
                  <c:v>75426</c:v>
                </c:pt>
                <c:pt idx="533">
                  <c:v>75426</c:v>
                </c:pt>
                <c:pt idx="534">
                  <c:v>75426</c:v>
                </c:pt>
                <c:pt idx="535">
                  <c:v>75426</c:v>
                </c:pt>
                <c:pt idx="536">
                  <c:v>75426</c:v>
                </c:pt>
                <c:pt idx="537">
                  <c:v>75426</c:v>
                </c:pt>
                <c:pt idx="538">
                  <c:v>75426</c:v>
                </c:pt>
                <c:pt idx="539">
                  <c:v>75426</c:v>
                </c:pt>
                <c:pt idx="540">
                  <c:v>75426</c:v>
                </c:pt>
                <c:pt idx="541">
                  <c:v>75426</c:v>
                </c:pt>
                <c:pt idx="542">
                  <c:v>75426</c:v>
                </c:pt>
                <c:pt idx="543">
                  <c:v>75430</c:v>
                </c:pt>
                <c:pt idx="544">
                  <c:v>75434</c:v>
                </c:pt>
                <c:pt idx="545">
                  <c:v>75438</c:v>
                </c:pt>
                <c:pt idx="546">
                  <c:v>75444</c:v>
                </c:pt>
                <c:pt idx="547">
                  <c:v>75448</c:v>
                </c:pt>
                <c:pt idx="548">
                  <c:v>75456</c:v>
                </c:pt>
                <c:pt idx="549">
                  <c:v>75474</c:v>
                </c:pt>
                <c:pt idx="550">
                  <c:v>75500</c:v>
                </c:pt>
                <c:pt idx="551">
                  <c:v>75516</c:v>
                </c:pt>
                <c:pt idx="552">
                  <c:v>75526</c:v>
                </c:pt>
                <c:pt idx="553">
                  <c:v>94136</c:v>
                </c:pt>
                <c:pt idx="554">
                  <c:v>94136</c:v>
                </c:pt>
                <c:pt idx="555">
                  <c:v>94136</c:v>
                </c:pt>
                <c:pt idx="556">
                  <c:v>94136</c:v>
                </c:pt>
                <c:pt idx="557">
                  <c:v>94136</c:v>
                </c:pt>
                <c:pt idx="558">
                  <c:v>94140</c:v>
                </c:pt>
                <c:pt idx="559">
                  <c:v>94144</c:v>
                </c:pt>
                <c:pt idx="560">
                  <c:v>94148</c:v>
                </c:pt>
                <c:pt idx="561">
                  <c:v>94148</c:v>
                </c:pt>
                <c:pt idx="562">
                  <c:v>94152</c:v>
                </c:pt>
                <c:pt idx="563">
                  <c:v>94152</c:v>
                </c:pt>
                <c:pt idx="564">
                  <c:v>94156</c:v>
                </c:pt>
                <c:pt idx="565">
                  <c:v>94156</c:v>
                </c:pt>
                <c:pt idx="566">
                  <c:v>94156</c:v>
                </c:pt>
                <c:pt idx="567">
                  <c:v>94156</c:v>
                </c:pt>
                <c:pt idx="568">
                  <c:v>94156</c:v>
                </c:pt>
                <c:pt idx="569">
                  <c:v>94156</c:v>
                </c:pt>
                <c:pt idx="570">
                  <c:v>94156</c:v>
                </c:pt>
                <c:pt idx="571">
                  <c:v>94156</c:v>
                </c:pt>
                <c:pt idx="572">
                  <c:v>94156</c:v>
                </c:pt>
                <c:pt idx="573">
                  <c:v>94156</c:v>
                </c:pt>
                <c:pt idx="574">
                  <c:v>94156</c:v>
                </c:pt>
                <c:pt idx="575">
                  <c:v>94156</c:v>
                </c:pt>
                <c:pt idx="576">
                  <c:v>94156</c:v>
                </c:pt>
                <c:pt idx="577">
                  <c:v>94156</c:v>
                </c:pt>
                <c:pt idx="578">
                  <c:v>94156</c:v>
                </c:pt>
                <c:pt idx="579">
                  <c:v>94156</c:v>
                </c:pt>
                <c:pt idx="580">
                  <c:v>94156</c:v>
                </c:pt>
                <c:pt idx="581">
                  <c:v>94156</c:v>
                </c:pt>
                <c:pt idx="582">
                  <c:v>94156</c:v>
                </c:pt>
                <c:pt idx="583">
                  <c:v>94156</c:v>
                </c:pt>
                <c:pt idx="584">
                  <c:v>94164</c:v>
                </c:pt>
                <c:pt idx="585">
                  <c:v>94172</c:v>
                </c:pt>
                <c:pt idx="586">
                  <c:v>94178</c:v>
                </c:pt>
                <c:pt idx="587">
                  <c:v>94184</c:v>
                </c:pt>
                <c:pt idx="588">
                  <c:v>94190</c:v>
                </c:pt>
                <c:pt idx="589">
                  <c:v>94202</c:v>
                </c:pt>
                <c:pt idx="590">
                  <c:v>94208</c:v>
                </c:pt>
                <c:pt idx="591">
                  <c:v>94212</c:v>
                </c:pt>
                <c:pt idx="592">
                  <c:v>94212</c:v>
                </c:pt>
                <c:pt idx="593">
                  <c:v>94212</c:v>
                </c:pt>
                <c:pt idx="594">
                  <c:v>94212</c:v>
                </c:pt>
                <c:pt idx="595">
                  <c:v>94212</c:v>
                </c:pt>
                <c:pt idx="596">
                  <c:v>94212</c:v>
                </c:pt>
                <c:pt idx="597">
                  <c:v>94212</c:v>
                </c:pt>
                <c:pt idx="598">
                  <c:v>94212</c:v>
                </c:pt>
                <c:pt idx="599">
                  <c:v>94212</c:v>
                </c:pt>
                <c:pt idx="600">
                  <c:v>94212</c:v>
                </c:pt>
                <c:pt idx="601">
                  <c:v>94212</c:v>
                </c:pt>
                <c:pt idx="602">
                  <c:v>94212</c:v>
                </c:pt>
                <c:pt idx="603">
                  <c:v>94212</c:v>
                </c:pt>
                <c:pt idx="604">
                  <c:v>94212</c:v>
                </c:pt>
                <c:pt idx="605">
                  <c:v>94212</c:v>
                </c:pt>
                <c:pt idx="606">
                  <c:v>94224</c:v>
                </c:pt>
                <c:pt idx="607">
                  <c:v>112834</c:v>
                </c:pt>
                <c:pt idx="608">
                  <c:v>112834</c:v>
                </c:pt>
                <c:pt idx="609">
                  <c:v>112838</c:v>
                </c:pt>
                <c:pt idx="610">
                  <c:v>112842</c:v>
                </c:pt>
                <c:pt idx="611">
                  <c:v>112842</c:v>
                </c:pt>
                <c:pt idx="612">
                  <c:v>112846</c:v>
                </c:pt>
                <c:pt idx="613">
                  <c:v>112850</c:v>
                </c:pt>
                <c:pt idx="614">
                  <c:v>112850</c:v>
                </c:pt>
                <c:pt idx="615">
                  <c:v>112854</c:v>
                </c:pt>
                <c:pt idx="616">
                  <c:v>112854</c:v>
                </c:pt>
                <c:pt idx="617">
                  <c:v>112854</c:v>
                </c:pt>
                <c:pt idx="618">
                  <c:v>112854</c:v>
                </c:pt>
                <c:pt idx="619">
                  <c:v>112854</c:v>
                </c:pt>
                <c:pt idx="620">
                  <c:v>112854</c:v>
                </c:pt>
                <c:pt idx="621">
                  <c:v>112854</c:v>
                </c:pt>
                <c:pt idx="622">
                  <c:v>112854</c:v>
                </c:pt>
                <c:pt idx="623">
                  <c:v>112854</c:v>
                </c:pt>
                <c:pt idx="624">
                  <c:v>112854</c:v>
                </c:pt>
                <c:pt idx="625">
                  <c:v>112854</c:v>
                </c:pt>
                <c:pt idx="626">
                  <c:v>112854</c:v>
                </c:pt>
                <c:pt idx="627">
                  <c:v>112854</c:v>
                </c:pt>
                <c:pt idx="628">
                  <c:v>112854</c:v>
                </c:pt>
                <c:pt idx="629">
                  <c:v>112854</c:v>
                </c:pt>
                <c:pt idx="630">
                  <c:v>112858</c:v>
                </c:pt>
                <c:pt idx="631">
                  <c:v>112864</c:v>
                </c:pt>
                <c:pt idx="632">
                  <c:v>112874</c:v>
                </c:pt>
                <c:pt idx="633">
                  <c:v>112880</c:v>
                </c:pt>
                <c:pt idx="634">
                  <c:v>112880</c:v>
                </c:pt>
                <c:pt idx="635">
                  <c:v>112880</c:v>
                </c:pt>
                <c:pt idx="636">
                  <c:v>112886</c:v>
                </c:pt>
                <c:pt idx="637">
                  <c:v>112886</c:v>
                </c:pt>
                <c:pt idx="638">
                  <c:v>112886</c:v>
                </c:pt>
                <c:pt idx="639">
                  <c:v>112886</c:v>
                </c:pt>
                <c:pt idx="640">
                  <c:v>112886</c:v>
                </c:pt>
                <c:pt idx="641">
                  <c:v>112886</c:v>
                </c:pt>
                <c:pt idx="642">
                  <c:v>112886</c:v>
                </c:pt>
                <c:pt idx="643">
                  <c:v>112886</c:v>
                </c:pt>
                <c:pt idx="644">
                  <c:v>112886</c:v>
                </c:pt>
                <c:pt idx="645">
                  <c:v>112886</c:v>
                </c:pt>
                <c:pt idx="646">
                  <c:v>112886</c:v>
                </c:pt>
                <c:pt idx="647">
                  <c:v>112886</c:v>
                </c:pt>
                <c:pt idx="648">
                  <c:v>112886</c:v>
                </c:pt>
                <c:pt idx="649">
                  <c:v>112886</c:v>
                </c:pt>
                <c:pt idx="650">
                  <c:v>112886</c:v>
                </c:pt>
                <c:pt idx="651">
                  <c:v>112886</c:v>
                </c:pt>
                <c:pt idx="652">
                  <c:v>112886</c:v>
                </c:pt>
                <c:pt idx="653">
                  <c:v>112886</c:v>
                </c:pt>
                <c:pt idx="654">
                  <c:v>112886</c:v>
                </c:pt>
                <c:pt idx="655">
                  <c:v>112886</c:v>
                </c:pt>
                <c:pt idx="656">
                  <c:v>112886</c:v>
                </c:pt>
                <c:pt idx="657">
                  <c:v>112886</c:v>
                </c:pt>
                <c:pt idx="658">
                  <c:v>112886</c:v>
                </c:pt>
                <c:pt idx="659">
                  <c:v>112886</c:v>
                </c:pt>
                <c:pt idx="660">
                  <c:v>112886</c:v>
                </c:pt>
                <c:pt idx="661">
                  <c:v>112886</c:v>
                </c:pt>
                <c:pt idx="662">
                  <c:v>112886</c:v>
                </c:pt>
                <c:pt idx="663">
                  <c:v>112886</c:v>
                </c:pt>
                <c:pt idx="664">
                  <c:v>112886</c:v>
                </c:pt>
                <c:pt idx="665">
                  <c:v>112886</c:v>
                </c:pt>
                <c:pt idx="666">
                  <c:v>112886</c:v>
                </c:pt>
                <c:pt idx="667">
                  <c:v>112890</c:v>
                </c:pt>
                <c:pt idx="668">
                  <c:v>112890</c:v>
                </c:pt>
                <c:pt idx="669">
                  <c:v>112894</c:v>
                </c:pt>
                <c:pt idx="670">
                  <c:v>112894</c:v>
                </c:pt>
                <c:pt idx="671">
                  <c:v>112894</c:v>
                </c:pt>
                <c:pt idx="672">
                  <c:v>112894</c:v>
                </c:pt>
                <c:pt idx="673">
                  <c:v>112894</c:v>
                </c:pt>
                <c:pt idx="674">
                  <c:v>112894</c:v>
                </c:pt>
                <c:pt idx="675">
                  <c:v>112894</c:v>
                </c:pt>
                <c:pt idx="676">
                  <c:v>112894</c:v>
                </c:pt>
                <c:pt idx="677">
                  <c:v>112894</c:v>
                </c:pt>
                <c:pt idx="678">
                  <c:v>112894</c:v>
                </c:pt>
                <c:pt idx="679">
                  <c:v>112894</c:v>
                </c:pt>
                <c:pt idx="680">
                  <c:v>112894</c:v>
                </c:pt>
                <c:pt idx="681">
                  <c:v>112894</c:v>
                </c:pt>
                <c:pt idx="682">
                  <c:v>112894</c:v>
                </c:pt>
                <c:pt idx="683">
                  <c:v>112898</c:v>
                </c:pt>
                <c:pt idx="684">
                  <c:v>112898</c:v>
                </c:pt>
                <c:pt idx="685">
                  <c:v>112904</c:v>
                </c:pt>
                <c:pt idx="686">
                  <c:v>112908</c:v>
                </c:pt>
                <c:pt idx="687">
                  <c:v>112908</c:v>
                </c:pt>
                <c:pt idx="688">
                  <c:v>112914</c:v>
                </c:pt>
                <c:pt idx="689">
                  <c:v>112918</c:v>
                </c:pt>
                <c:pt idx="690">
                  <c:v>112922</c:v>
                </c:pt>
                <c:pt idx="691">
                  <c:v>112926</c:v>
                </c:pt>
                <c:pt idx="692">
                  <c:v>112926</c:v>
                </c:pt>
                <c:pt idx="693">
                  <c:v>112932</c:v>
                </c:pt>
                <c:pt idx="694">
                  <c:v>112940</c:v>
                </c:pt>
                <c:pt idx="695">
                  <c:v>112940</c:v>
                </c:pt>
                <c:pt idx="696">
                  <c:v>112940</c:v>
                </c:pt>
                <c:pt idx="697">
                  <c:v>112940</c:v>
                </c:pt>
                <c:pt idx="698">
                  <c:v>112940</c:v>
                </c:pt>
                <c:pt idx="699">
                  <c:v>112940</c:v>
                </c:pt>
                <c:pt idx="700">
                  <c:v>112940</c:v>
                </c:pt>
                <c:pt idx="701">
                  <c:v>112940</c:v>
                </c:pt>
                <c:pt idx="702">
                  <c:v>112940</c:v>
                </c:pt>
                <c:pt idx="703">
                  <c:v>112940</c:v>
                </c:pt>
                <c:pt idx="704">
                  <c:v>112940</c:v>
                </c:pt>
                <c:pt idx="705">
                  <c:v>112940</c:v>
                </c:pt>
                <c:pt idx="706">
                  <c:v>112940</c:v>
                </c:pt>
                <c:pt idx="707">
                  <c:v>112940</c:v>
                </c:pt>
                <c:pt idx="708">
                  <c:v>112940</c:v>
                </c:pt>
                <c:pt idx="709">
                  <c:v>112940</c:v>
                </c:pt>
                <c:pt idx="710">
                  <c:v>112940</c:v>
                </c:pt>
                <c:pt idx="711">
                  <c:v>112940</c:v>
                </c:pt>
                <c:pt idx="712">
                  <c:v>112940</c:v>
                </c:pt>
                <c:pt idx="713">
                  <c:v>112940</c:v>
                </c:pt>
                <c:pt idx="714">
                  <c:v>112940</c:v>
                </c:pt>
                <c:pt idx="715">
                  <c:v>112944</c:v>
                </c:pt>
                <c:pt idx="716">
                  <c:v>112954</c:v>
                </c:pt>
                <c:pt idx="717">
                  <c:v>112958</c:v>
                </c:pt>
                <c:pt idx="718">
                  <c:v>112962</c:v>
                </c:pt>
                <c:pt idx="719">
                  <c:v>112972</c:v>
                </c:pt>
                <c:pt idx="720">
                  <c:v>112972</c:v>
                </c:pt>
                <c:pt idx="721">
                  <c:v>112972</c:v>
                </c:pt>
                <c:pt idx="722">
                  <c:v>112972</c:v>
                </c:pt>
                <c:pt idx="723">
                  <c:v>112972</c:v>
                </c:pt>
                <c:pt idx="724">
                  <c:v>112972</c:v>
                </c:pt>
                <c:pt idx="725">
                  <c:v>112972</c:v>
                </c:pt>
                <c:pt idx="726">
                  <c:v>112972</c:v>
                </c:pt>
                <c:pt idx="727">
                  <c:v>112976</c:v>
                </c:pt>
                <c:pt idx="728">
                  <c:v>112980</c:v>
                </c:pt>
                <c:pt idx="729">
                  <c:v>112984</c:v>
                </c:pt>
                <c:pt idx="730">
                  <c:v>112988</c:v>
                </c:pt>
                <c:pt idx="731">
                  <c:v>112996</c:v>
                </c:pt>
                <c:pt idx="732">
                  <c:v>113004</c:v>
                </c:pt>
                <c:pt idx="733">
                  <c:v>113008</c:v>
                </c:pt>
                <c:pt idx="734">
                  <c:v>113016</c:v>
                </c:pt>
                <c:pt idx="735">
                  <c:v>113016</c:v>
                </c:pt>
                <c:pt idx="736">
                  <c:v>113016</c:v>
                </c:pt>
                <c:pt idx="737">
                  <c:v>113020</c:v>
                </c:pt>
                <c:pt idx="738">
                  <c:v>113028</c:v>
                </c:pt>
                <c:pt idx="739">
                  <c:v>113040</c:v>
                </c:pt>
                <c:pt idx="740">
                  <c:v>113058</c:v>
                </c:pt>
                <c:pt idx="741">
                  <c:v>113070</c:v>
                </c:pt>
                <c:pt idx="742">
                  <c:v>113074</c:v>
                </c:pt>
                <c:pt idx="743">
                  <c:v>113082</c:v>
                </c:pt>
                <c:pt idx="744">
                  <c:v>113086</c:v>
                </c:pt>
                <c:pt idx="745">
                  <c:v>113090</c:v>
                </c:pt>
                <c:pt idx="746">
                  <c:v>113090</c:v>
                </c:pt>
                <c:pt idx="747">
                  <c:v>113090</c:v>
                </c:pt>
                <c:pt idx="748">
                  <c:v>113090</c:v>
                </c:pt>
                <c:pt idx="749">
                  <c:v>113094</c:v>
                </c:pt>
                <c:pt idx="750">
                  <c:v>113098</c:v>
                </c:pt>
                <c:pt idx="751">
                  <c:v>113104</c:v>
                </c:pt>
                <c:pt idx="752">
                  <c:v>113118</c:v>
                </c:pt>
                <c:pt idx="753">
                  <c:v>131728</c:v>
                </c:pt>
                <c:pt idx="754">
                  <c:v>131728</c:v>
                </c:pt>
                <c:pt idx="755">
                  <c:v>131728</c:v>
                </c:pt>
                <c:pt idx="756">
                  <c:v>131728</c:v>
                </c:pt>
                <c:pt idx="757">
                  <c:v>131732</c:v>
                </c:pt>
                <c:pt idx="758">
                  <c:v>131732</c:v>
                </c:pt>
                <c:pt idx="759">
                  <c:v>131736</c:v>
                </c:pt>
                <c:pt idx="760">
                  <c:v>131736</c:v>
                </c:pt>
                <c:pt idx="761">
                  <c:v>131736</c:v>
                </c:pt>
                <c:pt idx="762">
                  <c:v>131736</c:v>
                </c:pt>
                <c:pt idx="763">
                  <c:v>131736</c:v>
                </c:pt>
                <c:pt idx="764">
                  <c:v>131736</c:v>
                </c:pt>
                <c:pt idx="765">
                  <c:v>131736</c:v>
                </c:pt>
                <c:pt idx="766">
                  <c:v>131736</c:v>
                </c:pt>
                <c:pt idx="767">
                  <c:v>131736</c:v>
                </c:pt>
                <c:pt idx="768">
                  <c:v>131736</c:v>
                </c:pt>
                <c:pt idx="769">
                  <c:v>131736</c:v>
                </c:pt>
                <c:pt idx="770">
                  <c:v>131736</c:v>
                </c:pt>
                <c:pt idx="771">
                  <c:v>131736</c:v>
                </c:pt>
                <c:pt idx="772">
                  <c:v>131736</c:v>
                </c:pt>
                <c:pt idx="773">
                  <c:v>131736</c:v>
                </c:pt>
                <c:pt idx="774">
                  <c:v>131740</c:v>
                </c:pt>
                <c:pt idx="775">
                  <c:v>131744</c:v>
                </c:pt>
                <c:pt idx="776">
                  <c:v>131748</c:v>
                </c:pt>
                <c:pt idx="777">
                  <c:v>131752</c:v>
                </c:pt>
                <c:pt idx="778">
                  <c:v>131756</c:v>
                </c:pt>
                <c:pt idx="779">
                  <c:v>131760</c:v>
                </c:pt>
                <c:pt idx="780">
                  <c:v>131764</c:v>
                </c:pt>
                <c:pt idx="781">
                  <c:v>131768</c:v>
                </c:pt>
                <c:pt idx="782">
                  <c:v>131768</c:v>
                </c:pt>
                <c:pt idx="783">
                  <c:v>131768</c:v>
                </c:pt>
                <c:pt idx="784">
                  <c:v>131772</c:v>
                </c:pt>
                <c:pt idx="785">
                  <c:v>131772</c:v>
                </c:pt>
                <c:pt idx="786">
                  <c:v>131772</c:v>
                </c:pt>
                <c:pt idx="787">
                  <c:v>131772</c:v>
                </c:pt>
                <c:pt idx="788">
                  <c:v>131772</c:v>
                </c:pt>
                <c:pt idx="789">
                  <c:v>131772</c:v>
                </c:pt>
                <c:pt idx="790">
                  <c:v>131772</c:v>
                </c:pt>
                <c:pt idx="791">
                  <c:v>131772</c:v>
                </c:pt>
                <c:pt idx="792">
                  <c:v>131772</c:v>
                </c:pt>
                <c:pt idx="793">
                  <c:v>131772</c:v>
                </c:pt>
                <c:pt idx="794">
                  <c:v>131772</c:v>
                </c:pt>
                <c:pt idx="795">
                  <c:v>131772</c:v>
                </c:pt>
                <c:pt idx="796">
                  <c:v>131772</c:v>
                </c:pt>
                <c:pt idx="797">
                  <c:v>131772</c:v>
                </c:pt>
                <c:pt idx="798">
                  <c:v>131780</c:v>
                </c:pt>
                <c:pt idx="799">
                  <c:v>131786</c:v>
                </c:pt>
                <c:pt idx="800">
                  <c:v>131796</c:v>
                </c:pt>
                <c:pt idx="801">
                  <c:v>131810</c:v>
                </c:pt>
                <c:pt idx="802">
                  <c:v>131816</c:v>
                </c:pt>
                <c:pt idx="803">
                  <c:v>131834</c:v>
                </c:pt>
                <c:pt idx="804">
                  <c:v>131848</c:v>
                </c:pt>
                <c:pt idx="805">
                  <c:v>150458</c:v>
                </c:pt>
                <c:pt idx="806">
                  <c:v>150458</c:v>
                </c:pt>
                <c:pt idx="807">
                  <c:v>150458</c:v>
                </c:pt>
                <c:pt idx="808">
                  <c:v>150458</c:v>
                </c:pt>
                <c:pt idx="809">
                  <c:v>150458</c:v>
                </c:pt>
                <c:pt idx="810">
                  <c:v>150462</c:v>
                </c:pt>
                <c:pt idx="811">
                  <c:v>150462</c:v>
                </c:pt>
                <c:pt idx="812">
                  <c:v>150466</c:v>
                </c:pt>
                <c:pt idx="813">
                  <c:v>150466</c:v>
                </c:pt>
                <c:pt idx="814">
                  <c:v>150466</c:v>
                </c:pt>
                <c:pt idx="815">
                  <c:v>150470</c:v>
                </c:pt>
                <c:pt idx="816">
                  <c:v>150470</c:v>
                </c:pt>
                <c:pt idx="817">
                  <c:v>150470</c:v>
                </c:pt>
                <c:pt idx="818">
                  <c:v>150470</c:v>
                </c:pt>
                <c:pt idx="819">
                  <c:v>150470</c:v>
                </c:pt>
                <c:pt idx="820">
                  <c:v>150470</c:v>
                </c:pt>
                <c:pt idx="821">
                  <c:v>150470</c:v>
                </c:pt>
                <c:pt idx="822">
                  <c:v>150470</c:v>
                </c:pt>
                <c:pt idx="823">
                  <c:v>150470</c:v>
                </c:pt>
                <c:pt idx="824">
                  <c:v>150470</c:v>
                </c:pt>
                <c:pt idx="825">
                  <c:v>150470</c:v>
                </c:pt>
                <c:pt idx="826">
                  <c:v>150470</c:v>
                </c:pt>
                <c:pt idx="827">
                  <c:v>150470</c:v>
                </c:pt>
                <c:pt idx="828">
                  <c:v>150470</c:v>
                </c:pt>
                <c:pt idx="829">
                  <c:v>150470</c:v>
                </c:pt>
                <c:pt idx="830">
                  <c:v>150470</c:v>
                </c:pt>
                <c:pt idx="831">
                  <c:v>150470</c:v>
                </c:pt>
                <c:pt idx="832">
                  <c:v>150474</c:v>
                </c:pt>
                <c:pt idx="833">
                  <c:v>150478</c:v>
                </c:pt>
                <c:pt idx="834">
                  <c:v>150482</c:v>
                </c:pt>
                <c:pt idx="835">
                  <c:v>150482</c:v>
                </c:pt>
                <c:pt idx="836">
                  <c:v>150488</c:v>
                </c:pt>
                <c:pt idx="837">
                  <c:v>150492</c:v>
                </c:pt>
                <c:pt idx="838">
                  <c:v>150496</c:v>
                </c:pt>
                <c:pt idx="839">
                  <c:v>150496</c:v>
                </c:pt>
                <c:pt idx="840">
                  <c:v>150496</c:v>
                </c:pt>
                <c:pt idx="841">
                  <c:v>150496</c:v>
                </c:pt>
                <c:pt idx="842">
                  <c:v>150496</c:v>
                </c:pt>
                <c:pt idx="843">
                  <c:v>150496</c:v>
                </c:pt>
                <c:pt idx="844">
                  <c:v>150496</c:v>
                </c:pt>
                <c:pt idx="845">
                  <c:v>150496</c:v>
                </c:pt>
                <c:pt idx="846">
                  <c:v>150496</c:v>
                </c:pt>
                <c:pt idx="847">
                  <c:v>150496</c:v>
                </c:pt>
                <c:pt idx="848">
                  <c:v>150496</c:v>
                </c:pt>
                <c:pt idx="849">
                  <c:v>150496</c:v>
                </c:pt>
                <c:pt idx="850">
                  <c:v>150496</c:v>
                </c:pt>
                <c:pt idx="851">
                  <c:v>150496</c:v>
                </c:pt>
                <c:pt idx="852">
                  <c:v>150504</c:v>
                </c:pt>
                <c:pt idx="853">
                  <c:v>150512</c:v>
                </c:pt>
                <c:pt idx="854">
                  <c:v>150512</c:v>
                </c:pt>
                <c:pt idx="855">
                  <c:v>150522</c:v>
                </c:pt>
                <c:pt idx="856">
                  <c:v>150532</c:v>
                </c:pt>
                <c:pt idx="857">
                  <c:v>150542</c:v>
                </c:pt>
                <c:pt idx="858">
                  <c:v>150550</c:v>
                </c:pt>
                <c:pt idx="859">
                  <c:v>150554</c:v>
                </c:pt>
                <c:pt idx="860">
                  <c:v>150564</c:v>
                </c:pt>
                <c:pt idx="861">
                  <c:v>150572</c:v>
                </c:pt>
                <c:pt idx="862">
                  <c:v>150582</c:v>
                </c:pt>
                <c:pt idx="863">
                  <c:v>150594</c:v>
                </c:pt>
                <c:pt idx="864">
                  <c:v>150598</c:v>
                </c:pt>
                <c:pt idx="865">
                  <c:v>150604</c:v>
                </c:pt>
                <c:pt idx="866">
                  <c:v>150604</c:v>
                </c:pt>
                <c:pt idx="867">
                  <c:v>150604</c:v>
                </c:pt>
                <c:pt idx="868">
                  <c:v>150604</c:v>
                </c:pt>
                <c:pt idx="869">
                  <c:v>150604</c:v>
                </c:pt>
                <c:pt idx="870">
                  <c:v>150604</c:v>
                </c:pt>
                <c:pt idx="871">
                  <c:v>150604</c:v>
                </c:pt>
                <c:pt idx="872">
                  <c:v>150604</c:v>
                </c:pt>
                <c:pt idx="873">
                  <c:v>150604</c:v>
                </c:pt>
                <c:pt idx="874">
                  <c:v>150604</c:v>
                </c:pt>
                <c:pt idx="875">
                  <c:v>150604</c:v>
                </c:pt>
                <c:pt idx="876">
                  <c:v>150604</c:v>
                </c:pt>
                <c:pt idx="877">
                  <c:v>150604</c:v>
                </c:pt>
                <c:pt idx="878">
                  <c:v>150604</c:v>
                </c:pt>
                <c:pt idx="879">
                  <c:v>150604</c:v>
                </c:pt>
                <c:pt idx="880">
                  <c:v>150604</c:v>
                </c:pt>
                <c:pt idx="881">
                  <c:v>150604</c:v>
                </c:pt>
                <c:pt idx="882">
                  <c:v>150604</c:v>
                </c:pt>
                <c:pt idx="883">
                  <c:v>150610</c:v>
                </c:pt>
                <c:pt idx="884">
                  <c:v>150616</c:v>
                </c:pt>
                <c:pt idx="885">
                  <c:v>150630</c:v>
                </c:pt>
                <c:pt idx="886">
                  <c:v>150630</c:v>
                </c:pt>
                <c:pt idx="887">
                  <c:v>150636</c:v>
                </c:pt>
                <c:pt idx="888">
                  <c:v>150636</c:v>
                </c:pt>
                <c:pt idx="889">
                  <c:v>150642</c:v>
                </c:pt>
                <c:pt idx="890">
                  <c:v>150642</c:v>
                </c:pt>
                <c:pt idx="891">
                  <c:v>150642</c:v>
                </c:pt>
                <c:pt idx="892">
                  <c:v>150642</c:v>
                </c:pt>
                <c:pt idx="893">
                  <c:v>150642</c:v>
                </c:pt>
                <c:pt idx="894">
                  <c:v>150642</c:v>
                </c:pt>
                <c:pt idx="895">
                  <c:v>150642</c:v>
                </c:pt>
                <c:pt idx="896">
                  <c:v>150642</c:v>
                </c:pt>
                <c:pt idx="897">
                  <c:v>150642</c:v>
                </c:pt>
                <c:pt idx="898">
                  <c:v>150642</c:v>
                </c:pt>
                <c:pt idx="899">
                  <c:v>150642</c:v>
                </c:pt>
                <c:pt idx="900">
                  <c:v>150642</c:v>
                </c:pt>
                <c:pt idx="901">
                  <c:v>150642</c:v>
                </c:pt>
                <c:pt idx="902">
                  <c:v>150642</c:v>
                </c:pt>
                <c:pt idx="903">
                  <c:v>150642</c:v>
                </c:pt>
                <c:pt idx="904">
                  <c:v>150646</c:v>
                </c:pt>
                <c:pt idx="905">
                  <c:v>150646</c:v>
                </c:pt>
                <c:pt idx="906">
                  <c:v>150646</c:v>
                </c:pt>
                <c:pt idx="907">
                  <c:v>150650</c:v>
                </c:pt>
                <c:pt idx="908">
                  <c:v>150658</c:v>
                </c:pt>
                <c:pt idx="909">
                  <c:v>150670</c:v>
                </c:pt>
                <c:pt idx="910">
                  <c:v>150690</c:v>
                </c:pt>
                <c:pt idx="911">
                  <c:v>150710</c:v>
                </c:pt>
                <c:pt idx="912">
                  <c:v>150716</c:v>
                </c:pt>
                <c:pt idx="913">
                  <c:v>150722</c:v>
                </c:pt>
                <c:pt idx="914">
                  <c:v>150722</c:v>
                </c:pt>
                <c:pt idx="915">
                  <c:v>150722</c:v>
                </c:pt>
                <c:pt idx="916">
                  <c:v>150722</c:v>
                </c:pt>
                <c:pt idx="917">
                  <c:v>150726</c:v>
                </c:pt>
                <c:pt idx="918">
                  <c:v>150726</c:v>
                </c:pt>
                <c:pt idx="919">
                  <c:v>150730</c:v>
                </c:pt>
                <c:pt idx="920">
                  <c:v>150730</c:v>
                </c:pt>
                <c:pt idx="921">
                  <c:v>150730</c:v>
                </c:pt>
                <c:pt idx="922">
                  <c:v>150730</c:v>
                </c:pt>
                <c:pt idx="923">
                  <c:v>150730</c:v>
                </c:pt>
                <c:pt idx="924">
                  <c:v>150730</c:v>
                </c:pt>
                <c:pt idx="925">
                  <c:v>150730</c:v>
                </c:pt>
                <c:pt idx="926">
                  <c:v>150730</c:v>
                </c:pt>
                <c:pt idx="927">
                  <c:v>150730</c:v>
                </c:pt>
                <c:pt idx="928">
                  <c:v>150730</c:v>
                </c:pt>
                <c:pt idx="929">
                  <c:v>150730</c:v>
                </c:pt>
                <c:pt idx="930">
                  <c:v>150730</c:v>
                </c:pt>
                <c:pt idx="931">
                  <c:v>150730</c:v>
                </c:pt>
                <c:pt idx="932">
                  <c:v>150730</c:v>
                </c:pt>
                <c:pt idx="933">
                  <c:v>150730</c:v>
                </c:pt>
                <c:pt idx="934">
                  <c:v>150730</c:v>
                </c:pt>
                <c:pt idx="935">
                  <c:v>150730</c:v>
                </c:pt>
                <c:pt idx="936">
                  <c:v>150730</c:v>
                </c:pt>
                <c:pt idx="937">
                  <c:v>150730</c:v>
                </c:pt>
                <c:pt idx="938">
                  <c:v>150730</c:v>
                </c:pt>
                <c:pt idx="939">
                  <c:v>150730</c:v>
                </c:pt>
                <c:pt idx="940">
                  <c:v>150730</c:v>
                </c:pt>
                <c:pt idx="941">
                  <c:v>150730</c:v>
                </c:pt>
                <c:pt idx="942">
                  <c:v>150730</c:v>
                </c:pt>
                <c:pt idx="943">
                  <c:v>150730</c:v>
                </c:pt>
                <c:pt idx="944">
                  <c:v>150730</c:v>
                </c:pt>
                <c:pt idx="945">
                  <c:v>150730</c:v>
                </c:pt>
                <c:pt idx="946">
                  <c:v>150730</c:v>
                </c:pt>
                <c:pt idx="947">
                  <c:v>150730</c:v>
                </c:pt>
                <c:pt idx="948">
                  <c:v>150730</c:v>
                </c:pt>
                <c:pt idx="949">
                  <c:v>150730</c:v>
                </c:pt>
                <c:pt idx="950">
                  <c:v>150734</c:v>
                </c:pt>
                <c:pt idx="951">
                  <c:v>150738</c:v>
                </c:pt>
                <c:pt idx="952">
                  <c:v>150742</c:v>
                </c:pt>
                <c:pt idx="953">
                  <c:v>150742</c:v>
                </c:pt>
                <c:pt idx="954">
                  <c:v>150742</c:v>
                </c:pt>
                <c:pt idx="955">
                  <c:v>150742</c:v>
                </c:pt>
                <c:pt idx="956">
                  <c:v>150742</c:v>
                </c:pt>
                <c:pt idx="957">
                  <c:v>150742</c:v>
                </c:pt>
                <c:pt idx="958">
                  <c:v>150742</c:v>
                </c:pt>
                <c:pt idx="959">
                  <c:v>150742</c:v>
                </c:pt>
                <c:pt idx="960">
                  <c:v>150742</c:v>
                </c:pt>
                <c:pt idx="961">
                  <c:v>150742</c:v>
                </c:pt>
                <c:pt idx="962">
                  <c:v>150742</c:v>
                </c:pt>
                <c:pt idx="963">
                  <c:v>150742</c:v>
                </c:pt>
                <c:pt idx="964">
                  <c:v>150742</c:v>
                </c:pt>
                <c:pt idx="965">
                  <c:v>150742</c:v>
                </c:pt>
                <c:pt idx="966">
                  <c:v>150750</c:v>
                </c:pt>
                <c:pt idx="967">
                  <c:v>150760</c:v>
                </c:pt>
                <c:pt idx="968">
                  <c:v>150770</c:v>
                </c:pt>
                <c:pt idx="969">
                  <c:v>150784</c:v>
                </c:pt>
                <c:pt idx="970">
                  <c:v>150784</c:v>
                </c:pt>
                <c:pt idx="971">
                  <c:v>150790</c:v>
                </c:pt>
                <c:pt idx="972">
                  <c:v>150794</c:v>
                </c:pt>
                <c:pt idx="973">
                  <c:v>150798</c:v>
                </c:pt>
                <c:pt idx="974">
                  <c:v>150806</c:v>
                </c:pt>
                <c:pt idx="975">
                  <c:v>150806</c:v>
                </c:pt>
                <c:pt idx="976">
                  <c:v>150806</c:v>
                </c:pt>
                <c:pt idx="977">
                  <c:v>150806</c:v>
                </c:pt>
                <c:pt idx="978">
                  <c:v>150810</c:v>
                </c:pt>
                <c:pt idx="979">
                  <c:v>150810</c:v>
                </c:pt>
                <c:pt idx="980">
                  <c:v>150810</c:v>
                </c:pt>
                <c:pt idx="981">
                  <c:v>150810</c:v>
                </c:pt>
                <c:pt idx="982">
                  <c:v>150810</c:v>
                </c:pt>
                <c:pt idx="983">
                  <c:v>150810</c:v>
                </c:pt>
                <c:pt idx="984">
                  <c:v>150810</c:v>
                </c:pt>
                <c:pt idx="985">
                  <c:v>150810</c:v>
                </c:pt>
                <c:pt idx="986">
                  <c:v>150810</c:v>
                </c:pt>
                <c:pt idx="987">
                  <c:v>150810</c:v>
                </c:pt>
                <c:pt idx="988">
                  <c:v>150810</c:v>
                </c:pt>
                <c:pt idx="989">
                  <c:v>150810</c:v>
                </c:pt>
                <c:pt idx="990">
                  <c:v>150810</c:v>
                </c:pt>
                <c:pt idx="991">
                  <c:v>150810</c:v>
                </c:pt>
                <c:pt idx="992">
                  <c:v>150810</c:v>
                </c:pt>
                <c:pt idx="993">
                  <c:v>150810</c:v>
                </c:pt>
                <c:pt idx="994">
                  <c:v>150818</c:v>
                </c:pt>
                <c:pt idx="995">
                  <c:v>150824</c:v>
                </c:pt>
                <c:pt idx="996">
                  <c:v>150832</c:v>
                </c:pt>
                <c:pt idx="997">
                  <c:v>150842</c:v>
                </c:pt>
                <c:pt idx="998">
                  <c:v>169452</c:v>
                </c:pt>
                <c:pt idx="999">
                  <c:v>169452</c:v>
                </c:pt>
                <c:pt idx="1000">
                  <c:v>169452</c:v>
                </c:pt>
                <c:pt idx="1001">
                  <c:v>169452</c:v>
                </c:pt>
                <c:pt idx="1002">
                  <c:v>169456</c:v>
                </c:pt>
                <c:pt idx="1003">
                  <c:v>169460</c:v>
                </c:pt>
                <c:pt idx="1004">
                  <c:v>169460</c:v>
                </c:pt>
                <c:pt idx="1005">
                  <c:v>169464</c:v>
                </c:pt>
                <c:pt idx="1006">
                  <c:v>169464</c:v>
                </c:pt>
                <c:pt idx="1007">
                  <c:v>169464</c:v>
                </c:pt>
                <c:pt idx="1008">
                  <c:v>169464</c:v>
                </c:pt>
                <c:pt idx="1009">
                  <c:v>169464</c:v>
                </c:pt>
                <c:pt idx="1010">
                  <c:v>169464</c:v>
                </c:pt>
                <c:pt idx="1011">
                  <c:v>169464</c:v>
                </c:pt>
                <c:pt idx="1012">
                  <c:v>169464</c:v>
                </c:pt>
                <c:pt idx="1013">
                  <c:v>169464</c:v>
                </c:pt>
                <c:pt idx="1014">
                  <c:v>169464</c:v>
                </c:pt>
                <c:pt idx="1015">
                  <c:v>169464</c:v>
                </c:pt>
                <c:pt idx="1016">
                  <c:v>169464</c:v>
                </c:pt>
                <c:pt idx="1017">
                  <c:v>169464</c:v>
                </c:pt>
                <c:pt idx="1018">
                  <c:v>169464</c:v>
                </c:pt>
                <c:pt idx="1019">
                  <c:v>169464</c:v>
                </c:pt>
                <c:pt idx="1020">
                  <c:v>169468</c:v>
                </c:pt>
                <c:pt idx="1021">
                  <c:v>169468</c:v>
                </c:pt>
                <c:pt idx="1022">
                  <c:v>169472</c:v>
                </c:pt>
                <c:pt idx="1023">
                  <c:v>169478</c:v>
                </c:pt>
                <c:pt idx="1024">
                  <c:v>169482</c:v>
                </c:pt>
                <c:pt idx="1025">
                  <c:v>169490</c:v>
                </c:pt>
                <c:pt idx="1026">
                  <c:v>169494</c:v>
                </c:pt>
                <c:pt idx="1027">
                  <c:v>169504</c:v>
                </c:pt>
                <c:pt idx="1028">
                  <c:v>169508</c:v>
                </c:pt>
                <c:pt idx="1029">
                  <c:v>169518</c:v>
                </c:pt>
                <c:pt idx="1030">
                  <c:v>169518</c:v>
                </c:pt>
                <c:pt idx="1031">
                  <c:v>169518</c:v>
                </c:pt>
                <c:pt idx="1032">
                  <c:v>169518</c:v>
                </c:pt>
                <c:pt idx="1033">
                  <c:v>169518</c:v>
                </c:pt>
                <c:pt idx="1034">
                  <c:v>169518</c:v>
                </c:pt>
                <c:pt idx="1035">
                  <c:v>169518</c:v>
                </c:pt>
                <c:pt idx="1036">
                  <c:v>169518</c:v>
                </c:pt>
                <c:pt idx="1037">
                  <c:v>169518</c:v>
                </c:pt>
                <c:pt idx="1038">
                  <c:v>169518</c:v>
                </c:pt>
                <c:pt idx="1039">
                  <c:v>169518</c:v>
                </c:pt>
                <c:pt idx="1040">
                  <c:v>169518</c:v>
                </c:pt>
                <c:pt idx="1041">
                  <c:v>169518</c:v>
                </c:pt>
                <c:pt idx="1042">
                  <c:v>169518</c:v>
                </c:pt>
                <c:pt idx="1043">
                  <c:v>169518</c:v>
                </c:pt>
                <c:pt idx="1044">
                  <c:v>169518</c:v>
                </c:pt>
                <c:pt idx="1045">
                  <c:v>169518</c:v>
                </c:pt>
                <c:pt idx="1046">
                  <c:v>169518</c:v>
                </c:pt>
                <c:pt idx="1047">
                  <c:v>169522</c:v>
                </c:pt>
                <c:pt idx="1048">
                  <c:v>169530</c:v>
                </c:pt>
                <c:pt idx="1049">
                  <c:v>169534</c:v>
                </c:pt>
                <c:pt idx="1050">
                  <c:v>169534</c:v>
                </c:pt>
                <c:pt idx="1051">
                  <c:v>169540</c:v>
                </c:pt>
                <c:pt idx="1052">
                  <c:v>169548</c:v>
                </c:pt>
                <c:pt idx="1053">
                  <c:v>169558</c:v>
                </c:pt>
                <c:pt idx="1054">
                  <c:v>169562</c:v>
                </c:pt>
                <c:pt idx="1055">
                  <c:v>169566</c:v>
                </c:pt>
                <c:pt idx="1056">
                  <c:v>169566</c:v>
                </c:pt>
                <c:pt idx="1057">
                  <c:v>169566</c:v>
                </c:pt>
                <c:pt idx="1058">
                  <c:v>169566</c:v>
                </c:pt>
                <c:pt idx="1059">
                  <c:v>169566</c:v>
                </c:pt>
                <c:pt idx="1060">
                  <c:v>169566</c:v>
                </c:pt>
                <c:pt idx="1061">
                  <c:v>169566</c:v>
                </c:pt>
                <c:pt idx="1062">
                  <c:v>169566</c:v>
                </c:pt>
                <c:pt idx="1063">
                  <c:v>169566</c:v>
                </c:pt>
                <c:pt idx="1064">
                  <c:v>169566</c:v>
                </c:pt>
                <c:pt idx="1065">
                  <c:v>169566</c:v>
                </c:pt>
                <c:pt idx="1066">
                  <c:v>169566</c:v>
                </c:pt>
                <c:pt idx="1067">
                  <c:v>169566</c:v>
                </c:pt>
                <c:pt idx="1068">
                  <c:v>169566</c:v>
                </c:pt>
                <c:pt idx="1069">
                  <c:v>169566</c:v>
                </c:pt>
                <c:pt idx="1070">
                  <c:v>169566</c:v>
                </c:pt>
                <c:pt idx="1071">
                  <c:v>169574</c:v>
                </c:pt>
                <c:pt idx="1072">
                  <c:v>169578</c:v>
                </c:pt>
                <c:pt idx="1073">
                  <c:v>169582</c:v>
                </c:pt>
                <c:pt idx="1074">
                  <c:v>169594</c:v>
                </c:pt>
                <c:pt idx="1075">
                  <c:v>169594</c:v>
                </c:pt>
                <c:pt idx="1076">
                  <c:v>169598</c:v>
                </c:pt>
                <c:pt idx="1077">
                  <c:v>169608</c:v>
                </c:pt>
                <c:pt idx="1078">
                  <c:v>169608</c:v>
                </c:pt>
                <c:pt idx="1079">
                  <c:v>169612</c:v>
                </c:pt>
                <c:pt idx="1080">
                  <c:v>169612</c:v>
                </c:pt>
                <c:pt idx="1081">
                  <c:v>169612</c:v>
                </c:pt>
                <c:pt idx="1082">
                  <c:v>169612</c:v>
                </c:pt>
                <c:pt idx="1083">
                  <c:v>169612</c:v>
                </c:pt>
                <c:pt idx="1084">
                  <c:v>169612</c:v>
                </c:pt>
                <c:pt idx="1085">
                  <c:v>169612</c:v>
                </c:pt>
                <c:pt idx="1086">
                  <c:v>169612</c:v>
                </c:pt>
                <c:pt idx="1087">
                  <c:v>169612</c:v>
                </c:pt>
                <c:pt idx="1088">
                  <c:v>169612</c:v>
                </c:pt>
                <c:pt idx="1089">
                  <c:v>169612</c:v>
                </c:pt>
                <c:pt idx="1090">
                  <c:v>169612</c:v>
                </c:pt>
                <c:pt idx="1091">
                  <c:v>169612</c:v>
                </c:pt>
                <c:pt idx="1092">
                  <c:v>169612</c:v>
                </c:pt>
                <c:pt idx="1093">
                  <c:v>169612</c:v>
                </c:pt>
                <c:pt idx="1094">
                  <c:v>169612</c:v>
                </c:pt>
                <c:pt idx="1095">
                  <c:v>169612</c:v>
                </c:pt>
                <c:pt idx="1096">
                  <c:v>169612</c:v>
                </c:pt>
                <c:pt idx="1097">
                  <c:v>169612</c:v>
                </c:pt>
                <c:pt idx="1098">
                  <c:v>169618</c:v>
                </c:pt>
                <c:pt idx="1099">
                  <c:v>169618</c:v>
                </c:pt>
                <c:pt idx="1100">
                  <c:v>169622</c:v>
                </c:pt>
                <c:pt idx="1101">
                  <c:v>169626</c:v>
                </c:pt>
                <c:pt idx="1102">
                  <c:v>169626</c:v>
                </c:pt>
                <c:pt idx="1103">
                  <c:v>169626</c:v>
                </c:pt>
                <c:pt idx="1104">
                  <c:v>169626</c:v>
                </c:pt>
                <c:pt idx="1105">
                  <c:v>169626</c:v>
                </c:pt>
                <c:pt idx="1106">
                  <c:v>169626</c:v>
                </c:pt>
                <c:pt idx="1107">
                  <c:v>169626</c:v>
                </c:pt>
                <c:pt idx="1108">
                  <c:v>169626</c:v>
                </c:pt>
                <c:pt idx="1109">
                  <c:v>169626</c:v>
                </c:pt>
                <c:pt idx="1110">
                  <c:v>169626</c:v>
                </c:pt>
                <c:pt idx="1111">
                  <c:v>169626</c:v>
                </c:pt>
                <c:pt idx="1112">
                  <c:v>169626</c:v>
                </c:pt>
                <c:pt idx="1113">
                  <c:v>169634</c:v>
                </c:pt>
                <c:pt idx="1114">
                  <c:v>169640</c:v>
                </c:pt>
                <c:pt idx="1115">
                  <c:v>169654</c:v>
                </c:pt>
                <c:pt idx="1116">
                  <c:v>188264</c:v>
                </c:pt>
                <c:pt idx="1117">
                  <c:v>188264</c:v>
                </c:pt>
                <c:pt idx="1118">
                  <c:v>188264</c:v>
                </c:pt>
                <c:pt idx="1119">
                  <c:v>188264</c:v>
                </c:pt>
                <c:pt idx="1120">
                  <c:v>188264</c:v>
                </c:pt>
                <c:pt idx="1121">
                  <c:v>188264</c:v>
                </c:pt>
                <c:pt idx="1122">
                  <c:v>188264</c:v>
                </c:pt>
                <c:pt idx="1123">
                  <c:v>188264</c:v>
                </c:pt>
                <c:pt idx="1124">
                  <c:v>188264</c:v>
                </c:pt>
                <c:pt idx="1125">
                  <c:v>188264</c:v>
                </c:pt>
                <c:pt idx="1126">
                  <c:v>188264</c:v>
                </c:pt>
                <c:pt idx="1127">
                  <c:v>188264</c:v>
                </c:pt>
                <c:pt idx="1128">
                  <c:v>188264</c:v>
                </c:pt>
                <c:pt idx="1129">
                  <c:v>188264</c:v>
                </c:pt>
                <c:pt idx="1130">
                  <c:v>188264</c:v>
                </c:pt>
                <c:pt idx="1131">
                  <c:v>188264</c:v>
                </c:pt>
                <c:pt idx="1132">
                  <c:v>188264</c:v>
                </c:pt>
                <c:pt idx="1133">
                  <c:v>188264</c:v>
                </c:pt>
                <c:pt idx="1134">
                  <c:v>188268</c:v>
                </c:pt>
                <c:pt idx="1135">
                  <c:v>188272</c:v>
                </c:pt>
                <c:pt idx="1136">
                  <c:v>188276</c:v>
                </c:pt>
                <c:pt idx="1137">
                  <c:v>188276</c:v>
                </c:pt>
                <c:pt idx="1138">
                  <c:v>188276</c:v>
                </c:pt>
                <c:pt idx="1139">
                  <c:v>188276</c:v>
                </c:pt>
                <c:pt idx="1140">
                  <c:v>188280</c:v>
                </c:pt>
                <c:pt idx="1141">
                  <c:v>188284</c:v>
                </c:pt>
                <c:pt idx="1142">
                  <c:v>188284</c:v>
                </c:pt>
                <c:pt idx="1143">
                  <c:v>188284</c:v>
                </c:pt>
                <c:pt idx="1144">
                  <c:v>188284</c:v>
                </c:pt>
                <c:pt idx="1145">
                  <c:v>188284</c:v>
                </c:pt>
                <c:pt idx="1146">
                  <c:v>188284</c:v>
                </c:pt>
                <c:pt idx="1147">
                  <c:v>188284</c:v>
                </c:pt>
                <c:pt idx="1148">
                  <c:v>188284</c:v>
                </c:pt>
                <c:pt idx="1149">
                  <c:v>188284</c:v>
                </c:pt>
                <c:pt idx="1150">
                  <c:v>188284</c:v>
                </c:pt>
                <c:pt idx="1151">
                  <c:v>188284</c:v>
                </c:pt>
                <c:pt idx="1152">
                  <c:v>188284</c:v>
                </c:pt>
                <c:pt idx="1153">
                  <c:v>188284</c:v>
                </c:pt>
                <c:pt idx="1154">
                  <c:v>188284</c:v>
                </c:pt>
                <c:pt idx="1155">
                  <c:v>188284</c:v>
                </c:pt>
                <c:pt idx="1156">
                  <c:v>188284</c:v>
                </c:pt>
                <c:pt idx="1157">
                  <c:v>188284</c:v>
                </c:pt>
                <c:pt idx="1158">
                  <c:v>188284</c:v>
                </c:pt>
                <c:pt idx="1159">
                  <c:v>188284</c:v>
                </c:pt>
                <c:pt idx="1160">
                  <c:v>188284</c:v>
                </c:pt>
                <c:pt idx="1161">
                  <c:v>188288</c:v>
                </c:pt>
                <c:pt idx="1162">
                  <c:v>188288</c:v>
                </c:pt>
                <c:pt idx="1163">
                  <c:v>188288</c:v>
                </c:pt>
                <c:pt idx="1164">
                  <c:v>188288</c:v>
                </c:pt>
                <c:pt idx="1165">
                  <c:v>188288</c:v>
                </c:pt>
                <c:pt idx="1166">
                  <c:v>188288</c:v>
                </c:pt>
                <c:pt idx="1167">
                  <c:v>188292</c:v>
                </c:pt>
                <c:pt idx="1168">
                  <c:v>188292</c:v>
                </c:pt>
                <c:pt idx="1169">
                  <c:v>188296</c:v>
                </c:pt>
                <c:pt idx="1170">
                  <c:v>188296</c:v>
                </c:pt>
                <c:pt idx="1171">
                  <c:v>188300</c:v>
                </c:pt>
                <c:pt idx="1172">
                  <c:v>188300</c:v>
                </c:pt>
                <c:pt idx="1173">
                  <c:v>188304</c:v>
                </c:pt>
                <c:pt idx="1174">
                  <c:v>188304</c:v>
                </c:pt>
                <c:pt idx="1175">
                  <c:v>188304</c:v>
                </c:pt>
                <c:pt idx="1176">
                  <c:v>188304</c:v>
                </c:pt>
                <c:pt idx="1177">
                  <c:v>188304</c:v>
                </c:pt>
                <c:pt idx="1178">
                  <c:v>188304</c:v>
                </c:pt>
                <c:pt idx="1179">
                  <c:v>188304</c:v>
                </c:pt>
                <c:pt idx="1180">
                  <c:v>188304</c:v>
                </c:pt>
                <c:pt idx="1181">
                  <c:v>188304</c:v>
                </c:pt>
                <c:pt idx="1182">
                  <c:v>188304</c:v>
                </c:pt>
                <c:pt idx="1183">
                  <c:v>188304</c:v>
                </c:pt>
                <c:pt idx="1184">
                  <c:v>188304</c:v>
                </c:pt>
                <c:pt idx="1185">
                  <c:v>188304</c:v>
                </c:pt>
                <c:pt idx="1186">
                  <c:v>188304</c:v>
                </c:pt>
                <c:pt idx="1187">
                  <c:v>188304</c:v>
                </c:pt>
                <c:pt idx="1188">
                  <c:v>188308</c:v>
                </c:pt>
                <c:pt idx="1189">
                  <c:v>188308</c:v>
                </c:pt>
                <c:pt idx="1190">
                  <c:v>188312</c:v>
                </c:pt>
                <c:pt idx="1191">
                  <c:v>188312</c:v>
                </c:pt>
                <c:pt idx="1192">
                  <c:v>188318</c:v>
                </c:pt>
                <c:pt idx="1193">
                  <c:v>188326</c:v>
                </c:pt>
                <c:pt idx="1194">
                  <c:v>188332</c:v>
                </c:pt>
                <c:pt idx="1195">
                  <c:v>188342</c:v>
                </c:pt>
                <c:pt idx="1196">
                  <c:v>188352</c:v>
                </c:pt>
                <c:pt idx="1197">
                  <c:v>188356</c:v>
                </c:pt>
                <c:pt idx="1198">
                  <c:v>188356</c:v>
                </c:pt>
                <c:pt idx="1199">
                  <c:v>188356</c:v>
                </c:pt>
                <c:pt idx="1200">
                  <c:v>188356</c:v>
                </c:pt>
                <c:pt idx="1201">
                  <c:v>188356</c:v>
                </c:pt>
                <c:pt idx="1202">
                  <c:v>188356</c:v>
                </c:pt>
                <c:pt idx="1203">
                  <c:v>188356</c:v>
                </c:pt>
                <c:pt idx="1204">
                  <c:v>188356</c:v>
                </c:pt>
                <c:pt idx="1205">
                  <c:v>188356</c:v>
                </c:pt>
                <c:pt idx="1206">
                  <c:v>188356</c:v>
                </c:pt>
                <c:pt idx="1207">
                  <c:v>188356</c:v>
                </c:pt>
                <c:pt idx="1208">
                  <c:v>188356</c:v>
                </c:pt>
                <c:pt idx="1209">
                  <c:v>188356</c:v>
                </c:pt>
                <c:pt idx="1210">
                  <c:v>188356</c:v>
                </c:pt>
                <c:pt idx="1211">
                  <c:v>188356</c:v>
                </c:pt>
                <c:pt idx="1212">
                  <c:v>188360</c:v>
                </c:pt>
                <c:pt idx="1213">
                  <c:v>188364</c:v>
                </c:pt>
                <c:pt idx="1214">
                  <c:v>188364</c:v>
                </c:pt>
                <c:pt idx="1215">
                  <c:v>188364</c:v>
                </c:pt>
                <c:pt idx="1216">
                  <c:v>188364</c:v>
                </c:pt>
                <c:pt idx="1217">
                  <c:v>188368</c:v>
                </c:pt>
                <c:pt idx="1218">
                  <c:v>188368</c:v>
                </c:pt>
                <c:pt idx="1219">
                  <c:v>188372</c:v>
                </c:pt>
                <c:pt idx="1220">
                  <c:v>188376</c:v>
                </c:pt>
                <c:pt idx="1221">
                  <c:v>188380</c:v>
                </c:pt>
                <c:pt idx="1222">
                  <c:v>188384</c:v>
                </c:pt>
                <c:pt idx="1223">
                  <c:v>188388</c:v>
                </c:pt>
                <c:pt idx="1224">
                  <c:v>188392</c:v>
                </c:pt>
                <c:pt idx="1225">
                  <c:v>188392</c:v>
                </c:pt>
                <c:pt idx="1226">
                  <c:v>188392</c:v>
                </c:pt>
                <c:pt idx="1227">
                  <c:v>188392</c:v>
                </c:pt>
                <c:pt idx="1228">
                  <c:v>188392</c:v>
                </c:pt>
                <c:pt idx="1229">
                  <c:v>188392</c:v>
                </c:pt>
                <c:pt idx="1230">
                  <c:v>188392</c:v>
                </c:pt>
                <c:pt idx="1231">
                  <c:v>188392</c:v>
                </c:pt>
                <c:pt idx="1232">
                  <c:v>188392</c:v>
                </c:pt>
                <c:pt idx="1233">
                  <c:v>188396</c:v>
                </c:pt>
                <c:pt idx="1234">
                  <c:v>188402</c:v>
                </c:pt>
                <c:pt idx="1235">
                  <c:v>188406</c:v>
                </c:pt>
                <c:pt idx="1236">
                  <c:v>188410</c:v>
                </c:pt>
                <c:pt idx="1237">
                  <c:v>188414</c:v>
                </c:pt>
                <c:pt idx="1238">
                  <c:v>188418</c:v>
                </c:pt>
                <c:pt idx="1239">
                  <c:v>188418</c:v>
                </c:pt>
                <c:pt idx="1240">
                  <c:v>188422</c:v>
                </c:pt>
                <c:pt idx="1241">
                  <c:v>188426</c:v>
                </c:pt>
                <c:pt idx="1242">
                  <c:v>188426</c:v>
                </c:pt>
                <c:pt idx="1243">
                  <c:v>188426</c:v>
                </c:pt>
                <c:pt idx="1244">
                  <c:v>188426</c:v>
                </c:pt>
                <c:pt idx="1245">
                  <c:v>188434</c:v>
                </c:pt>
                <c:pt idx="1246">
                  <c:v>188434</c:v>
                </c:pt>
                <c:pt idx="1247">
                  <c:v>188438</c:v>
                </c:pt>
                <c:pt idx="1248">
                  <c:v>188438</c:v>
                </c:pt>
                <c:pt idx="1249">
                  <c:v>188438</c:v>
                </c:pt>
                <c:pt idx="1250">
                  <c:v>188438</c:v>
                </c:pt>
                <c:pt idx="1251">
                  <c:v>188438</c:v>
                </c:pt>
                <c:pt idx="1252">
                  <c:v>188438</c:v>
                </c:pt>
                <c:pt idx="1253">
                  <c:v>188438</c:v>
                </c:pt>
                <c:pt idx="1254">
                  <c:v>188442</c:v>
                </c:pt>
                <c:pt idx="1255">
                  <c:v>188446</c:v>
                </c:pt>
                <c:pt idx="1256">
                  <c:v>188450</c:v>
                </c:pt>
                <c:pt idx="1257">
                  <c:v>188454</c:v>
                </c:pt>
                <c:pt idx="1258">
                  <c:v>188458</c:v>
                </c:pt>
                <c:pt idx="1259">
                  <c:v>188464</c:v>
                </c:pt>
                <c:pt idx="1260">
                  <c:v>188472</c:v>
                </c:pt>
                <c:pt idx="1261">
                  <c:v>188480</c:v>
                </c:pt>
                <c:pt idx="1262">
                  <c:v>188494</c:v>
                </c:pt>
                <c:pt idx="1263">
                  <c:v>207104</c:v>
                </c:pt>
                <c:pt idx="1264">
                  <c:v>207104</c:v>
                </c:pt>
                <c:pt idx="1265">
                  <c:v>207104</c:v>
                </c:pt>
                <c:pt idx="1266">
                  <c:v>207104</c:v>
                </c:pt>
                <c:pt idx="1267">
                  <c:v>207104</c:v>
                </c:pt>
                <c:pt idx="1268">
                  <c:v>207104</c:v>
                </c:pt>
                <c:pt idx="1269">
                  <c:v>207104</c:v>
                </c:pt>
                <c:pt idx="1270">
                  <c:v>207104</c:v>
                </c:pt>
                <c:pt idx="1271">
                  <c:v>207104</c:v>
                </c:pt>
                <c:pt idx="1272">
                  <c:v>207104</c:v>
                </c:pt>
                <c:pt idx="1273">
                  <c:v>207104</c:v>
                </c:pt>
                <c:pt idx="1274">
                  <c:v>207104</c:v>
                </c:pt>
                <c:pt idx="1275">
                  <c:v>207104</c:v>
                </c:pt>
                <c:pt idx="1276">
                  <c:v>207104</c:v>
                </c:pt>
                <c:pt idx="1277">
                  <c:v>207104</c:v>
                </c:pt>
                <c:pt idx="1278">
                  <c:v>207104</c:v>
                </c:pt>
                <c:pt idx="1279">
                  <c:v>207104</c:v>
                </c:pt>
                <c:pt idx="1280">
                  <c:v>207108</c:v>
                </c:pt>
                <c:pt idx="1281">
                  <c:v>207112</c:v>
                </c:pt>
                <c:pt idx="1282">
                  <c:v>207116</c:v>
                </c:pt>
                <c:pt idx="1283">
                  <c:v>207120</c:v>
                </c:pt>
                <c:pt idx="1284">
                  <c:v>207124</c:v>
                </c:pt>
                <c:pt idx="1285">
                  <c:v>207128</c:v>
                </c:pt>
                <c:pt idx="1286">
                  <c:v>207132</c:v>
                </c:pt>
                <c:pt idx="1287">
                  <c:v>207132</c:v>
                </c:pt>
                <c:pt idx="1288">
                  <c:v>207132</c:v>
                </c:pt>
                <c:pt idx="1289">
                  <c:v>207136</c:v>
                </c:pt>
                <c:pt idx="1290">
                  <c:v>207136</c:v>
                </c:pt>
                <c:pt idx="1291">
                  <c:v>207136</c:v>
                </c:pt>
                <c:pt idx="1292">
                  <c:v>207136</c:v>
                </c:pt>
                <c:pt idx="1293">
                  <c:v>207136</c:v>
                </c:pt>
                <c:pt idx="1294">
                  <c:v>207136</c:v>
                </c:pt>
                <c:pt idx="1295">
                  <c:v>207136</c:v>
                </c:pt>
                <c:pt idx="1296">
                  <c:v>207136</c:v>
                </c:pt>
                <c:pt idx="1297">
                  <c:v>207136</c:v>
                </c:pt>
                <c:pt idx="1298">
                  <c:v>207136</c:v>
                </c:pt>
                <c:pt idx="1299">
                  <c:v>207136</c:v>
                </c:pt>
                <c:pt idx="1300">
                  <c:v>207136</c:v>
                </c:pt>
                <c:pt idx="1301">
                  <c:v>207136</c:v>
                </c:pt>
                <c:pt idx="1302">
                  <c:v>207140</c:v>
                </c:pt>
                <c:pt idx="1303">
                  <c:v>207146</c:v>
                </c:pt>
                <c:pt idx="1304">
                  <c:v>207154</c:v>
                </c:pt>
                <c:pt idx="1305">
                  <c:v>207162</c:v>
                </c:pt>
                <c:pt idx="1306">
                  <c:v>207162</c:v>
                </c:pt>
                <c:pt idx="1307">
                  <c:v>207162</c:v>
                </c:pt>
                <c:pt idx="1308">
                  <c:v>207168</c:v>
                </c:pt>
                <c:pt idx="1309">
                  <c:v>207176</c:v>
                </c:pt>
                <c:pt idx="1310">
                  <c:v>207180</c:v>
                </c:pt>
                <c:pt idx="1311">
                  <c:v>207180</c:v>
                </c:pt>
                <c:pt idx="1312">
                  <c:v>207180</c:v>
                </c:pt>
                <c:pt idx="1313">
                  <c:v>207180</c:v>
                </c:pt>
                <c:pt idx="1314">
                  <c:v>207180</c:v>
                </c:pt>
                <c:pt idx="1315">
                  <c:v>207180</c:v>
                </c:pt>
                <c:pt idx="1316">
                  <c:v>207180</c:v>
                </c:pt>
                <c:pt idx="1317">
                  <c:v>207180</c:v>
                </c:pt>
                <c:pt idx="1318">
                  <c:v>207180</c:v>
                </c:pt>
                <c:pt idx="1319">
                  <c:v>207180</c:v>
                </c:pt>
                <c:pt idx="1320">
                  <c:v>207180</c:v>
                </c:pt>
                <c:pt idx="1321">
                  <c:v>207180</c:v>
                </c:pt>
                <c:pt idx="1322">
                  <c:v>207180</c:v>
                </c:pt>
                <c:pt idx="1323">
                  <c:v>207180</c:v>
                </c:pt>
                <c:pt idx="1324">
                  <c:v>207180</c:v>
                </c:pt>
                <c:pt idx="1325">
                  <c:v>207180</c:v>
                </c:pt>
                <c:pt idx="1326">
                  <c:v>207180</c:v>
                </c:pt>
                <c:pt idx="1327">
                  <c:v>207180</c:v>
                </c:pt>
                <c:pt idx="1328">
                  <c:v>207184</c:v>
                </c:pt>
                <c:pt idx="1329">
                  <c:v>207184</c:v>
                </c:pt>
                <c:pt idx="1330">
                  <c:v>207184</c:v>
                </c:pt>
                <c:pt idx="1331">
                  <c:v>207188</c:v>
                </c:pt>
                <c:pt idx="1332">
                  <c:v>207188</c:v>
                </c:pt>
                <c:pt idx="1333">
                  <c:v>207188</c:v>
                </c:pt>
                <c:pt idx="1334">
                  <c:v>207188</c:v>
                </c:pt>
                <c:pt idx="1335">
                  <c:v>207188</c:v>
                </c:pt>
                <c:pt idx="1336">
                  <c:v>207188</c:v>
                </c:pt>
                <c:pt idx="1337">
                  <c:v>207188</c:v>
                </c:pt>
                <c:pt idx="1338">
                  <c:v>207188</c:v>
                </c:pt>
                <c:pt idx="1339">
                  <c:v>207188</c:v>
                </c:pt>
                <c:pt idx="1340">
                  <c:v>207188</c:v>
                </c:pt>
                <c:pt idx="1341">
                  <c:v>207188</c:v>
                </c:pt>
                <c:pt idx="1342">
                  <c:v>207192</c:v>
                </c:pt>
                <c:pt idx="1343">
                  <c:v>207192</c:v>
                </c:pt>
                <c:pt idx="1344">
                  <c:v>207192</c:v>
                </c:pt>
                <c:pt idx="1345">
                  <c:v>207192</c:v>
                </c:pt>
                <c:pt idx="1346">
                  <c:v>207192</c:v>
                </c:pt>
                <c:pt idx="1347">
                  <c:v>207192</c:v>
                </c:pt>
                <c:pt idx="1348">
                  <c:v>207192</c:v>
                </c:pt>
                <c:pt idx="1349">
                  <c:v>207192</c:v>
                </c:pt>
                <c:pt idx="1350">
                  <c:v>207192</c:v>
                </c:pt>
                <c:pt idx="1351">
                  <c:v>207192</c:v>
                </c:pt>
                <c:pt idx="1352">
                  <c:v>207192</c:v>
                </c:pt>
                <c:pt idx="1353">
                  <c:v>207192</c:v>
                </c:pt>
                <c:pt idx="1354">
                  <c:v>207192</c:v>
                </c:pt>
                <c:pt idx="1355">
                  <c:v>207192</c:v>
                </c:pt>
                <c:pt idx="1356">
                  <c:v>207196</c:v>
                </c:pt>
                <c:pt idx="1357">
                  <c:v>207200</c:v>
                </c:pt>
                <c:pt idx="1358">
                  <c:v>207204</c:v>
                </c:pt>
                <c:pt idx="1359">
                  <c:v>207208</c:v>
                </c:pt>
                <c:pt idx="1360">
                  <c:v>207214</c:v>
                </c:pt>
                <c:pt idx="1361">
                  <c:v>207222</c:v>
                </c:pt>
                <c:pt idx="1362">
                  <c:v>207222</c:v>
                </c:pt>
                <c:pt idx="1363">
                  <c:v>207226</c:v>
                </c:pt>
                <c:pt idx="1364">
                  <c:v>207230</c:v>
                </c:pt>
                <c:pt idx="1365">
                  <c:v>207230</c:v>
                </c:pt>
                <c:pt idx="1366">
                  <c:v>207234</c:v>
                </c:pt>
                <c:pt idx="1367">
                  <c:v>207238</c:v>
                </c:pt>
                <c:pt idx="1368">
                  <c:v>207238</c:v>
                </c:pt>
                <c:pt idx="1369">
                  <c:v>207238</c:v>
                </c:pt>
                <c:pt idx="1370">
                  <c:v>207238</c:v>
                </c:pt>
                <c:pt idx="1371">
                  <c:v>207238</c:v>
                </c:pt>
                <c:pt idx="1372">
                  <c:v>207238</c:v>
                </c:pt>
                <c:pt idx="1373">
                  <c:v>207238</c:v>
                </c:pt>
                <c:pt idx="1374">
                  <c:v>207238</c:v>
                </c:pt>
                <c:pt idx="1375">
                  <c:v>207238</c:v>
                </c:pt>
                <c:pt idx="1376">
                  <c:v>207238</c:v>
                </c:pt>
                <c:pt idx="1377">
                  <c:v>207238</c:v>
                </c:pt>
                <c:pt idx="1378">
                  <c:v>207238</c:v>
                </c:pt>
                <c:pt idx="1379">
                  <c:v>207238</c:v>
                </c:pt>
                <c:pt idx="1380">
                  <c:v>207242</c:v>
                </c:pt>
                <c:pt idx="1381">
                  <c:v>207246</c:v>
                </c:pt>
                <c:pt idx="1382">
                  <c:v>207250</c:v>
                </c:pt>
                <c:pt idx="1383">
                  <c:v>207250</c:v>
                </c:pt>
                <c:pt idx="1384">
                  <c:v>207254</c:v>
                </c:pt>
                <c:pt idx="1385">
                  <c:v>207258</c:v>
                </c:pt>
                <c:pt idx="1386">
                  <c:v>207258</c:v>
                </c:pt>
                <c:pt idx="1387">
                  <c:v>207258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A2-4BB9-95A6-3D1E8127AED5}"/>
            </c:ext>
          </c:extLst>
        </c:ser>
        <c:ser>
          <c:idx val="6"/>
          <c:order val="4"/>
          <c:tx>
            <c:strRef>
              <c:f>Sheet2!$G$1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Sheet2!$G$2:$G$1389</c:f>
              <c:numCache>
                <c:formatCode>General</c:formatCode>
                <c:ptCount val="13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A2-4BB9-95A6-3D1E8127A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12/05/2019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42" y="1208951"/>
            <a:ext cx="10079115" cy="2387600"/>
          </a:xfrm>
        </p:spPr>
        <p:txBody>
          <a:bodyPr anchor="ctr">
            <a:normAutofit/>
          </a:bodyPr>
          <a:lstStyle/>
          <a:p>
            <a:r>
              <a:rPr lang="en-US" sz="11500" b="1" dirty="0">
                <a:latin typeface="Maiandra GD" panose="020E0502030308020204" pitchFamily="34" charset="0"/>
              </a:rPr>
              <a:t>Real Data</a:t>
            </a:r>
            <a:endParaRPr lang="en-IL" sz="115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7635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aiandra GD" panose="020E0502030308020204" pitchFamily="34" charset="0"/>
              </a:rPr>
              <a:t>Distributed Monitoring</a:t>
            </a:r>
          </a:p>
          <a:p>
            <a:r>
              <a:rPr lang="en-US" sz="3200" b="1" dirty="0">
                <a:latin typeface="Maiandra GD" panose="020E0502030308020204" pitchFamily="34" charset="0"/>
              </a:rPr>
              <a:t>May 2019</a:t>
            </a:r>
            <a:endParaRPr lang="en-IL" sz="32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58144" y="3340223"/>
            <a:ext cx="1080000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CB0E-F132-4A10-ADA0-7FEC7C6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 + 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2EA9-94D2-4AEA-8199-852482BE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Database accesses in a large communication company</a:t>
            </a:r>
          </a:p>
          <a:p>
            <a:r>
              <a:rPr lang="en-US" dirty="0"/>
              <a:t> 4,702 users</a:t>
            </a:r>
          </a:p>
          <a:p>
            <a:r>
              <a:rPr lang="en-US" dirty="0"/>
              <a:t> 11,654 database entries</a:t>
            </a:r>
          </a:p>
          <a:p>
            <a:r>
              <a:rPr lang="en-US" dirty="0"/>
              <a:t> 1488 hours of usage</a:t>
            </a:r>
          </a:p>
          <a:p>
            <a:r>
              <a:rPr lang="en-US" dirty="0"/>
              <a:t> https://www.kaggle.com/eyalgut/binary-traffic-matrices/version/2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7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CB0E-F132-4A10-ADA0-7FEC7C6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2EA9-94D2-4AEA-8199-852482BE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E-commerce?</a:t>
            </a:r>
          </a:p>
          <a:p>
            <a:r>
              <a:rPr lang="en-US" dirty="0"/>
              <a:t> Autonomous cars?</a:t>
            </a:r>
          </a:p>
          <a:p>
            <a:r>
              <a:rPr lang="en-US" dirty="0"/>
              <a:t> Liquor sales in Iowa?</a:t>
            </a:r>
          </a:p>
          <a:p>
            <a:r>
              <a:rPr lang="en-US" dirty="0"/>
              <a:t> Arnon’s Tweeter data?</a:t>
            </a:r>
          </a:p>
        </p:txBody>
      </p:sp>
    </p:spTree>
    <p:extLst>
      <p:ext uri="{BB962C8B-B14F-4D97-AF65-F5344CB8AC3E}">
        <p14:creationId xmlns:p14="http://schemas.microsoft.com/office/powerpoint/2010/main" val="3305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FAE54C7-060A-42F5-BC82-033CA91119B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33249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A Few Details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DDOS tracking – on what window?</a:t>
                </a:r>
              </a:p>
              <a:p>
                <a:r>
                  <a:rPr lang="en-US" dirty="0"/>
                  <a:t> How to distribute the users?</a:t>
                </a:r>
              </a:p>
              <a:p>
                <a:r>
                  <a:rPr lang="en-US" dirty="0"/>
                  <a:t> Lower bound &amp; upper bound = ?  (x(1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0.9))</a:t>
                </a:r>
              </a:p>
              <a:p>
                <a:r>
                  <a:rPr lang="en-US" dirty="0"/>
                  <a:t> |Vector| = ?   (30x31)</a:t>
                </a:r>
              </a:p>
              <a:p>
                <a:r>
                  <a:rPr lang="en-US" dirty="0"/>
                  <a:t> # Servers = ?   (10)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98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Window = 1, Data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6E2536D3-0BAF-4615-9BD6-1C09AFB9DD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472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Window = 100, Data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ABBADF-9CD5-416B-BAF2-64DA8C04751F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D2F1B8B-985B-43A6-B6EA-4D9B6F8B64B5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87D2D08-0410-4BD6-B545-D4632CAD8F0D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73FC25-FC0B-4E0A-9750-9DD877DE87FE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56A15D-DA01-41C9-B930-629E9C0169D9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AMS F</a:t>
              </a:r>
              <a:r>
                <a:rPr lang="en-US" b="1" baseline="-25000" dirty="0">
                  <a:latin typeface="Maiandra GD" panose="020E0502030308020204" pitchFamily="34" charset="0"/>
                </a:rPr>
                <a:t>2</a:t>
              </a:r>
              <a:endParaRPr lang="en-IL" b="1" baseline="-25000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6E2536D3-0BAF-4615-9BD6-1C09AFB9DD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00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Round Robin, Bandwidth</a:t>
            </a:r>
            <a:endParaRPr lang="en-IL" sz="3200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69817-71CA-4E02-A1A9-2703A9C63BFD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AC326D-6E32-480E-ADB3-7EF279289A37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C18A80B-62F9-40F0-910D-EAE6B267B9A7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C9967-520E-4284-80A7-68A0D43A3ED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DD3D46-7E9B-4719-9A70-4F73B05E884C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458D2E46-65E0-4BFE-BBE9-FEF0C9D4A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01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Round Robin, Bandwidth</a:t>
            </a:r>
            <a:endParaRPr lang="en-IL" sz="3200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69817-71CA-4E02-A1A9-2703A9C63BFD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AC326D-6E32-480E-ADB3-7EF279289A37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C18A80B-62F9-40F0-910D-EAE6B267B9A7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C9967-520E-4284-80A7-68A0D43A3ED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DD3D46-7E9B-4719-9A70-4F73B05E884C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458D2E46-65E0-4BFE-BBE9-FEF0C9D4A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DBB94B-40D8-486B-A623-0E22A44A2EE0}"/>
              </a:ext>
            </a:extLst>
          </p:cNvPr>
          <p:cNvSpPr txBox="1"/>
          <p:nvPr/>
        </p:nvSpPr>
        <p:spPr>
          <a:xfrm rot="20602681">
            <a:off x="60392" y="1237531"/>
            <a:ext cx="111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Maiandra GD" panose="020E0502030308020204" pitchFamily="34" charset="0"/>
              </a:rPr>
              <a:t>x4</a:t>
            </a:r>
            <a:endParaRPr lang="en-IL" sz="32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1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Uneven Hashing, Bandwidth</a:t>
            </a:r>
            <a:endParaRPr lang="en-IL" sz="3200" dirty="0">
              <a:latin typeface="Maiandra GD" panose="020E0502030308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2B4A90-E91C-4BC4-ADD1-5509C170713D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524E78-E149-474C-BF5F-F6DE13B21C7B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DB0A44-92B9-4B24-BDE4-DA88EBB51274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CCABD-4B84-42FD-8069-E28A8765F334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F162B-D600-4430-9123-5795DD23FF72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458D2E46-65E0-4BFE-BBE9-FEF0C9D4A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35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Uneven Hashing, Bandwidth</a:t>
            </a:r>
            <a:endParaRPr lang="en-IL" sz="3200" dirty="0">
              <a:latin typeface="Maiandra GD" panose="020E0502030308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2B4A90-E91C-4BC4-ADD1-5509C170713D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524E78-E149-474C-BF5F-F6DE13B21C7B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DB0A44-92B9-4B24-BDE4-DA88EBB51274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CCABD-4B84-42FD-8069-E28A8765F334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F162B-D600-4430-9123-5795DD23FF72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458D2E46-65E0-4BFE-BBE9-FEF0C9D4A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CE82F9-50E5-453F-9709-D5EEA58E1C9A}"/>
              </a:ext>
            </a:extLst>
          </p:cNvPr>
          <p:cNvSpPr txBox="1"/>
          <p:nvPr/>
        </p:nvSpPr>
        <p:spPr>
          <a:xfrm rot="20602681">
            <a:off x="60391" y="1253807"/>
            <a:ext cx="111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aiandra GD" panose="020E0502030308020204" pitchFamily="34" charset="0"/>
              </a:rPr>
              <a:t>x8</a:t>
            </a:r>
            <a:endParaRPr lang="en-IL" sz="32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1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Theoretical Status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1052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75411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9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11E2003-5600-4589-837A-BAC0E103DF0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58258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3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3F15A4F-CA67-4B9F-B15C-795C047D308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77497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Spectral Gap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592ED-407C-4825-B4C9-871F1D1A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8289"/>
              </p:ext>
            </p:extLst>
          </p:nvPr>
        </p:nvGraphicFramePr>
        <p:xfrm>
          <a:off x="1243860" y="2560320"/>
          <a:ext cx="970428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760">
                  <a:extLst>
                    <a:ext uri="{9D8B030D-6E8A-4147-A177-3AD203B41FA5}">
                      <a16:colId xmlns:a16="http://schemas.microsoft.com/office/drawing/2014/main" val="3389432448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348036997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0045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866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Convex Bound</a:t>
                      </a:r>
                      <a:endParaRPr lang="en-IL" sz="3200" b="1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Iterative solution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-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7993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3200" b="1" baseline="-250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1</a:t>
                      </a:r>
                      <a:endParaRPr lang="en-IL" sz="3200" b="1" baseline="-250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A loose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-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7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7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Entropy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592ED-407C-4825-B4C9-871F1D1A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951"/>
              </p:ext>
            </p:extLst>
          </p:nvPr>
        </p:nvGraphicFramePr>
        <p:xfrm>
          <a:off x="1243860" y="2560320"/>
          <a:ext cx="970428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760">
                  <a:extLst>
                    <a:ext uri="{9D8B030D-6E8A-4147-A177-3AD203B41FA5}">
                      <a16:colId xmlns:a16="http://schemas.microsoft.com/office/drawing/2014/main" val="3389432448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348036997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0045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8668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Convex Bound</a:t>
                      </a:r>
                      <a:endParaRPr lang="en-IL" sz="3200" b="1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Function itself (plus extension)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Tangent Plane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3200" b="1" baseline="-250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1</a:t>
                      </a:r>
                      <a:endParaRPr lang="en-IL" sz="3200" b="1" baseline="-250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Binary search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7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7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AMS F</a:t>
            </a:r>
            <a:r>
              <a:rPr lang="en-US" sz="6000" baseline="-25000" dirty="0">
                <a:latin typeface="Maiandra GD" panose="020E0502030308020204" pitchFamily="34" charset="0"/>
              </a:rPr>
              <a:t>2</a:t>
            </a:r>
            <a:endParaRPr lang="en-IL" baseline="-25000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45592ED-407C-4825-B4C9-871F1D1A3F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812674"/>
                  </p:ext>
                </p:extLst>
              </p:nvPr>
            </p:nvGraphicFramePr>
            <p:xfrm>
              <a:off x="1243860" y="2125314"/>
              <a:ext cx="9704280" cy="377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4760">
                      <a:extLst>
                        <a:ext uri="{9D8B030D-6E8A-4147-A177-3AD203B41FA5}">
                          <a16:colId xmlns:a16="http://schemas.microsoft.com/office/drawing/2014/main" val="3389432448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348036997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0045276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Lower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Upper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298668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Convex Bound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379939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Distance L</a:t>
                          </a:r>
                          <a:r>
                            <a:rPr lang="en-US" sz="3200" b="1" baseline="-250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2</a:t>
                          </a:r>
                          <a:endParaRPr lang="en-IL" sz="3200" b="1" baseline="-250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97231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Distance L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IL" sz="3200" b="1" baseline="-250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39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45592ED-407C-4825-B4C9-871F1D1A3F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812674"/>
                  </p:ext>
                </p:extLst>
              </p:nvPr>
            </p:nvGraphicFramePr>
            <p:xfrm>
              <a:off x="1243860" y="2125314"/>
              <a:ext cx="9704280" cy="3779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4760">
                      <a:extLst>
                        <a:ext uri="{9D8B030D-6E8A-4147-A177-3AD203B41FA5}">
                          <a16:colId xmlns:a16="http://schemas.microsoft.com/office/drawing/2014/main" val="3389432448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348036997"/>
                        </a:ext>
                      </a:extLst>
                    </a:gridCol>
                    <a:gridCol w="3234760">
                      <a:extLst>
                        <a:ext uri="{9D8B030D-6E8A-4147-A177-3AD203B41FA5}">
                          <a16:colId xmlns:a16="http://schemas.microsoft.com/office/drawing/2014/main" val="300452769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Lower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Upper Bound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298668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Convex Bound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379939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Distance L</a:t>
                          </a:r>
                          <a:r>
                            <a:rPr lang="en-US" sz="3200" b="1" baseline="-250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2</a:t>
                          </a:r>
                          <a:endParaRPr lang="en-IL" sz="3200" b="1" baseline="-250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FED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972315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261714" r="-200753" b="-1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  <a:latin typeface="Maiandra GD" panose="020E0502030308020204" pitchFamily="34" charset="0"/>
                            </a:rPr>
                            <a:t>Mathematical closed form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  <a:latin typeface="Maiandra GD" panose="020E0502030308020204" pitchFamily="3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1D8D9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CF7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39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9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Inner Product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592ED-407C-4825-B4C9-871F1D1A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12330"/>
              </p:ext>
            </p:extLst>
          </p:nvPr>
        </p:nvGraphicFramePr>
        <p:xfrm>
          <a:off x="1243860" y="2560320"/>
          <a:ext cx="970428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760">
                  <a:extLst>
                    <a:ext uri="{9D8B030D-6E8A-4147-A177-3AD203B41FA5}">
                      <a16:colId xmlns:a16="http://schemas.microsoft.com/office/drawing/2014/main" val="3389432448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348036997"/>
                    </a:ext>
                  </a:extLst>
                </a:gridCol>
                <a:gridCol w="3234760">
                  <a:extLst>
                    <a:ext uri="{9D8B030D-6E8A-4147-A177-3AD203B41FA5}">
                      <a16:colId xmlns:a16="http://schemas.microsoft.com/office/drawing/2014/main" val="30045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Convex Bound</a:t>
                      </a:r>
                      <a:endParaRPr lang="en-IL" sz="3200" b="1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7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3200" b="1" baseline="-250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2</a:t>
                      </a:r>
                      <a:endParaRPr lang="en-IL" sz="3200" b="1" baseline="-250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Mathematical closed form</a:t>
                      </a:r>
                      <a:endParaRPr lang="en-IL" sz="3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7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Real Data Sets  Experiments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Research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6DCFC-30D6-479F-AFD8-47550AF1805F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DBFD9D-3DF7-4937-93E6-440643BB6C77}"/>
              </a:ext>
            </a:extLst>
          </p:cNvPr>
          <p:cNvSpPr/>
          <p:nvPr/>
        </p:nvSpPr>
        <p:spPr>
          <a:xfrm>
            <a:off x="3936000" y="1999250"/>
            <a:ext cx="4320000" cy="1080000"/>
          </a:xfrm>
          <a:prstGeom prst="roundRect">
            <a:avLst/>
          </a:prstGeom>
          <a:solidFill>
            <a:srgbClr val="03E5FD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tx1"/>
                </a:solidFill>
                <a:latin typeface="Maiandra GD" panose="020E0502030308020204" pitchFamily="34" charset="0"/>
              </a:rPr>
              <a:t>Bandwidth Consumption</a:t>
            </a:r>
            <a:endParaRPr lang="en-IL" sz="3200" b="1" kern="12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5E861D-534B-4B21-9674-F2F1D9FF938F}"/>
              </a:ext>
            </a:extLst>
          </p:cNvPr>
          <p:cNvSpPr/>
          <p:nvPr/>
        </p:nvSpPr>
        <p:spPr>
          <a:xfrm>
            <a:off x="216016" y="3622992"/>
            <a:ext cx="4320000" cy="1080000"/>
          </a:xfrm>
          <a:prstGeom prst="roundRect">
            <a:avLst/>
          </a:prstGeom>
          <a:solidFill>
            <a:srgbClr val="86F3FE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tx1"/>
                </a:solidFill>
                <a:latin typeface="Maiandra GD" panose="020E0502030308020204" pitchFamily="34" charset="0"/>
              </a:rPr>
              <a:t>Distributed monitoring scheme</a:t>
            </a:r>
            <a:endParaRPr lang="en-IL" sz="3200" kern="12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5A1E1-6573-4CC4-91D5-3B14D138F959}"/>
              </a:ext>
            </a:extLst>
          </p:cNvPr>
          <p:cNvSpPr/>
          <p:nvPr/>
        </p:nvSpPr>
        <p:spPr>
          <a:xfrm>
            <a:off x="3937145" y="5004041"/>
            <a:ext cx="4320000" cy="1080000"/>
          </a:xfrm>
          <a:prstGeom prst="roundRect">
            <a:avLst/>
          </a:prstGeom>
          <a:solidFill>
            <a:srgbClr val="9AE5F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tx1"/>
                </a:solidFill>
                <a:latin typeface="Maiandra GD" panose="020E0502030308020204" pitchFamily="34" charset="0"/>
              </a:rPr>
              <a:t># Servers</a:t>
            </a:r>
            <a:endParaRPr lang="en-IL" sz="3200" kern="12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E18526-3A81-42DB-8AB3-46CA2888A331}"/>
              </a:ext>
            </a:extLst>
          </p:cNvPr>
          <p:cNvSpPr/>
          <p:nvPr/>
        </p:nvSpPr>
        <p:spPr>
          <a:xfrm>
            <a:off x="7589131" y="3647189"/>
            <a:ext cx="4320000" cy="1080000"/>
          </a:xfrm>
          <a:prstGeom prst="roundRect">
            <a:avLst/>
          </a:prstGeom>
          <a:solidFill>
            <a:srgbClr val="C5F9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tx1"/>
                </a:solidFill>
                <a:latin typeface="Maiandra GD" panose="020E0502030308020204" pitchFamily="34" charset="0"/>
              </a:rPr>
              <a:t>Data dimensionality</a:t>
            </a:r>
            <a:endParaRPr lang="en-IL" sz="3200" kern="12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EA843-601C-4EED-A0EC-DA6D72E555C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02869" y="3079250"/>
            <a:ext cx="1493131" cy="5849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68D048-92BD-4244-A58A-A28EBF31625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3079250"/>
            <a:ext cx="0" cy="18714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8B9B02-BE0E-4607-AB81-40732EF5320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3079250"/>
            <a:ext cx="1471892" cy="6432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9847F9-8968-45DA-951B-A79FC8DA4A3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749131" y="4727189"/>
            <a:ext cx="167226" cy="7059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1AB97-7F4D-45E5-B5E1-4F6FC029C92E}"/>
              </a:ext>
            </a:extLst>
          </p:cNvPr>
          <p:cNvSpPr/>
          <p:nvPr/>
        </p:nvSpPr>
        <p:spPr>
          <a:xfrm>
            <a:off x="8866330" y="5330639"/>
            <a:ext cx="23334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Maiandra GD" panose="020E0502030308020204" pitchFamily="34" charset="0"/>
              </a:rPr>
              <a:t>Linear Ratio</a:t>
            </a:r>
            <a:endParaRPr lang="en-IL" sz="32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2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CB0E-F132-4A10-ADA0-7FEC7C6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2EA9-94D2-4AEA-8199-852482BE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YouTube Graph</a:t>
            </a:r>
          </a:p>
          <a:p>
            <a:r>
              <a:rPr lang="en-US" dirty="0"/>
              <a:t> 3,223,589 users</a:t>
            </a:r>
          </a:p>
          <a:p>
            <a:r>
              <a:rPr lang="en-US" dirty="0"/>
              <a:t> 9,375,374 friendship relations</a:t>
            </a:r>
          </a:p>
          <a:p>
            <a:r>
              <a:rPr lang="en-US" dirty="0"/>
              <a:t> http://konect.uni-koblenz.de/networks/youtube-u-growth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55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297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Real Data</vt:lpstr>
      <vt:lpstr>Theoretical Status</vt:lpstr>
      <vt:lpstr>Spectral Gap</vt:lpstr>
      <vt:lpstr>Entropy</vt:lpstr>
      <vt:lpstr>AMS F2</vt:lpstr>
      <vt:lpstr>Inner Product</vt:lpstr>
      <vt:lpstr>Real Data Sets  Experiments</vt:lpstr>
      <vt:lpstr>Research</vt:lpstr>
      <vt:lpstr>Spectral Gap</vt:lpstr>
      <vt:lpstr>Entropy + AMS F2</vt:lpstr>
      <vt:lpstr>Inner Product</vt:lpstr>
      <vt:lpstr>AMS F2</vt:lpstr>
      <vt:lpstr>A Few Details</vt:lpstr>
      <vt:lpstr>Window = 1, Data</vt:lpstr>
      <vt:lpstr>Window = 100, Data</vt:lpstr>
      <vt:lpstr>Round Robin, Bandwidth</vt:lpstr>
      <vt:lpstr>Round Robin, Bandwidth</vt:lpstr>
      <vt:lpstr>Uneven Hashing, Bandwidth</vt:lpstr>
      <vt:lpstr>Uneven Hashing, Bandwidth</vt:lpstr>
      <vt:lpstr>Entropy</vt:lpstr>
      <vt:lpstr>TODO</vt:lpstr>
      <vt:lpstr>Spectral Gap</vt:lpstr>
      <vt:lpstr>TODO</vt:lpstr>
      <vt:lpstr>Inner Product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328</cp:revision>
  <dcterms:created xsi:type="dcterms:W3CDTF">2018-11-12T17:16:41Z</dcterms:created>
  <dcterms:modified xsi:type="dcterms:W3CDTF">2019-05-11T21:39:40Z</dcterms:modified>
</cp:coreProperties>
</file>