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335" r:id="rId3"/>
    <p:sldId id="263" r:id="rId4"/>
    <p:sldId id="258" r:id="rId5"/>
    <p:sldId id="301" r:id="rId6"/>
    <p:sldId id="307" r:id="rId7"/>
    <p:sldId id="300" r:id="rId8"/>
    <p:sldId id="302" r:id="rId9"/>
    <p:sldId id="309" r:id="rId10"/>
    <p:sldId id="305" r:id="rId11"/>
    <p:sldId id="306" r:id="rId12"/>
    <p:sldId id="308" r:id="rId13"/>
    <p:sldId id="303" r:id="rId14"/>
    <p:sldId id="304" r:id="rId15"/>
    <p:sldId id="310" r:id="rId16"/>
    <p:sldId id="312" r:id="rId17"/>
    <p:sldId id="313" r:id="rId18"/>
    <p:sldId id="314" r:id="rId19"/>
    <p:sldId id="315" r:id="rId20"/>
    <p:sldId id="316" r:id="rId21"/>
    <p:sldId id="311" r:id="rId22"/>
    <p:sldId id="317" r:id="rId23"/>
    <p:sldId id="318" r:id="rId24"/>
    <p:sldId id="298" r:id="rId25"/>
    <p:sldId id="297" r:id="rId26"/>
    <p:sldId id="299" r:id="rId27"/>
    <p:sldId id="324" r:id="rId28"/>
    <p:sldId id="319" r:id="rId29"/>
    <p:sldId id="325" r:id="rId30"/>
    <p:sldId id="326" r:id="rId31"/>
    <p:sldId id="320" r:id="rId32"/>
    <p:sldId id="327" r:id="rId33"/>
    <p:sldId id="321" r:id="rId34"/>
    <p:sldId id="328" r:id="rId35"/>
    <p:sldId id="322" r:id="rId36"/>
    <p:sldId id="329" r:id="rId37"/>
    <p:sldId id="323" r:id="rId38"/>
    <p:sldId id="330" r:id="rId39"/>
    <p:sldId id="270" r:id="rId40"/>
    <p:sldId id="332" r:id="rId41"/>
    <p:sldId id="381" r:id="rId42"/>
    <p:sldId id="382" r:id="rId43"/>
    <p:sldId id="350" r:id="rId44"/>
    <p:sldId id="351" r:id="rId45"/>
    <p:sldId id="352" r:id="rId46"/>
    <p:sldId id="376" r:id="rId47"/>
    <p:sldId id="379" r:id="rId48"/>
    <p:sldId id="378" r:id="rId49"/>
    <p:sldId id="331" r:id="rId50"/>
    <p:sldId id="338" r:id="rId51"/>
    <p:sldId id="336" r:id="rId52"/>
    <p:sldId id="346" r:id="rId53"/>
    <p:sldId id="383" r:id="rId54"/>
    <p:sldId id="348" r:id="rId55"/>
    <p:sldId id="334" r:id="rId56"/>
    <p:sldId id="384" r:id="rId57"/>
    <p:sldId id="390" r:id="rId58"/>
    <p:sldId id="391" r:id="rId59"/>
    <p:sldId id="392" r:id="rId60"/>
    <p:sldId id="343" r:id="rId61"/>
    <p:sldId id="345" r:id="rId62"/>
    <p:sldId id="368" r:id="rId63"/>
    <p:sldId id="372" r:id="rId64"/>
    <p:sldId id="373" r:id="rId65"/>
    <p:sldId id="375" r:id="rId6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DEF"/>
    <a:srgbClr val="86F3FE"/>
    <a:srgbClr val="FF6565"/>
    <a:srgbClr val="AAEEFC"/>
    <a:srgbClr val="66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Product_VecSize_2500_WindowSize_20000_Iters_2000_StepSize_1000_Nodes_8_Epsilon_0.08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Entropy\Entropy%20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SpectralGap_VectorLength_11175_Nodes_5_Iterations_500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SpectralGap_VectorLength_11175_Nodes_5_Iterations_500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SpectralGap_VectorLength_11175_Nodes_5_Iterations_500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F2_VecSize_2444_Iters_5000_Nodes_10_Epsilon_200000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4\AMS%20F2%20All%20Change\AMS%20F2%20All%20Change%20Result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4\AMS%20F2%20All%20Change\AMS%20F2%20All%20Change%20Result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4\AMS%20F2%20All%20Change\AMS%20F2%20All%20Change%20Result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Product_VecSize_2500_WindowSize_20000_Iters_2000_StepSize_1000_Nodes_8_Epsilon_0.08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%20Product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%20Product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%20Product%20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InnerProduct_VecSize_2500_Iters_2000_Nodes_10_Epsilon_0.01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InnerProduct_VecSize_2500_Iters_2000_Nodes_10_Epsilon_0.01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AMS%20F2\One%20Changes\AMS%20F2%20One%20Changes%20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AMS%20F2\One%20Changes\AMS%20F2%20One%20Changes%20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[InnerProduct_VecSize_2500_WindowSize_20000_Iters_2000_StepSize_1000_Nodes_8_Epsilon_0.08.csv]Sheet1!PivotTable1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Sheet1!$B$5:$B$2005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18</c:v>
                </c:pt>
                <c:pt idx="5">
                  <c:v>30</c:v>
                </c:pt>
                <c:pt idx="6">
                  <c:v>46</c:v>
                </c:pt>
                <c:pt idx="7">
                  <c:v>56</c:v>
                </c:pt>
                <c:pt idx="8">
                  <c:v>70</c:v>
                </c:pt>
                <c:pt idx="9">
                  <c:v>80078</c:v>
                </c:pt>
                <c:pt idx="10">
                  <c:v>80078</c:v>
                </c:pt>
                <c:pt idx="11">
                  <c:v>80078</c:v>
                </c:pt>
                <c:pt idx="12">
                  <c:v>80078</c:v>
                </c:pt>
                <c:pt idx="13">
                  <c:v>80082</c:v>
                </c:pt>
                <c:pt idx="14">
                  <c:v>80086</c:v>
                </c:pt>
                <c:pt idx="15">
                  <c:v>80094</c:v>
                </c:pt>
                <c:pt idx="16">
                  <c:v>80104</c:v>
                </c:pt>
                <c:pt idx="17">
                  <c:v>80116</c:v>
                </c:pt>
                <c:pt idx="18">
                  <c:v>80126</c:v>
                </c:pt>
                <c:pt idx="19">
                  <c:v>80134</c:v>
                </c:pt>
                <c:pt idx="20">
                  <c:v>80148</c:v>
                </c:pt>
                <c:pt idx="21">
                  <c:v>80162</c:v>
                </c:pt>
                <c:pt idx="22">
                  <c:v>80182</c:v>
                </c:pt>
                <c:pt idx="23">
                  <c:v>80198</c:v>
                </c:pt>
                <c:pt idx="24">
                  <c:v>80222</c:v>
                </c:pt>
                <c:pt idx="25">
                  <c:v>80252</c:v>
                </c:pt>
                <c:pt idx="26">
                  <c:v>160270</c:v>
                </c:pt>
                <c:pt idx="27">
                  <c:v>160270</c:v>
                </c:pt>
                <c:pt idx="28">
                  <c:v>160274</c:v>
                </c:pt>
                <c:pt idx="29">
                  <c:v>160278</c:v>
                </c:pt>
                <c:pt idx="30">
                  <c:v>160278</c:v>
                </c:pt>
                <c:pt idx="31">
                  <c:v>160286</c:v>
                </c:pt>
                <c:pt idx="32">
                  <c:v>160292</c:v>
                </c:pt>
                <c:pt idx="33">
                  <c:v>160302</c:v>
                </c:pt>
                <c:pt idx="34">
                  <c:v>160308</c:v>
                </c:pt>
                <c:pt idx="35">
                  <c:v>160322</c:v>
                </c:pt>
                <c:pt idx="36">
                  <c:v>160334</c:v>
                </c:pt>
                <c:pt idx="37">
                  <c:v>160348</c:v>
                </c:pt>
                <c:pt idx="38">
                  <c:v>160360</c:v>
                </c:pt>
                <c:pt idx="39">
                  <c:v>160378</c:v>
                </c:pt>
                <c:pt idx="40">
                  <c:v>240392</c:v>
                </c:pt>
                <c:pt idx="41">
                  <c:v>240392</c:v>
                </c:pt>
                <c:pt idx="42">
                  <c:v>240392</c:v>
                </c:pt>
                <c:pt idx="43">
                  <c:v>240392</c:v>
                </c:pt>
                <c:pt idx="44">
                  <c:v>240392</c:v>
                </c:pt>
                <c:pt idx="45">
                  <c:v>240392</c:v>
                </c:pt>
                <c:pt idx="46">
                  <c:v>240396</c:v>
                </c:pt>
                <c:pt idx="47">
                  <c:v>240400</c:v>
                </c:pt>
                <c:pt idx="48">
                  <c:v>240404</c:v>
                </c:pt>
                <c:pt idx="49">
                  <c:v>240404</c:v>
                </c:pt>
                <c:pt idx="50">
                  <c:v>240410</c:v>
                </c:pt>
                <c:pt idx="51">
                  <c:v>240420</c:v>
                </c:pt>
                <c:pt idx="52">
                  <c:v>240434</c:v>
                </c:pt>
                <c:pt idx="53">
                  <c:v>240442</c:v>
                </c:pt>
                <c:pt idx="54">
                  <c:v>240450</c:v>
                </c:pt>
                <c:pt idx="55">
                  <c:v>240468</c:v>
                </c:pt>
                <c:pt idx="56">
                  <c:v>240476</c:v>
                </c:pt>
                <c:pt idx="57">
                  <c:v>240484</c:v>
                </c:pt>
                <c:pt idx="58">
                  <c:v>240500</c:v>
                </c:pt>
                <c:pt idx="59">
                  <c:v>320508</c:v>
                </c:pt>
                <c:pt idx="60">
                  <c:v>320508</c:v>
                </c:pt>
                <c:pt idx="61">
                  <c:v>320514</c:v>
                </c:pt>
                <c:pt idx="62">
                  <c:v>320520</c:v>
                </c:pt>
                <c:pt idx="63">
                  <c:v>320524</c:v>
                </c:pt>
                <c:pt idx="64">
                  <c:v>320532</c:v>
                </c:pt>
                <c:pt idx="65">
                  <c:v>320542</c:v>
                </c:pt>
                <c:pt idx="66">
                  <c:v>320556</c:v>
                </c:pt>
                <c:pt idx="67">
                  <c:v>320570</c:v>
                </c:pt>
                <c:pt idx="68">
                  <c:v>320582</c:v>
                </c:pt>
                <c:pt idx="69">
                  <c:v>320594</c:v>
                </c:pt>
                <c:pt idx="70">
                  <c:v>320606</c:v>
                </c:pt>
                <c:pt idx="71">
                  <c:v>400614</c:v>
                </c:pt>
                <c:pt idx="72">
                  <c:v>400614</c:v>
                </c:pt>
                <c:pt idx="73">
                  <c:v>400614</c:v>
                </c:pt>
                <c:pt idx="74">
                  <c:v>400614</c:v>
                </c:pt>
                <c:pt idx="75">
                  <c:v>400614</c:v>
                </c:pt>
                <c:pt idx="76">
                  <c:v>400614</c:v>
                </c:pt>
                <c:pt idx="77">
                  <c:v>400618</c:v>
                </c:pt>
                <c:pt idx="78">
                  <c:v>400624</c:v>
                </c:pt>
                <c:pt idx="79">
                  <c:v>400640</c:v>
                </c:pt>
                <c:pt idx="80">
                  <c:v>400644</c:v>
                </c:pt>
                <c:pt idx="81">
                  <c:v>400656</c:v>
                </c:pt>
                <c:pt idx="82">
                  <c:v>400672</c:v>
                </c:pt>
                <c:pt idx="83">
                  <c:v>480684</c:v>
                </c:pt>
                <c:pt idx="84">
                  <c:v>480684</c:v>
                </c:pt>
                <c:pt idx="85">
                  <c:v>480684</c:v>
                </c:pt>
                <c:pt idx="86">
                  <c:v>480688</c:v>
                </c:pt>
                <c:pt idx="87">
                  <c:v>480702</c:v>
                </c:pt>
                <c:pt idx="88">
                  <c:v>480714</c:v>
                </c:pt>
                <c:pt idx="89">
                  <c:v>480720</c:v>
                </c:pt>
                <c:pt idx="90">
                  <c:v>480732</c:v>
                </c:pt>
                <c:pt idx="91">
                  <c:v>480742</c:v>
                </c:pt>
                <c:pt idx="92">
                  <c:v>480754</c:v>
                </c:pt>
                <c:pt idx="93">
                  <c:v>560762</c:v>
                </c:pt>
                <c:pt idx="94">
                  <c:v>560762</c:v>
                </c:pt>
                <c:pt idx="95">
                  <c:v>560766</c:v>
                </c:pt>
                <c:pt idx="96">
                  <c:v>560770</c:v>
                </c:pt>
                <c:pt idx="97">
                  <c:v>560776</c:v>
                </c:pt>
                <c:pt idx="98">
                  <c:v>560782</c:v>
                </c:pt>
                <c:pt idx="99">
                  <c:v>560796</c:v>
                </c:pt>
                <c:pt idx="100">
                  <c:v>640804</c:v>
                </c:pt>
                <c:pt idx="101">
                  <c:v>640804</c:v>
                </c:pt>
                <c:pt idx="102">
                  <c:v>640808</c:v>
                </c:pt>
                <c:pt idx="103">
                  <c:v>640818</c:v>
                </c:pt>
                <c:pt idx="104">
                  <c:v>640828</c:v>
                </c:pt>
                <c:pt idx="105">
                  <c:v>640838</c:v>
                </c:pt>
                <c:pt idx="106">
                  <c:v>640854</c:v>
                </c:pt>
                <c:pt idx="107">
                  <c:v>640874</c:v>
                </c:pt>
                <c:pt idx="108">
                  <c:v>640894</c:v>
                </c:pt>
                <c:pt idx="109">
                  <c:v>720902</c:v>
                </c:pt>
                <c:pt idx="110">
                  <c:v>720902</c:v>
                </c:pt>
                <c:pt idx="111">
                  <c:v>720902</c:v>
                </c:pt>
                <c:pt idx="112">
                  <c:v>720902</c:v>
                </c:pt>
                <c:pt idx="113">
                  <c:v>720902</c:v>
                </c:pt>
                <c:pt idx="114">
                  <c:v>720910</c:v>
                </c:pt>
                <c:pt idx="115">
                  <c:v>720920</c:v>
                </c:pt>
                <c:pt idx="116">
                  <c:v>720930</c:v>
                </c:pt>
                <c:pt idx="117">
                  <c:v>720944</c:v>
                </c:pt>
                <c:pt idx="118">
                  <c:v>720956</c:v>
                </c:pt>
                <c:pt idx="119">
                  <c:v>800964</c:v>
                </c:pt>
                <c:pt idx="120">
                  <c:v>800964</c:v>
                </c:pt>
                <c:pt idx="121">
                  <c:v>800970</c:v>
                </c:pt>
                <c:pt idx="122">
                  <c:v>800978</c:v>
                </c:pt>
                <c:pt idx="123">
                  <c:v>800978</c:v>
                </c:pt>
                <c:pt idx="124">
                  <c:v>800988</c:v>
                </c:pt>
                <c:pt idx="125">
                  <c:v>800996</c:v>
                </c:pt>
                <c:pt idx="126">
                  <c:v>801016</c:v>
                </c:pt>
                <c:pt idx="127">
                  <c:v>801032</c:v>
                </c:pt>
                <c:pt idx="128">
                  <c:v>801054</c:v>
                </c:pt>
                <c:pt idx="129">
                  <c:v>881062</c:v>
                </c:pt>
                <c:pt idx="130">
                  <c:v>881062</c:v>
                </c:pt>
                <c:pt idx="131">
                  <c:v>881062</c:v>
                </c:pt>
                <c:pt idx="132">
                  <c:v>881066</c:v>
                </c:pt>
                <c:pt idx="133">
                  <c:v>881078</c:v>
                </c:pt>
                <c:pt idx="134">
                  <c:v>881084</c:v>
                </c:pt>
                <c:pt idx="135">
                  <c:v>881096</c:v>
                </c:pt>
                <c:pt idx="136">
                  <c:v>881108</c:v>
                </c:pt>
                <c:pt idx="137">
                  <c:v>881124</c:v>
                </c:pt>
                <c:pt idx="138">
                  <c:v>881138</c:v>
                </c:pt>
                <c:pt idx="139">
                  <c:v>961150</c:v>
                </c:pt>
                <c:pt idx="140">
                  <c:v>961150</c:v>
                </c:pt>
                <c:pt idx="141">
                  <c:v>961150</c:v>
                </c:pt>
                <c:pt idx="142">
                  <c:v>961154</c:v>
                </c:pt>
                <c:pt idx="143">
                  <c:v>961166</c:v>
                </c:pt>
                <c:pt idx="144">
                  <c:v>961178</c:v>
                </c:pt>
                <c:pt idx="145">
                  <c:v>961196</c:v>
                </c:pt>
                <c:pt idx="146">
                  <c:v>961214</c:v>
                </c:pt>
                <c:pt idx="147">
                  <c:v>961230</c:v>
                </c:pt>
                <c:pt idx="148">
                  <c:v>961244</c:v>
                </c:pt>
                <c:pt idx="149">
                  <c:v>961264</c:v>
                </c:pt>
                <c:pt idx="150">
                  <c:v>961268</c:v>
                </c:pt>
                <c:pt idx="151">
                  <c:v>961284</c:v>
                </c:pt>
                <c:pt idx="152">
                  <c:v>961306</c:v>
                </c:pt>
                <c:pt idx="153">
                  <c:v>1041314</c:v>
                </c:pt>
                <c:pt idx="154">
                  <c:v>1041314</c:v>
                </c:pt>
                <c:pt idx="155">
                  <c:v>1041314</c:v>
                </c:pt>
                <c:pt idx="156">
                  <c:v>1041314</c:v>
                </c:pt>
                <c:pt idx="157">
                  <c:v>1041322</c:v>
                </c:pt>
                <c:pt idx="158">
                  <c:v>1041326</c:v>
                </c:pt>
                <c:pt idx="159">
                  <c:v>1041326</c:v>
                </c:pt>
                <c:pt idx="160">
                  <c:v>1041330</c:v>
                </c:pt>
                <c:pt idx="161">
                  <c:v>1041336</c:v>
                </c:pt>
                <c:pt idx="162">
                  <c:v>1041348</c:v>
                </c:pt>
                <c:pt idx="163">
                  <c:v>1041358</c:v>
                </c:pt>
                <c:pt idx="164">
                  <c:v>1041372</c:v>
                </c:pt>
                <c:pt idx="165">
                  <c:v>1041396</c:v>
                </c:pt>
                <c:pt idx="166">
                  <c:v>1041422</c:v>
                </c:pt>
                <c:pt idx="167">
                  <c:v>1121430</c:v>
                </c:pt>
                <c:pt idx="168">
                  <c:v>1121430</c:v>
                </c:pt>
                <c:pt idx="169">
                  <c:v>1121430</c:v>
                </c:pt>
                <c:pt idx="170">
                  <c:v>1121434</c:v>
                </c:pt>
                <c:pt idx="171">
                  <c:v>1121434</c:v>
                </c:pt>
                <c:pt idx="172">
                  <c:v>1121438</c:v>
                </c:pt>
                <c:pt idx="173">
                  <c:v>1121442</c:v>
                </c:pt>
                <c:pt idx="174">
                  <c:v>1121446</c:v>
                </c:pt>
                <c:pt idx="175">
                  <c:v>1121450</c:v>
                </c:pt>
                <c:pt idx="176">
                  <c:v>1121450</c:v>
                </c:pt>
                <c:pt idx="177">
                  <c:v>1121454</c:v>
                </c:pt>
                <c:pt idx="178">
                  <c:v>1121458</c:v>
                </c:pt>
                <c:pt idx="179">
                  <c:v>1121464</c:v>
                </c:pt>
                <c:pt idx="180">
                  <c:v>1121472</c:v>
                </c:pt>
                <c:pt idx="181">
                  <c:v>1121486</c:v>
                </c:pt>
                <c:pt idx="182">
                  <c:v>1121500</c:v>
                </c:pt>
                <c:pt idx="183">
                  <c:v>1121514</c:v>
                </c:pt>
                <c:pt idx="184">
                  <c:v>1121520</c:v>
                </c:pt>
                <c:pt idx="185">
                  <c:v>1121532</c:v>
                </c:pt>
                <c:pt idx="186">
                  <c:v>1121550</c:v>
                </c:pt>
                <c:pt idx="187">
                  <c:v>1121566</c:v>
                </c:pt>
                <c:pt idx="188">
                  <c:v>1121586</c:v>
                </c:pt>
                <c:pt idx="189">
                  <c:v>1121600</c:v>
                </c:pt>
                <c:pt idx="190">
                  <c:v>1121614</c:v>
                </c:pt>
                <c:pt idx="191">
                  <c:v>1201626</c:v>
                </c:pt>
                <c:pt idx="192">
                  <c:v>1201626</c:v>
                </c:pt>
                <c:pt idx="193">
                  <c:v>1201626</c:v>
                </c:pt>
                <c:pt idx="194">
                  <c:v>1201626</c:v>
                </c:pt>
                <c:pt idx="195">
                  <c:v>1201626</c:v>
                </c:pt>
                <c:pt idx="196">
                  <c:v>1201626</c:v>
                </c:pt>
                <c:pt idx="197">
                  <c:v>1201630</c:v>
                </c:pt>
                <c:pt idx="198">
                  <c:v>1201636</c:v>
                </c:pt>
                <c:pt idx="199">
                  <c:v>1201644</c:v>
                </c:pt>
                <c:pt idx="200">
                  <c:v>1201656</c:v>
                </c:pt>
                <c:pt idx="201">
                  <c:v>1201668</c:v>
                </c:pt>
                <c:pt idx="202">
                  <c:v>1201684</c:v>
                </c:pt>
                <c:pt idx="203">
                  <c:v>1201688</c:v>
                </c:pt>
                <c:pt idx="204">
                  <c:v>1201700</c:v>
                </c:pt>
                <c:pt idx="205">
                  <c:v>1201712</c:v>
                </c:pt>
                <c:pt idx="206">
                  <c:v>1281724</c:v>
                </c:pt>
                <c:pt idx="207">
                  <c:v>1281724</c:v>
                </c:pt>
                <c:pt idx="208">
                  <c:v>1281724</c:v>
                </c:pt>
                <c:pt idx="209">
                  <c:v>1281728</c:v>
                </c:pt>
                <c:pt idx="210">
                  <c:v>1281732</c:v>
                </c:pt>
                <c:pt idx="211">
                  <c:v>1281740</c:v>
                </c:pt>
                <c:pt idx="212">
                  <c:v>1281748</c:v>
                </c:pt>
                <c:pt idx="213">
                  <c:v>1281758</c:v>
                </c:pt>
                <c:pt idx="214">
                  <c:v>1281774</c:v>
                </c:pt>
                <c:pt idx="215">
                  <c:v>1281788</c:v>
                </c:pt>
                <c:pt idx="216">
                  <c:v>1281804</c:v>
                </c:pt>
                <c:pt idx="217">
                  <c:v>1281818</c:v>
                </c:pt>
                <c:pt idx="218">
                  <c:v>1281832</c:v>
                </c:pt>
                <c:pt idx="219">
                  <c:v>1361840</c:v>
                </c:pt>
                <c:pt idx="220">
                  <c:v>1361844</c:v>
                </c:pt>
                <c:pt idx="221">
                  <c:v>1361848</c:v>
                </c:pt>
                <c:pt idx="222">
                  <c:v>1361848</c:v>
                </c:pt>
                <c:pt idx="223">
                  <c:v>1361848</c:v>
                </c:pt>
                <c:pt idx="224">
                  <c:v>1361856</c:v>
                </c:pt>
                <c:pt idx="225">
                  <c:v>1361862</c:v>
                </c:pt>
                <c:pt idx="226">
                  <c:v>1361876</c:v>
                </c:pt>
                <c:pt idx="227">
                  <c:v>1361884</c:v>
                </c:pt>
                <c:pt idx="228">
                  <c:v>1361896</c:v>
                </c:pt>
                <c:pt idx="229">
                  <c:v>1361914</c:v>
                </c:pt>
                <c:pt idx="230">
                  <c:v>1361932</c:v>
                </c:pt>
                <c:pt idx="231">
                  <c:v>1361952</c:v>
                </c:pt>
                <c:pt idx="232">
                  <c:v>1361980</c:v>
                </c:pt>
                <c:pt idx="233">
                  <c:v>1441988</c:v>
                </c:pt>
                <c:pt idx="234">
                  <c:v>1441988</c:v>
                </c:pt>
                <c:pt idx="235">
                  <c:v>1441988</c:v>
                </c:pt>
                <c:pt idx="236">
                  <c:v>1441996</c:v>
                </c:pt>
                <c:pt idx="237">
                  <c:v>1441996</c:v>
                </c:pt>
                <c:pt idx="238">
                  <c:v>1442000</c:v>
                </c:pt>
                <c:pt idx="239">
                  <c:v>1442004</c:v>
                </c:pt>
                <c:pt idx="240">
                  <c:v>1442010</c:v>
                </c:pt>
                <c:pt idx="241">
                  <c:v>1442018</c:v>
                </c:pt>
                <c:pt idx="242">
                  <c:v>1442022</c:v>
                </c:pt>
                <c:pt idx="243">
                  <c:v>1442026</c:v>
                </c:pt>
                <c:pt idx="244">
                  <c:v>1442030</c:v>
                </c:pt>
                <c:pt idx="245">
                  <c:v>1442034</c:v>
                </c:pt>
                <c:pt idx="246">
                  <c:v>1442048</c:v>
                </c:pt>
                <c:pt idx="247">
                  <c:v>1442060</c:v>
                </c:pt>
                <c:pt idx="248">
                  <c:v>1442068</c:v>
                </c:pt>
                <c:pt idx="249">
                  <c:v>1442080</c:v>
                </c:pt>
                <c:pt idx="250">
                  <c:v>1442098</c:v>
                </c:pt>
                <c:pt idx="251">
                  <c:v>1442120</c:v>
                </c:pt>
                <c:pt idx="252">
                  <c:v>1522128</c:v>
                </c:pt>
                <c:pt idx="253">
                  <c:v>1522128</c:v>
                </c:pt>
                <c:pt idx="254">
                  <c:v>1522128</c:v>
                </c:pt>
                <c:pt idx="255">
                  <c:v>1522132</c:v>
                </c:pt>
                <c:pt idx="256">
                  <c:v>1522136</c:v>
                </c:pt>
                <c:pt idx="257">
                  <c:v>1522142</c:v>
                </c:pt>
                <c:pt idx="258">
                  <c:v>1522146</c:v>
                </c:pt>
                <c:pt idx="259">
                  <c:v>1522146</c:v>
                </c:pt>
                <c:pt idx="260">
                  <c:v>1522150</c:v>
                </c:pt>
                <c:pt idx="261">
                  <c:v>1522158</c:v>
                </c:pt>
                <c:pt idx="262">
                  <c:v>1522162</c:v>
                </c:pt>
                <c:pt idx="263">
                  <c:v>1522162</c:v>
                </c:pt>
                <c:pt idx="264">
                  <c:v>1522162</c:v>
                </c:pt>
                <c:pt idx="265">
                  <c:v>1522174</c:v>
                </c:pt>
                <c:pt idx="266">
                  <c:v>1522180</c:v>
                </c:pt>
                <c:pt idx="267">
                  <c:v>1522184</c:v>
                </c:pt>
                <c:pt idx="268">
                  <c:v>1522190</c:v>
                </c:pt>
                <c:pt idx="269">
                  <c:v>1522194</c:v>
                </c:pt>
                <c:pt idx="270">
                  <c:v>1522198</c:v>
                </c:pt>
                <c:pt idx="271">
                  <c:v>1522202</c:v>
                </c:pt>
                <c:pt idx="272">
                  <c:v>1522210</c:v>
                </c:pt>
                <c:pt idx="273">
                  <c:v>1522218</c:v>
                </c:pt>
                <c:pt idx="274">
                  <c:v>1522222</c:v>
                </c:pt>
                <c:pt idx="275">
                  <c:v>1522234</c:v>
                </c:pt>
                <c:pt idx="276">
                  <c:v>1522248</c:v>
                </c:pt>
                <c:pt idx="277">
                  <c:v>1522264</c:v>
                </c:pt>
                <c:pt idx="278">
                  <c:v>1522280</c:v>
                </c:pt>
                <c:pt idx="279">
                  <c:v>1522298</c:v>
                </c:pt>
                <c:pt idx="280">
                  <c:v>1602306</c:v>
                </c:pt>
                <c:pt idx="281">
                  <c:v>1602306</c:v>
                </c:pt>
                <c:pt idx="282">
                  <c:v>1602306</c:v>
                </c:pt>
                <c:pt idx="283">
                  <c:v>1602306</c:v>
                </c:pt>
                <c:pt idx="284">
                  <c:v>1602306</c:v>
                </c:pt>
                <c:pt idx="285">
                  <c:v>1602314</c:v>
                </c:pt>
                <c:pt idx="286">
                  <c:v>1602322</c:v>
                </c:pt>
                <c:pt idx="287">
                  <c:v>1602326</c:v>
                </c:pt>
                <c:pt idx="288">
                  <c:v>1602326</c:v>
                </c:pt>
                <c:pt idx="289">
                  <c:v>1602332</c:v>
                </c:pt>
                <c:pt idx="290">
                  <c:v>1602332</c:v>
                </c:pt>
                <c:pt idx="291">
                  <c:v>1602332</c:v>
                </c:pt>
                <c:pt idx="292">
                  <c:v>1602332</c:v>
                </c:pt>
                <c:pt idx="293">
                  <c:v>1602336</c:v>
                </c:pt>
                <c:pt idx="294">
                  <c:v>1602342</c:v>
                </c:pt>
                <c:pt idx="295">
                  <c:v>1602350</c:v>
                </c:pt>
                <c:pt idx="296">
                  <c:v>1602354</c:v>
                </c:pt>
                <c:pt idx="297">
                  <c:v>1602372</c:v>
                </c:pt>
                <c:pt idx="298">
                  <c:v>1602386</c:v>
                </c:pt>
                <c:pt idx="299">
                  <c:v>1602398</c:v>
                </c:pt>
                <c:pt idx="300">
                  <c:v>1602414</c:v>
                </c:pt>
                <c:pt idx="301">
                  <c:v>1602424</c:v>
                </c:pt>
                <c:pt idx="302">
                  <c:v>1602430</c:v>
                </c:pt>
                <c:pt idx="303">
                  <c:v>1602440</c:v>
                </c:pt>
                <c:pt idx="304">
                  <c:v>1602448</c:v>
                </c:pt>
                <c:pt idx="305">
                  <c:v>1602456</c:v>
                </c:pt>
                <c:pt idx="306">
                  <c:v>1602460</c:v>
                </c:pt>
                <c:pt idx="307">
                  <c:v>1602464</c:v>
                </c:pt>
                <c:pt idx="308">
                  <c:v>1602478</c:v>
                </c:pt>
                <c:pt idx="309">
                  <c:v>1602494</c:v>
                </c:pt>
                <c:pt idx="310">
                  <c:v>1602512</c:v>
                </c:pt>
                <c:pt idx="311">
                  <c:v>1602526</c:v>
                </c:pt>
                <c:pt idx="312">
                  <c:v>1682544</c:v>
                </c:pt>
                <c:pt idx="313">
                  <c:v>1682544</c:v>
                </c:pt>
                <c:pt idx="314">
                  <c:v>1682544</c:v>
                </c:pt>
                <c:pt idx="315">
                  <c:v>1682548</c:v>
                </c:pt>
                <c:pt idx="316">
                  <c:v>1682548</c:v>
                </c:pt>
                <c:pt idx="317">
                  <c:v>1682552</c:v>
                </c:pt>
                <c:pt idx="318">
                  <c:v>1682564</c:v>
                </c:pt>
                <c:pt idx="319">
                  <c:v>1682572</c:v>
                </c:pt>
                <c:pt idx="320">
                  <c:v>1682586</c:v>
                </c:pt>
                <c:pt idx="321">
                  <c:v>1682586</c:v>
                </c:pt>
                <c:pt idx="322">
                  <c:v>1682590</c:v>
                </c:pt>
                <c:pt idx="323">
                  <c:v>1682594</c:v>
                </c:pt>
                <c:pt idx="324">
                  <c:v>1682600</c:v>
                </c:pt>
                <c:pt idx="325">
                  <c:v>1682610</c:v>
                </c:pt>
                <c:pt idx="326">
                  <c:v>1682624</c:v>
                </c:pt>
                <c:pt idx="327">
                  <c:v>1682630</c:v>
                </c:pt>
                <c:pt idx="328">
                  <c:v>1682640</c:v>
                </c:pt>
                <c:pt idx="329">
                  <c:v>1682650</c:v>
                </c:pt>
                <c:pt idx="330">
                  <c:v>1682672</c:v>
                </c:pt>
                <c:pt idx="331">
                  <c:v>1682690</c:v>
                </c:pt>
                <c:pt idx="332">
                  <c:v>1762698</c:v>
                </c:pt>
                <c:pt idx="333">
                  <c:v>1762698</c:v>
                </c:pt>
                <c:pt idx="334">
                  <c:v>1762702</c:v>
                </c:pt>
                <c:pt idx="335">
                  <c:v>1762702</c:v>
                </c:pt>
                <c:pt idx="336">
                  <c:v>1762702</c:v>
                </c:pt>
                <c:pt idx="337">
                  <c:v>1762702</c:v>
                </c:pt>
                <c:pt idx="338">
                  <c:v>1762706</c:v>
                </c:pt>
                <c:pt idx="339">
                  <c:v>1762706</c:v>
                </c:pt>
                <c:pt idx="340">
                  <c:v>1762706</c:v>
                </c:pt>
                <c:pt idx="341">
                  <c:v>1762710</c:v>
                </c:pt>
                <c:pt idx="342">
                  <c:v>1762714</c:v>
                </c:pt>
                <c:pt idx="343">
                  <c:v>1762718</c:v>
                </c:pt>
                <c:pt idx="344">
                  <c:v>1762722</c:v>
                </c:pt>
                <c:pt idx="345">
                  <c:v>1762722</c:v>
                </c:pt>
                <c:pt idx="346">
                  <c:v>1762728</c:v>
                </c:pt>
                <c:pt idx="347">
                  <c:v>1762734</c:v>
                </c:pt>
                <c:pt idx="348">
                  <c:v>1762746</c:v>
                </c:pt>
                <c:pt idx="349">
                  <c:v>1762762</c:v>
                </c:pt>
                <c:pt idx="350">
                  <c:v>1762770</c:v>
                </c:pt>
                <c:pt idx="351">
                  <c:v>1762786</c:v>
                </c:pt>
                <c:pt idx="352">
                  <c:v>1762798</c:v>
                </c:pt>
                <c:pt idx="353">
                  <c:v>1762810</c:v>
                </c:pt>
                <c:pt idx="354">
                  <c:v>1762824</c:v>
                </c:pt>
                <c:pt idx="355">
                  <c:v>1762838</c:v>
                </c:pt>
                <c:pt idx="356">
                  <c:v>1762858</c:v>
                </c:pt>
                <c:pt idx="357">
                  <c:v>1762882</c:v>
                </c:pt>
                <c:pt idx="358">
                  <c:v>1842890</c:v>
                </c:pt>
                <c:pt idx="359">
                  <c:v>1842894</c:v>
                </c:pt>
                <c:pt idx="360">
                  <c:v>1842900</c:v>
                </c:pt>
                <c:pt idx="361">
                  <c:v>1842906</c:v>
                </c:pt>
                <c:pt idx="362">
                  <c:v>1842910</c:v>
                </c:pt>
                <c:pt idx="363">
                  <c:v>1842928</c:v>
                </c:pt>
                <c:pt idx="364">
                  <c:v>1842940</c:v>
                </c:pt>
                <c:pt idx="365">
                  <c:v>1842952</c:v>
                </c:pt>
                <c:pt idx="366">
                  <c:v>1842966</c:v>
                </c:pt>
                <c:pt idx="367">
                  <c:v>1842978</c:v>
                </c:pt>
                <c:pt idx="368">
                  <c:v>1842988</c:v>
                </c:pt>
                <c:pt idx="369">
                  <c:v>1842996</c:v>
                </c:pt>
                <c:pt idx="370">
                  <c:v>1842996</c:v>
                </c:pt>
                <c:pt idx="371">
                  <c:v>1843006</c:v>
                </c:pt>
                <c:pt idx="372">
                  <c:v>1843014</c:v>
                </c:pt>
                <c:pt idx="373">
                  <c:v>1843018</c:v>
                </c:pt>
                <c:pt idx="374">
                  <c:v>1843030</c:v>
                </c:pt>
                <c:pt idx="375">
                  <c:v>1843044</c:v>
                </c:pt>
                <c:pt idx="376">
                  <c:v>1843062</c:v>
                </c:pt>
                <c:pt idx="377">
                  <c:v>1923076</c:v>
                </c:pt>
                <c:pt idx="378">
                  <c:v>1923076</c:v>
                </c:pt>
                <c:pt idx="379">
                  <c:v>1923086</c:v>
                </c:pt>
                <c:pt idx="380">
                  <c:v>1923098</c:v>
                </c:pt>
                <c:pt idx="381">
                  <c:v>1923110</c:v>
                </c:pt>
                <c:pt idx="382">
                  <c:v>2003118</c:v>
                </c:pt>
                <c:pt idx="383">
                  <c:v>2003118</c:v>
                </c:pt>
                <c:pt idx="384">
                  <c:v>2003118</c:v>
                </c:pt>
                <c:pt idx="385">
                  <c:v>2003122</c:v>
                </c:pt>
                <c:pt idx="386">
                  <c:v>2003130</c:v>
                </c:pt>
                <c:pt idx="387">
                  <c:v>2003140</c:v>
                </c:pt>
                <c:pt idx="388">
                  <c:v>2003150</c:v>
                </c:pt>
                <c:pt idx="389">
                  <c:v>2003156</c:v>
                </c:pt>
                <c:pt idx="390">
                  <c:v>2003156</c:v>
                </c:pt>
                <c:pt idx="391">
                  <c:v>2003162</c:v>
                </c:pt>
                <c:pt idx="392">
                  <c:v>2003162</c:v>
                </c:pt>
                <c:pt idx="393">
                  <c:v>2003170</c:v>
                </c:pt>
                <c:pt idx="394">
                  <c:v>2003174</c:v>
                </c:pt>
                <c:pt idx="395">
                  <c:v>2003180</c:v>
                </c:pt>
                <c:pt idx="396">
                  <c:v>2003188</c:v>
                </c:pt>
                <c:pt idx="397">
                  <c:v>2003194</c:v>
                </c:pt>
                <c:pt idx="398">
                  <c:v>2003204</c:v>
                </c:pt>
                <c:pt idx="399">
                  <c:v>2003218</c:v>
                </c:pt>
                <c:pt idx="400">
                  <c:v>2003238</c:v>
                </c:pt>
                <c:pt idx="401">
                  <c:v>2003248</c:v>
                </c:pt>
                <c:pt idx="402">
                  <c:v>2083256</c:v>
                </c:pt>
                <c:pt idx="403">
                  <c:v>2083256</c:v>
                </c:pt>
                <c:pt idx="404">
                  <c:v>2083256</c:v>
                </c:pt>
                <c:pt idx="405">
                  <c:v>2083256</c:v>
                </c:pt>
                <c:pt idx="406">
                  <c:v>2083256</c:v>
                </c:pt>
                <c:pt idx="407">
                  <c:v>2083262</c:v>
                </c:pt>
                <c:pt idx="408">
                  <c:v>2083262</c:v>
                </c:pt>
                <c:pt idx="409">
                  <c:v>2083262</c:v>
                </c:pt>
                <c:pt idx="410">
                  <c:v>2083268</c:v>
                </c:pt>
                <c:pt idx="411">
                  <c:v>2083272</c:v>
                </c:pt>
                <c:pt idx="412">
                  <c:v>2083278</c:v>
                </c:pt>
                <c:pt idx="413">
                  <c:v>2083282</c:v>
                </c:pt>
                <c:pt idx="414">
                  <c:v>2083290</c:v>
                </c:pt>
                <c:pt idx="415">
                  <c:v>2083304</c:v>
                </c:pt>
                <c:pt idx="416">
                  <c:v>2163312</c:v>
                </c:pt>
                <c:pt idx="417">
                  <c:v>2163312</c:v>
                </c:pt>
                <c:pt idx="418">
                  <c:v>2163312</c:v>
                </c:pt>
                <c:pt idx="419">
                  <c:v>2163312</c:v>
                </c:pt>
                <c:pt idx="420">
                  <c:v>2163316</c:v>
                </c:pt>
                <c:pt idx="421">
                  <c:v>2163320</c:v>
                </c:pt>
                <c:pt idx="422">
                  <c:v>2163324</c:v>
                </c:pt>
                <c:pt idx="423">
                  <c:v>2163332</c:v>
                </c:pt>
                <c:pt idx="424">
                  <c:v>2163342</c:v>
                </c:pt>
                <c:pt idx="425">
                  <c:v>2163350</c:v>
                </c:pt>
                <c:pt idx="426">
                  <c:v>2163356</c:v>
                </c:pt>
                <c:pt idx="427">
                  <c:v>2163370</c:v>
                </c:pt>
                <c:pt idx="428">
                  <c:v>2163384</c:v>
                </c:pt>
                <c:pt idx="429">
                  <c:v>2243392</c:v>
                </c:pt>
                <c:pt idx="430">
                  <c:v>2243392</c:v>
                </c:pt>
                <c:pt idx="431">
                  <c:v>2243392</c:v>
                </c:pt>
                <c:pt idx="432">
                  <c:v>2243396</c:v>
                </c:pt>
                <c:pt idx="433">
                  <c:v>2243408</c:v>
                </c:pt>
                <c:pt idx="434">
                  <c:v>2243416</c:v>
                </c:pt>
                <c:pt idx="435">
                  <c:v>2243424</c:v>
                </c:pt>
                <c:pt idx="436">
                  <c:v>2243430</c:v>
                </c:pt>
                <c:pt idx="437">
                  <c:v>2243444</c:v>
                </c:pt>
                <c:pt idx="438">
                  <c:v>2243450</c:v>
                </c:pt>
                <c:pt idx="439">
                  <c:v>2243454</c:v>
                </c:pt>
                <c:pt idx="440">
                  <c:v>2243464</c:v>
                </c:pt>
                <c:pt idx="441">
                  <c:v>2243474</c:v>
                </c:pt>
                <c:pt idx="442">
                  <c:v>2243482</c:v>
                </c:pt>
                <c:pt idx="443">
                  <c:v>2243486</c:v>
                </c:pt>
                <c:pt idx="444">
                  <c:v>2243502</c:v>
                </c:pt>
                <c:pt idx="445">
                  <c:v>2243514</c:v>
                </c:pt>
                <c:pt idx="446">
                  <c:v>2243522</c:v>
                </c:pt>
                <c:pt idx="447">
                  <c:v>2243526</c:v>
                </c:pt>
                <c:pt idx="448">
                  <c:v>2243536</c:v>
                </c:pt>
                <c:pt idx="449">
                  <c:v>2243544</c:v>
                </c:pt>
                <c:pt idx="450">
                  <c:v>2243560</c:v>
                </c:pt>
                <c:pt idx="451">
                  <c:v>2243574</c:v>
                </c:pt>
                <c:pt idx="452">
                  <c:v>2243588</c:v>
                </c:pt>
                <c:pt idx="453">
                  <c:v>2243600</c:v>
                </c:pt>
                <c:pt idx="454">
                  <c:v>2243624</c:v>
                </c:pt>
                <c:pt idx="455">
                  <c:v>2323636</c:v>
                </c:pt>
                <c:pt idx="456">
                  <c:v>2323636</c:v>
                </c:pt>
                <c:pt idx="457">
                  <c:v>2323636</c:v>
                </c:pt>
                <c:pt idx="458">
                  <c:v>2323640</c:v>
                </c:pt>
                <c:pt idx="459">
                  <c:v>2323640</c:v>
                </c:pt>
                <c:pt idx="460">
                  <c:v>2323644</c:v>
                </c:pt>
                <c:pt idx="461">
                  <c:v>2323652</c:v>
                </c:pt>
                <c:pt idx="462">
                  <c:v>2323662</c:v>
                </c:pt>
                <c:pt idx="463">
                  <c:v>2323666</c:v>
                </c:pt>
                <c:pt idx="464">
                  <c:v>2323674</c:v>
                </c:pt>
                <c:pt idx="465">
                  <c:v>2323686</c:v>
                </c:pt>
                <c:pt idx="466">
                  <c:v>2323700</c:v>
                </c:pt>
                <c:pt idx="467">
                  <c:v>2323708</c:v>
                </c:pt>
                <c:pt idx="468">
                  <c:v>2323718</c:v>
                </c:pt>
                <c:pt idx="469">
                  <c:v>2323734</c:v>
                </c:pt>
                <c:pt idx="470">
                  <c:v>2323746</c:v>
                </c:pt>
                <c:pt idx="471">
                  <c:v>2323754</c:v>
                </c:pt>
                <c:pt idx="472">
                  <c:v>2323774</c:v>
                </c:pt>
                <c:pt idx="473">
                  <c:v>2323796</c:v>
                </c:pt>
                <c:pt idx="474">
                  <c:v>2323812</c:v>
                </c:pt>
                <c:pt idx="475">
                  <c:v>2323844</c:v>
                </c:pt>
                <c:pt idx="476">
                  <c:v>2403856</c:v>
                </c:pt>
                <c:pt idx="477">
                  <c:v>2403856</c:v>
                </c:pt>
                <c:pt idx="478">
                  <c:v>2403856</c:v>
                </c:pt>
                <c:pt idx="479">
                  <c:v>2403856</c:v>
                </c:pt>
                <c:pt idx="480">
                  <c:v>2403860</c:v>
                </c:pt>
                <c:pt idx="481">
                  <c:v>2403860</c:v>
                </c:pt>
                <c:pt idx="482">
                  <c:v>2403864</c:v>
                </c:pt>
                <c:pt idx="483">
                  <c:v>2403870</c:v>
                </c:pt>
                <c:pt idx="484">
                  <c:v>2403878</c:v>
                </c:pt>
                <c:pt idx="485">
                  <c:v>2403888</c:v>
                </c:pt>
                <c:pt idx="486">
                  <c:v>2403896</c:v>
                </c:pt>
                <c:pt idx="487">
                  <c:v>2403900</c:v>
                </c:pt>
                <c:pt idx="488">
                  <c:v>2403904</c:v>
                </c:pt>
                <c:pt idx="489">
                  <c:v>2403908</c:v>
                </c:pt>
                <c:pt idx="490">
                  <c:v>2403918</c:v>
                </c:pt>
                <c:pt idx="491">
                  <c:v>2403922</c:v>
                </c:pt>
                <c:pt idx="492">
                  <c:v>2403934</c:v>
                </c:pt>
                <c:pt idx="493">
                  <c:v>2403946</c:v>
                </c:pt>
                <c:pt idx="494">
                  <c:v>2403964</c:v>
                </c:pt>
                <c:pt idx="495">
                  <c:v>2403968</c:v>
                </c:pt>
                <c:pt idx="496">
                  <c:v>2403982</c:v>
                </c:pt>
                <c:pt idx="497">
                  <c:v>2483990</c:v>
                </c:pt>
                <c:pt idx="498">
                  <c:v>2483990</c:v>
                </c:pt>
                <c:pt idx="499">
                  <c:v>2483994</c:v>
                </c:pt>
                <c:pt idx="500">
                  <c:v>2484000</c:v>
                </c:pt>
                <c:pt idx="501">
                  <c:v>2484004</c:v>
                </c:pt>
                <c:pt idx="502">
                  <c:v>2484012</c:v>
                </c:pt>
                <c:pt idx="503">
                  <c:v>2484016</c:v>
                </c:pt>
                <c:pt idx="504">
                  <c:v>2484028</c:v>
                </c:pt>
                <c:pt idx="505">
                  <c:v>2484042</c:v>
                </c:pt>
                <c:pt idx="506">
                  <c:v>2484062</c:v>
                </c:pt>
                <c:pt idx="507">
                  <c:v>2564070</c:v>
                </c:pt>
                <c:pt idx="508">
                  <c:v>2564070</c:v>
                </c:pt>
                <c:pt idx="509">
                  <c:v>2564076</c:v>
                </c:pt>
                <c:pt idx="510">
                  <c:v>2564086</c:v>
                </c:pt>
                <c:pt idx="511">
                  <c:v>2564094</c:v>
                </c:pt>
                <c:pt idx="512">
                  <c:v>2564106</c:v>
                </c:pt>
                <c:pt idx="513">
                  <c:v>2644114</c:v>
                </c:pt>
                <c:pt idx="514">
                  <c:v>2644114</c:v>
                </c:pt>
                <c:pt idx="515">
                  <c:v>2644114</c:v>
                </c:pt>
                <c:pt idx="516">
                  <c:v>2644122</c:v>
                </c:pt>
                <c:pt idx="517">
                  <c:v>2644130</c:v>
                </c:pt>
                <c:pt idx="518">
                  <c:v>2644140</c:v>
                </c:pt>
                <c:pt idx="519">
                  <c:v>2644156</c:v>
                </c:pt>
                <c:pt idx="520">
                  <c:v>2644174</c:v>
                </c:pt>
                <c:pt idx="521">
                  <c:v>2724182</c:v>
                </c:pt>
                <c:pt idx="522">
                  <c:v>2724186</c:v>
                </c:pt>
                <c:pt idx="523">
                  <c:v>2724194</c:v>
                </c:pt>
                <c:pt idx="524">
                  <c:v>2724208</c:v>
                </c:pt>
                <c:pt idx="525">
                  <c:v>2724214</c:v>
                </c:pt>
                <c:pt idx="526">
                  <c:v>2724226</c:v>
                </c:pt>
                <c:pt idx="527">
                  <c:v>2724236</c:v>
                </c:pt>
                <c:pt idx="528">
                  <c:v>2724248</c:v>
                </c:pt>
                <c:pt idx="529">
                  <c:v>2724260</c:v>
                </c:pt>
                <c:pt idx="530">
                  <c:v>2724270</c:v>
                </c:pt>
                <c:pt idx="531">
                  <c:v>2724284</c:v>
                </c:pt>
                <c:pt idx="532">
                  <c:v>2804292</c:v>
                </c:pt>
                <c:pt idx="533">
                  <c:v>2804292</c:v>
                </c:pt>
                <c:pt idx="534">
                  <c:v>2804292</c:v>
                </c:pt>
                <c:pt idx="535">
                  <c:v>2804296</c:v>
                </c:pt>
                <c:pt idx="536">
                  <c:v>2804300</c:v>
                </c:pt>
                <c:pt idx="537">
                  <c:v>2804310</c:v>
                </c:pt>
                <c:pt idx="538">
                  <c:v>2804322</c:v>
                </c:pt>
                <c:pt idx="539">
                  <c:v>2804330</c:v>
                </c:pt>
                <c:pt idx="540">
                  <c:v>2804336</c:v>
                </c:pt>
                <c:pt idx="541">
                  <c:v>2804354</c:v>
                </c:pt>
                <c:pt idx="542">
                  <c:v>2804374</c:v>
                </c:pt>
                <c:pt idx="543">
                  <c:v>2804392</c:v>
                </c:pt>
                <c:pt idx="544">
                  <c:v>2884408</c:v>
                </c:pt>
                <c:pt idx="545">
                  <c:v>2884408</c:v>
                </c:pt>
                <c:pt idx="546">
                  <c:v>2884408</c:v>
                </c:pt>
                <c:pt idx="547">
                  <c:v>2884408</c:v>
                </c:pt>
                <c:pt idx="548">
                  <c:v>2884416</c:v>
                </c:pt>
                <c:pt idx="549">
                  <c:v>2884420</c:v>
                </c:pt>
                <c:pt idx="550">
                  <c:v>2884420</c:v>
                </c:pt>
                <c:pt idx="551">
                  <c:v>2884424</c:v>
                </c:pt>
                <c:pt idx="552">
                  <c:v>2884432</c:v>
                </c:pt>
                <c:pt idx="553">
                  <c:v>2884442</c:v>
                </c:pt>
                <c:pt idx="554">
                  <c:v>2884448</c:v>
                </c:pt>
                <c:pt idx="555">
                  <c:v>2884460</c:v>
                </c:pt>
                <c:pt idx="556">
                  <c:v>2884470</c:v>
                </c:pt>
                <c:pt idx="557">
                  <c:v>2884478</c:v>
                </c:pt>
                <c:pt idx="558">
                  <c:v>2884490</c:v>
                </c:pt>
                <c:pt idx="559">
                  <c:v>2884506</c:v>
                </c:pt>
                <c:pt idx="560">
                  <c:v>2884524</c:v>
                </c:pt>
                <c:pt idx="561">
                  <c:v>2884540</c:v>
                </c:pt>
                <c:pt idx="562">
                  <c:v>2964548</c:v>
                </c:pt>
                <c:pt idx="563">
                  <c:v>2964548</c:v>
                </c:pt>
                <c:pt idx="564">
                  <c:v>2964548</c:v>
                </c:pt>
                <c:pt idx="565">
                  <c:v>2964556</c:v>
                </c:pt>
                <c:pt idx="566">
                  <c:v>2964564</c:v>
                </c:pt>
                <c:pt idx="567">
                  <c:v>2964572</c:v>
                </c:pt>
                <c:pt idx="568">
                  <c:v>2964578</c:v>
                </c:pt>
                <c:pt idx="569">
                  <c:v>2964590</c:v>
                </c:pt>
                <c:pt idx="570">
                  <c:v>2964602</c:v>
                </c:pt>
                <c:pt idx="571">
                  <c:v>2964610</c:v>
                </c:pt>
                <c:pt idx="572">
                  <c:v>2964628</c:v>
                </c:pt>
                <c:pt idx="573">
                  <c:v>2964644</c:v>
                </c:pt>
                <c:pt idx="574">
                  <c:v>3044660</c:v>
                </c:pt>
                <c:pt idx="575">
                  <c:v>3044660</c:v>
                </c:pt>
                <c:pt idx="576">
                  <c:v>3044660</c:v>
                </c:pt>
                <c:pt idx="577">
                  <c:v>3044664</c:v>
                </c:pt>
                <c:pt idx="578">
                  <c:v>3044670</c:v>
                </c:pt>
                <c:pt idx="579">
                  <c:v>3044674</c:v>
                </c:pt>
                <c:pt idx="580">
                  <c:v>3044682</c:v>
                </c:pt>
                <c:pt idx="581">
                  <c:v>3044692</c:v>
                </c:pt>
                <c:pt idx="582">
                  <c:v>3044700</c:v>
                </c:pt>
                <c:pt idx="583">
                  <c:v>3044714</c:v>
                </c:pt>
                <c:pt idx="584">
                  <c:v>3044728</c:v>
                </c:pt>
                <c:pt idx="585">
                  <c:v>3124736</c:v>
                </c:pt>
                <c:pt idx="586">
                  <c:v>3124736</c:v>
                </c:pt>
                <c:pt idx="587">
                  <c:v>3124736</c:v>
                </c:pt>
                <c:pt idx="588">
                  <c:v>3124742</c:v>
                </c:pt>
                <c:pt idx="589">
                  <c:v>3124746</c:v>
                </c:pt>
                <c:pt idx="590">
                  <c:v>3124756</c:v>
                </c:pt>
                <c:pt idx="591">
                  <c:v>3124768</c:v>
                </c:pt>
                <c:pt idx="592">
                  <c:v>3124782</c:v>
                </c:pt>
                <c:pt idx="593">
                  <c:v>3204790</c:v>
                </c:pt>
                <c:pt idx="594">
                  <c:v>3204790</c:v>
                </c:pt>
                <c:pt idx="595">
                  <c:v>3204794</c:v>
                </c:pt>
                <c:pt idx="596">
                  <c:v>3204794</c:v>
                </c:pt>
                <c:pt idx="597">
                  <c:v>3204798</c:v>
                </c:pt>
                <c:pt idx="598">
                  <c:v>3204802</c:v>
                </c:pt>
                <c:pt idx="599">
                  <c:v>3204806</c:v>
                </c:pt>
                <c:pt idx="600">
                  <c:v>3204822</c:v>
                </c:pt>
                <c:pt idx="601">
                  <c:v>3204830</c:v>
                </c:pt>
                <c:pt idx="602">
                  <c:v>3204844</c:v>
                </c:pt>
                <c:pt idx="603">
                  <c:v>3204854</c:v>
                </c:pt>
                <c:pt idx="604">
                  <c:v>3204878</c:v>
                </c:pt>
                <c:pt idx="605">
                  <c:v>3204906</c:v>
                </c:pt>
                <c:pt idx="606">
                  <c:v>3284914</c:v>
                </c:pt>
                <c:pt idx="607">
                  <c:v>3284914</c:v>
                </c:pt>
                <c:pt idx="608">
                  <c:v>3284918</c:v>
                </c:pt>
                <c:pt idx="609">
                  <c:v>3284918</c:v>
                </c:pt>
                <c:pt idx="610">
                  <c:v>3284922</c:v>
                </c:pt>
                <c:pt idx="611">
                  <c:v>3284922</c:v>
                </c:pt>
                <c:pt idx="612">
                  <c:v>3284926</c:v>
                </c:pt>
                <c:pt idx="613">
                  <c:v>3284934</c:v>
                </c:pt>
                <c:pt idx="614">
                  <c:v>3284942</c:v>
                </c:pt>
                <c:pt idx="615">
                  <c:v>3284962</c:v>
                </c:pt>
                <c:pt idx="616">
                  <c:v>3284978</c:v>
                </c:pt>
                <c:pt idx="617">
                  <c:v>3364986</c:v>
                </c:pt>
                <c:pt idx="618">
                  <c:v>3364986</c:v>
                </c:pt>
                <c:pt idx="619">
                  <c:v>3364986</c:v>
                </c:pt>
                <c:pt idx="620">
                  <c:v>3364986</c:v>
                </c:pt>
                <c:pt idx="621">
                  <c:v>3364986</c:v>
                </c:pt>
                <c:pt idx="622">
                  <c:v>3364986</c:v>
                </c:pt>
                <c:pt idx="623">
                  <c:v>3364990</c:v>
                </c:pt>
                <c:pt idx="624">
                  <c:v>3365004</c:v>
                </c:pt>
                <c:pt idx="625">
                  <c:v>3365012</c:v>
                </c:pt>
                <c:pt idx="626">
                  <c:v>3365024</c:v>
                </c:pt>
                <c:pt idx="627">
                  <c:v>3445032</c:v>
                </c:pt>
                <c:pt idx="628">
                  <c:v>3445032</c:v>
                </c:pt>
                <c:pt idx="629">
                  <c:v>3445032</c:v>
                </c:pt>
                <c:pt idx="630">
                  <c:v>3445032</c:v>
                </c:pt>
                <c:pt idx="631">
                  <c:v>3445032</c:v>
                </c:pt>
                <c:pt idx="632">
                  <c:v>3445038</c:v>
                </c:pt>
                <c:pt idx="633">
                  <c:v>3445046</c:v>
                </c:pt>
                <c:pt idx="634">
                  <c:v>3445054</c:v>
                </c:pt>
                <c:pt idx="635">
                  <c:v>3445060</c:v>
                </c:pt>
                <c:pt idx="636">
                  <c:v>3445068</c:v>
                </c:pt>
                <c:pt idx="637">
                  <c:v>3445076</c:v>
                </c:pt>
                <c:pt idx="638">
                  <c:v>3445088</c:v>
                </c:pt>
                <c:pt idx="639">
                  <c:v>3445102</c:v>
                </c:pt>
                <c:pt idx="640">
                  <c:v>3445114</c:v>
                </c:pt>
                <c:pt idx="641">
                  <c:v>3445124</c:v>
                </c:pt>
                <c:pt idx="642">
                  <c:v>3445134</c:v>
                </c:pt>
                <c:pt idx="643">
                  <c:v>3445150</c:v>
                </c:pt>
                <c:pt idx="644">
                  <c:v>3525158</c:v>
                </c:pt>
                <c:pt idx="645">
                  <c:v>3525158</c:v>
                </c:pt>
                <c:pt idx="646">
                  <c:v>3525158</c:v>
                </c:pt>
                <c:pt idx="647">
                  <c:v>3525158</c:v>
                </c:pt>
                <c:pt idx="648">
                  <c:v>3525158</c:v>
                </c:pt>
                <c:pt idx="649">
                  <c:v>3525162</c:v>
                </c:pt>
                <c:pt idx="650">
                  <c:v>3525166</c:v>
                </c:pt>
                <c:pt idx="651">
                  <c:v>3525170</c:v>
                </c:pt>
                <c:pt idx="652">
                  <c:v>3525174</c:v>
                </c:pt>
                <c:pt idx="653">
                  <c:v>3525188</c:v>
                </c:pt>
                <c:pt idx="654">
                  <c:v>3525202</c:v>
                </c:pt>
                <c:pt idx="655">
                  <c:v>3525216</c:v>
                </c:pt>
                <c:pt idx="656">
                  <c:v>3605224</c:v>
                </c:pt>
                <c:pt idx="657">
                  <c:v>3605224</c:v>
                </c:pt>
                <c:pt idx="658">
                  <c:v>3605224</c:v>
                </c:pt>
                <c:pt idx="659">
                  <c:v>3605228</c:v>
                </c:pt>
                <c:pt idx="660">
                  <c:v>3605228</c:v>
                </c:pt>
                <c:pt idx="661">
                  <c:v>3605234</c:v>
                </c:pt>
                <c:pt idx="662">
                  <c:v>3605240</c:v>
                </c:pt>
                <c:pt idx="663">
                  <c:v>3605240</c:v>
                </c:pt>
                <c:pt idx="664">
                  <c:v>3605246</c:v>
                </c:pt>
                <c:pt idx="665">
                  <c:v>3605254</c:v>
                </c:pt>
                <c:pt idx="666">
                  <c:v>3605264</c:v>
                </c:pt>
                <c:pt idx="667">
                  <c:v>3605280</c:v>
                </c:pt>
                <c:pt idx="668">
                  <c:v>3685288</c:v>
                </c:pt>
                <c:pt idx="669">
                  <c:v>3685288</c:v>
                </c:pt>
                <c:pt idx="670">
                  <c:v>3685288</c:v>
                </c:pt>
                <c:pt idx="671">
                  <c:v>3685292</c:v>
                </c:pt>
                <c:pt idx="672">
                  <c:v>3685298</c:v>
                </c:pt>
                <c:pt idx="673">
                  <c:v>3685306</c:v>
                </c:pt>
                <c:pt idx="674">
                  <c:v>3685316</c:v>
                </c:pt>
                <c:pt idx="675">
                  <c:v>3685328</c:v>
                </c:pt>
                <c:pt idx="676">
                  <c:v>3685340</c:v>
                </c:pt>
                <c:pt idx="677">
                  <c:v>3685354</c:v>
                </c:pt>
                <c:pt idx="678">
                  <c:v>3685374</c:v>
                </c:pt>
                <c:pt idx="679">
                  <c:v>3685386</c:v>
                </c:pt>
                <c:pt idx="680">
                  <c:v>3685406</c:v>
                </c:pt>
                <c:pt idx="681">
                  <c:v>3765414</c:v>
                </c:pt>
                <c:pt idx="682">
                  <c:v>3765414</c:v>
                </c:pt>
                <c:pt idx="683">
                  <c:v>3765414</c:v>
                </c:pt>
                <c:pt idx="684">
                  <c:v>3765414</c:v>
                </c:pt>
                <c:pt idx="685">
                  <c:v>3765414</c:v>
                </c:pt>
                <c:pt idx="686">
                  <c:v>3765418</c:v>
                </c:pt>
                <c:pt idx="687">
                  <c:v>3765424</c:v>
                </c:pt>
                <c:pt idx="688">
                  <c:v>3765430</c:v>
                </c:pt>
                <c:pt idx="689">
                  <c:v>3765438</c:v>
                </c:pt>
                <c:pt idx="690">
                  <c:v>3765446</c:v>
                </c:pt>
                <c:pt idx="691">
                  <c:v>3765450</c:v>
                </c:pt>
                <c:pt idx="692">
                  <c:v>3765458</c:v>
                </c:pt>
                <c:pt idx="693">
                  <c:v>3765468</c:v>
                </c:pt>
                <c:pt idx="694">
                  <c:v>3765480</c:v>
                </c:pt>
                <c:pt idx="695">
                  <c:v>3765486</c:v>
                </c:pt>
                <c:pt idx="696">
                  <c:v>3765500</c:v>
                </c:pt>
                <c:pt idx="697">
                  <c:v>3765516</c:v>
                </c:pt>
                <c:pt idx="698">
                  <c:v>3845524</c:v>
                </c:pt>
                <c:pt idx="699">
                  <c:v>3845524</c:v>
                </c:pt>
                <c:pt idx="700">
                  <c:v>3845524</c:v>
                </c:pt>
                <c:pt idx="701">
                  <c:v>3845524</c:v>
                </c:pt>
                <c:pt idx="702">
                  <c:v>3845524</c:v>
                </c:pt>
                <c:pt idx="703">
                  <c:v>3845524</c:v>
                </c:pt>
                <c:pt idx="704">
                  <c:v>3845524</c:v>
                </c:pt>
                <c:pt idx="705">
                  <c:v>3845528</c:v>
                </c:pt>
                <c:pt idx="706">
                  <c:v>3845528</c:v>
                </c:pt>
                <c:pt idx="707">
                  <c:v>3845528</c:v>
                </c:pt>
                <c:pt idx="708">
                  <c:v>3845528</c:v>
                </c:pt>
                <c:pt idx="709">
                  <c:v>3845532</c:v>
                </c:pt>
                <c:pt idx="710">
                  <c:v>3845532</c:v>
                </c:pt>
                <c:pt idx="711">
                  <c:v>3845532</c:v>
                </c:pt>
                <c:pt idx="712">
                  <c:v>3845536</c:v>
                </c:pt>
                <c:pt idx="713">
                  <c:v>3845540</c:v>
                </c:pt>
                <c:pt idx="714">
                  <c:v>3845540</c:v>
                </c:pt>
                <c:pt idx="715">
                  <c:v>3845552</c:v>
                </c:pt>
                <c:pt idx="716">
                  <c:v>3845558</c:v>
                </c:pt>
                <c:pt idx="717">
                  <c:v>3845562</c:v>
                </c:pt>
                <c:pt idx="718">
                  <c:v>3845570</c:v>
                </c:pt>
                <c:pt idx="719">
                  <c:v>3845580</c:v>
                </c:pt>
                <c:pt idx="720">
                  <c:v>3845584</c:v>
                </c:pt>
                <c:pt idx="721">
                  <c:v>3845592</c:v>
                </c:pt>
                <c:pt idx="722">
                  <c:v>3845598</c:v>
                </c:pt>
                <c:pt idx="723">
                  <c:v>3845616</c:v>
                </c:pt>
                <c:pt idx="724">
                  <c:v>3845632</c:v>
                </c:pt>
                <c:pt idx="725">
                  <c:v>3845648</c:v>
                </c:pt>
                <c:pt idx="726">
                  <c:v>3845662</c:v>
                </c:pt>
                <c:pt idx="727">
                  <c:v>3845676</c:v>
                </c:pt>
                <c:pt idx="728">
                  <c:v>3845690</c:v>
                </c:pt>
                <c:pt idx="729">
                  <c:v>3845702</c:v>
                </c:pt>
                <c:pt idx="730">
                  <c:v>3845718</c:v>
                </c:pt>
                <c:pt idx="731">
                  <c:v>3845740</c:v>
                </c:pt>
                <c:pt idx="732">
                  <c:v>3925748</c:v>
                </c:pt>
                <c:pt idx="733">
                  <c:v>3925748</c:v>
                </c:pt>
                <c:pt idx="734">
                  <c:v>3925748</c:v>
                </c:pt>
                <c:pt idx="735">
                  <c:v>3925748</c:v>
                </c:pt>
                <c:pt idx="736">
                  <c:v>3925748</c:v>
                </c:pt>
                <c:pt idx="737">
                  <c:v>3925748</c:v>
                </c:pt>
                <c:pt idx="738">
                  <c:v>3925748</c:v>
                </c:pt>
                <c:pt idx="739">
                  <c:v>3925752</c:v>
                </c:pt>
                <c:pt idx="740">
                  <c:v>3925760</c:v>
                </c:pt>
                <c:pt idx="741">
                  <c:v>3925764</c:v>
                </c:pt>
                <c:pt idx="742">
                  <c:v>3925768</c:v>
                </c:pt>
                <c:pt idx="743">
                  <c:v>3925776</c:v>
                </c:pt>
                <c:pt idx="744">
                  <c:v>3925780</c:v>
                </c:pt>
                <c:pt idx="745">
                  <c:v>3925792</c:v>
                </c:pt>
                <c:pt idx="746">
                  <c:v>3925798</c:v>
                </c:pt>
                <c:pt idx="747">
                  <c:v>3925806</c:v>
                </c:pt>
                <c:pt idx="748">
                  <c:v>3925818</c:v>
                </c:pt>
                <c:pt idx="749">
                  <c:v>3925836</c:v>
                </c:pt>
                <c:pt idx="750">
                  <c:v>3925856</c:v>
                </c:pt>
                <c:pt idx="751">
                  <c:v>4005864</c:v>
                </c:pt>
                <c:pt idx="752">
                  <c:v>4005864</c:v>
                </c:pt>
                <c:pt idx="753">
                  <c:v>4005868</c:v>
                </c:pt>
                <c:pt idx="754">
                  <c:v>4005872</c:v>
                </c:pt>
                <c:pt idx="755">
                  <c:v>4005872</c:v>
                </c:pt>
                <c:pt idx="756">
                  <c:v>4005876</c:v>
                </c:pt>
                <c:pt idx="757">
                  <c:v>4005876</c:v>
                </c:pt>
                <c:pt idx="758">
                  <c:v>4005884</c:v>
                </c:pt>
                <c:pt idx="759">
                  <c:v>4005884</c:v>
                </c:pt>
                <c:pt idx="760">
                  <c:v>4005888</c:v>
                </c:pt>
                <c:pt idx="761">
                  <c:v>4005892</c:v>
                </c:pt>
                <c:pt idx="762">
                  <c:v>4005892</c:v>
                </c:pt>
                <c:pt idx="763">
                  <c:v>4005902</c:v>
                </c:pt>
                <c:pt idx="764">
                  <c:v>4005910</c:v>
                </c:pt>
                <c:pt idx="765">
                  <c:v>4005920</c:v>
                </c:pt>
                <c:pt idx="766">
                  <c:v>4005934</c:v>
                </c:pt>
                <c:pt idx="767">
                  <c:v>4005952</c:v>
                </c:pt>
                <c:pt idx="768">
                  <c:v>4085960</c:v>
                </c:pt>
                <c:pt idx="769">
                  <c:v>4085960</c:v>
                </c:pt>
                <c:pt idx="770">
                  <c:v>4085960</c:v>
                </c:pt>
                <c:pt idx="771">
                  <c:v>4085964</c:v>
                </c:pt>
                <c:pt idx="772">
                  <c:v>4085972</c:v>
                </c:pt>
                <c:pt idx="773">
                  <c:v>4085978</c:v>
                </c:pt>
                <c:pt idx="774">
                  <c:v>4085982</c:v>
                </c:pt>
                <c:pt idx="775">
                  <c:v>4085988</c:v>
                </c:pt>
                <c:pt idx="776">
                  <c:v>4085992</c:v>
                </c:pt>
                <c:pt idx="777">
                  <c:v>4085992</c:v>
                </c:pt>
                <c:pt idx="778">
                  <c:v>4085996</c:v>
                </c:pt>
                <c:pt idx="779">
                  <c:v>4086006</c:v>
                </c:pt>
                <c:pt idx="780">
                  <c:v>4086012</c:v>
                </c:pt>
                <c:pt idx="781">
                  <c:v>4086018</c:v>
                </c:pt>
                <c:pt idx="782">
                  <c:v>4086032</c:v>
                </c:pt>
                <c:pt idx="783">
                  <c:v>4086038</c:v>
                </c:pt>
                <c:pt idx="784">
                  <c:v>4166046</c:v>
                </c:pt>
                <c:pt idx="785">
                  <c:v>4166046</c:v>
                </c:pt>
                <c:pt idx="786">
                  <c:v>4166046</c:v>
                </c:pt>
                <c:pt idx="787">
                  <c:v>4166046</c:v>
                </c:pt>
                <c:pt idx="788">
                  <c:v>4166046</c:v>
                </c:pt>
                <c:pt idx="789">
                  <c:v>4166046</c:v>
                </c:pt>
                <c:pt idx="790">
                  <c:v>4166046</c:v>
                </c:pt>
                <c:pt idx="791">
                  <c:v>4166046</c:v>
                </c:pt>
                <c:pt idx="792">
                  <c:v>4166050</c:v>
                </c:pt>
                <c:pt idx="793">
                  <c:v>4166054</c:v>
                </c:pt>
                <c:pt idx="794">
                  <c:v>4166062</c:v>
                </c:pt>
                <c:pt idx="795">
                  <c:v>4166074</c:v>
                </c:pt>
                <c:pt idx="796">
                  <c:v>4166080</c:v>
                </c:pt>
                <c:pt idx="797">
                  <c:v>4166088</c:v>
                </c:pt>
                <c:pt idx="798">
                  <c:v>4246100</c:v>
                </c:pt>
                <c:pt idx="799">
                  <c:v>4246100</c:v>
                </c:pt>
                <c:pt idx="800">
                  <c:v>4246104</c:v>
                </c:pt>
                <c:pt idx="801">
                  <c:v>4246104</c:v>
                </c:pt>
                <c:pt idx="802">
                  <c:v>4246108</c:v>
                </c:pt>
                <c:pt idx="803">
                  <c:v>4246112</c:v>
                </c:pt>
                <c:pt idx="804">
                  <c:v>4246112</c:v>
                </c:pt>
                <c:pt idx="805">
                  <c:v>4246112</c:v>
                </c:pt>
                <c:pt idx="806">
                  <c:v>4246116</c:v>
                </c:pt>
                <c:pt idx="807">
                  <c:v>4246120</c:v>
                </c:pt>
                <c:pt idx="808">
                  <c:v>4246126</c:v>
                </c:pt>
                <c:pt idx="809">
                  <c:v>4246136</c:v>
                </c:pt>
                <c:pt idx="810">
                  <c:v>4246140</c:v>
                </c:pt>
                <c:pt idx="811">
                  <c:v>4246150</c:v>
                </c:pt>
                <c:pt idx="812">
                  <c:v>4246156</c:v>
                </c:pt>
                <c:pt idx="813">
                  <c:v>4246156</c:v>
                </c:pt>
                <c:pt idx="814">
                  <c:v>4246162</c:v>
                </c:pt>
                <c:pt idx="815">
                  <c:v>4246172</c:v>
                </c:pt>
                <c:pt idx="816">
                  <c:v>4246182</c:v>
                </c:pt>
                <c:pt idx="817">
                  <c:v>4246196</c:v>
                </c:pt>
                <c:pt idx="818">
                  <c:v>4246208</c:v>
                </c:pt>
                <c:pt idx="819">
                  <c:v>4246220</c:v>
                </c:pt>
                <c:pt idx="820">
                  <c:v>4246242</c:v>
                </c:pt>
                <c:pt idx="821">
                  <c:v>4246264</c:v>
                </c:pt>
                <c:pt idx="822">
                  <c:v>4246290</c:v>
                </c:pt>
                <c:pt idx="823">
                  <c:v>4326298</c:v>
                </c:pt>
                <c:pt idx="824">
                  <c:v>4326298</c:v>
                </c:pt>
                <c:pt idx="825">
                  <c:v>4326298</c:v>
                </c:pt>
                <c:pt idx="826">
                  <c:v>4326302</c:v>
                </c:pt>
                <c:pt idx="827">
                  <c:v>4326308</c:v>
                </c:pt>
                <c:pt idx="828">
                  <c:v>4326314</c:v>
                </c:pt>
                <c:pt idx="829">
                  <c:v>4326326</c:v>
                </c:pt>
                <c:pt idx="830">
                  <c:v>4326340</c:v>
                </c:pt>
                <c:pt idx="831">
                  <c:v>4326348</c:v>
                </c:pt>
                <c:pt idx="832">
                  <c:v>4326364</c:v>
                </c:pt>
                <c:pt idx="833">
                  <c:v>4406372</c:v>
                </c:pt>
                <c:pt idx="834">
                  <c:v>4406372</c:v>
                </c:pt>
                <c:pt idx="835">
                  <c:v>4406372</c:v>
                </c:pt>
                <c:pt idx="836">
                  <c:v>4406372</c:v>
                </c:pt>
                <c:pt idx="837">
                  <c:v>4406376</c:v>
                </c:pt>
                <c:pt idx="838">
                  <c:v>4406382</c:v>
                </c:pt>
                <c:pt idx="839">
                  <c:v>4406392</c:v>
                </c:pt>
                <c:pt idx="840">
                  <c:v>4406398</c:v>
                </c:pt>
                <c:pt idx="841">
                  <c:v>4406412</c:v>
                </c:pt>
                <c:pt idx="842">
                  <c:v>4406416</c:v>
                </c:pt>
                <c:pt idx="843">
                  <c:v>4406424</c:v>
                </c:pt>
                <c:pt idx="844">
                  <c:v>4406440</c:v>
                </c:pt>
                <c:pt idx="845">
                  <c:v>4406456</c:v>
                </c:pt>
                <c:pt idx="846">
                  <c:v>4406470</c:v>
                </c:pt>
                <c:pt idx="847">
                  <c:v>4406488</c:v>
                </c:pt>
                <c:pt idx="848">
                  <c:v>4406492</c:v>
                </c:pt>
                <c:pt idx="849">
                  <c:v>4406504</c:v>
                </c:pt>
                <c:pt idx="850">
                  <c:v>4406524</c:v>
                </c:pt>
                <c:pt idx="851">
                  <c:v>4406546</c:v>
                </c:pt>
                <c:pt idx="852">
                  <c:v>4486554</c:v>
                </c:pt>
                <c:pt idx="853">
                  <c:v>4486554</c:v>
                </c:pt>
                <c:pt idx="854">
                  <c:v>4486558</c:v>
                </c:pt>
                <c:pt idx="855">
                  <c:v>4486562</c:v>
                </c:pt>
                <c:pt idx="856">
                  <c:v>4486566</c:v>
                </c:pt>
                <c:pt idx="857">
                  <c:v>4486566</c:v>
                </c:pt>
                <c:pt idx="858">
                  <c:v>4486572</c:v>
                </c:pt>
                <c:pt idx="859">
                  <c:v>4486582</c:v>
                </c:pt>
                <c:pt idx="860">
                  <c:v>4566590</c:v>
                </c:pt>
                <c:pt idx="861">
                  <c:v>4566590</c:v>
                </c:pt>
                <c:pt idx="862">
                  <c:v>4566590</c:v>
                </c:pt>
                <c:pt idx="863">
                  <c:v>4566594</c:v>
                </c:pt>
                <c:pt idx="864">
                  <c:v>4566604</c:v>
                </c:pt>
                <c:pt idx="865">
                  <c:v>4566616</c:v>
                </c:pt>
                <c:pt idx="866">
                  <c:v>4566620</c:v>
                </c:pt>
                <c:pt idx="867">
                  <c:v>4566624</c:v>
                </c:pt>
                <c:pt idx="868">
                  <c:v>4566636</c:v>
                </c:pt>
                <c:pt idx="869">
                  <c:v>4566642</c:v>
                </c:pt>
                <c:pt idx="870">
                  <c:v>4566650</c:v>
                </c:pt>
                <c:pt idx="871">
                  <c:v>4566650</c:v>
                </c:pt>
                <c:pt idx="872">
                  <c:v>4566650</c:v>
                </c:pt>
                <c:pt idx="873">
                  <c:v>4566650</c:v>
                </c:pt>
                <c:pt idx="874">
                  <c:v>4566658</c:v>
                </c:pt>
                <c:pt idx="875">
                  <c:v>4566664</c:v>
                </c:pt>
                <c:pt idx="876">
                  <c:v>4566668</c:v>
                </c:pt>
                <c:pt idx="877">
                  <c:v>4566672</c:v>
                </c:pt>
                <c:pt idx="878">
                  <c:v>4566680</c:v>
                </c:pt>
                <c:pt idx="879">
                  <c:v>4566684</c:v>
                </c:pt>
                <c:pt idx="880">
                  <c:v>4566696</c:v>
                </c:pt>
                <c:pt idx="881">
                  <c:v>4566700</c:v>
                </c:pt>
                <c:pt idx="882">
                  <c:v>4566700</c:v>
                </c:pt>
                <c:pt idx="883">
                  <c:v>4566700</c:v>
                </c:pt>
                <c:pt idx="884">
                  <c:v>4566704</c:v>
                </c:pt>
                <c:pt idx="885">
                  <c:v>4566704</c:v>
                </c:pt>
                <c:pt idx="886">
                  <c:v>4566712</c:v>
                </c:pt>
                <c:pt idx="887">
                  <c:v>4566720</c:v>
                </c:pt>
                <c:pt idx="888">
                  <c:v>4566724</c:v>
                </c:pt>
                <c:pt idx="889">
                  <c:v>4566728</c:v>
                </c:pt>
                <c:pt idx="890">
                  <c:v>4566738</c:v>
                </c:pt>
                <c:pt idx="891">
                  <c:v>4566746</c:v>
                </c:pt>
                <c:pt idx="892">
                  <c:v>4566750</c:v>
                </c:pt>
                <c:pt idx="893">
                  <c:v>4566762</c:v>
                </c:pt>
                <c:pt idx="894">
                  <c:v>4646770</c:v>
                </c:pt>
                <c:pt idx="895">
                  <c:v>4646774</c:v>
                </c:pt>
                <c:pt idx="896">
                  <c:v>4646780</c:v>
                </c:pt>
                <c:pt idx="897">
                  <c:v>4646788</c:v>
                </c:pt>
                <c:pt idx="898">
                  <c:v>4646796</c:v>
                </c:pt>
                <c:pt idx="899">
                  <c:v>4646804</c:v>
                </c:pt>
                <c:pt idx="900">
                  <c:v>4726812</c:v>
                </c:pt>
                <c:pt idx="901">
                  <c:v>4726812</c:v>
                </c:pt>
                <c:pt idx="902">
                  <c:v>4726816</c:v>
                </c:pt>
                <c:pt idx="903">
                  <c:v>4726816</c:v>
                </c:pt>
                <c:pt idx="904">
                  <c:v>4726826</c:v>
                </c:pt>
                <c:pt idx="905">
                  <c:v>4726832</c:v>
                </c:pt>
                <c:pt idx="906">
                  <c:v>4726852</c:v>
                </c:pt>
                <c:pt idx="907">
                  <c:v>4726868</c:v>
                </c:pt>
                <c:pt idx="908">
                  <c:v>4726888</c:v>
                </c:pt>
                <c:pt idx="909">
                  <c:v>4806896</c:v>
                </c:pt>
                <c:pt idx="910">
                  <c:v>4806900</c:v>
                </c:pt>
                <c:pt idx="911">
                  <c:v>4806904</c:v>
                </c:pt>
                <c:pt idx="912">
                  <c:v>4806916</c:v>
                </c:pt>
                <c:pt idx="913">
                  <c:v>4806916</c:v>
                </c:pt>
                <c:pt idx="914">
                  <c:v>4806926</c:v>
                </c:pt>
                <c:pt idx="915">
                  <c:v>4886940</c:v>
                </c:pt>
                <c:pt idx="916">
                  <c:v>4886940</c:v>
                </c:pt>
                <c:pt idx="917">
                  <c:v>4886944</c:v>
                </c:pt>
                <c:pt idx="918">
                  <c:v>4886952</c:v>
                </c:pt>
                <c:pt idx="919">
                  <c:v>4886960</c:v>
                </c:pt>
                <c:pt idx="920">
                  <c:v>4886964</c:v>
                </c:pt>
                <c:pt idx="921">
                  <c:v>4886970</c:v>
                </c:pt>
                <c:pt idx="922">
                  <c:v>4886984</c:v>
                </c:pt>
                <c:pt idx="923">
                  <c:v>4886998</c:v>
                </c:pt>
                <c:pt idx="924">
                  <c:v>4967006</c:v>
                </c:pt>
                <c:pt idx="925">
                  <c:v>4967010</c:v>
                </c:pt>
                <c:pt idx="926">
                  <c:v>4967010</c:v>
                </c:pt>
                <c:pt idx="927">
                  <c:v>4967018</c:v>
                </c:pt>
                <c:pt idx="928">
                  <c:v>4967028</c:v>
                </c:pt>
                <c:pt idx="929">
                  <c:v>4967040</c:v>
                </c:pt>
                <c:pt idx="930">
                  <c:v>4967054</c:v>
                </c:pt>
                <c:pt idx="931">
                  <c:v>5047062</c:v>
                </c:pt>
                <c:pt idx="932">
                  <c:v>5047062</c:v>
                </c:pt>
                <c:pt idx="933">
                  <c:v>5047066</c:v>
                </c:pt>
                <c:pt idx="934">
                  <c:v>5047070</c:v>
                </c:pt>
                <c:pt idx="935">
                  <c:v>5047082</c:v>
                </c:pt>
                <c:pt idx="936">
                  <c:v>5047086</c:v>
                </c:pt>
                <c:pt idx="937">
                  <c:v>5047094</c:v>
                </c:pt>
                <c:pt idx="938">
                  <c:v>5047108</c:v>
                </c:pt>
                <c:pt idx="939">
                  <c:v>5047112</c:v>
                </c:pt>
                <c:pt idx="940">
                  <c:v>5047132</c:v>
                </c:pt>
                <c:pt idx="941">
                  <c:v>5047152</c:v>
                </c:pt>
                <c:pt idx="942">
                  <c:v>5127170</c:v>
                </c:pt>
                <c:pt idx="943">
                  <c:v>5127170</c:v>
                </c:pt>
                <c:pt idx="944">
                  <c:v>5127170</c:v>
                </c:pt>
                <c:pt idx="945">
                  <c:v>5127176</c:v>
                </c:pt>
                <c:pt idx="946">
                  <c:v>5127182</c:v>
                </c:pt>
                <c:pt idx="947">
                  <c:v>5127186</c:v>
                </c:pt>
                <c:pt idx="948">
                  <c:v>5127198</c:v>
                </c:pt>
                <c:pt idx="949">
                  <c:v>5127204</c:v>
                </c:pt>
                <c:pt idx="950">
                  <c:v>5127216</c:v>
                </c:pt>
                <c:pt idx="951">
                  <c:v>5207224</c:v>
                </c:pt>
                <c:pt idx="952">
                  <c:v>5207224</c:v>
                </c:pt>
                <c:pt idx="953">
                  <c:v>5207224</c:v>
                </c:pt>
                <c:pt idx="954">
                  <c:v>5207228</c:v>
                </c:pt>
                <c:pt idx="955">
                  <c:v>5207228</c:v>
                </c:pt>
                <c:pt idx="956">
                  <c:v>5207236</c:v>
                </c:pt>
                <c:pt idx="957">
                  <c:v>5207242</c:v>
                </c:pt>
                <c:pt idx="958">
                  <c:v>5207252</c:v>
                </c:pt>
                <c:pt idx="959">
                  <c:v>5207252</c:v>
                </c:pt>
                <c:pt idx="960">
                  <c:v>5207258</c:v>
                </c:pt>
                <c:pt idx="961">
                  <c:v>5207268</c:v>
                </c:pt>
                <c:pt idx="962">
                  <c:v>5207282</c:v>
                </c:pt>
                <c:pt idx="963">
                  <c:v>5207286</c:v>
                </c:pt>
                <c:pt idx="964">
                  <c:v>5207294</c:v>
                </c:pt>
                <c:pt idx="965">
                  <c:v>5207300</c:v>
                </c:pt>
                <c:pt idx="966">
                  <c:v>5207312</c:v>
                </c:pt>
                <c:pt idx="967">
                  <c:v>5207318</c:v>
                </c:pt>
                <c:pt idx="968">
                  <c:v>5207330</c:v>
                </c:pt>
                <c:pt idx="969">
                  <c:v>5207346</c:v>
                </c:pt>
                <c:pt idx="970">
                  <c:v>5287354</c:v>
                </c:pt>
                <c:pt idx="971">
                  <c:v>5287354</c:v>
                </c:pt>
                <c:pt idx="972">
                  <c:v>5287354</c:v>
                </c:pt>
                <c:pt idx="973">
                  <c:v>5287354</c:v>
                </c:pt>
                <c:pt idx="974">
                  <c:v>5287364</c:v>
                </c:pt>
                <c:pt idx="975">
                  <c:v>5287370</c:v>
                </c:pt>
                <c:pt idx="976">
                  <c:v>5287378</c:v>
                </c:pt>
                <c:pt idx="977">
                  <c:v>5287384</c:v>
                </c:pt>
                <c:pt idx="978">
                  <c:v>5287394</c:v>
                </c:pt>
                <c:pt idx="979">
                  <c:v>5287406</c:v>
                </c:pt>
                <c:pt idx="980">
                  <c:v>5287414</c:v>
                </c:pt>
                <c:pt idx="981">
                  <c:v>5287422</c:v>
                </c:pt>
                <c:pt idx="982">
                  <c:v>5367430</c:v>
                </c:pt>
                <c:pt idx="983">
                  <c:v>5367430</c:v>
                </c:pt>
                <c:pt idx="984">
                  <c:v>5367430</c:v>
                </c:pt>
                <c:pt idx="985">
                  <c:v>5367436</c:v>
                </c:pt>
                <c:pt idx="986">
                  <c:v>5367444</c:v>
                </c:pt>
                <c:pt idx="987">
                  <c:v>5367448</c:v>
                </c:pt>
                <c:pt idx="988">
                  <c:v>5367456</c:v>
                </c:pt>
                <c:pt idx="989">
                  <c:v>5367462</c:v>
                </c:pt>
                <c:pt idx="990">
                  <c:v>5367466</c:v>
                </c:pt>
                <c:pt idx="991">
                  <c:v>5367470</c:v>
                </c:pt>
                <c:pt idx="992">
                  <c:v>5367480</c:v>
                </c:pt>
                <c:pt idx="993">
                  <c:v>5367488</c:v>
                </c:pt>
                <c:pt idx="994">
                  <c:v>5367494</c:v>
                </c:pt>
                <c:pt idx="995">
                  <c:v>5367500</c:v>
                </c:pt>
                <c:pt idx="996">
                  <c:v>5367510</c:v>
                </c:pt>
                <c:pt idx="997">
                  <c:v>5367520</c:v>
                </c:pt>
                <c:pt idx="998">
                  <c:v>5367524</c:v>
                </c:pt>
                <c:pt idx="999">
                  <c:v>5367524</c:v>
                </c:pt>
                <c:pt idx="1000">
                  <c:v>5367538</c:v>
                </c:pt>
                <c:pt idx="1001">
                  <c:v>5367552</c:v>
                </c:pt>
                <c:pt idx="1002">
                  <c:v>5367566</c:v>
                </c:pt>
                <c:pt idx="1003">
                  <c:v>5367582</c:v>
                </c:pt>
                <c:pt idx="1004">
                  <c:v>5367594</c:v>
                </c:pt>
                <c:pt idx="1005">
                  <c:v>5367606</c:v>
                </c:pt>
                <c:pt idx="1006">
                  <c:v>5367616</c:v>
                </c:pt>
                <c:pt idx="1007">
                  <c:v>5367630</c:v>
                </c:pt>
                <c:pt idx="1008">
                  <c:v>5367646</c:v>
                </c:pt>
                <c:pt idx="1009">
                  <c:v>5447654</c:v>
                </c:pt>
                <c:pt idx="1010">
                  <c:v>5447654</c:v>
                </c:pt>
                <c:pt idx="1011">
                  <c:v>5447654</c:v>
                </c:pt>
                <c:pt idx="1012">
                  <c:v>5447654</c:v>
                </c:pt>
                <c:pt idx="1013">
                  <c:v>5447658</c:v>
                </c:pt>
                <c:pt idx="1014">
                  <c:v>5447662</c:v>
                </c:pt>
                <c:pt idx="1015">
                  <c:v>5447662</c:v>
                </c:pt>
                <c:pt idx="1016">
                  <c:v>5447666</c:v>
                </c:pt>
                <c:pt idx="1017">
                  <c:v>5447672</c:v>
                </c:pt>
                <c:pt idx="1018">
                  <c:v>5447672</c:v>
                </c:pt>
                <c:pt idx="1019">
                  <c:v>5447682</c:v>
                </c:pt>
                <c:pt idx="1020">
                  <c:v>5447694</c:v>
                </c:pt>
                <c:pt idx="1021">
                  <c:v>5527702</c:v>
                </c:pt>
                <c:pt idx="1022">
                  <c:v>5527702</c:v>
                </c:pt>
                <c:pt idx="1023">
                  <c:v>5527702</c:v>
                </c:pt>
                <c:pt idx="1024">
                  <c:v>5527708</c:v>
                </c:pt>
                <c:pt idx="1025">
                  <c:v>5527716</c:v>
                </c:pt>
                <c:pt idx="1026">
                  <c:v>5527720</c:v>
                </c:pt>
                <c:pt idx="1027">
                  <c:v>5527728</c:v>
                </c:pt>
                <c:pt idx="1028">
                  <c:v>5527734</c:v>
                </c:pt>
                <c:pt idx="1029">
                  <c:v>5527740</c:v>
                </c:pt>
                <c:pt idx="1030">
                  <c:v>5527748</c:v>
                </c:pt>
                <c:pt idx="1031">
                  <c:v>5527756</c:v>
                </c:pt>
                <c:pt idx="1032">
                  <c:v>5527760</c:v>
                </c:pt>
                <c:pt idx="1033">
                  <c:v>5527764</c:v>
                </c:pt>
                <c:pt idx="1034">
                  <c:v>5527768</c:v>
                </c:pt>
                <c:pt idx="1035">
                  <c:v>5527778</c:v>
                </c:pt>
                <c:pt idx="1036">
                  <c:v>5527784</c:v>
                </c:pt>
                <c:pt idx="1037">
                  <c:v>5527794</c:v>
                </c:pt>
                <c:pt idx="1038">
                  <c:v>5527816</c:v>
                </c:pt>
                <c:pt idx="1039">
                  <c:v>5527830</c:v>
                </c:pt>
                <c:pt idx="1040">
                  <c:v>5607838</c:v>
                </c:pt>
                <c:pt idx="1041">
                  <c:v>5607838</c:v>
                </c:pt>
                <c:pt idx="1042">
                  <c:v>5607842</c:v>
                </c:pt>
                <c:pt idx="1043">
                  <c:v>5607846</c:v>
                </c:pt>
                <c:pt idx="1044">
                  <c:v>5607852</c:v>
                </c:pt>
                <c:pt idx="1045">
                  <c:v>5607856</c:v>
                </c:pt>
                <c:pt idx="1046">
                  <c:v>5607860</c:v>
                </c:pt>
                <c:pt idx="1047">
                  <c:v>5607866</c:v>
                </c:pt>
                <c:pt idx="1048">
                  <c:v>5607870</c:v>
                </c:pt>
                <c:pt idx="1049">
                  <c:v>5607876</c:v>
                </c:pt>
                <c:pt idx="1050">
                  <c:v>5607880</c:v>
                </c:pt>
                <c:pt idx="1051">
                  <c:v>5607888</c:v>
                </c:pt>
                <c:pt idx="1052">
                  <c:v>5687904</c:v>
                </c:pt>
                <c:pt idx="1053">
                  <c:v>5687904</c:v>
                </c:pt>
                <c:pt idx="1054">
                  <c:v>5687908</c:v>
                </c:pt>
                <c:pt idx="1055">
                  <c:v>5687908</c:v>
                </c:pt>
                <c:pt idx="1056">
                  <c:v>5687908</c:v>
                </c:pt>
                <c:pt idx="1057">
                  <c:v>5687908</c:v>
                </c:pt>
                <c:pt idx="1058">
                  <c:v>5687918</c:v>
                </c:pt>
                <c:pt idx="1059">
                  <c:v>5687918</c:v>
                </c:pt>
                <c:pt idx="1060">
                  <c:v>5687924</c:v>
                </c:pt>
                <c:pt idx="1061">
                  <c:v>5687924</c:v>
                </c:pt>
                <c:pt idx="1062">
                  <c:v>5687928</c:v>
                </c:pt>
                <c:pt idx="1063">
                  <c:v>5687928</c:v>
                </c:pt>
                <c:pt idx="1064">
                  <c:v>5687934</c:v>
                </c:pt>
                <c:pt idx="1065">
                  <c:v>5687946</c:v>
                </c:pt>
                <c:pt idx="1066">
                  <c:v>5687960</c:v>
                </c:pt>
                <c:pt idx="1067">
                  <c:v>5687968</c:v>
                </c:pt>
                <c:pt idx="1068">
                  <c:v>5687978</c:v>
                </c:pt>
                <c:pt idx="1069">
                  <c:v>5687994</c:v>
                </c:pt>
                <c:pt idx="1070">
                  <c:v>5688012</c:v>
                </c:pt>
                <c:pt idx="1071">
                  <c:v>5768020</c:v>
                </c:pt>
                <c:pt idx="1072">
                  <c:v>5768024</c:v>
                </c:pt>
                <c:pt idx="1073">
                  <c:v>5768038</c:v>
                </c:pt>
                <c:pt idx="1074">
                  <c:v>5768048</c:v>
                </c:pt>
                <c:pt idx="1075">
                  <c:v>5768056</c:v>
                </c:pt>
                <c:pt idx="1076">
                  <c:v>5768068</c:v>
                </c:pt>
                <c:pt idx="1077">
                  <c:v>5768068</c:v>
                </c:pt>
                <c:pt idx="1078">
                  <c:v>5768074</c:v>
                </c:pt>
                <c:pt idx="1079">
                  <c:v>5768078</c:v>
                </c:pt>
                <c:pt idx="1080">
                  <c:v>5768078</c:v>
                </c:pt>
                <c:pt idx="1081">
                  <c:v>5768084</c:v>
                </c:pt>
                <c:pt idx="1082">
                  <c:v>5768098</c:v>
                </c:pt>
                <c:pt idx="1083">
                  <c:v>5768104</c:v>
                </c:pt>
                <c:pt idx="1084">
                  <c:v>5848112</c:v>
                </c:pt>
                <c:pt idx="1085">
                  <c:v>5848112</c:v>
                </c:pt>
                <c:pt idx="1086">
                  <c:v>5848112</c:v>
                </c:pt>
                <c:pt idx="1087">
                  <c:v>5848116</c:v>
                </c:pt>
                <c:pt idx="1088">
                  <c:v>5848120</c:v>
                </c:pt>
                <c:pt idx="1089">
                  <c:v>5848126</c:v>
                </c:pt>
                <c:pt idx="1090">
                  <c:v>5848126</c:v>
                </c:pt>
                <c:pt idx="1091">
                  <c:v>5848130</c:v>
                </c:pt>
                <c:pt idx="1092">
                  <c:v>5848134</c:v>
                </c:pt>
                <c:pt idx="1093">
                  <c:v>5848144</c:v>
                </c:pt>
                <c:pt idx="1094">
                  <c:v>5848152</c:v>
                </c:pt>
                <c:pt idx="1095">
                  <c:v>5848168</c:v>
                </c:pt>
                <c:pt idx="1096">
                  <c:v>5928176</c:v>
                </c:pt>
                <c:pt idx="1097">
                  <c:v>5928176</c:v>
                </c:pt>
                <c:pt idx="1098">
                  <c:v>5928176</c:v>
                </c:pt>
                <c:pt idx="1099">
                  <c:v>5928176</c:v>
                </c:pt>
                <c:pt idx="1100">
                  <c:v>5928180</c:v>
                </c:pt>
                <c:pt idx="1101">
                  <c:v>5928186</c:v>
                </c:pt>
                <c:pt idx="1102">
                  <c:v>5928190</c:v>
                </c:pt>
                <c:pt idx="1103">
                  <c:v>5928198</c:v>
                </c:pt>
                <c:pt idx="1104">
                  <c:v>5928206</c:v>
                </c:pt>
                <c:pt idx="1105">
                  <c:v>5928210</c:v>
                </c:pt>
                <c:pt idx="1106">
                  <c:v>5928220</c:v>
                </c:pt>
                <c:pt idx="1107">
                  <c:v>5928226</c:v>
                </c:pt>
                <c:pt idx="1108">
                  <c:v>5928234</c:v>
                </c:pt>
                <c:pt idx="1109">
                  <c:v>5928244</c:v>
                </c:pt>
                <c:pt idx="1110">
                  <c:v>5928264</c:v>
                </c:pt>
                <c:pt idx="1111">
                  <c:v>5928282</c:v>
                </c:pt>
                <c:pt idx="1112">
                  <c:v>5928292</c:v>
                </c:pt>
                <c:pt idx="1113">
                  <c:v>5928308</c:v>
                </c:pt>
                <c:pt idx="1114">
                  <c:v>5928334</c:v>
                </c:pt>
                <c:pt idx="1115">
                  <c:v>5928364</c:v>
                </c:pt>
                <c:pt idx="1116">
                  <c:v>6008372</c:v>
                </c:pt>
                <c:pt idx="1117">
                  <c:v>6008372</c:v>
                </c:pt>
                <c:pt idx="1118">
                  <c:v>6008372</c:v>
                </c:pt>
                <c:pt idx="1119">
                  <c:v>6008372</c:v>
                </c:pt>
                <c:pt idx="1120">
                  <c:v>6008380</c:v>
                </c:pt>
                <c:pt idx="1121">
                  <c:v>6008390</c:v>
                </c:pt>
                <c:pt idx="1122">
                  <c:v>6008398</c:v>
                </c:pt>
                <c:pt idx="1123">
                  <c:v>6008406</c:v>
                </c:pt>
                <c:pt idx="1124">
                  <c:v>6008414</c:v>
                </c:pt>
                <c:pt idx="1125">
                  <c:v>6008420</c:v>
                </c:pt>
                <c:pt idx="1126">
                  <c:v>6008432</c:v>
                </c:pt>
                <c:pt idx="1127">
                  <c:v>6008450</c:v>
                </c:pt>
                <c:pt idx="1128">
                  <c:v>6088458</c:v>
                </c:pt>
                <c:pt idx="1129">
                  <c:v>6088458</c:v>
                </c:pt>
                <c:pt idx="1130">
                  <c:v>6088458</c:v>
                </c:pt>
                <c:pt idx="1131">
                  <c:v>6088462</c:v>
                </c:pt>
                <c:pt idx="1132">
                  <c:v>6088466</c:v>
                </c:pt>
                <c:pt idx="1133">
                  <c:v>6088470</c:v>
                </c:pt>
                <c:pt idx="1134">
                  <c:v>6088474</c:v>
                </c:pt>
                <c:pt idx="1135">
                  <c:v>6088480</c:v>
                </c:pt>
                <c:pt idx="1136">
                  <c:v>6088486</c:v>
                </c:pt>
                <c:pt idx="1137">
                  <c:v>6088494</c:v>
                </c:pt>
                <c:pt idx="1138">
                  <c:v>6088502</c:v>
                </c:pt>
                <c:pt idx="1139">
                  <c:v>6088506</c:v>
                </c:pt>
                <c:pt idx="1140">
                  <c:v>6088512</c:v>
                </c:pt>
                <c:pt idx="1141">
                  <c:v>6088524</c:v>
                </c:pt>
                <c:pt idx="1142">
                  <c:v>6088534</c:v>
                </c:pt>
                <c:pt idx="1143">
                  <c:v>6088554</c:v>
                </c:pt>
                <c:pt idx="1144">
                  <c:v>6088576</c:v>
                </c:pt>
                <c:pt idx="1145">
                  <c:v>6168584</c:v>
                </c:pt>
                <c:pt idx="1146">
                  <c:v>6168584</c:v>
                </c:pt>
                <c:pt idx="1147">
                  <c:v>6168584</c:v>
                </c:pt>
                <c:pt idx="1148">
                  <c:v>6168588</c:v>
                </c:pt>
                <c:pt idx="1149">
                  <c:v>6168594</c:v>
                </c:pt>
                <c:pt idx="1150">
                  <c:v>6168604</c:v>
                </c:pt>
                <c:pt idx="1151">
                  <c:v>6168614</c:v>
                </c:pt>
                <c:pt idx="1152">
                  <c:v>6168626</c:v>
                </c:pt>
                <c:pt idx="1153">
                  <c:v>6168636</c:v>
                </c:pt>
                <c:pt idx="1154">
                  <c:v>6248644</c:v>
                </c:pt>
                <c:pt idx="1155">
                  <c:v>6248644</c:v>
                </c:pt>
                <c:pt idx="1156">
                  <c:v>6248644</c:v>
                </c:pt>
                <c:pt idx="1157">
                  <c:v>6248644</c:v>
                </c:pt>
                <c:pt idx="1158">
                  <c:v>6248644</c:v>
                </c:pt>
                <c:pt idx="1159">
                  <c:v>6248644</c:v>
                </c:pt>
                <c:pt idx="1160">
                  <c:v>6248644</c:v>
                </c:pt>
                <c:pt idx="1161">
                  <c:v>6248648</c:v>
                </c:pt>
                <c:pt idx="1162">
                  <c:v>6248654</c:v>
                </c:pt>
                <c:pt idx="1163">
                  <c:v>6248660</c:v>
                </c:pt>
                <c:pt idx="1164">
                  <c:v>6248670</c:v>
                </c:pt>
                <c:pt idx="1165">
                  <c:v>6248678</c:v>
                </c:pt>
                <c:pt idx="1166">
                  <c:v>6248684</c:v>
                </c:pt>
                <c:pt idx="1167">
                  <c:v>6248684</c:v>
                </c:pt>
                <c:pt idx="1168">
                  <c:v>6248692</c:v>
                </c:pt>
                <c:pt idx="1169">
                  <c:v>6248704</c:v>
                </c:pt>
                <c:pt idx="1170">
                  <c:v>6248712</c:v>
                </c:pt>
                <c:pt idx="1171">
                  <c:v>6248720</c:v>
                </c:pt>
                <c:pt idx="1172">
                  <c:v>6248732</c:v>
                </c:pt>
                <c:pt idx="1173">
                  <c:v>6248744</c:v>
                </c:pt>
                <c:pt idx="1174">
                  <c:v>6248752</c:v>
                </c:pt>
                <c:pt idx="1175">
                  <c:v>6248764</c:v>
                </c:pt>
                <c:pt idx="1176">
                  <c:v>6328772</c:v>
                </c:pt>
                <c:pt idx="1177">
                  <c:v>6328772</c:v>
                </c:pt>
                <c:pt idx="1178">
                  <c:v>6328772</c:v>
                </c:pt>
                <c:pt idx="1179">
                  <c:v>6328780</c:v>
                </c:pt>
                <c:pt idx="1180">
                  <c:v>6328784</c:v>
                </c:pt>
                <c:pt idx="1181">
                  <c:v>6328792</c:v>
                </c:pt>
                <c:pt idx="1182">
                  <c:v>6328802</c:v>
                </c:pt>
                <c:pt idx="1183">
                  <c:v>6328808</c:v>
                </c:pt>
                <c:pt idx="1184">
                  <c:v>6328820</c:v>
                </c:pt>
                <c:pt idx="1185">
                  <c:v>6328828</c:v>
                </c:pt>
                <c:pt idx="1186">
                  <c:v>6328834</c:v>
                </c:pt>
                <c:pt idx="1187">
                  <c:v>6328842</c:v>
                </c:pt>
                <c:pt idx="1188">
                  <c:v>6328846</c:v>
                </c:pt>
                <c:pt idx="1189">
                  <c:v>6328856</c:v>
                </c:pt>
                <c:pt idx="1190">
                  <c:v>6328870</c:v>
                </c:pt>
                <c:pt idx="1191">
                  <c:v>6328882</c:v>
                </c:pt>
                <c:pt idx="1192">
                  <c:v>6328900</c:v>
                </c:pt>
                <c:pt idx="1193">
                  <c:v>6408912</c:v>
                </c:pt>
                <c:pt idx="1194">
                  <c:v>6408912</c:v>
                </c:pt>
                <c:pt idx="1195">
                  <c:v>6408912</c:v>
                </c:pt>
                <c:pt idx="1196">
                  <c:v>6408922</c:v>
                </c:pt>
                <c:pt idx="1197">
                  <c:v>6408926</c:v>
                </c:pt>
                <c:pt idx="1198">
                  <c:v>6408930</c:v>
                </c:pt>
                <c:pt idx="1199">
                  <c:v>6408938</c:v>
                </c:pt>
                <c:pt idx="1200">
                  <c:v>6408948</c:v>
                </c:pt>
                <c:pt idx="1201">
                  <c:v>6408948</c:v>
                </c:pt>
                <c:pt idx="1202">
                  <c:v>6408954</c:v>
                </c:pt>
                <c:pt idx="1203">
                  <c:v>6408964</c:v>
                </c:pt>
                <c:pt idx="1204">
                  <c:v>6408976</c:v>
                </c:pt>
                <c:pt idx="1205">
                  <c:v>6408988</c:v>
                </c:pt>
                <c:pt idx="1206">
                  <c:v>6408992</c:v>
                </c:pt>
                <c:pt idx="1207">
                  <c:v>6408992</c:v>
                </c:pt>
                <c:pt idx="1208">
                  <c:v>6408992</c:v>
                </c:pt>
                <c:pt idx="1209">
                  <c:v>6408998</c:v>
                </c:pt>
                <c:pt idx="1210">
                  <c:v>6409010</c:v>
                </c:pt>
                <c:pt idx="1211">
                  <c:v>6409022</c:v>
                </c:pt>
                <c:pt idx="1212">
                  <c:v>6489030</c:v>
                </c:pt>
                <c:pt idx="1213">
                  <c:v>6489030</c:v>
                </c:pt>
                <c:pt idx="1214">
                  <c:v>6489034</c:v>
                </c:pt>
                <c:pt idx="1215">
                  <c:v>6489038</c:v>
                </c:pt>
                <c:pt idx="1216">
                  <c:v>6489044</c:v>
                </c:pt>
                <c:pt idx="1217">
                  <c:v>6489054</c:v>
                </c:pt>
                <c:pt idx="1218">
                  <c:v>6489060</c:v>
                </c:pt>
                <c:pt idx="1219">
                  <c:v>6489076</c:v>
                </c:pt>
                <c:pt idx="1220">
                  <c:v>6489094</c:v>
                </c:pt>
                <c:pt idx="1221">
                  <c:v>6489106</c:v>
                </c:pt>
                <c:pt idx="1222">
                  <c:v>6489116</c:v>
                </c:pt>
                <c:pt idx="1223">
                  <c:v>6489130</c:v>
                </c:pt>
                <c:pt idx="1224">
                  <c:v>6489134</c:v>
                </c:pt>
                <c:pt idx="1225">
                  <c:v>6489142</c:v>
                </c:pt>
                <c:pt idx="1226">
                  <c:v>6489156</c:v>
                </c:pt>
                <c:pt idx="1227">
                  <c:v>6489168</c:v>
                </c:pt>
                <c:pt idx="1228">
                  <c:v>6489188</c:v>
                </c:pt>
                <c:pt idx="1229">
                  <c:v>6569200</c:v>
                </c:pt>
                <c:pt idx="1230">
                  <c:v>6569200</c:v>
                </c:pt>
                <c:pt idx="1231">
                  <c:v>6569200</c:v>
                </c:pt>
                <c:pt idx="1232">
                  <c:v>6569204</c:v>
                </c:pt>
                <c:pt idx="1233">
                  <c:v>6569210</c:v>
                </c:pt>
                <c:pt idx="1234">
                  <c:v>6569214</c:v>
                </c:pt>
                <c:pt idx="1235">
                  <c:v>6569222</c:v>
                </c:pt>
                <c:pt idx="1236">
                  <c:v>6569230</c:v>
                </c:pt>
                <c:pt idx="1237">
                  <c:v>6649238</c:v>
                </c:pt>
                <c:pt idx="1238">
                  <c:v>6649238</c:v>
                </c:pt>
                <c:pt idx="1239">
                  <c:v>6649238</c:v>
                </c:pt>
                <c:pt idx="1240">
                  <c:v>6649242</c:v>
                </c:pt>
                <c:pt idx="1241">
                  <c:v>6649242</c:v>
                </c:pt>
                <c:pt idx="1242">
                  <c:v>6649242</c:v>
                </c:pt>
                <c:pt idx="1243">
                  <c:v>6649246</c:v>
                </c:pt>
                <c:pt idx="1244">
                  <c:v>6649252</c:v>
                </c:pt>
                <c:pt idx="1245">
                  <c:v>6649258</c:v>
                </c:pt>
                <c:pt idx="1246">
                  <c:v>6649264</c:v>
                </c:pt>
                <c:pt idx="1247">
                  <c:v>6649272</c:v>
                </c:pt>
                <c:pt idx="1248">
                  <c:v>6649278</c:v>
                </c:pt>
                <c:pt idx="1249">
                  <c:v>6649288</c:v>
                </c:pt>
                <c:pt idx="1250">
                  <c:v>6649300</c:v>
                </c:pt>
                <c:pt idx="1251">
                  <c:v>6729308</c:v>
                </c:pt>
                <c:pt idx="1252">
                  <c:v>6729308</c:v>
                </c:pt>
                <c:pt idx="1253">
                  <c:v>6729308</c:v>
                </c:pt>
                <c:pt idx="1254">
                  <c:v>6729308</c:v>
                </c:pt>
                <c:pt idx="1255">
                  <c:v>6729308</c:v>
                </c:pt>
                <c:pt idx="1256">
                  <c:v>6729312</c:v>
                </c:pt>
                <c:pt idx="1257">
                  <c:v>6729322</c:v>
                </c:pt>
                <c:pt idx="1258">
                  <c:v>6729326</c:v>
                </c:pt>
                <c:pt idx="1259">
                  <c:v>6729334</c:v>
                </c:pt>
                <c:pt idx="1260">
                  <c:v>6729334</c:v>
                </c:pt>
                <c:pt idx="1261">
                  <c:v>6729344</c:v>
                </c:pt>
                <c:pt idx="1262">
                  <c:v>6729348</c:v>
                </c:pt>
                <c:pt idx="1263">
                  <c:v>6729354</c:v>
                </c:pt>
                <c:pt idx="1264">
                  <c:v>6729360</c:v>
                </c:pt>
                <c:pt idx="1265">
                  <c:v>6729364</c:v>
                </c:pt>
                <c:pt idx="1266">
                  <c:v>6729374</c:v>
                </c:pt>
                <c:pt idx="1267">
                  <c:v>6729384</c:v>
                </c:pt>
                <c:pt idx="1268">
                  <c:v>6729400</c:v>
                </c:pt>
                <c:pt idx="1269">
                  <c:v>6729412</c:v>
                </c:pt>
                <c:pt idx="1270">
                  <c:v>6729426</c:v>
                </c:pt>
                <c:pt idx="1271">
                  <c:v>6729436</c:v>
                </c:pt>
                <c:pt idx="1272">
                  <c:v>6729448</c:v>
                </c:pt>
                <c:pt idx="1273">
                  <c:v>6809456</c:v>
                </c:pt>
                <c:pt idx="1274">
                  <c:v>6809456</c:v>
                </c:pt>
                <c:pt idx="1275">
                  <c:v>6809460</c:v>
                </c:pt>
                <c:pt idx="1276">
                  <c:v>6809464</c:v>
                </c:pt>
                <c:pt idx="1277">
                  <c:v>6809472</c:v>
                </c:pt>
                <c:pt idx="1278">
                  <c:v>6809480</c:v>
                </c:pt>
                <c:pt idx="1279">
                  <c:v>6809484</c:v>
                </c:pt>
                <c:pt idx="1280">
                  <c:v>6809490</c:v>
                </c:pt>
                <c:pt idx="1281">
                  <c:v>6809504</c:v>
                </c:pt>
                <c:pt idx="1282">
                  <c:v>6809524</c:v>
                </c:pt>
                <c:pt idx="1283">
                  <c:v>6889532</c:v>
                </c:pt>
                <c:pt idx="1284">
                  <c:v>6889532</c:v>
                </c:pt>
                <c:pt idx="1285">
                  <c:v>6889532</c:v>
                </c:pt>
                <c:pt idx="1286">
                  <c:v>6889532</c:v>
                </c:pt>
                <c:pt idx="1287">
                  <c:v>6889532</c:v>
                </c:pt>
                <c:pt idx="1288">
                  <c:v>6889538</c:v>
                </c:pt>
                <c:pt idx="1289">
                  <c:v>6889542</c:v>
                </c:pt>
                <c:pt idx="1290">
                  <c:v>6889542</c:v>
                </c:pt>
                <c:pt idx="1291">
                  <c:v>6889546</c:v>
                </c:pt>
                <c:pt idx="1292">
                  <c:v>6889550</c:v>
                </c:pt>
                <c:pt idx="1293">
                  <c:v>6889550</c:v>
                </c:pt>
                <c:pt idx="1294">
                  <c:v>6889558</c:v>
                </c:pt>
                <c:pt idx="1295">
                  <c:v>6889568</c:v>
                </c:pt>
                <c:pt idx="1296">
                  <c:v>6889586</c:v>
                </c:pt>
                <c:pt idx="1297">
                  <c:v>6889608</c:v>
                </c:pt>
                <c:pt idx="1298">
                  <c:v>6889628</c:v>
                </c:pt>
                <c:pt idx="1299">
                  <c:v>6889648</c:v>
                </c:pt>
                <c:pt idx="1300">
                  <c:v>6889664</c:v>
                </c:pt>
                <c:pt idx="1301">
                  <c:v>6969672</c:v>
                </c:pt>
                <c:pt idx="1302">
                  <c:v>6969672</c:v>
                </c:pt>
                <c:pt idx="1303">
                  <c:v>6969672</c:v>
                </c:pt>
                <c:pt idx="1304">
                  <c:v>6969676</c:v>
                </c:pt>
                <c:pt idx="1305">
                  <c:v>6969676</c:v>
                </c:pt>
                <c:pt idx="1306">
                  <c:v>6969682</c:v>
                </c:pt>
                <c:pt idx="1307">
                  <c:v>6969686</c:v>
                </c:pt>
                <c:pt idx="1308">
                  <c:v>6969692</c:v>
                </c:pt>
                <c:pt idx="1309">
                  <c:v>6969698</c:v>
                </c:pt>
                <c:pt idx="1310">
                  <c:v>6969706</c:v>
                </c:pt>
                <c:pt idx="1311">
                  <c:v>6969716</c:v>
                </c:pt>
                <c:pt idx="1312">
                  <c:v>6969716</c:v>
                </c:pt>
                <c:pt idx="1313">
                  <c:v>6969726</c:v>
                </c:pt>
                <c:pt idx="1314">
                  <c:v>6969740</c:v>
                </c:pt>
                <c:pt idx="1315">
                  <c:v>6969758</c:v>
                </c:pt>
                <c:pt idx="1316">
                  <c:v>6969778</c:v>
                </c:pt>
                <c:pt idx="1317">
                  <c:v>6969792</c:v>
                </c:pt>
                <c:pt idx="1318">
                  <c:v>6969804</c:v>
                </c:pt>
                <c:pt idx="1319">
                  <c:v>6969832</c:v>
                </c:pt>
                <c:pt idx="1320">
                  <c:v>7049840</c:v>
                </c:pt>
                <c:pt idx="1321">
                  <c:v>7049840</c:v>
                </c:pt>
                <c:pt idx="1322">
                  <c:v>7049840</c:v>
                </c:pt>
                <c:pt idx="1323">
                  <c:v>7049844</c:v>
                </c:pt>
                <c:pt idx="1324">
                  <c:v>7049848</c:v>
                </c:pt>
                <c:pt idx="1325">
                  <c:v>7049858</c:v>
                </c:pt>
                <c:pt idx="1326">
                  <c:v>7049862</c:v>
                </c:pt>
                <c:pt idx="1327">
                  <c:v>7049870</c:v>
                </c:pt>
                <c:pt idx="1328">
                  <c:v>7049874</c:v>
                </c:pt>
                <c:pt idx="1329">
                  <c:v>7049880</c:v>
                </c:pt>
                <c:pt idx="1330">
                  <c:v>7049898</c:v>
                </c:pt>
                <c:pt idx="1331">
                  <c:v>7049906</c:v>
                </c:pt>
                <c:pt idx="1332">
                  <c:v>7049918</c:v>
                </c:pt>
                <c:pt idx="1333">
                  <c:v>7049928</c:v>
                </c:pt>
                <c:pt idx="1334">
                  <c:v>7049942</c:v>
                </c:pt>
                <c:pt idx="1335">
                  <c:v>7049956</c:v>
                </c:pt>
                <c:pt idx="1336">
                  <c:v>7049980</c:v>
                </c:pt>
                <c:pt idx="1337">
                  <c:v>7129988</c:v>
                </c:pt>
                <c:pt idx="1338">
                  <c:v>7129988</c:v>
                </c:pt>
                <c:pt idx="1339">
                  <c:v>7129992</c:v>
                </c:pt>
                <c:pt idx="1340">
                  <c:v>7129992</c:v>
                </c:pt>
                <c:pt idx="1341">
                  <c:v>7129998</c:v>
                </c:pt>
                <c:pt idx="1342">
                  <c:v>7129998</c:v>
                </c:pt>
                <c:pt idx="1343">
                  <c:v>7129998</c:v>
                </c:pt>
                <c:pt idx="1344">
                  <c:v>7129998</c:v>
                </c:pt>
                <c:pt idx="1345">
                  <c:v>7130004</c:v>
                </c:pt>
                <c:pt idx="1346">
                  <c:v>7130012</c:v>
                </c:pt>
                <c:pt idx="1347">
                  <c:v>7130016</c:v>
                </c:pt>
                <c:pt idx="1348">
                  <c:v>7130020</c:v>
                </c:pt>
                <c:pt idx="1349">
                  <c:v>7130026</c:v>
                </c:pt>
                <c:pt idx="1350">
                  <c:v>7130030</c:v>
                </c:pt>
                <c:pt idx="1351">
                  <c:v>7130038</c:v>
                </c:pt>
                <c:pt idx="1352">
                  <c:v>7130046</c:v>
                </c:pt>
                <c:pt idx="1353">
                  <c:v>7130052</c:v>
                </c:pt>
                <c:pt idx="1354">
                  <c:v>7130052</c:v>
                </c:pt>
                <c:pt idx="1355">
                  <c:v>7130064</c:v>
                </c:pt>
                <c:pt idx="1356">
                  <c:v>7130082</c:v>
                </c:pt>
                <c:pt idx="1357">
                  <c:v>7210090</c:v>
                </c:pt>
                <c:pt idx="1358">
                  <c:v>7210090</c:v>
                </c:pt>
                <c:pt idx="1359">
                  <c:v>7210090</c:v>
                </c:pt>
                <c:pt idx="1360">
                  <c:v>7210090</c:v>
                </c:pt>
                <c:pt idx="1361">
                  <c:v>7210094</c:v>
                </c:pt>
                <c:pt idx="1362">
                  <c:v>7210102</c:v>
                </c:pt>
                <c:pt idx="1363">
                  <c:v>7210106</c:v>
                </c:pt>
                <c:pt idx="1364">
                  <c:v>7210120</c:v>
                </c:pt>
                <c:pt idx="1365">
                  <c:v>7210128</c:v>
                </c:pt>
                <c:pt idx="1366">
                  <c:v>7210132</c:v>
                </c:pt>
                <c:pt idx="1367">
                  <c:v>7210142</c:v>
                </c:pt>
                <c:pt idx="1368">
                  <c:v>7210150</c:v>
                </c:pt>
                <c:pt idx="1369">
                  <c:v>7210160</c:v>
                </c:pt>
                <c:pt idx="1370">
                  <c:v>7210174</c:v>
                </c:pt>
                <c:pt idx="1371">
                  <c:v>7210186</c:v>
                </c:pt>
                <c:pt idx="1372">
                  <c:v>7210190</c:v>
                </c:pt>
                <c:pt idx="1373">
                  <c:v>7210208</c:v>
                </c:pt>
                <c:pt idx="1374">
                  <c:v>7210224</c:v>
                </c:pt>
                <c:pt idx="1375">
                  <c:v>7210244</c:v>
                </c:pt>
                <c:pt idx="1376">
                  <c:v>7210260</c:v>
                </c:pt>
                <c:pt idx="1377">
                  <c:v>7290268</c:v>
                </c:pt>
                <c:pt idx="1378">
                  <c:v>7290268</c:v>
                </c:pt>
                <c:pt idx="1379">
                  <c:v>7290268</c:v>
                </c:pt>
                <c:pt idx="1380">
                  <c:v>7290268</c:v>
                </c:pt>
                <c:pt idx="1381">
                  <c:v>7290276</c:v>
                </c:pt>
                <c:pt idx="1382">
                  <c:v>7290286</c:v>
                </c:pt>
                <c:pt idx="1383">
                  <c:v>7290290</c:v>
                </c:pt>
                <c:pt idx="1384">
                  <c:v>7290302</c:v>
                </c:pt>
                <c:pt idx="1385">
                  <c:v>7290320</c:v>
                </c:pt>
                <c:pt idx="1386">
                  <c:v>7290330</c:v>
                </c:pt>
                <c:pt idx="1387">
                  <c:v>7290344</c:v>
                </c:pt>
                <c:pt idx="1388">
                  <c:v>7290360</c:v>
                </c:pt>
                <c:pt idx="1389">
                  <c:v>7370368</c:v>
                </c:pt>
                <c:pt idx="1390">
                  <c:v>7370368</c:v>
                </c:pt>
                <c:pt idx="1391">
                  <c:v>7370368</c:v>
                </c:pt>
                <c:pt idx="1392">
                  <c:v>7370368</c:v>
                </c:pt>
                <c:pt idx="1393">
                  <c:v>7370368</c:v>
                </c:pt>
                <c:pt idx="1394">
                  <c:v>7370372</c:v>
                </c:pt>
                <c:pt idx="1395">
                  <c:v>7370376</c:v>
                </c:pt>
                <c:pt idx="1396">
                  <c:v>7370376</c:v>
                </c:pt>
                <c:pt idx="1397">
                  <c:v>7370376</c:v>
                </c:pt>
                <c:pt idx="1398">
                  <c:v>7370382</c:v>
                </c:pt>
                <c:pt idx="1399">
                  <c:v>7370394</c:v>
                </c:pt>
                <c:pt idx="1400">
                  <c:v>7370402</c:v>
                </c:pt>
                <c:pt idx="1401">
                  <c:v>7370410</c:v>
                </c:pt>
                <c:pt idx="1402">
                  <c:v>7370416</c:v>
                </c:pt>
                <c:pt idx="1403">
                  <c:v>7370428</c:v>
                </c:pt>
                <c:pt idx="1404">
                  <c:v>7370446</c:v>
                </c:pt>
                <c:pt idx="1405">
                  <c:v>7370468</c:v>
                </c:pt>
                <c:pt idx="1406">
                  <c:v>7370480</c:v>
                </c:pt>
                <c:pt idx="1407">
                  <c:v>7450488</c:v>
                </c:pt>
                <c:pt idx="1408">
                  <c:v>7450488</c:v>
                </c:pt>
                <c:pt idx="1409">
                  <c:v>7450488</c:v>
                </c:pt>
                <c:pt idx="1410">
                  <c:v>7450492</c:v>
                </c:pt>
                <c:pt idx="1411">
                  <c:v>7450496</c:v>
                </c:pt>
                <c:pt idx="1412">
                  <c:v>7450504</c:v>
                </c:pt>
                <c:pt idx="1413">
                  <c:v>7450510</c:v>
                </c:pt>
                <c:pt idx="1414">
                  <c:v>7450516</c:v>
                </c:pt>
                <c:pt idx="1415">
                  <c:v>7450526</c:v>
                </c:pt>
                <c:pt idx="1416">
                  <c:v>7450540</c:v>
                </c:pt>
                <c:pt idx="1417">
                  <c:v>7450550</c:v>
                </c:pt>
                <c:pt idx="1418">
                  <c:v>7530558</c:v>
                </c:pt>
                <c:pt idx="1419">
                  <c:v>7530558</c:v>
                </c:pt>
                <c:pt idx="1420">
                  <c:v>7530562</c:v>
                </c:pt>
                <c:pt idx="1421">
                  <c:v>7530562</c:v>
                </c:pt>
                <c:pt idx="1422">
                  <c:v>7530562</c:v>
                </c:pt>
                <c:pt idx="1423">
                  <c:v>7530568</c:v>
                </c:pt>
                <c:pt idx="1424">
                  <c:v>7530572</c:v>
                </c:pt>
                <c:pt idx="1425">
                  <c:v>7530582</c:v>
                </c:pt>
                <c:pt idx="1426">
                  <c:v>7530594</c:v>
                </c:pt>
                <c:pt idx="1427">
                  <c:v>7530602</c:v>
                </c:pt>
                <c:pt idx="1428">
                  <c:v>7530608</c:v>
                </c:pt>
                <c:pt idx="1429">
                  <c:v>7610616</c:v>
                </c:pt>
                <c:pt idx="1430">
                  <c:v>7610616</c:v>
                </c:pt>
                <c:pt idx="1431">
                  <c:v>7610616</c:v>
                </c:pt>
                <c:pt idx="1432">
                  <c:v>7610616</c:v>
                </c:pt>
                <c:pt idx="1433">
                  <c:v>7610624</c:v>
                </c:pt>
                <c:pt idx="1434">
                  <c:v>7610632</c:v>
                </c:pt>
                <c:pt idx="1435">
                  <c:v>7610642</c:v>
                </c:pt>
                <c:pt idx="1436">
                  <c:v>7610660</c:v>
                </c:pt>
                <c:pt idx="1437">
                  <c:v>7690668</c:v>
                </c:pt>
                <c:pt idx="1438">
                  <c:v>7690668</c:v>
                </c:pt>
                <c:pt idx="1439">
                  <c:v>7690668</c:v>
                </c:pt>
                <c:pt idx="1440">
                  <c:v>7690668</c:v>
                </c:pt>
                <c:pt idx="1441">
                  <c:v>7690676</c:v>
                </c:pt>
                <c:pt idx="1442">
                  <c:v>7690684</c:v>
                </c:pt>
                <c:pt idx="1443">
                  <c:v>7690690</c:v>
                </c:pt>
                <c:pt idx="1444">
                  <c:v>7690694</c:v>
                </c:pt>
                <c:pt idx="1445">
                  <c:v>7690706</c:v>
                </c:pt>
                <c:pt idx="1446">
                  <c:v>7690710</c:v>
                </c:pt>
                <c:pt idx="1447">
                  <c:v>7690718</c:v>
                </c:pt>
                <c:pt idx="1448">
                  <c:v>7690734</c:v>
                </c:pt>
                <c:pt idx="1449">
                  <c:v>7690748</c:v>
                </c:pt>
                <c:pt idx="1450">
                  <c:v>7690760</c:v>
                </c:pt>
                <c:pt idx="1451">
                  <c:v>7690776</c:v>
                </c:pt>
                <c:pt idx="1452">
                  <c:v>7690790</c:v>
                </c:pt>
                <c:pt idx="1453">
                  <c:v>7690804</c:v>
                </c:pt>
                <c:pt idx="1454">
                  <c:v>7690812</c:v>
                </c:pt>
                <c:pt idx="1455">
                  <c:v>7690830</c:v>
                </c:pt>
                <c:pt idx="1456">
                  <c:v>7690842</c:v>
                </c:pt>
                <c:pt idx="1457">
                  <c:v>7770854</c:v>
                </c:pt>
                <c:pt idx="1458">
                  <c:v>7770854</c:v>
                </c:pt>
                <c:pt idx="1459">
                  <c:v>7770858</c:v>
                </c:pt>
                <c:pt idx="1460">
                  <c:v>7770866</c:v>
                </c:pt>
                <c:pt idx="1461">
                  <c:v>7770874</c:v>
                </c:pt>
                <c:pt idx="1462">
                  <c:v>7770886</c:v>
                </c:pt>
                <c:pt idx="1463">
                  <c:v>7770900</c:v>
                </c:pt>
                <c:pt idx="1464">
                  <c:v>7770904</c:v>
                </c:pt>
                <c:pt idx="1465">
                  <c:v>7770920</c:v>
                </c:pt>
                <c:pt idx="1466">
                  <c:v>7770936</c:v>
                </c:pt>
                <c:pt idx="1467">
                  <c:v>7850950</c:v>
                </c:pt>
                <c:pt idx="1468">
                  <c:v>7850950</c:v>
                </c:pt>
                <c:pt idx="1469">
                  <c:v>7850950</c:v>
                </c:pt>
                <c:pt idx="1470">
                  <c:v>7850950</c:v>
                </c:pt>
                <c:pt idx="1471">
                  <c:v>7850954</c:v>
                </c:pt>
                <c:pt idx="1472">
                  <c:v>7850962</c:v>
                </c:pt>
                <c:pt idx="1473">
                  <c:v>7850966</c:v>
                </c:pt>
                <c:pt idx="1474">
                  <c:v>7850974</c:v>
                </c:pt>
                <c:pt idx="1475">
                  <c:v>7850990</c:v>
                </c:pt>
                <c:pt idx="1476">
                  <c:v>7851006</c:v>
                </c:pt>
                <c:pt idx="1477">
                  <c:v>7851026</c:v>
                </c:pt>
                <c:pt idx="1478">
                  <c:v>7931034</c:v>
                </c:pt>
                <c:pt idx="1479">
                  <c:v>7931034</c:v>
                </c:pt>
                <c:pt idx="1480">
                  <c:v>7931034</c:v>
                </c:pt>
                <c:pt idx="1481">
                  <c:v>7931042</c:v>
                </c:pt>
                <c:pt idx="1482">
                  <c:v>7931050</c:v>
                </c:pt>
                <c:pt idx="1483">
                  <c:v>7931060</c:v>
                </c:pt>
                <c:pt idx="1484">
                  <c:v>7931066</c:v>
                </c:pt>
                <c:pt idx="1485">
                  <c:v>7931070</c:v>
                </c:pt>
                <c:pt idx="1486">
                  <c:v>7931076</c:v>
                </c:pt>
                <c:pt idx="1487">
                  <c:v>7931086</c:v>
                </c:pt>
                <c:pt idx="1488">
                  <c:v>7931098</c:v>
                </c:pt>
                <c:pt idx="1489">
                  <c:v>7931118</c:v>
                </c:pt>
                <c:pt idx="1490">
                  <c:v>7931136</c:v>
                </c:pt>
                <c:pt idx="1491">
                  <c:v>7931148</c:v>
                </c:pt>
                <c:pt idx="1492">
                  <c:v>7931170</c:v>
                </c:pt>
                <c:pt idx="1493">
                  <c:v>8011190</c:v>
                </c:pt>
                <c:pt idx="1494">
                  <c:v>8011190</c:v>
                </c:pt>
                <c:pt idx="1495">
                  <c:v>8011198</c:v>
                </c:pt>
                <c:pt idx="1496">
                  <c:v>8011202</c:v>
                </c:pt>
                <c:pt idx="1497">
                  <c:v>8011208</c:v>
                </c:pt>
                <c:pt idx="1498">
                  <c:v>8011216</c:v>
                </c:pt>
                <c:pt idx="1499">
                  <c:v>8011224</c:v>
                </c:pt>
                <c:pt idx="1500">
                  <c:v>8011238</c:v>
                </c:pt>
                <c:pt idx="1501">
                  <c:v>8011254</c:v>
                </c:pt>
                <c:pt idx="1502">
                  <c:v>8011270</c:v>
                </c:pt>
                <c:pt idx="1503">
                  <c:v>8011280</c:v>
                </c:pt>
                <c:pt idx="1504">
                  <c:v>8011286</c:v>
                </c:pt>
                <c:pt idx="1505">
                  <c:v>8011296</c:v>
                </c:pt>
                <c:pt idx="1506">
                  <c:v>8011314</c:v>
                </c:pt>
                <c:pt idx="1507">
                  <c:v>8011318</c:v>
                </c:pt>
                <c:pt idx="1508">
                  <c:v>8011334</c:v>
                </c:pt>
                <c:pt idx="1509">
                  <c:v>8091342</c:v>
                </c:pt>
                <c:pt idx="1510">
                  <c:v>8091342</c:v>
                </c:pt>
                <c:pt idx="1511">
                  <c:v>8091342</c:v>
                </c:pt>
                <c:pt idx="1512">
                  <c:v>8091342</c:v>
                </c:pt>
                <c:pt idx="1513">
                  <c:v>8091342</c:v>
                </c:pt>
                <c:pt idx="1514">
                  <c:v>8091346</c:v>
                </c:pt>
                <c:pt idx="1515">
                  <c:v>8091350</c:v>
                </c:pt>
                <c:pt idx="1516">
                  <c:v>8091356</c:v>
                </c:pt>
                <c:pt idx="1517">
                  <c:v>8091360</c:v>
                </c:pt>
                <c:pt idx="1518">
                  <c:v>8091370</c:v>
                </c:pt>
                <c:pt idx="1519">
                  <c:v>8091378</c:v>
                </c:pt>
                <c:pt idx="1520">
                  <c:v>8091392</c:v>
                </c:pt>
                <c:pt idx="1521">
                  <c:v>8091408</c:v>
                </c:pt>
                <c:pt idx="1522">
                  <c:v>8091422</c:v>
                </c:pt>
                <c:pt idx="1523">
                  <c:v>8091432</c:v>
                </c:pt>
                <c:pt idx="1524">
                  <c:v>8091448</c:v>
                </c:pt>
                <c:pt idx="1525">
                  <c:v>8171460</c:v>
                </c:pt>
                <c:pt idx="1526">
                  <c:v>8171460</c:v>
                </c:pt>
                <c:pt idx="1527">
                  <c:v>8171466</c:v>
                </c:pt>
                <c:pt idx="1528">
                  <c:v>8171476</c:v>
                </c:pt>
                <c:pt idx="1529">
                  <c:v>8171488</c:v>
                </c:pt>
                <c:pt idx="1530">
                  <c:v>8171504</c:v>
                </c:pt>
                <c:pt idx="1531">
                  <c:v>8251516</c:v>
                </c:pt>
                <c:pt idx="1532">
                  <c:v>8251516</c:v>
                </c:pt>
                <c:pt idx="1533">
                  <c:v>8251524</c:v>
                </c:pt>
                <c:pt idx="1534">
                  <c:v>8251534</c:v>
                </c:pt>
                <c:pt idx="1535">
                  <c:v>8251544</c:v>
                </c:pt>
                <c:pt idx="1536">
                  <c:v>8251550</c:v>
                </c:pt>
                <c:pt idx="1537">
                  <c:v>8251564</c:v>
                </c:pt>
                <c:pt idx="1538">
                  <c:v>8251572</c:v>
                </c:pt>
                <c:pt idx="1539">
                  <c:v>8251592</c:v>
                </c:pt>
                <c:pt idx="1540">
                  <c:v>8331604</c:v>
                </c:pt>
                <c:pt idx="1541">
                  <c:v>8331604</c:v>
                </c:pt>
                <c:pt idx="1542">
                  <c:v>8331608</c:v>
                </c:pt>
                <c:pt idx="1543">
                  <c:v>8331612</c:v>
                </c:pt>
                <c:pt idx="1544">
                  <c:v>8331616</c:v>
                </c:pt>
                <c:pt idx="1545">
                  <c:v>8331624</c:v>
                </c:pt>
                <c:pt idx="1546">
                  <c:v>8331632</c:v>
                </c:pt>
                <c:pt idx="1547">
                  <c:v>8331644</c:v>
                </c:pt>
                <c:pt idx="1548">
                  <c:v>8411652</c:v>
                </c:pt>
                <c:pt idx="1549">
                  <c:v>8411652</c:v>
                </c:pt>
                <c:pt idx="1550">
                  <c:v>8411652</c:v>
                </c:pt>
                <c:pt idx="1551">
                  <c:v>8411660</c:v>
                </c:pt>
                <c:pt idx="1552">
                  <c:v>8411668</c:v>
                </c:pt>
                <c:pt idx="1553">
                  <c:v>8411684</c:v>
                </c:pt>
                <c:pt idx="1554">
                  <c:v>8491692</c:v>
                </c:pt>
                <c:pt idx="1555">
                  <c:v>8491692</c:v>
                </c:pt>
                <c:pt idx="1556">
                  <c:v>8491692</c:v>
                </c:pt>
                <c:pt idx="1557">
                  <c:v>8491696</c:v>
                </c:pt>
                <c:pt idx="1558">
                  <c:v>8491700</c:v>
                </c:pt>
                <c:pt idx="1559">
                  <c:v>8491710</c:v>
                </c:pt>
                <c:pt idx="1560">
                  <c:v>8491718</c:v>
                </c:pt>
                <c:pt idx="1561">
                  <c:v>8491726</c:v>
                </c:pt>
                <c:pt idx="1562">
                  <c:v>8491726</c:v>
                </c:pt>
                <c:pt idx="1563">
                  <c:v>8491734</c:v>
                </c:pt>
                <c:pt idx="1564">
                  <c:v>8491738</c:v>
                </c:pt>
                <c:pt idx="1565">
                  <c:v>8491750</c:v>
                </c:pt>
                <c:pt idx="1566">
                  <c:v>8491760</c:v>
                </c:pt>
                <c:pt idx="1567">
                  <c:v>8491766</c:v>
                </c:pt>
                <c:pt idx="1568">
                  <c:v>8491780</c:v>
                </c:pt>
                <c:pt idx="1569">
                  <c:v>8571788</c:v>
                </c:pt>
                <c:pt idx="1570">
                  <c:v>8571788</c:v>
                </c:pt>
                <c:pt idx="1571">
                  <c:v>8571788</c:v>
                </c:pt>
                <c:pt idx="1572">
                  <c:v>8571788</c:v>
                </c:pt>
                <c:pt idx="1573">
                  <c:v>8571788</c:v>
                </c:pt>
                <c:pt idx="1574">
                  <c:v>8571792</c:v>
                </c:pt>
                <c:pt idx="1575">
                  <c:v>8571796</c:v>
                </c:pt>
                <c:pt idx="1576">
                  <c:v>8571804</c:v>
                </c:pt>
                <c:pt idx="1577">
                  <c:v>8571812</c:v>
                </c:pt>
                <c:pt idx="1578">
                  <c:v>8571818</c:v>
                </c:pt>
                <c:pt idx="1579">
                  <c:v>8571830</c:v>
                </c:pt>
                <c:pt idx="1580">
                  <c:v>8571846</c:v>
                </c:pt>
                <c:pt idx="1581">
                  <c:v>8571864</c:v>
                </c:pt>
                <c:pt idx="1582">
                  <c:v>8571882</c:v>
                </c:pt>
                <c:pt idx="1583">
                  <c:v>8651890</c:v>
                </c:pt>
                <c:pt idx="1584">
                  <c:v>8651890</c:v>
                </c:pt>
                <c:pt idx="1585">
                  <c:v>8651894</c:v>
                </c:pt>
                <c:pt idx="1586">
                  <c:v>8651894</c:v>
                </c:pt>
                <c:pt idx="1587">
                  <c:v>8651898</c:v>
                </c:pt>
                <c:pt idx="1588">
                  <c:v>8651902</c:v>
                </c:pt>
                <c:pt idx="1589">
                  <c:v>8651902</c:v>
                </c:pt>
                <c:pt idx="1590">
                  <c:v>8651906</c:v>
                </c:pt>
                <c:pt idx="1591">
                  <c:v>8651916</c:v>
                </c:pt>
                <c:pt idx="1592">
                  <c:v>8651926</c:v>
                </c:pt>
                <c:pt idx="1593">
                  <c:v>8651940</c:v>
                </c:pt>
                <c:pt idx="1594">
                  <c:v>8651954</c:v>
                </c:pt>
                <c:pt idx="1595">
                  <c:v>8651972</c:v>
                </c:pt>
                <c:pt idx="1596">
                  <c:v>8651982</c:v>
                </c:pt>
                <c:pt idx="1597">
                  <c:v>8731994</c:v>
                </c:pt>
                <c:pt idx="1598">
                  <c:v>8731994</c:v>
                </c:pt>
                <c:pt idx="1599">
                  <c:v>8731994</c:v>
                </c:pt>
                <c:pt idx="1600">
                  <c:v>8731994</c:v>
                </c:pt>
                <c:pt idx="1601">
                  <c:v>8731998</c:v>
                </c:pt>
                <c:pt idx="1602">
                  <c:v>8732010</c:v>
                </c:pt>
                <c:pt idx="1603">
                  <c:v>8732014</c:v>
                </c:pt>
                <c:pt idx="1604">
                  <c:v>8732024</c:v>
                </c:pt>
                <c:pt idx="1605">
                  <c:v>8732024</c:v>
                </c:pt>
                <c:pt idx="1606">
                  <c:v>8732032</c:v>
                </c:pt>
                <c:pt idx="1607">
                  <c:v>8732036</c:v>
                </c:pt>
                <c:pt idx="1608">
                  <c:v>8732036</c:v>
                </c:pt>
                <c:pt idx="1609">
                  <c:v>8732042</c:v>
                </c:pt>
                <c:pt idx="1610">
                  <c:v>8732050</c:v>
                </c:pt>
                <c:pt idx="1611">
                  <c:v>8732064</c:v>
                </c:pt>
                <c:pt idx="1612">
                  <c:v>8732082</c:v>
                </c:pt>
                <c:pt idx="1613">
                  <c:v>8812094</c:v>
                </c:pt>
                <c:pt idx="1614">
                  <c:v>8812094</c:v>
                </c:pt>
                <c:pt idx="1615">
                  <c:v>8812094</c:v>
                </c:pt>
                <c:pt idx="1616">
                  <c:v>8812094</c:v>
                </c:pt>
                <c:pt idx="1617">
                  <c:v>8812094</c:v>
                </c:pt>
                <c:pt idx="1618">
                  <c:v>8812094</c:v>
                </c:pt>
                <c:pt idx="1619">
                  <c:v>8812094</c:v>
                </c:pt>
                <c:pt idx="1620">
                  <c:v>8812094</c:v>
                </c:pt>
                <c:pt idx="1621">
                  <c:v>8812098</c:v>
                </c:pt>
                <c:pt idx="1622">
                  <c:v>8812108</c:v>
                </c:pt>
                <c:pt idx="1623">
                  <c:v>8812120</c:v>
                </c:pt>
                <c:pt idx="1624">
                  <c:v>8812130</c:v>
                </c:pt>
                <c:pt idx="1625">
                  <c:v>8812130</c:v>
                </c:pt>
                <c:pt idx="1626">
                  <c:v>8812130</c:v>
                </c:pt>
                <c:pt idx="1627">
                  <c:v>8812142</c:v>
                </c:pt>
                <c:pt idx="1628">
                  <c:v>8812154</c:v>
                </c:pt>
                <c:pt idx="1629">
                  <c:v>8812170</c:v>
                </c:pt>
                <c:pt idx="1630">
                  <c:v>8812190</c:v>
                </c:pt>
                <c:pt idx="1631">
                  <c:v>8812200</c:v>
                </c:pt>
                <c:pt idx="1632">
                  <c:v>8812208</c:v>
                </c:pt>
                <c:pt idx="1633">
                  <c:v>8812226</c:v>
                </c:pt>
                <c:pt idx="1634">
                  <c:v>8812240</c:v>
                </c:pt>
                <c:pt idx="1635">
                  <c:v>8812252</c:v>
                </c:pt>
                <c:pt idx="1636">
                  <c:v>8812268</c:v>
                </c:pt>
                <c:pt idx="1637">
                  <c:v>8892276</c:v>
                </c:pt>
                <c:pt idx="1638">
                  <c:v>8892276</c:v>
                </c:pt>
                <c:pt idx="1639">
                  <c:v>8892284</c:v>
                </c:pt>
                <c:pt idx="1640">
                  <c:v>8892288</c:v>
                </c:pt>
                <c:pt idx="1641">
                  <c:v>8892288</c:v>
                </c:pt>
                <c:pt idx="1642">
                  <c:v>8892292</c:v>
                </c:pt>
                <c:pt idx="1643">
                  <c:v>8892292</c:v>
                </c:pt>
                <c:pt idx="1644">
                  <c:v>8892296</c:v>
                </c:pt>
                <c:pt idx="1645">
                  <c:v>8892302</c:v>
                </c:pt>
                <c:pt idx="1646">
                  <c:v>8892310</c:v>
                </c:pt>
                <c:pt idx="1647">
                  <c:v>8892318</c:v>
                </c:pt>
                <c:pt idx="1648">
                  <c:v>8892324</c:v>
                </c:pt>
                <c:pt idx="1649">
                  <c:v>8892334</c:v>
                </c:pt>
                <c:pt idx="1650">
                  <c:v>8892346</c:v>
                </c:pt>
                <c:pt idx="1651">
                  <c:v>8892360</c:v>
                </c:pt>
                <c:pt idx="1652">
                  <c:v>8892366</c:v>
                </c:pt>
                <c:pt idx="1653">
                  <c:v>8892374</c:v>
                </c:pt>
                <c:pt idx="1654">
                  <c:v>8892378</c:v>
                </c:pt>
                <c:pt idx="1655">
                  <c:v>8892390</c:v>
                </c:pt>
                <c:pt idx="1656">
                  <c:v>8892394</c:v>
                </c:pt>
                <c:pt idx="1657">
                  <c:v>8892408</c:v>
                </c:pt>
                <c:pt idx="1658">
                  <c:v>8892420</c:v>
                </c:pt>
                <c:pt idx="1659">
                  <c:v>8892430</c:v>
                </c:pt>
                <c:pt idx="1660">
                  <c:v>8892442</c:v>
                </c:pt>
                <c:pt idx="1661">
                  <c:v>8892458</c:v>
                </c:pt>
                <c:pt idx="1662">
                  <c:v>8892474</c:v>
                </c:pt>
                <c:pt idx="1663">
                  <c:v>8972482</c:v>
                </c:pt>
                <c:pt idx="1664">
                  <c:v>8972482</c:v>
                </c:pt>
                <c:pt idx="1665">
                  <c:v>8972486</c:v>
                </c:pt>
                <c:pt idx="1666">
                  <c:v>8972496</c:v>
                </c:pt>
                <c:pt idx="1667">
                  <c:v>8972500</c:v>
                </c:pt>
                <c:pt idx="1668">
                  <c:v>8972500</c:v>
                </c:pt>
                <c:pt idx="1669">
                  <c:v>8972504</c:v>
                </c:pt>
                <c:pt idx="1670">
                  <c:v>8972508</c:v>
                </c:pt>
                <c:pt idx="1671">
                  <c:v>8972514</c:v>
                </c:pt>
                <c:pt idx="1672">
                  <c:v>8972520</c:v>
                </c:pt>
                <c:pt idx="1673">
                  <c:v>8972520</c:v>
                </c:pt>
                <c:pt idx="1674">
                  <c:v>8972532</c:v>
                </c:pt>
                <c:pt idx="1675">
                  <c:v>8972544</c:v>
                </c:pt>
                <c:pt idx="1676">
                  <c:v>8972560</c:v>
                </c:pt>
                <c:pt idx="1677">
                  <c:v>8972566</c:v>
                </c:pt>
                <c:pt idx="1678">
                  <c:v>8972580</c:v>
                </c:pt>
                <c:pt idx="1679">
                  <c:v>8972584</c:v>
                </c:pt>
                <c:pt idx="1680">
                  <c:v>8972600</c:v>
                </c:pt>
                <c:pt idx="1681">
                  <c:v>8972608</c:v>
                </c:pt>
                <c:pt idx="1682">
                  <c:v>8972622</c:v>
                </c:pt>
                <c:pt idx="1683">
                  <c:v>8972636</c:v>
                </c:pt>
                <c:pt idx="1684">
                  <c:v>8972652</c:v>
                </c:pt>
                <c:pt idx="1685">
                  <c:v>9052660</c:v>
                </c:pt>
                <c:pt idx="1686">
                  <c:v>9052660</c:v>
                </c:pt>
                <c:pt idx="1687">
                  <c:v>9052660</c:v>
                </c:pt>
                <c:pt idx="1688">
                  <c:v>9052664</c:v>
                </c:pt>
                <c:pt idx="1689">
                  <c:v>9052668</c:v>
                </c:pt>
                <c:pt idx="1690">
                  <c:v>9052672</c:v>
                </c:pt>
                <c:pt idx="1691">
                  <c:v>9052682</c:v>
                </c:pt>
                <c:pt idx="1692">
                  <c:v>9052686</c:v>
                </c:pt>
                <c:pt idx="1693">
                  <c:v>9052692</c:v>
                </c:pt>
                <c:pt idx="1694">
                  <c:v>9052704</c:v>
                </c:pt>
                <c:pt idx="1695">
                  <c:v>9052718</c:v>
                </c:pt>
                <c:pt idx="1696">
                  <c:v>9052736</c:v>
                </c:pt>
                <c:pt idx="1697">
                  <c:v>9052754</c:v>
                </c:pt>
                <c:pt idx="1698">
                  <c:v>9052772</c:v>
                </c:pt>
                <c:pt idx="1699">
                  <c:v>9052784</c:v>
                </c:pt>
                <c:pt idx="1700">
                  <c:v>9052800</c:v>
                </c:pt>
                <c:pt idx="1701">
                  <c:v>9132808</c:v>
                </c:pt>
                <c:pt idx="1702">
                  <c:v>9132808</c:v>
                </c:pt>
                <c:pt idx="1703">
                  <c:v>9132808</c:v>
                </c:pt>
                <c:pt idx="1704">
                  <c:v>9132808</c:v>
                </c:pt>
                <c:pt idx="1705">
                  <c:v>9132808</c:v>
                </c:pt>
                <c:pt idx="1706">
                  <c:v>9132808</c:v>
                </c:pt>
                <c:pt idx="1707">
                  <c:v>9132816</c:v>
                </c:pt>
                <c:pt idx="1708">
                  <c:v>9132822</c:v>
                </c:pt>
                <c:pt idx="1709">
                  <c:v>9132826</c:v>
                </c:pt>
                <c:pt idx="1710">
                  <c:v>9132840</c:v>
                </c:pt>
                <c:pt idx="1711">
                  <c:v>9132852</c:v>
                </c:pt>
                <c:pt idx="1712">
                  <c:v>9132852</c:v>
                </c:pt>
                <c:pt idx="1713">
                  <c:v>9132860</c:v>
                </c:pt>
                <c:pt idx="1714">
                  <c:v>9132868</c:v>
                </c:pt>
                <c:pt idx="1715">
                  <c:v>9132882</c:v>
                </c:pt>
                <c:pt idx="1716">
                  <c:v>9132904</c:v>
                </c:pt>
                <c:pt idx="1717">
                  <c:v>9132922</c:v>
                </c:pt>
                <c:pt idx="1718">
                  <c:v>9212930</c:v>
                </c:pt>
                <c:pt idx="1719">
                  <c:v>9212930</c:v>
                </c:pt>
                <c:pt idx="1720">
                  <c:v>9212930</c:v>
                </c:pt>
                <c:pt idx="1721">
                  <c:v>9212930</c:v>
                </c:pt>
                <c:pt idx="1722">
                  <c:v>9212930</c:v>
                </c:pt>
                <c:pt idx="1723">
                  <c:v>9212934</c:v>
                </c:pt>
                <c:pt idx="1724">
                  <c:v>9212938</c:v>
                </c:pt>
                <c:pt idx="1725">
                  <c:v>9212942</c:v>
                </c:pt>
                <c:pt idx="1726">
                  <c:v>9212942</c:v>
                </c:pt>
                <c:pt idx="1727">
                  <c:v>9212950</c:v>
                </c:pt>
                <c:pt idx="1728">
                  <c:v>9212958</c:v>
                </c:pt>
                <c:pt idx="1729">
                  <c:v>9212968</c:v>
                </c:pt>
                <c:pt idx="1730">
                  <c:v>9212980</c:v>
                </c:pt>
                <c:pt idx="1731">
                  <c:v>9212998</c:v>
                </c:pt>
                <c:pt idx="1732">
                  <c:v>9293006</c:v>
                </c:pt>
                <c:pt idx="1733">
                  <c:v>9293006</c:v>
                </c:pt>
                <c:pt idx="1734">
                  <c:v>9293006</c:v>
                </c:pt>
                <c:pt idx="1735">
                  <c:v>9293010</c:v>
                </c:pt>
                <c:pt idx="1736">
                  <c:v>9293016</c:v>
                </c:pt>
                <c:pt idx="1737">
                  <c:v>9293024</c:v>
                </c:pt>
                <c:pt idx="1738">
                  <c:v>9293028</c:v>
                </c:pt>
                <c:pt idx="1739">
                  <c:v>9293034</c:v>
                </c:pt>
                <c:pt idx="1740">
                  <c:v>9293038</c:v>
                </c:pt>
                <c:pt idx="1741">
                  <c:v>9293038</c:v>
                </c:pt>
                <c:pt idx="1742">
                  <c:v>9293048</c:v>
                </c:pt>
                <c:pt idx="1743">
                  <c:v>9293052</c:v>
                </c:pt>
                <c:pt idx="1744">
                  <c:v>9293064</c:v>
                </c:pt>
                <c:pt idx="1745">
                  <c:v>9293076</c:v>
                </c:pt>
                <c:pt idx="1746">
                  <c:v>9293092</c:v>
                </c:pt>
                <c:pt idx="1747">
                  <c:v>9373106</c:v>
                </c:pt>
                <c:pt idx="1748">
                  <c:v>9373106</c:v>
                </c:pt>
                <c:pt idx="1749">
                  <c:v>9373112</c:v>
                </c:pt>
                <c:pt idx="1750">
                  <c:v>9373124</c:v>
                </c:pt>
                <c:pt idx="1751">
                  <c:v>9373134</c:v>
                </c:pt>
                <c:pt idx="1752">
                  <c:v>9373134</c:v>
                </c:pt>
                <c:pt idx="1753">
                  <c:v>9373138</c:v>
                </c:pt>
                <c:pt idx="1754">
                  <c:v>9373138</c:v>
                </c:pt>
                <c:pt idx="1755">
                  <c:v>9373144</c:v>
                </c:pt>
                <c:pt idx="1756">
                  <c:v>9373152</c:v>
                </c:pt>
                <c:pt idx="1757">
                  <c:v>9373158</c:v>
                </c:pt>
                <c:pt idx="1758">
                  <c:v>9373170</c:v>
                </c:pt>
                <c:pt idx="1759">
                  <c:v>9373188</c:v>
                </c:pt>
                <c:pt idx="1760">
                  <c:v>9373212</c:v>
                </c:pt>
                <c:pt idx="1761">
                  <c:v>9453220</c:v>
                </c:pt>
                <c:pt idx="1762">
                  <c:v>9453220</c:v>
                </c:pt>
                <c:pt idx="1763">
                  <c:v>9453220</c:v>
                </c:pt>
                <c:pt idx="1764">
                  <c:v>9453224</c:v>
                </c:pt>
                <c:pt idx="1765">
                  <c:v>9453230</c:v>
                </c:pt>
                <c:pt idx="1766">
                  <c:v>9453242</c:v>
                </c:pt>
                <c:pt idx="1767">
                  <c:v>9453256</c:v>
                </c:pt>
                <c:pt idx="1768">
                  <c:v>9453272</c:v>
                </c:pt>
                <c:pt idx="1769">
                  <c:v>9533280</c:v>
                </c:pt>
                <c:pt idx="1770">
                  <c:v>9533280</c:v>
                </c:pt>
                <c:pt idx="1771">
                  <c:v>9533280</c:v>
                </c:pt>
                <c:pt idx="1772">
                  <c:v>9533280</c:v>
                </c:pt>
                <c:pt idx="1773">
                  <c:v>9533280</c:v>
                </c:pt>
                <c:pt idx="1774">
                  <c:v>9533280</c:v>
                </c:pt>
                <c:pt idx="1775">
                  <c:v>9533280</c:v>
                </c:pt>
                <c:pt idx="1776">
                  <c:v>9533280</c:v>
                </c:pt>
                <c:pt idx="1777">
                  <c:v>9533280</c:v>
                </c:pt>
                <c:pt idx="1778">
                  <c:v>9533280</c:v>
                </c:pt>
                <c:pt idx="1779">
                  <c:v>9533288</c:v>
                </c:pt>
                <c:pt idx="1780">
                  <c:v>9533298</c:v>
                </c:pt>
                <c:pt idx="1781">
                  <c:v>9533298</c:v>
                </c:pt>
                <c:pt idx="1782">
                  <c:v>9533308</c:v>
                </c:pt>
                <c:pt idx="1783">
                  <c:v>9533308</c:v>
                </c:pt>
                <c:pt idx="1784">
                  <c:v>9533312</c:v>
                </c:pt>
                <c:pt idx="1785">
                  <c:v>9533322</c:v>
                </c:pt>
                <c:pt idx="1786">
                  <c:v>9533340</c:v>
                </c:pt>
                <c:pt idx="1787">
                  <c:v>9533346</c:v>
                </c:pt>
                <c:pt idx="1788">
                  <c:v>9533360</c:v>
                </c:pt>
                <c:pt idx="1789">
                  <c:v>9533364</c:v>
                </c:pt>
                <c:pt idx="1790">
                  <c:v>9533370</c:v>
                </c:pt>
                <c:pt idx="1791">
                  <c:v>9533386</c:v>
                </c:pt>
                <c:pt idx="1792">
                  <c:v>9533400</c:v>
                </c:pt>
                <c:pt idx="1793">
                  <c:v>9533418</c:v>
                </c:pt>
                <c:pt idx="1794">
                  <c:v>9533434</c:v>
                </c:pt>
                <c:pt idx="1795">
                  <c:v>9533454</c:v>
                </c:pt>
                <c:pt idx="1796">
                  <c:v>9533458</c:v>
                </c:pt>
                <c:pt idx="1797">
                  <c:v>9533470</c:v>
                </c:pt>
                <c:pt idx="1798">
                  <c:v>9533484</c:v>
                </c:pt>
                <c:pt idx="1799">
                  <c:v>9533496</c:v>
                </c:pt>
                <c:pt idx="1800">
                  <c:v>9533512</c:v>
                </c:pt>
                <c:pt idx="1801">
                  <c:v>9533528</c:v>
                </c:pt>
                <c:pt idx="1802">
                  <c:v>9533546</c:v>
                </c:pt>
                <c:pt idx="1803">
                  <c:v>9533562</c:v>
                </c:pt>
                <c:pt idx="1804">
                  <c:v>9533584</c:v>
                </c:pt>
                <c:pt idx="1805">
                  <c:v>9613604</c:v>
                </c:pt>
                <c:pt idx="1806">
                  <c:v>9613604</c:v>
                </c:pt>
                <c:pt idx="1807">
                  <c:v>9613604</c:v>
                </c:pt>
                <c:pt idx="1808">
                  <c:v>9613604</c:v>
                </c:pt>
                <c:pt idx="1809">
                  <c:v>9613604</c:v>
                </c:pt>
                <c:pt idx="1810">
                  <c:v>9613608</c:v>
                </c:pt>
                <c:pt idx="1811">
                  <c:v>9613614</c:v>
                </c:pt>
                <c:pt idx="1812">
                  <c:v>9613614</c:v>
                </c:pt>
                <c:pt idx="1813">
                  <c:v>9613618</c:v>
                </c:pt>
                <c:pt idx="1814">
                  <c:v>9613622</c:v>
                </c:pt>
                <c:pt idx="1815">
                  <c:v>9613632</c:v>
                </c:pt>
                <c:pt idx="1816">
                  <c:v>9613632</c:v>
                </c:pt>
                <c:pt idx="1817">
                  <c:v>9613636</c:v>
                </c:pt>
                <c:pt idx="1818">
                  <c:v>9613640</c:v>
                </c:pt>
                <c:pt idx="1819">
                  <c:v>9613644</c:v>
                </c:pt>
                <c:pt idx="1820">
                  <c:v>9613656</c:v>
                </c:pt>
                <c:pt idx="1821">
                  <c:v>9613670</c:v>
                </c:pt>
                <c:pt idx="1822">
                  <c:v>9613686</c:v>
                </c:pt>
                <c:pt idx="1823">
                  <c:v>9693700</c:v>
                </c:pt>
                <c:pt idx="1824">
                  <c:v>9693704</c:v>
                </c:pt>
                <c:pt idx="1825">
                  <c:v>9693708</c:v>
                </c:pt>
                <c:pt idx="1826">
                  <c:v>9693714</c:v>
                </c:pt>
                <c:pt idx="1827">
                  <c:v>9693718</c:v>
                </c:pt>
                <c:pt idx="1828">
                  <c:v>9693722</c:v>
                </c:pt>
                <c:pt idx="1829">
                  <c:v>9693726</c:v>
                </c:pt>
                <c:pt idx="1830">
                  <c:v>9693740</c:v>
                </c:pt>
                <c:pt idx="1831">
                  <c:v>9693756</c:v>
                </c:pt>
                <c:pt idx="1832">
                  <c:v>9773764</c:v>
                </c:pt>
                <c:pt idx="1833">
                  <c:v>9773764</c:v>
                </c:pt>
                <c:pt idx="1834">
                  <c:v>9773764</c:v>
                </c:pt>
                <c:pt idx="1835">
                  <c:v>9773764</c:v>
                </c:pt>
                <c:pt idx="1836">
                  <c:v>9773764</c:v>
                </c:pt>
                <c:pt idx="1837">
                  <c:v>9773764</c:v>
                </c:pt>
                <c:pt idx="1838">
                  <c:v>9773768</c:v>
                </c:pt>
                <c:pt idx="1839">
                  <c:v>9773776</c:v>
                </c:pt>
                <c:pt idx="1840">
                  <c:v>9773784</c:v>
                </c:pt>
                <c:pt idx="1841">
                  <c:v>9773790</c:v>
                </c:pt>
                <c:pt idx="1842">
                  <c:v>9773790</c:v>
                </c:pt>
                <c:pt idx="1843">
                  <c:v>9773806</c:v>
                </c:pt>
                <c:pt idx="1844">
                  <c:v>9853814</c:v>
                </c:pt>
                <c:pt idx="1845">
                  <c:v>9853818</c:v>
                </c:pt>
                <c:pt idx="1846">
                  <c:v>9853818</c:v>
                </c:pt>
                <c:pt idx="1847">
                  <c:v>9853818</c:v>
                </c:pt>
                <c:pt idx="1848">
                  <c:v>9853822</c:v>
                </c:pt>
                <c:pt idx="1849">
                  <c:v>9853830</c:v>
                </c:pt>
                <c:pt idx="1850">
                  <c:v>9853838</c:v>
                </c:pt>
                <c:pt idx="1851">
                  <c:v>9853852</c:v>
                </c:pt>
                <c:pt idx="1852">
                  <c:v>9853864</c:v>
                </c:pt>
                <c:pt idx="1853">
                  <c:v>9853880</c:v>
                </c:pt>
                <c:pt idx="1854">
                  <c:v>9853898</c:v>
                </c:pt>
                <c:pt idx="1855">
                  <c:v>9853908</c:v>
                </c:pt>
                <c:pt idx="1856">
                  <c:v>9853908</c:v>
                </c:pt>
                <c:pt idx="1857">
                  <c:v>9853912</c:v>
                </c:pt>
                <c:pt idx="1858">
                  <c:v>9853922</c:v>
                </c:pt>
                <c:pt idx="1859">
                  <c:v>9853928</c:v>
                </c:pt>
                <c:pt idx="1860">
                  <c:v>9853942</c:v>
                </c:pt>
                <c:pt idx="1861">
                  <c:v>9853956</c:v>
                </c:pt>
                <c:pt idx="1862">
                  <c:v>9853972</c:v>
                </c:pt>
                <c:pt idx="1863">
                  <c:v>9933988</c:v>
                </c:pt>
                <c:pt idx="1864">
                  <c:v>9933988</c:v>
                </c:pt>
                <c:pt idx="1865">
                  <c:v>9933988</c:v>
                </c:pt>
                <c:pt idx="1866">
                  <c:v>9933992</c:v>
                </c:pt>
                <c:pt idx="1867">
                  <c:v>9933992</c:v>
                </c:pt>
                <c:pt idx="1868">
                  <c:v>9934000</c:v>
                </c:pt>
                <c:pt idx="1869">
                  <c:v>9934008</c:v>
                </c:pt>
                <c:pt idx="1870">
                  <c:v>9934014</c:v>
                </c:pt>
                <c:pt idx="1871">
                  <c:v>9934026</c:v>
                </c:pt>
                <c:pt idx="1872">
                  <c:v>10014034</c:v>
                </c:pt>
                <c:pt idx="1873">
                  <c:v>10014034</c:v>
                </c:pt>
                <c:pt idx="1874">
                  <c:v>10014034</c:v>
                </c:pt>
                <c:pt idx="1875">
                  <c:v>10014038</c:v>
                </c:pt>
                <c:pt idx="1876">
                  <c:v>10014042</c:v>
                </c:pt>
                <c:pt idx="1877">
                  <c:v>10014046</c:v>
                </c:pt>
                <c:pt idx="1878">
                  <c:v>10014054</c:v>
                </c:pt>
                <c:pt idx="1879">
                  <c:v>10014058</c:v>
                </c:pt>
                <c:pt idx="1880">
                  <c:v>10014068</c:v>
                </c:pt>
                <c:pt idx="1881">
                  <c:v>10014084</c:v>
                </c:pt>
                <c:pt idx="1882">
                  <c:v>10094092</c:v>
                </c:pt>
                <c:pt idx="1883">
                  <c:v>10094092</c:v>
                </c:pt>
                <c:pt idx="1884">
                  <c:v>10094096</c:v>
                </c:pt>
                <c:pt idx="1885">
                  <c:v>10094096</c:v>
                </c:pt>
                <c:pt idx="1886">
                  <c:v>10094100</c:v>
                </c:pt>
                <c:pt idx="1887">
                  <c:v>10094100</c:v>
                </c:pt>
                <c:pt idx="1888">
                  <c:v>10094100</c:v>
                </c:pt>
                <c:pt idx="1889">
                  <c:v>10094100</c:v>
                </c:pt>
                <c:pt idx="1890">
                  <c:v>10094100</c:v>
                </c:pt>
                <c:pt idx="1891">
                  <c:v>10094100</c:v>
                </c:pt>
                <c:pt idx="1892">
                  <c:v>10094108</c:v>
                </c:pt>
                <c:pt idx="1893">
                  <c:v>10094120</c:v>
                </c:pt>
                <c:pt idx="1894">
                  <c:v>10094126</c:v>
                </c:pt>
                <c:pt idx="1895">
                  <c:v>10094144</c:v>
                </c:pt>
                <c:pt idx="1896">
                  <c:v>10094160</c:v>
                </c:pt>
                <c:pt idx="1897">
                  <c:v>10174174</c:v>
                </c:pt>
                <c:pt idx="1898">
                  <c:v>10174174</c:v>
                </c:pt>
                <c:pt idx="1899">
                  <c:v>10174174</c:v>
                </c:pt>
                <c:pt idx="1900">
                  <c:v>10174178</c:v>
                </c:pt>
                <c:pt idx="1901">
                  <c:v>10174182</c:v>
                </c:pt>
                <c:pt idx="1902">
                  <c:v>10174188</c:v>
                </c:pt>
                <c:pt idx="1903">
                  <c:v>10174194</c:v>
                </c:pt>
                <c:pt idx="1904">
                  <c:v>10174198</c:v>
                </c:pt>
                <c:pt idx="1905">
                  <c:v>10174204</c:v>
                </c:pt>
                <c:pt idx="1906">
                  <c:v>10174214</c:v>
                </c:pt>
                <c:pt idx="1907">
                  <c:v>10174222</c:v>
                </c:pt>
                <c:pt idx="1908">
                  <c:v>10174230</c:v>
                </c:pt>
                <c:pt idx="1909">
                  <c:v>10174238</c:v>
                </c:pt>
                <c:pt idx="1910">
                  <c:v>10174246</c:v>
                </c:pt>
                <c:pt idx="1911">
                  <c:v>10174264</c:v>
                </c:pt>
                <c:pt idx="1912">
                  <c:v>10174284</c:v>
                </c:pt>
                <c:pt idx="1913">
                  <c:v>10174302</c:v>
                </c:pt>
                <c:pt idx="1914">
                  <c:v>10174318</c:v>
                </c:pt>
                <c:pt idx="1915">
                  <c:v>10174332</c:v>
                </c:pt>
                <c:pt idx="1916">
                  <c:v>10174352</c:v>
                </c:pt>
                <c:pt idx="1917">
                  <c:v>10174376</c:v>
                </c:pt>
                <c:pt idx="1918">
                  <c:v>10254384</c:v>
                </c:pt>
                <c:pt idx="1919">
                  <c:v>10254384</c:v>
                </c:pt>
                <c:pt idx="1920">
                  <c:v>10254388</c:v>
                </c:pt>
                <c:pt idx="1921">
                  <c:v>10254392</c:v>
                </c:pt>
                <c:pt idx="1922">
                  <c:v>10254398</c:v>
                </c:pt>
                <c:pt idx="1923">
                  <c:v>10254406</c:v>
                </c:pt>
                <c:pt idx="1924">
                  <c:v>10254420</c:v>
                </c:pt>
                <c:pt idx="1925">
                  <c:v>10334428</c:v>
                </c:pt>
                <c:pt idx="1926">
                  <c:v>10334428</c:v>
                </c:pt>
                <c:pt idx="1927">
                  <c:v>10334434</c:v>
                </c:pt>
                <c:pt idx="1928">
                  <c:v>10334440</c:v>
                </c:pt>
                <c:pt idx="1929">
                  <c:v>10334452</c:v>
                </c:pt>
                <c:pt idx="1930">
                  <c:v>10334458</c:v>
                </c:pt>
                <c:pt idx="1931">
                  <c:v>10334470</c:v>
                </c:pt>
                <c:pt idx="1932">
                  <c:v>10334482</c:v>
                </c:pt>
                <c:pt idx="1933">
                  <c:v>10334496</c:v>
                </c:pt>
                <c:pt idx="1934">
                  <c:v>10334508</c:v>
                </c:pt>
                <c:pt idx="1935">
                  <c:v>10334528</c:v>
                </c:pt>
                <c:pt idx="1936">
                  <c:v>10334554</c:v>
                </c:pt>
                <c:pt idx="1937">
                  <c:v>10414572</c:v>
                </c:pt>
                <c:pt idx="1938">
                  <c:v>10414572</c:v>
                </c:pt>
                <c:pt idx="1939">
                  <c:v>10414572</c:v>
                </c:pt>
                <c:pt idx="1940">
                  <c:v>10414576</c:v>
                </c:pt>
                <c:pt idx="1941">
                  <c:v>10414580</c:v>
                </c:pt>
                <c:pt idx="1942">
                  <c:v>10414584</c:v>
                </c:pt>
                <c:pt idx="1943">
                  <c:v>10414588</c:v>
                </c:pt>
                <c:pt idx="1944">
                  <c:v>10414592</c:v>
                </c:pt>
                <c:pt idx="1945">
                  <c:v>10414596</c:v>
                </c:pt>
                <c:pt idx="1946">
                  <c:v>10414608</c:v>
                </c:pt>
                <c:pt idx="1947">
                  <c:v>10414622</c:v>
                </c:pt>
                <c:pt idx="1948">
                  <c:v>10414634</c:v>
                </c:pt>
                <c:pt idx="1949">
                  <c:v>10414654</c:v>
                </c:pt>
                <c:pt idx="1950">
                  <c:v>10414666</c:v>
                </c:pt>
                <c:pt idx="1951">
                  <c:v>10494686</c:v>
                </c:pt>
                <c:pt idx="1952">
                  <c:v>10494686</c:v>
                </c:pt>
                <c:pt idx="1953">
                  <c:v>10494690</c:v>
                </c:pt>
                <c:pt idx="1954">
                  <c:v>10494694</c:v>
                </c:pt>
                <c:pt idx="1955">
                  <c:v>10494698</c:v>
                </c:pt>
                <c:pt idx="1956">
                  <c:v>10494698</c:v>
                </c:pt>
                <c:pt idx="1957">
                  <c:v>10494702</c:v>
                </c:pt>
                <c:pt idx="1958">
                  <c:v>10494706</c:v>
                </c:pt>
                <c:pt idx="1959">
                  <c:v>10494706</c:v>
                </c:pt>
                <c:pt idx="1960">
                  <c:v>10494710</c:v>
                </c:pt>
                <c:pt idx="1961">
                  <c:v>10494710</c:v>
                </c:pt>
                <c:pt idx="1962">
                  <c:v>10494718</c:v>
                </c:pt>
                <c:pt idx="1963">
                  <c:v>10494728</c:v>
                </c:pt>
                <c:pt idx="1964">
                  <c:v>10494736</c:v>
                </c:pt>
                <c:pt idx="1965">
                  <c:v>10494744</c:v>
                </c:pt>
                <c:pt idx="1966">
                  <c:v>10494758</c:v>
                </c:pt>
                <c:pt idx="1967">
                  <c:v>10494770</c:v>
                </c:pt>
                <c:pt idx="1968">
                  <c:v>10494790</c:v>
                </c:pt>
                <c:pt idx="1969">
                  <c:v>10494806</c:v>
                </c:pt>
                <c:pt idx="1970">
                  <c:v>10494826</c:v>
                </c:pt>
                <c:pt idx="1971">
                  <c:v>10494840</c:v>
                </c:pt>
                <c:pt idx="1972">
                  <c:v>10494856</c:v>
                </c:pt>
                <c:pt idx="1973">
                  <c:v>10494880</c:v>
                </c:pt>
                <c:pt idx="1974">
                  <c:v>10574896</c:v>
                </c:pt>
                <c:pt idx="1975">
                  <c:v>10574896</c:v>
                </c:pt>
                <c:pt idx="1976">
                  <c:v>10574896</c:v>
                </c:pt>
                <c:pt idx="1977">
                  <c:v>10574904</c:v>
                </c:pt>
                <c:pt idx="1978">
                  <c:v>10574910</c:v>
                </c:pt>
                <c:pt idx="1979">
                  <c:v>10574916</c:v>
                </c:pt>
                <c:pt idx="1980">
                  <c:v>10574924</c:v>
                </c:pt>
                <c:pt idx="1981">
                  <c:v>10574932</c:v>
                </c:pt>
                <c:pt idx="1982">
                  <c:v>10574944</c:v>
                </c:pt>
                <c:pt idx="1983">
                  <c:v>10654952</c:v>
                </c:pt>
                <c:pt idx="1984">
                  <c:v>10654952</c:v>
                </c:pt>
                <c:pt idx="1985">
                  <c:v>10654956</c:v>
                </c:pt>
                <c:pt idx="1986">
                  <c:v>10654956</c:v>
                </c:pt>
                <c:pt idx="1987">
                  <c:v>10654956</c:v>
                </c:pt>
                <c:pt idx="1988">
                  <c:v>10654964</c:v>
                </c:pt>
                <c:pt idx="1989">
                  <c:v>10654972</c:v>
                </c:pt>
                <c:pt idx="1990">
                  <c:v>10654980</c:v>
                </c:pt>
                <c:pt idx="1991">
                  <c:v>10654990</c:v>
                </c:pt>
                <c:pt idx="1992">
                  <c:v>10654994</c:v>
                </c:pt>
                <c:pt idx="1993">
                  <c:v>10654998</c:v>
                </c:pt>
                <c:pt idx="1994">
                  <c:v>10654998</c:v>
                </c:pt>
                <c:pt idx="1995">
                  <c:v>10655002</c:v>
                </c:pt>
                <c:pt idx="1996">
                  <c:v>10655006</c:v>
                </c:pt>
                <c:pt idx="1997">
                  <c:v>10655022</c:v>
                </c:pt>
                <c:pt idx="1998">
                  <c:v>10655038</c:v>
                </c:pt>
                <c:pt idx="1999">
                  <c:v>10655064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A3-4A39-B020-6E26180BCEA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Naive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Sheet1!$C$5:$C$2005</c:f>
              <c:numCache>
                <c:formatCode>General</c:formatCode>
                <c:ptCount val="2000"/>
                <c:pt idx="0">
                  <c:v>40000</c:v>
                </c:pt>
                <c:pt idx="1">
                  <c:v>80000</c:v>
                </c:pt>
                <c:pt idx="2">
                  <c:v>120000</c:v>
                </c:pt>
                <c:pt idx="3">
                  <c:v>160000</c:v>
                </c:pt>
                <c:pt idx="4">
                  <c:v>200000</c:v>
                </c:pt>
                <c:pt idx="5">
                  <c:v>240000</c:v>
                </c:pt>
                <c:pt idx="6">
                  <c:v>280000</c:v>
                </c:pt>
                <c:pt idx="7">
                  <c:v>320000</c:v>
                </c:pt>
                <c:pt idx="8">
                  <c:v>360000</c:v>
                </c:pt>
                <c:pt idx="9">
                  <c:v>400000</c:v>
                </c:pt>
                <c:pt idx="10">
                  <c:v>440000</c:v>
                </c:pt>
                <c:pt idx="11">
                  <c:v>480000</c:v>
                </c:pt>
                <c:pt idx="12">
                  <c:v>520000</c:v>
                </c:pt>
                <c:pt idx="13">
                  <c:v>560000</c:v>
                </c:pt>
                <c:pt idx="14">
                  <c:v>600000</c:v>
                </c:pt>
                <c:pt idx="15">
                  <c:v>640000</c:v>
                </c:pt>
                <c:pt idx="16">
                  <c:v>680000</c:v>
                </c:pt>
                <c:pt idx="17">
                  <c:v>720000</c:v>
                </c:pt>
                <c:pt idx="18">
                  <c:v>760000</c:v>
                </c:pt>
                <c:pt idx="19">
                  <c:v>800000</c:v>
                </c:pt>
                <c:pt idx="20">
                  <c:v>840000</c:v>
                </c:pt>
                <c:pt idx="21">
                  <c:v>880000</c:v>
                </c:pt>
                <c:pt idx="22">
                  <c:v>920000</c:v>
                </c:pt>
                <c:pt idx="23">
                  <c:v>960000</c:v>
                </c:pt>
                <c:pt idx="24">
                  <c:v>1000000</c:v>
                </c:pt>
                <c:pt idx="25">
                  <c:v>1040000</c:v>
                </c:pt>
                <c:pt idx="26">
                  <c:v>1080000</c:v>
                </c:pt>
                <c:pt idx="27">
                  <c:v>1120000</c:v>
                </c:pt>
                <c:pt idx="28">
                  <c:v>1160000</c:v>
                </c:pt>
                <c:pt idx="29">
                  <c:v>1200000</c:v>
                </c:pt>
                <c:pt idx="30">
                  <c:v>1240000</c:v>
                </c:pt>
                <c:pt idx="31">
                  <c:v>1280000</c:v>
                </c:pt>
                <c:pt idx="32">
                  <c:v>1320000</c:v>
                </c:pt>
                <c:pt idx="33">
                  <c:v>1360000</c:v>
                </c:pt>
                <c:pt idx="34">
                  <c:v>1400000</c:v>
                </c:pt>
                <c:pt idx="35">
                  <c:v>1440000</c:v>
                </c:pt>
                <c:pt idx="36">
                  <c:v>1480000</c:v>
                </c:pt>
                <c:pt idx="37">
                  <c:v>1520000</c:v>
                </c:pt>
                <c:pt idx="38">
                  <c:v>1560000</c:v>
                </c:pt>
                <c:pt idx="39">
                  <c:v>1600000</c:v>
                </c:pt>
                <c:pt idx="40">
                  <c:v>1640000</c:v>
                </c:pt>
                <c:pt idx="41">
                  <c:v>1680000</c:v>
                </c:pt>
                <c:pt idx="42">
                  <c:v>1720000</c:v>
                </c:pt>
                <c:pt idx="43">
                  <c:v>1760000</c:v>
                </c:pt>
                <c:pt idx="44">
                  <c:v>1800000</c:v>
                </c:pt>
                <c:pt idx="45">
                  <c:v>1840000</c:v>
                </c:pt>
                <c:pt idx="46">
                  <c:v>1880000</c:v>
                </c:pt>
                <c:pt idx="47">
                  <c:v>1920000</c:v>
                </c:pt>
                <c:pt idx="48">
                  <c:v>1960000</c:v>
                </c:pt>
                <c:pt idx="49">
                  <c:v>2000000</c:v>
                </c:pt>
                <c:pt idx="50">
                  <c:v>2040000</c:v>
                </c:pt>
                <c:pt idx="51">
                  <c:v>2080000</c:v>
                </c:pt>
                <c:pt idx="52">
                  <c:v>2120000</c:v>
                </c:pt>
                <c:pt idx="53">
                  <c:v>2160000</c:v>
                </c:pt>
                <c:pt idx="54">
                  <c:v>2200000</c:v>
                </c:pt>
                <c:pt idx="55">
                  <c:v>2240000</c:v>
                </c:pt>
                <c:pt idx="56">
                  <c:v>2280000</c:v>
                </c:pt>
                <c:pt idx="57">
                  <c:v>2320000</c:v>
                </c:pt>
                <c:pt idx="58">
                  <c:v>2360000</c:v>
                </c:pt>
                <c:pt idx="59">
                  <c:v>2400000</c:v>
                </c:pt>
                <c:pt idx="60">
                  <c:v>2440000</c:v>
                </c:pt>
                <c:pt idx="61">
                  <c:v>2480000</c:v>
                </c:pt>
                <c:pt idx="62">
                  <c:v>2520000</c:v>
                </c:pt>
                <c:pt idx="63">
                  <c:v>2560000</c:v>
                </c:pt>
                <c:pt idx="64">
                  <c:v>2600000</c:v>
                </c:pt>
                <c:pt idx="65">
                  <c:v>2640000</c:v>
                </c:pt>
                <c:pt idx="66">
                  <c:v>2680000</c:v>
                </c:pt>
                <c:pt idx="67">
                  <c:v>2720000</c:v>
                </c:pt>
                <c:pt idx="68">
                  <c:v>2760000</c:v>
                </c:pt>
                <c:pt idx="69">
                  <c:v>2800000</c:v>
                </c:pt>
                <c:pt idx="70">
                  <c:v>2840000</c:v>
                </c:pt>
                <c:pt idx="71">
                  <c:v>2880000</c:v>
                </c:pt>
                <c:pt idx="72">
                  <c:v>2920000</c:v>
                </c:pt>
                <c:pt idx="73">
                  <c:v>2960000</c:v>
                </c:pt>
                <c:pt idx="74">
                  <c:v>3000000</c:v>
                </c:pt>
                <c:pt idx="75">
                  <c:v>3040000</c:v>
                </c:pt>
                <c:pt idx="76">
                  <c:v>3080000</c:v>
                </c:pt>
                <c:pt idx="77">
                  <c:v>3120000</c:v>
                </c:pt>
                <c:pt idx="78">
                  <c:v>3160000</c:v>
                </c:pt>
                <c:pt idx="79">
                  <c:v>3200000</c:v>
                </c:pt>
                <c:pt idx="80">
                  <c:v>3240000</c:v>
                </c:pt>
                <c:pt idx="81">
                  <c:v>3280000</c:v>
                </c:pt>
                <c:pt idx="82">
                  <c:v>3320000</c:v>
                </c:pt>
                <c:pt idx="83">
                  <c:v>3360000</c:v>
                </c:pt>
                <c:pt idx="84">
                  <c:v>3400000</c:v>
                </c:pt>
                <c:pt idx="85">
                  <c:v>3440000</c:v>
                </c:pt>
                <c:pt idx="86">
                  <c:v>3480000</c:v>
                </c:pt>
                <c:pt idx="87">
                  <c:v>3520000</c:v>
                </c:pt>
                <c:pt idx="88">
                  <c:v>3560000</c:v>
                </c:pt>
                <c:pt idx="89">
                  <c:v>3600000</c:v>
                </c:pt>
                <c:pt idx="90">
                  <c:v>3640000</c:v>
                </c:pt>
                <c:pt idx="91">
                  <c:v>3680000</c:v>
                </c:pt>
                <c:pt idx="92">
                  <c:v>3720000</c:v>
                </c:pt>
                <c:pt idx="93">
                  <c:v>3760000</c:v>
                </c:pt>
                <c:pt idx="94">
                  <c:v>3800000</c:v>
                </c:pt>
                <c:pt idx="95">
                  <c:v>3840000</c:v>
                </c:pt>
                <c:pt idx="96">
                  <c:v>3880000</c:v>
                </c:pt>
                <c:pt idx="97">
                  <c:v>3920000</c:v>
                </c:pt>
                <c:pt idx="98">
                  <c:v>3960000</c:v>
                </c:pt>
                <c:pt idx="99">
                  <c:v>4000000</c:v>
                </c:pt>
                <c:pt idx="100">
                  <c:v>4040000</c:v>
                </c:pt>
                <c:pt idx="101">
                  <c:v>4080000</c:v>
                </c:pt>
                <c:pt idx="102">
                  <c:v>4120000</c:v>
                </c:pt>
                <c:pt idx="103">
                  <c:v>4160000</c:v>
                </c:pt>
                <c:pt idx="104">
                  <c:v>4200000</c:v>
                </c:pt>
                <c:pt idx="105">
                  <c:v>4240000</c:v>
                </c:pt>
                <c:pt idx="106">
                  <c:v>4280000</c:v>
                </c:pt>
                <c:pt idx="107">
                  <c:v>4320000</c:v>
                </c:pt>
                <c:pt idx="108">
                  <c:v>4360000</c:v>
                </c:pt>
                <c:pt idx="109">
                  <c:v>4400000</c:v>
                </c:pt>
                <c:pt idx="110">
                  <c:v>4440000</c:v>
                </c:pt>
                <c:pt idx="111">
                  <c:v>4480000</c:v>
                </c:pt>
                <c:pt idx="112">
                  <c:v>4520000</c:v>
                </c:pt>
                <c:pt idx="113">
                  <c:v>4560000</c:v>
                </c:pt>
                <c:pt idx="114">
                  <c:v>4600000</c:v>
                </c:pt>
                <c:pt idx="115">
                  <c:v>4640000</c:v>
                </c:pt>
                <c:pt idx="116">
                  <c:v>4680000</c:v>
                </c:pt>
                <c:pt idx="117">
                  <c:v>4720000</c:v>
                </c:pt>
                <c:pt idx="118">
                  <c:v>4760000</c:v>
                </c:pt>
                <c:pt idx="119">
                  <c:v>4800000</c:v>
                </c:pt>
                <c:pt idx="120">
                  <c:v>4840000</c:v>
                </c:pt>
                <c:pt idx="121">
                  <c:v>4880000</c:v>
                </c:pt>
                <c:pt idx="122">
                  <c:v>4920000</c:v>
                </c:pt>
                <c:pt idx="123">
                  <c:v>4960000</c:v>
                </c:pt>
                <c:pt idx="124">
                  <c:v>5000000</c:v>
                </c:pt>
                <c:pt idx="125">
                  <c:v>5040000</c:v>
                </c:pt>
                <c:pt idx="126">
                  <c:v>5080000</c:v>
                </c:pt>
                <c:pt idx="127">
                  <c:v>5120000</c:v>
                </c:pt>
                <c:pt idx="128">
                  <c:v>5160000</c:v>
                </c:pt>
                <c:pt idx="129">
                  <c:v>5200000</c:v>
                </c:pt>
                <c:pt idx="130">
                  <c:v>5240000</c:v>
                </c:pt>
                <c:pt idx="131">
                  <c:v>5280000</c:v>
                </c:pt>
                <c:pt idx="132">
                  <c:v>5320000</c:v>
                </c:pt>
                <c:pt idx="133">
                  <c:v>5360000</c:v>
                </c:pt>
                <c:pt idx="134">
                  <c:v>5400000</c:v>
                </c:pt>
                <c:pt idx="135">
                  <c:v>5440000</c:v>
                </c:pt>
                <c:pt idx="136">
                  <c:v>5480000</c:v>
                </c:pt>
                <c:pt idx="137">
                  <c:v>5520000</c:v>
                </c:pt>
                <c:pt idx="138">
                  <c:v>5560000</c:v>
                </c:pt>
                <c:pt idx="139">
                  <c:v>5600000</c:v>
                </c:pt>
                <c:pt idx="140">
                  <c:v>5640000</c:v>
                </c:pt>
                <c:pt idx="141">
                  <c:v>5680000</c:v>
                </c:pt>
                <c:pt idx="142">
                  <c:v>5720000</c:v>
                </c:pt>
                <c:pt idx="143">
                  <c:v>5760000</c:v>
                </c:pt>
                <c:pt idx="144">
                  <c:v>5800000</c:v>
                </c:pt>
                <c:pt idx="145">
                  <c:v>5840000</c:v>
                </c:pt>
                <c:pt idx="146">
                  <c:v>5880000</c:v>
                </c:pt>
                <c:pt idx="147">
                  <c:v>5920000</c:v>
                </c:pt>
                <c:pt idx="148">
                  <c:v>5960000</c:v>
                </c:pt>
                <c:pt idx="149">
                  <c:v>6000000</c:v>
                </c:pt>
                <c:pt idx="150">
                  <c:v>6040000</c:v>
                </c:pt>
                <c:pt idx="151">
                  <c:v>6080000</c:v>
                </c:pt>
                <c:pt idx="152">
                  <c:v>6120000</c:v>
                </c:pt>
                <c:pt idx="153">
                  <c:v>6160000</c:v>
                </c:pt>
                <c:pt idx="154">
                  <c:v>6200000</c:v>
                </c:pt>
                <c:pt idx="155">
                  <c:v>6240000</c:v>
                </c:pt>
                <c:pt idx="156">
                  <c:v>6280000</c:v>
                </c:pt>
                <c:pt idx="157">
                  <c:v>6320000</c:v>
                </c:pt>
                <c:pt idx="158">
                  <c:v>6360000</c:v>
                </c:pt>
                <c:pt idx="159">
                  <c:v>6400000</c:v>
                </c:pt>
                <c:pt idx="160">
                  <c:v>6440000</c:v>
                </c:pt>
                <c:pt idx="161">
                  <c:v>6480000</c:v>
                </c:pt>
                <c:pt idx="162">
                  <c:v>6520000</c:v>
                </c:pt>
                <c:pt idx="163">
                  <c:v>6560000</c:v>
                </c:pt>
                <c:pt idx="164">
                  <c:v>6600000</c:v>
                </c:pt>
                <c:pt idx="165">
                  <c:v>6640000</c:v>
                </c:pt>
                <c:pt idx="166">
                  <c:v>6680000</c:v>
                </c:pt>
                <c:pt idx="167">
                  <c:v>6720000</c:v>
                </c:pt>
                <c:pt idx="168">
                  <c:v>6760000</c:v>
                </c:pt>
                <c:pt idx="169">
                  <c:v>6800000</c:v>
                </c:pt>
                <c:pt idx="170">
                  <c:v>6840000</c:v>
                </c:pt>
                <c:pt idx="171">
                  <c:v>6880000</c:v>
                </c:pt>
                <c:pt idx="172">
                  <c:v>6920000</c:v>
                </c:pt>
                <c:pt idx="173">
                  <c:v>6960000</c:v>
                </c:pt>
                <c:pt idx="174">
                  <c:v>7000000</c:v>
                </c:pt>
                <c:pt idx="175">
                  <c:v>7040000</c:v>
                </c:pt>
                <c:pt idx="176">
                  <c:v>7080000</c:v>
                </c:pt>
                <c:pt idx="177">
                  <c:v>7120000</c:v>
                </c:pt>
                <c:pt idx="178">
                  <c:v>7160000</c:v>
                </c:pt>
                <c:pt idx="179">
                  <c:v>7200000</c:v>
                </c:pt>
                <c:pt idx="180">
                  <c:v>7240000</c:v>
                </c:pt>
                <c:pt idx="181">
                  <c:v>7280000</c:v>
                </c:pt>
                <c:pt idx="182">
                  <c:v>7320000</c:v>
                </c:pt>
                <c:pt idx="183">
                  <c:v>7360000</c:v>
                </c:pt>
                <c:pt idx="184">
                  <c:v>7400000</c:v>
                </c:pt>
                <c:pt idx="185">
                  <c:v>7440000</c:v>
                </c:pt>
                <c:pt idx="186">
                  <c:v>7480000</c:v>
                </c:pt>
                <c:pt idx="187">
                  <c:v>7520000</c:v>
                </c:pt>
                <c:pt idx="188">
                  <c:v>7560000</c:v>
                </c:pt>
                <c:pt idx="189">
                  <c:v>7600000</c:v>
                </c:pt>
                <c:pt idx="190">
                  <c:v>7640000</c:v>
                </c:pt>
                <c:pt idx="191">
                  <c:v>7680000</c:v>
                </c:pt>
                <c:pt idx="192">
                  <c:v>7720000</c:v>
                </c:pt>
                <c:pt idx="193">
                  <c:v>7760000</c:v>
                </c:pt>
                <c:pt idx="194">
                  <c:v>7800000</c:v>
                </c:pt>
                <c:pt idx="195">
                  <c:v>7840000</c:v>
                </c:pt>
                <c:pt idx="196">
                  <c:v>7880000</c:v>
                </c:pt>
                <c:pt idx="197">
                  <c:v>7920000</c:v>
                </c:pt>
                <c:pt idx="198">
                  <c:v>7960000</c:v>
                </c:pt>
                <c:pt idx="199">
                  <c:v>8000000</c:v>
                </c:pt>
                <c:pt idx="200">
                  <c:v>8040000</c:v>
                </c:pt>
                <c:pt idx="201">
                  <c:v>8080000</c:v>
                </c:pt>
                <c:pt idx="202">
                  <c:v>8120000</c:v>
                </c:pt>
                <c:pt idx="203">
                  <c:v>8160000</c:v>
                </c:pt>
                <c:pt idx="204">
                  <c:v>8200000</c:v>
                </c:pt>
                <c:pt idx="205">
                  <c:v>8240000</c:v>
                </c:pt>
                <c:pt idx="206">
                  <c:v>8280000</c:v>
                </c:pt>
                <c:pt idx="207">
                  <c:v>8320000</c:v>
                </c:pt>
                <c:pt idx="208">
                  <c:v>8360000</c:v>
                </c:pt>
                <c:pt idx="209">
                  <c:v>8400000</c:v>
                </c:pt>
                <c:pt idx="210">
                  <c:v>8440000</c:v>
                </c:pt>
                <c:pt idx="211">
                  <c:v>8480000</c:v>
                </c:pt>
                <c:pt idx="212">
                  <c:v>8520000</c:v>
                </c:pt>
                <c:pt idx="213">
                  <c:v>8560000</c:v>
                </c:pt>
                <c:pt idx="214">
                  <c:v>8600000</c:v>
                </c:pt>
                <c:pt idx="215">
                  <c:v>8640000</c:v>
                </c:pt>
                <c:pt idx="216">
                  <c:v>8680000</c:v>
                </c:pt>
                <c:pt idx="217">
                  <c:v>8720000</c:v>
                </c:pt>
                <c:pt idx="218">
                  <c:v>8760000</c:v>
                </c:pt>
                <c:pt idx="219">
                  <c:v>8800000</c:v>
                </c:pt>
                <c:pt idx="220">
                  <c:v>8840000</c:v>
                </c:pt>
                <c:pt idx="221">
                  <c:v>8880000</c:v>
                </c:pt>
                <c:pt idx="222">
                  <c:v>8920000</c:v>
                </c:pt>
                <c:pt idx="223">
                  <c:v>8960000</c:v>
                </c:pt>
                <c:pt idx="224">
                  <c:v>9000000</c:v>
                </c:pt>
                <c:pt idx="225">
                  <c:v>9040000</c:v>
                </c:pt>
                <c:pt idx="226">
                  <c:v>9080000</c:v>
                </c:pt>
                <c:pt idx="227">
                  <c:v>9120000</c:v>
                </c:pt>
                <c:pt idx="228">
                  <c:v>9160000</c:v>
                </c:pt>
                <c:pt idx="229">
                  <c:v>9200000</c:v>
                </c:pt>
                <c:pt idx="230">
                  <c:v>9240000</c:v>
                </c:pt>
                <c:pt idx="231">
                  <c:v>9280000</c:v>
                </c:pt>
                <c:pt idx="232">
                  <c:v>9320000</c:v>
                </c:pt>
                <c:pt idx="233">
                  <c:v>9360000</c:v>
                </c:pt>
                <c:pt idx="234">
                  <c:v>9400000</c:v>
                </c:pt>
                <c:pt idx="235">
                  <c:v>9440000</c:v>
                </c:pt>
                <c:pt idx="236">
                  <c:v>9480000</c:v>
                </c:pt>
                <c:pt idx="237">
                  <c:v>9520000</c:v>
                </c:pt>
                <c:pt idx="238">
                  <c:v>9560000</c:v>
                </c:pt>
                <c:pt idx="239">
                  <c:v>9600000</c:v>
                </c:pt>
                <c:pt idx="240">
                  <c:v>9640000</c:v>
                </c:pt>
                <c:pt idx="241">
                  <c:v>9680000</c:v>
                </c:pt>
                <c:pt idx="242">
                  <c:v>9720000</c:v>
                </c:pt>
                <c:pt idx="243">
                  <c:v>9760000</c:v>
                </c:pt>
                <c:pt idx="244">
                  <c:v>9800000</c:v>
                </c:pt>
                <c:pt idx="245">
                  <c:v>9840000</c:v>
                </c:pt>
                <c:pt idx="246">
                  <c:v>9880000</c:v>
                </c:pt>
                <c:pt idx="247">
                  <c:v>9920000</c:v>
                </c:pt>
                <c:pt idx="248">
                  <c:v>9960000</c:v>
                </c:pt>
                <c:pt idx="249">
                  <c:v>10000000</c:v>
                </c:pt>
                <c:pt idx="250">
                  <c:v>10040000</c:v>
                </c:pt>
                <c:pt idx="251">
                  <c:v>10080000</c:v>
                </c:pt>
                <c:pt idx="252">
                  <c:v>10120000</c:v>
                </c:pt>
                <c:pt idx="253">
                  <c:v>10160000</c:v>
                </c:pt>
                <c:pt idx="254">
                  <c:v>10200000</c:v>
                </c:pt>
                <c:pt idx="255">
                  <c:v>10240000</c:v>
                </c:pt>
                <c:pt idx="256">
                  <c:v>10280000</c:v>
                </c:pt>
                <c:pt idx="257">
                  <c:v>10320000</c:v>
                </c:pt>
                <c:pt idx="258">
                  <c:v>10360000</c:v>
                </c:pt>
                <c:pt idx="259">
                  <c:v>10400000</c:v>
                </c:pt>
                <c:pt idx="260">
                  <c:v>10440000</c:v>
                </c:pt>
                <c:pt idx="261">
                  <c:v>10480000</c:v>
                </c:pt>
                <c:pt idx="262">
                  <c:v>10520000</c:v>
                </c:pt>
                <c:pt idx="263">
                  <c:v>10560000</c:v>
                </c:pt>
                <c:pt idx="264">
                  <c:v>10600000</c:v>
                </c:pt>
                <c:pt idx="265">
                  <c:v>10640000</c:v>
                </c:pt>
                <c:pt idx="266">
                  <c:v>10680000</c:v>
                </c:pt>
                <c:pt idx="267">
                  <c:v>10720000</c:v>
                </c:pt>
                <c:pt idx="268">
                  <c:v>10760000</c:v>
                </c:pt>
                <c:pt idx="269">
                  <c:v>10800000</c:v>
                </c:pt>
                <c:pt idx="270">
                  <c:v>10840000</c:v>
                </c:pt>
                <c:pt idx="271">
                  <c:v>10880000</c:v>
                </c:pt>
                <c:pt idx="272">
                  <c:v>10920000</c:v>
                </c:pt>
                <c:pt idx="273">
                  <c:v>10960000</c:v>
                </c:pt>
                <c:pt idx="274">
                  <c:v>11000000</c:v>
                </c:pt>
                <c:pt idx="275">
                  <c:v>11040000</c:v>
                </c:pt>
                <c:pt idx="276">
                  <c:v>11080000</c:v>
                </c:pt>
                <c:pt idx="277">
                  <c:v>11120000</c:v>
                </c:pt>
                <c:pt idx="278">
                  <c:v>11160000</c:v>
                </c:pt>
                <c:pt idx="279">
                  <c:v>11200000</c:v>
                </c:pt>
                <c:pt idx="280">
                  <c:v>11240000</c:v>
                </c:pt>
                <c:pt idx="281">
                  <c:v>11280000</c:v>
                </c:pt>
                <c:pt idx="282">
                  <c:v>11320000</c:v>
                </c:pt>
                <c:pt idx="283">
                  <c:v>11360000</c:v>
                </c:pt>
                <c:pt idx="284">
                  <c:v>11400000</c:v>
                </c:pt>
                <c:pt idx="285">
                  <c:v>11440000</c:v>
                </c:pt>
                <c:pt idx="286">
                  <c:v>11480000</c:v>
                </c:pt>
                <c:pt idx="287">
                  <c:v>11520000</c:v>
                </c:pt>
                <c:pt idx="288">
                  <c:v>11560000</c:v>
                </c:pt>
                <c:pt idx="289">
                  <c:v>11600000</c:v>
                </c:pt>
                <c:pt idx="290">
                  <c:v>11640000</c:v>
                </c:pt>
                <c:pt idx="291">
                  <c:v>11680000</c:v>
                </c:pt>
                <c:pt idx="292">
                  <c:v>11720000</c:v>
                </c:pt>
                <c:pt idx="293">
                  <c:v>11760000</c:v>
                </c:pt>
                <c:pt idx="294">
                  <c:v>11800000</c:v>
                </c:pt>
                <c:pt idx="295">
                  <c:v>11840000</c:v>
                </c:pt>
                <c:pt idx="296">
                  <c:v>11880000</c:v>
                </c:pt>
                <c:pt idx="297">
                  <c:v>11920000</c:v>
                </c:pt>
                <c:pt idx="298">
                  <c:v>11960000</c:v>
                </c:pt>
                <c:pt idx="299">
                  <c:v>12000000</c:v>
                </c:pt>
                <c:pt idx="300">
                  <c:v>12040000</c:v>
                </c:pt>
                <c:pt idx="301">
                  <c:v>12080000</c:v>
                </c:pt>
                <c:pt idx="302">
                  <c:v>12120000</c:v>
                </c:pt>
                <c:pt idx="303">
                  <c:v>12160000</c:v>
                </c:pt>
                <c:pt idx="304">
                  <c:v>12200000</c:v>
                </c:pt>
                <c:pt idx="305">
                  <c:v>12240000</c:v>
                </c:pt>
                <c:pt idx="306">
                  <c:v>12280000</c:v>
                </c:pt>
                <c:pt idx="307">
                  <c:v>12320000</c:v>
                </c:pt>
                <c:pt idx="308">
                  <c:v>12360000</c:v>
                </c:pt>
                <c:pt idx="309">
                  <c:v>12400000</c:v>
                </c:pt>
                <c:pt idx="310">
                  <c:v>12440000</c:v>
                </c:pt>
                <c:pt idx="311">
                  <c:v>12480000</c:v>
                </c:pt>
                <c:pt idx="312">
                  <c:v>12520000</c:v>
                </c:pt>
                <c:pt idx="313">
                  <c:v>12560000</c:v>
                </c:pt>
                <c:pt idx="314">
                  <c:v>12600000</c:v>
                </c:pt>
                <c:pt idx="315">
                  <c:v>12640000</c:v>
                </c:pt>
                <c:pt idx="316">
                  <c:v>12680000</c:v>
                </c:pt>
                <c:pt idx="317">
                  <c:v>12720000</c:v>
                </c:pt>
                <c:pt idx="318">
                  <c:v>12760000</c:v>
                </c:pt>
                <c:pt idx="319">
                  <c:v>12800000</c:v>
                </c:pt>
                <c:pt idx="320">
                  <c:v>12840000</c:v>
                </c:pt>
                <c:pt idx="321">
                  <c:v>12880000</c:v>
                </c:pt>
                <c:pt idx="322">
                  <c:v>12920000</c:v>
                </c:pt>
                <c:pt idx="323">
                  <c:v>12960000</c:v>
                </c:pt>
                <c:pt idx="324">
                  <c:v>13000000</c:v>
                </c:pt>
                <c:pt idx="325">
                  <c:v>13040000</c:v>
                </c:pt>
                <c:pt idx="326">
                  <c:v>13080000</c:v>
                </c:pt>
                <c:pt idx="327">
                  <c:v>13120000</c:v>
                </c:pt>
                <c:pt idx="328">
                  <c:v>13160000</c:v>
                </c:pt>
                <c:pt idx="329">
                  <c:v>13200000</c:v>
                </c:pt>
                <c:pt idx="330">
                  <c:v>13240000</c:v>
                </c:pt>
                <c:pt idx="331">
                  <c:v>13280000</c:v>
                </c:pt>
                <c:pt idx="332">
                  <c:v>13320000</c:v>
                </c:pt>
                <c:pt idx="333">
                  <c:v>13360000</c:v>
                </c:pt>
                <c:pt idx="334">
                  <c:v>13400000</c:v>
                </c:pt>
                <c:pt idx="335">
                  <c:v>13440000</c:v>
                </c:pt>
                <c:pt idx="336">
                  <c:v>13480000</c:v>
                </c:pt>
                <c:pt idx="337">
                  <c:v>13520000</c:v>
                </c:pt>
                <c:pt idx="338">
                  <c:v>13560000</c:v>
                </c:pt>
                <c:pt idx="339">
                  <c:v>13600000</c:v>
                </c:pt>
                <c:pt idx="340">
                  <c:v>13640000</c:v>
                </c:pt>
                <c:pt idx="341">
                  <c:v>13680000</c:v>
                </c:pt>
                <c:pt idx="342">
                  <c:v>13720000</c:v>
                </c:pt>
                <c:pt idx="343">
                  <c:v>13760000</c:v>
                </c:pt>
                <c:pt idx="344">
                  <c:v>13800000</c:v>
                </c:pt>
                <c:pt idx="345">
                  <c:v>13840000</c:v>
                </c:pt>
                <c:pt idx="346">
                  <c:v>13880000</c:v>
                </c:pt>
                <c:pt idx="347">
                  <c:v>13920000</c:v>
                </c:pt>
                <c:pt idx="348">
                  <c:v>13960000</c:v>
                </c:pt>
                <c:pt idx="349">
                  <c:v>14000000</c:v>
                </c:pt>
                <c:pt idx="350">
                  <c:v>14040000</c:v>
                </c:pt>
                <c:pt idx="351">
                  <c:v>14080000</c:v>
                </c:pt>
                <c:pt idx="352">
                  <c:v>14120000</c:v>
                </c:pt>
                <c:pt idx="353">
                  <c:v>14160000</c:v>
                </c:pt>
                <c:pt idx="354">
                  <c:v>14200000</c:v>
                </c:pt>
                <c:pt idx="355">
                  <c:v>14240000</c:v>
                </c:pt>
                <c:pt idx="356">
                  <c:v>14280000</c:v>
                </c:pt>
                <c:pt idx="357">
                  <c:v>14320000</c:v>
                </c:pt>
                <c:pt idx="358">
                  <c:v>14360000</c:v>
                </c:pt>
                <c:pt idx="359">
                  <c:v>14400000</c:v>
                </c:pt>
                <c:pt idx="360">
                  <c:v>14440000</c:v>
                </c:pt>
                <c:pt idx="361">
                  <c:v>14480000</c:v>
                </c:pt>
                <c:pt idx="362">
                  <c:v>14520000</c:v>
                </c:pt>
                <c:pt idx="363">
                  <c:v>14560000</c:v>
                </c:pt>
                <c:pt idx="364">
                  <c:v>14600000</c:v>
                </c:pt>
                <c:pt idx="365">
                  <c:v>14640000</c:v>
                </c:pt>
                <c:pt idx="366">
                  <c:v>14680000</c:v>
                </c:pt>
                <c:pt idx="367">
                  <c:v>14720000</c:v>
                </c:pt>
                <c:pt idx="368">
                  <c:v>14760000</c:v>
                </c:pt>
                <c:pt idx="369">
                  <c:v>14800000</c:v>
                </c:pt>
                <c:pt idx="370">
                  <c:v>14840000</c:v>
                </c:pt>
                <c:pt idx="371">
                  <c:v>14880000</c:v>
                </c:pt>
                <c:pt idx="372">
                  <c:v>14920000</c:v>
                </c:pt>
                <c:pt idx="373">
                  <c:v>14960000</c:v>
                </c:pt>
                <c:pt idx="374">
                  <c:v>15000000</c:v>
                </c:pt>
                <c:pt idx="375">
                  <c:v>15040000</c:v>
                </c:pt>
                <c:pt idx="376">
                  <c:v>15080000</c:v>
                </c:pt>
                <c:pt idx="377">
                  <c:v>15120000</c:v>
                </c:pt>
                <c:pt idx="378">
                  <c:v>15160000</c:v>
                </c:pt>
                <c:pt idx="379">
                  <c:v>15200000</c:v>
                </c:pt>
                <c:pt idx="380">
                  <c:v>15240000</c:v>
                </c:pt>
                <c:pt idx="381">
                  <c:v>15280000</c:v>
                </c:pt>
                <c:pt idx="382">
                  <c:v>15320000</c:v>
                </c:pt>
                <c:pt idx="383">
                  <c:v>15360000</c:v>
                </c:pt>
                <c:pt idx="384">
                  <c:v>15400000</c:v>
                </c:pt>
                <c:pt idx="385">
                  <c:v>15440000</c:v>
                </c:pt>
                <c:pt idx="386">
                  <c:v>15480000</c:v>
                </c:pt>
                <c:pt idx="387">
                  <c:v>15520000</c:v>
                </c:pt>
                <c:pt idx="388">
                  <c:v>15560000</c:v>
                </c:pt>
                <c:pt idx="389">
                  <c:v>15600000</c:v>
                </c:pt>
                <c:pt idx="390">
                  <c:v>15640000</c:v>
                </c:pt>
                <c:pt idx="391">
                  <c:v>15680000</c:v>
                </c:pt>
                <c:pt idx="392">
                  <c:v>15720000</c:v>
                </c:pt>
                <c:pt idx="393">
                  <c:v>15760000</c:v>
                </c:pt>
                <c:pt idx="394">
                  <c:v>15800000</c:v>
                </c:pt>
                <c:pt idx="395">
                  <c:v>15840000</c:v>
                </c:pt>
                <c:pt idx="396">
                  <c:v>15880000</c:v>
                </c:pt>
                <c:pt idx="397">
                  <c:v>15920000</c:v>
                </c:pt>
                <c:pt idx="398">
                  <c:v>15960000</c:v>
                </c:pt>
                <c:pt idx="399">
                  <c:v>16000000</c:v>
                </c:pt>
                <c:pt idx="400">
                  <c:v>16040000</c:v>
                </c:pt>
                <c:pt idx="401">
                  <c:v>16080000</c:v>
                </c:pt>
                <c:pt idx="402">
                  <c:v>16120000</c:v>
                </c:pt>
                <c:pt idx="403">
                  <c:v>16160000</c:v>
                </c:pt>
                <c:pt idx="404">
                  <c:v>16200000</c:v>
                </c:pt>
                <c:pt idx="405">
                  <c:v>16240000</c:v>
                </c:pt>
                <c:pt idx="406">
                  <c:v>16280000</c:v>
                </c:pt>
                <c:pt idx="407">
                  <c:v>16320000</c:v>
                </c:pt>
                <c:pt idx="408">
                  <c:v>16360000</c:v>
                </c:pt>
                <c:pt idx="409">
                  <c:v>16400000</c:v>
                </c:pt>
                <c:pt idx="410">
                  <c:v>16440000</c:v>
                </c:pt>
                <c:pt idx="411">
                  <c:v>16480000</c:v>
                </c:pt>
                <c:pt idx="412">
                  <c:v>16520000</c:v>
                </c:pt>
                <c:pt idx="413">
                  <c:v>16560000</c:v>
                </c:pt>
                <c:pt idx="414">
                  <c:v>16600000</c:v>
                </c:pt>
                <c:pt idx="415">
                  <c:v>16640000</c:v>
                </c:pt>
                <c:pt idx="416">
                  <c:v>16680000</c:v>
                </c:pt>
                <c:pt idx="417">
                  <c:v>16720000</c:v>
                </c:pt>
                <c:pt idx="418">
                  <c:v>16760000</c:v>
                </c:pt>
                <c:pt idx="419">
                  <c:v>16800000</c:v>
                </c:pt>
                <c:pt idx="420">
                  <c:v>16840000</c:v>
                </c:pt>
                <c:pt idx="421">
                  <c:v>16880000</c:v>
                </c:pt>
                <c:pt idx="422">
                  <c:v>16920000</c:v>
                </c:pt>
                <c:pt idx="423">
                  <c:v>16960000</c:v>
                </c:pt>
                <c:pt idx="424">
                  <c:v>17000000</c:v>
                </c:pt>
                <c:pt idx="425">
                  <c:v>17040000</c:v>
                </c:pt>
                <c:pt idx="426">
                  <c:v>17080000</c:v>
                </c:pt>
                <c:pt idx="427">
                  <c:v>17120000</c:v>
                </c:pt>
                <c:pt idx="428">
                  <c:v>17160000</c:v>
                </c:pt>
                <c:pt idx="429">
                  <c:v>17200000</c:v>
                </c:pt>
                <c:pt idx="430">
                  <c:v>17240000</c:v>
                </c:pt>
                <c:pt idx="431">
                  <c:v>17280000</c:v>
                </c:pt>
                <c:pt idx="432">
                  <c:v>17320000</c:v>
                </c:pt>
                <c:pt idx="433">
                  <c:v>17360000</c:v>
                </c:pt>
                <c:pt idx="434">
                  <c:v>17400000</c:v>
                </c:pt>
                <c:pt idx="435">
                  <c:v>17440000</c:v>
                </c:pt>
                <c:pt idx="436">
                  <c:v>17480000</c:v>
                </c:pt>
                <c:pt idx="437">
                  <c:v>17520000</c:v>
                </c:pt>
                <c:pt idx="438">
                  <c:v>17560000</c:v>
                </c:pt>
                <c:pt idx="439">
                  <c:v>17600000</c:v>
                </c:pt>
                <c:pt idx="440">
                  <c:v>17640000</c:v>
                </c:pt>
                <c:pt idx="441">
                  <c:v>17680000</c:v>
                </c:pt>
                <c:pt idx="442">
                  <c:v>17720000</c:v>
                </c:pt>
                <c:pt idx="443">
                  <c:v>17760000</c:v>
                </c:pt>
                <c:pt idx="444">
                  <c:v>17800000</c:v>
                </c:pt>
                <c:pt idx="445">
                  <c:v>17840000</c:v>
                </c:pt>
                <c:pt idx="446">
                  <c:v>17880000</c:v>
                </c:pt>
                <c:pt idx="447">
                  <c:v>17920000</c:v>
                </c:pt>
                <c:pt idx="448">
                  <c:v>17960000</c:v>
                </c:pt>
                <c:pt idx="449">
                  <c:v>18000000</c:v>
                </c:pt>
                <c:pt idx="450">
                  <c:v>18040000</c:v>
                </c:pt>
                <c:pt idx="451">
                  <c:v>18080000</c:v>
                </c:pt>
                <c:pt idx="452">
                  <c:v>18120000</c:v>
                </c:pt>
                <c:pt idx="453">
                  <c:v>18160000</c:v>
                </c:pt>
                <c:pt idx="454">
                  <c:v>18200000</c:v>
                </c:pt>
                <c:pt idx="455">
                  <c:v>18240000</c:v>
                </c:pt>
                <c:pt idx="456">
                  <c:v>18280000</c:v>
                </c:pt>
                <c:pt idx="457">
                  <c:v>18320000</c:v>
                </c:pt>
                <c:pt idx="458">
                  <c:v>18360000</c:v>
                </c:pt>
                <c:pt idx="459">
                  <c:v>18400000</c:v>
                </c:pt>
                <c:pt idx="460">
                  <c:v>18440000</c:v>
                </c:pt>
                <c:pt idx="461">
                  <c:v>18480000</c:v>
                </c:pt>
                <c:pt idx="462">
                  <c:v>18520000</c:v>
                </c:pt>
                <c:pt idx="463">
                  <c:v>18560000</c:v>
                </c:pt>
                <c:pt idx="464">
                  <c:v>18600000</c:v>
                </c:pt>
                <c:pt idx="465">
                  <c:v>18640000</c:v>
                </c:pt>
                <c:pt idx="466">
                  <c:v>18680000</c:v>
                </c:pt>
                <c:pt idx="467">
                  <c:v>18720000</c:v>
                </c:pt>
                <c:pt idx="468">
                  <c:v>18760000</c:v>
                </c:pt>
                <c:pt idx="469">
                  <c:v>18800000</c:v>
                </c:pt>
                <c:pt idx="470">
                  <c:v>18840000</c:v>
                </c:pt>
                <c:pt idx="471">
                  <c:v>18880000</c:v>
                </c:pt>
                <c:pt idx="472">
                  <c:v>18920000</c:v>
                </c:pt>
                <c:pt idx="473">
                  <c:v>18960000</c:v>
                </c:pt>
                <c:pt idx="474">
                  <c:v>19000000</c:v>
                </c:pt>
                <c:pt idx="475">
                  <c:v>19040000</c:v>
                </c:pt>
                <c:pt idx="476">
                  <c:v>19080000</c:v>
                </c:pt>
                <c:pt idx="477">
                  <c:v>19120000</c:v>
                </c:pt>
                <c:pt idx="478">
                  <c:v>19160000</c:v>
                </c:pt>
                <c:pt idx="479">
                  <c:v>19200000</c:v>
                </c:pt>
                <c:pt idx="480">
                  <c:v>19240000</c:v>
                </c:pt>
                <c:pt idx="481">
                  <c:v>19280000</c:v>
                </c:pt>
                <c:pt idx="482">
                  <c:v>19320000</c:v>
                </c:pt>
                <c:pt idx="483">
                  <c:v>19360000</c:v>
                </c:pt>
                <c:pt idx="484">
                  <c:v>19400000</c:v>
                </c:pt>
                <c:pt idx="485">
                  <c:v>19440000</c:v>
                </c:pt>
                <c:pt idx="486">
                  <c:v>19480000</c:v>
                </c:pt>
                <c:pt idx="487">
                  <c:v>19520000</c:v>
                </c:pt>
                <c:pt idx="488">
                  <c:v>19560000</c:v>
                </c:pt>
                <c:pt idx="489">
                  <c:v>19600000</c:v>
                </c:pt>
                <c:pt idx="490">
                  <c:v>19640000</c:v>
                </c:pt>
                <c:pt idx="491">
                  <c:v>19680000</c:v>
                </c:pt>
                <c:pt idx="492">
                  <c:v>19720000</c:v>
                </c:pt>
                <c:pt idx="493">
                  <c:v>19760000</c:v>
                </c:pt>
                <c:pt idx="494">
                  <c:v>19800000</c:v>
                </c:pt>
                <c:pt idx="495">
                  <c:v>19840000</c:v>
                </c:pt>
                <c:pt idx="496">
                  <c:v>19880000</c:v>
                </c:pt>
                <c:pt idx="497">
                  <c:v>19920000</c:v>
                </c:pt>
                <c:pt idx="498">
                  <c:v>19960000</c:v>
                </c:pt>
                <c:pt idx="499">
                  <c:v>20000000</c:v>
                </c:pt>
                <c:pt idx="500">
                  <c:v>20040000</c:v>
                </c:pt>
                <c:pt idx="501">
                  <c:v>20080000</c:v>
                </c:pt>
                <c:pt idx="502">
                  <c:v>20120000</c:v>
                </c:pt>
                <c:pt idx="503">
                  <c:v>20160000</c:v>
                </c:pt>
                <c:pt idx="504">
                  <c:v>20200000</c:v>
                </c:pt>
                <c:pt idx="505">
                  <c:v>20240000</c:v>
                </c:pt>
                <c:pt idx="506">
                  <c:v>20280000</c:v>
                </c:pt>
                <c:pt idx="507">
                  <c:v>20320000</c:v>
                </c:pt>
                <c:pt idx="508">
                  <c:v>20360000</c:v>
                </c:pt>
                <c:pt idx="509">
                  <c:v>20400000</c:v>
                </c:pt>
                <c:pt idx="510">
                  <c:v>20440000</c:v>
                </c:pt>
                <c:pt idx="511">
                  <c:v>20480000</c:v>
                </c:pt>
                <c:pt idx="512">
                  <c:v>20520000</c:v>
                </c:pt>
                <c:pt idx="513">
                  <c:v>20560000</c:v>
                </c:pt>
                <c:pt idx="514">
                  <c:v>20600000</c:v>
                </c:pt>
                <c:pt idx="515">
                  <c:v>20640000</c:v>
                </c:pt>
                <c:pt idx="516">
                  <c:v>20680000</c:v>
                </c:pt>
                <c:pt idx="517">
                  <c:v>20720000</c:v>
                </c:pt>
                <c:pt idx="518">
                  <c:v>20760000</c:v>
                </c:pt>
                <c:pt idx="519">
                  <c:v>20800000</c:v>
                </c:pt>
                <c:pt idx="520">
                  <c:v>20840000</c:v>
                </c:pt>
                <c:pt idx="521">
                  <c:v>20880000</c:v>
                </c:pt>
                <c:pt idx="522">
                  <c:v>20920000</c:v>
                </c:pt>
                <c:pt idx="523">
                  <c:v>20960000</c:v>
                </c:pt>
                <c:pt idx="524">
                  <c:v>21000000</c:v>
                </c:pt>
                <c:pt idx="525">
                  <c:v>21040000</c:v>
                </c:pt>
                <c:pt idx="526">
                  <c:v>21080000</c:v>
                </c:pt>
                <c:pt idx="527">
                  <c:v>21120000</c:v>
                </c:pt>
                <c:pt idx="528">
                  <c:v>21160000</c:v>
                </c:pt>
                <c:pt idx="529">
                  <c:v>21200000</c:v>
                </c:pt>
                <c:pt idx="530">
                  <c:v>21240000</c:v>
                </c:pt>
                <c:pt idx="531">
                  <c:v>21280000</c:v>
                </c:pt>
                <c:pt idx="532">
                  <c:v>21320000</c:v>
                </c:pt>
                <c:pt idx="533">
                  <c:v>21360000</c:v>
                </c:pt>
                <c:pt idx="534">
                  <c:v>21400000</c:v>
                </c:pt>
                <c:pt idx="535">
                  <c:v>21440000</c:v>
                </c:pt>
                <c:pt idx="536">
                  <c:v>21480000</c:v>
                </c:pt>
                <c:pt idx="537">
                  <c:v>21520000</c:v>
                </c:pt>
                <c:pt idx="538">
                  <c:v>21560000</c:v>
                </c:pt>
                <c:pt idx="539">
                  <c:v>21600000</c:v>
                </c:pt>
                <c:pt idx="540">
                  <c:v>21640000</c:v>
                </c:pt>
                <c:pt idx="541">
                  <c:v>21680000</c:v>
                </c:pt>
                <c:pt idx="542">
                  <c:v>21720000</c:v>
                </c:pt>
                <c:pt idx="543">
                  <c:v>21760000</c:v>
                </c:pt>
                <c:pt idx="544">
                  <c:v>21800000</c:v>
                </c:pt>
                <c:pt idx="545">
                  <c:v>21840000</c:v>
                </c:pt>
                <c:pt idx="546">
                  <c:v>21880000</c:v>
                </c:pt>
                <c:pt idx="547">
                  <c:v>21920000</c:v>
                </c:pt>
                <c:pt idx="548">
                  <c:v>21960000</c:v>
                </c:pt>
                <c:pt idx="549">
                  <c:v>22000000</c:v>
                </c:pt>
                <c:pt idx="550">
                  <c:v>22040000</c:v>
                </c:pt>
                <c:pt idx="551">
                  <c:v>22080000</c:v>
                </c:pt>
                <c:pt idx="552">
                  <c:v>22120000</c:v>
                </c:pt>
                <c:pt idx="553">
                  <c:v>22160000</c:v>
                </c:pt>
                <c:pt idx="554">
                  <c:v>22200000</c:v>
                </c:pt>
                <c:pt idx="555">
                  <c:v>22240000</c:v>
                </c:pt>
                <c:pt idx="556">
                  <c:v>22280000</c:v>
                </c:pt>
                <c:pt idx="557">
                  <c:v>22320000</c:v>
                </c:pt>
                <c:pt idx="558">
                  <c:v>22360000</c:v>
                </c:pt>
                <c:pt idx="559">
                  <c:v>22400000</c:v>
                </c:pt>
                <c:pt idx="560">
                  <c:v>22440000</c:v>
                </c:pt>
                <c:pt idx="561">
                  <c:v>22480000</c:v>
                </c:pt>
                <c:pt idx="562">
                  <c:v>22520000</c:v>
                </c:pt>
                <c:pt idx="563">
                  <c:v>22560000</c:v>
                </c:pt>
                <c:pt idx="564">
                  <c:v>22600000</c:v>
                </c:pt>
                <c:pt idx="565">
                  <c:v>22640000</c:v>
                </c:pt>
                <c:pt idx="566">
                  <c:v>22680000</c:v>
                </c:pt>
                <c:pt idx="567">
                  <c:v>22720000</c:v>
                </c:pt>
                <c:pt idx="568">
                  <c:v>22760000</c:v>
                </c:pt>
                <c:pt idx="569">
                  <c:v>22800000</c:v>
                </c:pt>
                <c:pt idx="570">
                  <c:v>22840000</c:v>
                </c:pt>
                <c:pt idx="571">
                  <c:v>22880000</c:v>
                </c:pt>
                <c:pt idx="572">
                  <c:v>22920000</c:v>
                </c:pt>
                <c:pt idx="573">
                  <c:v>22960000</c:v>
                </c:pt>
                <c:pt idx="574">
                  <c:v>23000000</c:v>
                </c:pt>
                <c:pt idx="575">
                  <c:v>23040000</c:v>
                </c:pt>
                <c:pt idx="576">
                  <c:v>23080000</c:v>
                </c:pt>
                <c:pt idx="577">
                  <c:v>23120000</c:v>
                </c:pt>
                <c:pt idx="578">
                  <c:v>23160000</c:v>
                </c:pt>
                <c:pt idx="579">
                  <c:v>23200000</c:v>
                </c:pt>
                <c:pt idx="580">
                  <c:v>23240000</c:v>
                </c:pt>
                <c:pt idx="581">
                  <c:v>23280000</c:v>
                </c:pt>
                <c:pt idx="582">
                  <c:v>23320000</c:v>
                </c:pt>
                <c:pt idx="583">
                  <c:v>23360000</c:v>
                </c:pt>
                <c:pt idx="584">
                  <c:v>23400000</c:v>
                </c:pt>
                <c:pt idx="585">
                  <c:v>23440000</c:v>
                </c:pt>
                <c:pt idx="586">
                  <c:v>23480000</c:v>
                </c:pt>
                <c:pt idx="587">
                  <c:v>23520000</c:v>
                </c:pt>
                <c:pt idx="588">
                  <c:v>23560000</c:v>
                </c:pt>
                <c:pt idx="589">
                  <c:v>23600000</c:v>
                </c:pt>
                <c:pt idx="590">
                  <c:v>23640000</c:v>
                </c:pt>
                <c:pt idx="591">
                  <c:v>23680000</c:v>
                </c:pt>
                <c:pt idx="592">
                  <c:v>23720000</c:v>
                </c:pt>
                <c:pt idx="593">
                  <c:v>23760000</c:v>
                </c:pt>
                <c:pt idx="594">
                  <c:v>23800000</c:v>
                </c:pt>
                <c:pt idx="595">
                  <c:v>23840000</c:v>
                </c:pt>
                <c:pt idx="596">
                  <c:v>23880000</c:v>
                </c:pt>
                <c:pt idx="597">
                  <c:v>23920000</c:v>
                </c:pt>
                <c:pt idx="598">
                  <c:v>23960000</c:v>
                </c:pt>
                <c:pt idx="599">
                  <c:v>24000000</c:v>
                </c:pt>
                <c:pt idx="600">
                  <c:v>24040000</c:v>
                </c:pt>
                <c:pt idx="601">
                  <c:v>24080000</c:v>
                </c:pt>
                <c:pt idx="602">
                  <c:v>24120000</c:v>
                </c:pt>
                <c:pt idx="603">
                  <c:v>24160000</c:v>
                </c:pt>
                <c:pt idx="604">
                  <c:v>24200000</c:v>
                </c:pt>
                <c:pt idx="605">
                  <c:v>24240000</c:v>
                </c:pt>
                <c:pt idx="606">
                  <c:v>24280000</c:v>
                </c:pt>
                <c:pt idx="607">
                  <c:v>24320000</c:v>
                </c:pt>
                <c:pt idx="608">
                  <c:v>24360000</c:v>
                </c:pt>
                <c:pt idx="609">
                  <c:v>24400000</c:v>
                </c:pt>
                <c:pt idx="610">
                  <c:v>24440000</c:v>
                </c:pt>
                <c:pt idx="611">
                  <c:v>24480000</c:v>
                </c:pt>
                <c:pt idx="612">
                  <c:v>24520000</c:v>
                </c:pt>
                <c:pt idx="613">
                  <c:v>24560000</c:v>
                </c:pt>
                <c:pt idx="614">
                  <c:v>24600000</c:v>
                </c:pt>
                <c:pt idx="615">
                  <c:v>24640000</c:v>
                </c:pt>
                <c:pt idx="616">
                  <c:v>24680000</c:v>
                </c:pt>
                <c:pt idx="617">
                  <c:v>24720000</c:v>
                </c:pt>
                <c:pt idx="618">
                  <c:v>24760000</c:v>
                </c:pt>
                <c:pt idx="619">
                  <c:v>24800000</c:v>
                </c:pt>
                <c:pt idx="620">
                  <c:v>24840000</c:v>
                </c:pt>
                <c:pt idx="621">
                  <c:v>24880000</c:v>
                </c:pt>
                <c:pt idx="622">
                  <c:v>24920000</c:v>
                </c:pt>
                <c:pt idx="623">
                  <c:v>24960000</c:v>
                </c:pt>
                <c:pt idx="624">
                  <c:v>25000000</c:v>
                </c:pt>
                <c:pt idx="625">
                  <c:v>25040000</c:v>
                </c:pt>
                <c:pt idx="626">
                  <c:v>25080000</c:v>
                </c:pt>
                <c:pt idx="627">
                  <c:v>25120000</c:v>
                </c:pt>
                <c:pt idx="628">
                  <c:v>25160000</c:v>
                </c:pt>
                <c:pt idx="629">
                  <c:v>25200000</c:v>
                </c:pt>
                <c:pt idx="630">
                  <c:v>25240000</c:v>
                </c:pt>
                <c:pt idx="631">
                  <c:v>25280000</c:v>
                </c:pt>
                <c:pt idx="632">
                  <c:v>25320000</c:v>
                </c:pt>
                <c:pt idx="633">
                  <c:v>25360000</c:v>
                </c:pt>
                <c:pt idx="634">
                  <c:v>25400000</c:v>
                </c:pt>
                <c:pt idx="635">
                  <c:v>25440000</c:v>
                </c:pt>
                <c:pt idx="636">
                  <c:v>25480000</c:v>
                </c:pt>
                <c:pt idx="637">
                  <c:v>25520000</c:v>
                </c:pt>
                <c:pt idx="638">
                  <c:v>25560000</c:v>
                </c:pt>
                <c:pt idx="639">
                  <c:v>25600000</c:v>
                </c:pt>
                <c:pt idx="640">
                  <c:v>25640000</c:v>
                </c:pt>
                <c:pt idx="641">
                  <c:v>25680000</c:v>
                </c:pt>
                <c:pt idx="642">
                  <c:v>25720000</c:v>
                </c:pt>
                <c:pt idx="643">
                  <c:v>25760000</c:v>
                </c:pt>
                <c:pt idx="644">
                  <c:v>25800000</c:v>
                </c:pt>
                <c:pt idx="645">
                  <c:v>25840000</c:v>
                </c:pt>
                <c:pt idx="646">
                  <c:v>25880000</c:v>
                </c:pt>
                <c:pt idx="647">
                  <c:v>25920000</c:v>
                </c:pt>
                <c:pt idx="648">
                  <c:v>25960000</c:v>
                </c:pt>
                <c:pt idx="649">
                  <c:v>26000000</c:v>
                </c:pt>
                <c:pt idx="650">
                  <c:v>26040000</c:v>
                </c:pt>
                <c:pt idx="651">
                  <c:v>26080000</c:v>
                </c:pt>
                <c:pt idx="652">
                  <c:v>26120000</c:v>
                </c:pt>
                <c:pt idx="653">
                  <c:v>26160000</c:v>
                </c:pt>
                <c:pt idx="654">
                  <c:v>26200000</c:v>
                </c:pt>
                <c:pt idx="655">
                  <c:v>26240000</c:v>
                </c:pt>
                <c:pt idx="656">
                  <c:v>26280000</c:v>
                </c:pt>
                <c:pt idx="657">
                  <c:v>26320000</c:v>
                </c:pt>
                <c:pt idx="658">
                  <c:v>26360000</c:v>
                </c:pt>
                <c:pt idx="659">
                  <c:v>26400000</c:v>
                </c:pt>
                <c:pt idx="660">
                  <c:v>26440000</c:v>
                </c:pt>
                <c:pt idx="661">
                  <c:v>26480000</c:v>
                </c:pt>
                <c:pt idx="662">
                  <c:v>26520000</c:v>
                </c:pt>
                <c:pt idx="663">
                  <c:v>26560000</c:v>
                </c:pt>
                <c:pt idx="664">
                  <c:v>26600000</c:v>
                </c:pt>
                <c:pt idx="665">
                  <c:v>26640000</c:v>
                </c:pt>
                <c:pt idx="666">
                  <c:v>26680000</c:v>
                </c:pt>
                <c:pt idx="667">
                  <c:v>26720000</c:v>
                </c:pt>
                <c:pt idx="668">
                  <c:v>26760000</c:v>
                </c:pt>
                <c:pt idx="669">
                  <c:v>26800000</c:v>
                </c:pt>
                <c:pt idx="670">
                  <c:v>26840000</c:v>
                </c:pt>
                <c:pt idx="671">
                  <c:v>26880000</c:v>
                </c:pt>
                <c:pt idx="672">
                  <c:v>26920000</c:v>
                </c:pt>
                <c:pt idx="673">
                  <c:v>26960000</c:v>
                </c:pt>
                <c:pt idx="674">
                  <c:v>27000000</c:v>
                </c:pt>
                <c:pt idx="675">
                  <c:v>27040000</c:v>
                </c:pt>
                <c:pt idx="676">
                  <c:v>27080000</c:v>
                </c:pt>
                <c:pt idx="677">
                  <c:v>27120000</c:v>
                </c:pt>
                <c:pt idx="678">
                  <c:v>27160000</c:v>
                </c:pt>
                <c:pt idx="679">
                  <c:v>27200000</c:v>
                </c:pt>
                <c:pt idx="680">
                  <c:v>27240000</c:v>
                </c:pt>
                <c:pt idx="681">
                  <c:v>27280000</c:v>
                </c:pt>
                <c:pt idx="682">
                  <c:v>27320000</c:v>
                </c:pt>
                <c:pt idx="683">
                  <c:v>27360000</c:v>
                </c:pt>
                <c:pt idx="684">
                  <c:v>27400000</c:v>
                </c:pt>
                <c:pt idx="685">
                  <c:v>27440000</c:v>
                </c:pt>
                <c:pt idx="686">
                  <c:v>27480000</c:v>
                </c:pt>
                <c:pt idx="687">
                  <c:v>27520000</c:v>
                </c:pt>
                <c:pt idx="688">
                  <c:v>27560000</c:v>
                </c:pt>
                <c:pt idx="689">
                  <c:v>27600000</c:v>
                </c:pt>
                <c:pt idx="690">
                  <c:v>27640000</c:v>
                </c:pt>
                <c:pt idx="691">
                  <c:v>27680000</c:v>
                </c:pt>
                <c:pt idx="692">
                  <c:v>27720000</c:v>
                </c:pt>
                <c:pt idx="693">
                  <c:v>27760000</c:v>
                </c:pt>
                <c:pt idx="694">
                  <c:v>27800000</c:v>
                </c:pt>
                <c:pt idx="695">
                  <c:v>27840000</c:v>
                </c:pt>
                <c:pt idx="696">
                  <c:v>27880000</c:v>
                </c:pt>
                <c:pt idx="697">
                  <c:v>27920000</c:v>
                </c:pt>
                <c:pt idx="698">
                  <c:v>27960000</c:v>
                </c:pt>
                <c:pt idx="699">
                  <c:v>28000000</c:v>
                </c:pt>
                <c:pt idx="700">
                  <c:v>28040000</c:v>
                </c:pt>
                <c:pt idx="701">
                  <c:v>28080000</c:v>
                </c:pt>
                <c:pt idx="702">
                  <c:v>28120000</c:v>
                </c:pt>
                <c:pt idx="703">
                  <c:v>28160000</c:v>
                </c:pt>
                <c:pt idx="704">
                  <c:v>28200000</c:v>
                </c:pt>
                <c:pt idx="705">
                  <c:v>28240000</c:v>
                </c:pt>
                <c:pt idx="706">
                  <c:v>28280000</c:v>
                </c:pt>
                <c:pt idx="707">
                  <c:v>28320000</c:v>
                </c:pt>
                <c:pt idx="708">
                  <c:v>28360000</c:v>
                </c:pt>
                <c:pt idx="709">
                  <c:v>28400000</c:v>
                </c:pt>
                <c:pt idx="710">
                  <c:v>28440000</c:v>
                </c:pt>
                <c:pt idx="711">
                  <c:v>28480000</c:v>
                </c:pt>
                <c:pt idx="712">
                  <c:v>28520000</c:v>
                </c:pt>
                <c:pt idx="713">
                  <c:v>28560000</c:v>
                </c:pt>
                <c:pt idx="714">
                  <c:v>28600000</c:v>
                </c:pt>
                <c:pt idx="715">
                  <c:v>28640000</c:v>
                </c:pt>
                <c:pt idx="716">
                  <c:v>28680000</c:v>
                </c:pt>
                <c:pt idx="717">
                  <c:v>28720000</c:v>
                </c:pt>
                <c:pt idx="718">
                  <c:v>28760000</c:v>
                </c:pt>
                <c:pt idx="719">
                  <c:v>28800000</c:v>
                </c:pt>
                <c:pt idx="720">
                  <c:v>28840000</c:v>
                </c:pt>
                <c:pt idx="721">
                  <c:v>28880000</c:v>
                </c:pt>
                <c:pt idx="722">
                  <c:v>28920000</c:v>
                </c:pt>
                <c:pt idx="723">
                  <c:v>28960000</c:v>
                </c:pt>
                <c:pt idx="724">
                  <c:v>29000000</c:v>
                </c:pt>
                <c:pt idx="725">
                  <c:v>29040000</c:v>
                </c:pt>
                <c:pt idx="726">
                  <c:v>29080000</c:v>
                </c:pt>
                <c:pt idx="727">
                  <c:v>29120000</c:v>
                </c:pt>
                <c:pt idx="728">
                  <c:v>29160000</c:v>
                </c:pt>
                <c:pt idx="729">
                  <c:v>29200000</c:v>
                </c:pt>
                <c:pt idx="730">
                  <c:v>29240000</c:v>
                </c:pt>
                <c:pt idx="731">
                  <c:v>29280000</c:v>
                </c:pt>
                <c:pt idx="732">
                  <c:v>29320000</c:v>
                </c:pt>
                <c:pt idx="733">
                  <c:v>29360000</c:v>
                </c:pt>
                <c:pt idx="734">
                  <c:v>29400000</c:v>
                </c:pt>
                <c:pt idx="735">
                  <c:v>29440000</c:v>
                </c:pt>
                <c:pt idx="736">
                  <c:v>29480000</c:v>
                </c:pt>
                <c:pt idx="737">
                  <c:v>29520000</c:v>
                </c:pt>
                <c:pt idx="738">
                  <c:v>29560000</c:v>
                </c:pt>
                <c:pt idx="739">
                  <c:v>29600000</c:v>
                </c:pt>
                <c:pt idx="740">
                  <c:v>29640000</c:v>
                </c:pt>
                <c:pt idx="741">
                  <c:v>29680000</c:v>
                </c:pt>
                <c:pt idx="742">
                  <c:v>29720000</c:v>
                </c:pt>
                <c:pt idx="743">
                  <c:v>29760000</c:v>
                </c:pt>
                <c:pt idx="744">
                  <c:v>29800000</c:v>
                </c:pt>
                <c:pt idx="745">
                  <c:v>29840000</c:v>
                </c:pt>
                <c:pt idx="746">
                  <c:v>29880000</c:v>
                </c:pt>
                <c:pt idx="747">
                  <c:v>29920000</c:v>
                </c:pt>
                <c:pt idx="748">
                  <c:v>29960000</c:v>
                </c:pt>
                <c:pt idx="749">
                  <c:v>30000000</c:v>
                </c:pt>
                <c:pt idx="750">
                  <c:v>30040000</c:v>
                </c:pt>
                <c:pt idx="751">
                  <c:v>30080000</c:v>
                </c:pt>
                <c:pt idx="752">
                  <c:v>30120000</c:v>
                </c:pt>
                <c:pt idx="753">
                  <c:v>30160000</c:v>
                </c:pt>
                <c:pt idx="754">
                  <c:v>30200000</c:v>
                </c:pt>
                <c:pt idx="755">
                  <c:v>30240000</c:v>
                </c:pt>
                <c:pt idx="756">
                  <c:v>30280000</c:v>
                </c:pt>
                <c:pt idx="757">
                  <c:v>30320000</c:v>
                </c:pt>
                <c:pt idx="758">
                  <c:v>30360000</c:v>
                </c:pt>
                <c:pt idx="759">
                  <c:v>30400000</c:v>
                </c:pt>
                <c:pt idx="760">
                  <c:v>30440000</c:v>
                </c:pt>
                <c:pt idx="761">
                  <c:v>30480000</c:v>
                </c:pt>
                <c:pt idx="762">
                  <c:v>30520000</c:v>
                </c:pt>
                <c:pt idx="763">
                  <c:v>30560000</c:v>
                </c:pt>
                <c:pt idx="764">
                  <c:v>30600000</c:v>
                </c:pt>
                <c:pt idx="765">
                  <c:v>30640000</c:v>
                </c:pt>
                <c:pt idx="766">
                  <c:v>30680000</c:v>
                </c:pt>
                <c:pt idx="767">
                  <c:v>30720000</c:v>
                </c:pt>
                <c:pt idx="768">
                  <c:v>30760000</c:v>
                </c:pt>
                <c:pt idx="769">
                  <c:v>30800000</c:v>
                </c:pt>
                <c:pt idx="770">
                  <c:v>30840000</c:v>
                </c:pt>
                <c:pt idx="771">
                  <c:v>30880000</c:v>
                </c:pt>
                <c:pt idx="772">
                  <c:v>30920000</c:v>
                </c:pt>
                <c:pt idx="773">
                  <c:v>30960000</c:v>
                </c:pt>
                <c:pt idx="774">
                  <c:v>31000000</c:v>
                </c:pt>
                <c:pt idx="775">
                  <c:v>31040000</c:v>
                </c:pt>
                <c:pt idx="776">
                  <c:v>31080000</c:v>
                </c:pt>
                <c:pt idx="777">
                  <c:v>31120000</c:v>
                </c:pt>
                <c:pt idx="778">
                  <c:v>31160000</c:v>
                </c:pt>
                <c:pt idx="779">
                  <c:v>31200000</c:v>
                </c:pt>
                <c:pt idx="780">
                  <c:v>31240000</c:v>
                </c:pt>
                <c:pt idx="781">
                  <c:v>31280000</c:v>
                </c:pt>
                <c:pt idx="782">
                  <c:v>31320000</c:v>
                </c:pt>
                <c:pt idx="783">
                  <c:v>31360000</c:v>
                </c:pt>
                <c:pt idx="784">
                  <c:v>31400000</c:v>
                </c:pt>
                <c:pt idx="785">
                  <c:v>31440000</c:v>
                </c:pt>
                <c:pt idx="786">
                  <c:v>31480000</c:v>
                </c:pt>
                <c:pt idx="787">
                  <c:v>31520000</c:v>
                </c:pt>
                <c:pt idx="788">
                  <c:v>31560000</c:v>
                </c:pt>
                <c:pt idx="789">
                  <c:v>31600000</c:v>
                </c:pt>
                <c:pt idx="790">
                  <c:v>31640000</c:v>
                </c:pt>
                <c:pt idx="791">
                  <c:v>31680000</c:v>
                </c:pt>
                <c:pt idx="792">
                  <c:v>31720000</c:v>
                </c:pt>
                <c:pt idx="793">
                  <c:v>31760000</c:v>
                </c:pt>
                <c:pt idx="794">
                  <c:v>31800000</c:v>
                </c:pt>
                <c:pt idx="795">
                  <c:v>31840000</c:v>
                </c:pt>
                <c:pt idx="796">
                  <c:v>31880000</c:v>
                </c:pt>
                <c:pt idx="797">
                  <c:v>31920000</c:v>
                </c:pt>
                <c:pt idx="798">
                  <c:v>31960000</c:v>
                </c:pt>
                <c:pt idx="799">
                  <c:v>32000000</c:v>
                </c:pt>
                <c:pt idx="800">
                  <c:v>32040000</c:v>
                </c:pt>
                <c:pt idx="801">
                  <c:v>32080000</c:v>
                </c:pt>
                <c:pt idx="802">
                  <c:v>32120000</c:v>
                </c:pt>
                <c:pt idx="803">
                  <c:v>32160000</c:v>
                </c:pt>
                <c:pt idx="804">
                  <c:v>32200000</c:v>
                </c:pt>
                <c:pt idx="805">
                  <c:v>32240000</c:v>
                </c:pt>
                <c:pt idx="806">
                  <c:v>32280000</c:v>
                </c:pt>
                <c:pt idx="807">
                  <c:v>32320000</c:v>
                </c:pt>
                <c:pt idx="808">
                  <c:v>32360000</c:v>
                </c:pt>
                <c:pt idx="809">
                  <c:v>32400000</c:v>
                </c:pt>
                <c:pt idx="810">
                  <c:v>32440000</c:v>
                </c:pt>
                <c:pt idx="811">
                  <c:v>32480000</c:v>
                </c:pt>
                <c:pt idx="812">
                  <c:v>32520000</c:v>
                </c:pt>
                <c:pt idx="813">
                  <c:v>32560000</c:v>
                </c:pt>
                <c:pt idx="814">
                  <c:v>32600000</c:v>
                </c:pt>
                <c:pt idx="815">
                  <c:v>32640000</c:v>
                </c:pt>
                <c:pt idx="816">
                  <c:v>32680000</c:v>
                </c:pt>
                <c:pt idx="817">
                  <c:v>32720000</c:v>
                </c:pt>
                <c:pt idx="818">
                  <c:v>32760000</c:v>
                </c:pt>
                <c:pt idx="819">
                  <c:v>32800000</c:v>
                </c:pt>
                <c:pt idx="820">
                  <c:v>32840000</c:v>
                </c:pt>
                <c:pt idx="821">
                  <c:v>32880000</c:v>
                </c:pt>
                <c:pt idx="822">
                  <c:v>32920000</c:v>
                </c:pt>
                <c:pt idx="823">
                  <c:v>32960000</c:v>
                </c:pt>
                <c:pt idx="824">
                  <c:v>33000000</c:v>
                </c:pt>
                <c:pt idx="825">
                  <c:v>33040000</c:v>
                </c:pt>
                <c:pt idx="826">
                  <c:v>33080000</c:v>
                </c:pt>
                <c:pt idx="827">
                  <c:v>33120000</c:v>
                </c:pt>
                <c:pt idx="828">
                  <c:v>33160000</c:v>
                </c:pt>
                <c:pt idx="829">
                  <c:v>33200000</c:v>
                </c:pt>
                <c:pt idx="830">
                  <c:v>33240000</c:v>
                </c:pt>
                <c:pt idx="831">
                  <c:v>33280000</c:v>
                </c:pt>
                <c:pt idx="832">
                  <c:v>33320000</c:v>
                </c:pt>
                <c:pt idx="833">
                  <c:v>33360000</c:v>
                </c:pt>
                <c:pt idx="834">
                  <c:v>33400000</c:v>
                </c:pt>
                <c:pt idx="835">
                  <c:v>33440000</c:v>
                </c:pt>
                <c:pt idx="836">
                  <c:v>33480000</c:v>
                </c:pt>
                <c:pt idx="837">
                  <c:v>33520000</c:v>
                </c:pt>
                <c:pt idx="838">
                  <c:v>33560000</c:v>
                </c:pt>
                <c:pt idx="839">
                  <c:v>33600000</c:v>
                </c:pt>
                <c:pt idx="840">
                  <c:v>33640000</c:v>
                </c:pt>
                <c:pt idx="841">
                  <c:v>33680000</c:v>
                </c:pt>
                <c:pt idx="842">
                  <c:v>33720000</c:v>
                </c:pt>
                <c:pt idx="843">
                  <c:v>33760000</c:v>
                </c:pt>
                <c:pt idx="844">
                  <c:v>33800000</c:v>
                </c:pt>
                <c:pt idx="845">
                  <c:v>33840000</c:v>
                </c:pt>
                <c:pt idx="846">
                  <c:v>33880000</c:v>
                </c:pt>
                <c:pt idx="847">
                  <c:v>33920000</c:v>
                </c:pt>
                <c:pt idx="848">
                  <c:v>33960000</c:v>
                </c:pt>
                <c:pt idx="849">
                  <c:v>34000000</c:v>
                </c:pt>
                <c:pt idx="850">
                  <c:v>34040000</c:v>
                </c:pt>
                <c:pt idx="851">
                  <c:v>34080000</c:v>
                </c:pt>
                <c:pt idx="852">
                  <c:v>34120000</c:v>
                </c:pt>
                <c:pt idx="853">
                  <c:v>34160000</c:v>
                </c:pt>
                <c:pt idx="854">
                  <c:v>34200000</c:v>
                </c:pt>
                <c:pt idx="855">
                  <c:v>34240000</c:v>
                </c:pt>
                <c:pt idx="856">
                  <c:v>34280000</c:v>
                </c:pt>
                <c:pt idx="857">
                  <c:v>34320000</c:v>
                </c:pt>
                <c:pt idx="858">
                  <c:v>34360000</c:v>
                </c:pt>
                <c:pt idx="859">
                  <c:v>34400000</c:v>
                </c:pt>
                <c:pt idx="860">
                  <c:v>34440000</c:v>
                </c:pt>
                <c:pt idx="861">
                  <c:v>34480000</c:v>
                </c:pt>
                <c:pt idx="862">
                  <c:v>34520000</c:v>
                </c:pt>
                <c:pt idx="863">
                  <c:v>34560000</c:v>
                </c:pt>
                <c:pt idx="864">
                  <c:v>34600000</c:v>
                </c:pt>
                <c:pt idx="865">
                  <c:v>34640000</c:v>
                </c:pt>
                <c:pt idx="866">
                  <c:v>34680000</c:v>
                </c:pt>
                <c:pt idx="867">
                  <c:v>34720000</c:v>
                </c:pt>
                <c:pt idx="868">
                  <c:v>34760000</c:v>
                </c:pt>
                <c:pt idx="869">
                  <c:v>34800000</c:v>
                </c:pt>
                <c:pt idx="870">
                  <c:v>34840000</c:v>
                </c:pt>
                <c:pt idx="871">
                  <c:v>34880000</c:v>
                </c:pt>
                <c:pt idx="872">
                  <c:v>34920000</c:v>
                </c:pt>
                <c:pt idx="873">
                  <c:v>34960000</c:v>
                </c:pt>
                <c:pt idx="874">
                  <c:v>35000000</c:v>
                </c:pt>
                <c:pt idx="875">
                  <c:v>35040000</c:v>
                </c:pt>
                <c:pt idx="876">
                  <c:v>35080000</c:v>
                </c:pt>
                <c:pt idx="877">
                  <c:v>35120000</c:v>
                </c:pt>
                <c:pt idx="878">
                  <c:v>35160000</c:v>
                </c:pt>
                <c:pt idx="879">
                  <c:v>35200000</c:v>
                </c:pt>
                <c:pt idx="880">
                  <c:v>35240000</c:v>
                </c:pt>
                <c:pt idx="881">
                  <c:v>35280000</c:v>
                </c:pt>
                <c:pt idx="882">
                  <c:v>35320000</c:v>
                </c:pt>
                <c:pt idx="883">
                  <c:v>35360000</c:v>
                </c:pt>
                <c:pt idx="884">
                  <c:v>35400000</c:v>
                </c:pt>
                <c:pt idx="885">
                  <c:v>35440000</c:v>
                </c:pt>
                <c:pt idx="886">
                  <c:v>35480000</c:v>
                </c:pt>
                <c:pt idx="887">
                  <c:v>35520000</c:v>
                </c:pt>
                <c:pt idx="888">
                  <c:v>35560000</c:v>
                </c:pt>
                <c:pt idx="889">
                  <c:v>35600000</c:v>
                </c:pt>
                <c:pt idx="890">
                  <c:v>35640000</c:v>
                </c:pt>
                <c:pt idx="891">
                  <c:v>35680000</c:v>
                </c:pt>
                <c:pt idx="892">
                  <c:v>35720000</c:v>
                </c:pt>
                <c:pt idx="893">
                  <c:v>35760000</c:v>
                </c:pt>
                <c:pt idx="894">
                  <c:v>35800000</c:v>
                </c:pt>
                <c:pt idx="895">
                  <c:v>35840000</c:v>
                </c:pt>
                <c:pt idx="896">
                  <c:v>35880000</c:v>
                </c:pt>
                <c:pt idx="897">
                  <c:v>35920000</c:v>
                </c:pt>
                <c:pt idx="898">
                  <c:v>35960000</c:v>
                </c:pt>
                <c:pt idx="899">
                  <c:v>36000000</c:v>
                </c:pt>
                <c:pt idx="900">
                  <c:v>36040000</c:v>
                </c:pt>
                <c:pt idx="901">
                  <c:v>36080000</c:v>
                </c:pt>
                <c:pt idx="902">
                  <c:v>36120000</c:v>
                </c:pt>
                <c:pt idx="903">
                  <c:v>36160000</c:v>
                </c:pt>
                <c:pt idx="904">
                  <c:v>36200000</c:v>
                </c:pt>
                <c:pt idx="905">
                  <c:v>36240000</c:v>
                </c:pt>
                <c:pt idx="906">
                  <c:v>36280000</c:v>
                </c:pt>
                <c:pt idx="907">
                  <c:v>36320000</c:v>
                </c:pt>
                <c:pt idx="908">
                  <c:v>36360000</c:v>
                </c:pt>
                <c:pt idx="909">
                  <c:v>36400000</c:v>
                </c:pt>
                <c:pt idx="910">
                  <c:v>36440000</c:v>
                </c:pt>
                <c:pt idx="911">
                  <c:v>36480000</c:v>
                </c:pt>
                <c:pt idx="912">
                  <c:v>36520000</c:v>
                </c:pt>
                <c:pt idx="913">
                  <c:v>36560000</c:v>
                </c:pt>
                <c:pt idx="914">
                  <c:v>36600000</c:v>
                </c:pt>
                <c:pt idx="915">
                  <c:v>36640000</c:v>
                </c:pt>
                <c:pt idx="916">
                  <c:v>36680000</c:v>
                </c:pt>
                <c:pt idx="917">
                  <c:v>36720000</c:v>
                </c:pt>
                <c:pt idx="918">
                  <c:v>36760000</c:v>
                </c:pt>
                <c:pt idx="919">
                  <c:v>36800000</c:v>
                </c:pt>
                <c:pt idx="920">
                  <c:v>36840000</c:v>
                </c:pt>
                <c:pt idx="921">
                  <c:v>36880000</c:v>
                </c:pt>
                <c:pt idx="922">
                  <c:v>36920000</c:v>
                </c:pt>
                <c:pt idx="923">
                  <c:v>36960000</c:v>
                </c:pt>
                <c:pt idx="924">
                  <c:v>37000000</c:v>
                </c:pt>
                <c:pt idx="925">
                  <c:v>37040000</c:v>
                </c:pt>
                <c:pt idx="926">
                  <c:v>37080000</c:v>
                </c:pt>
                <c:pt idx="927">
                  <c:v>37120000</c:v>
                </c:pt>
                <c:pt idx="928">
                  <c:v>37160000</c:v>
                </c:pt>
                <c:pt idx="929">
                  <c:v>37200000</c:v>
                </c:pt>
                <c:pt idx="930">
                  <c:v>37240000</c:v>
                </c:pt>
                <c:pt idx="931">
                  <c:v>37280000</c:v>
                </c:pt>
                <c:pt idx="932">
                  <c:v>37320000</c:v>
                </c:pt>
                <c:pt idx="933">
                  <c:v>37360000</c:v>
                </c:pt>
                <c:pt idx="934">
                  <c:v>37400000</c:v>
                </c:pt>
                <c:pt idx="935">
                  <c:v>37440000</c:v>
                </c:pt>
                <c:pt idx="936">
                  <c:v>37480000</c:v>
                </c:pt>
                <c:pt idx="937">
                  <c:v>37520000</c:v>
                </c:pt>
                <c:pt idx="938">
                  <c:v>37560000</c:v>
                </c:pt>
                <c:pt idx="939">
                  <c:v>37600000</c:v>
                </c:pt>
                <c:pt idx="940">
                  <c:v>37640000</c:v>
                </c:pt>
                <c:pt idx="941">
                  <c:v>37680000</c:v>
                </c:pt>
                <c:pt idx="942">
                  <c:v>37720000</c:v>
                </c:pt>
                <c:pt idx="943">
                  <c:v>37760000</c:v>
                </c:pt>
                <c:pt idx="944">
                  <c:v>37800000</c:v>
                </c:pt>
                <c:pt idx="945">
                  <c:v>37840000</c:v>
                </c:pt>
                <c:pt idx="946">
                  <c:v>37880000</c:v>
                </c:pt>
                <c:pt idx="947">
                  <c:v>37920000</c:v>
                </c:pt>
                <c:pt idx="948">
                  <c:v>37960000</c:v>
                </c:pt>
                <c:pt idx="949">
                  <c:v>38000000</c:v>
                </c:pt>
                <c:pt idx="950">
                  <c:v>38040000</c:v>
                </c:pt>
                <c:pt idx="951">
                  <c:v>38080000</c:v>
                </c:pt>
                <c:pt idx="952">
                  <c:v>38120000</c:v>
                </c:pt>
                <c:pt idx="953">
                  <c:v>38160000</c:v>
                </c:pt>
                <c:pt idx="954">
                  <c:v>38200000</c:v>
                </c:pt>
                <c:pt idx="955">
                  <c:v>38240000</c:v>
                </c:pt>
                <c:pt idx="956">
                  <c:v>38280000</c:v>
                </c:pt>
                <c:pt idx="957">
                  <c:v>38320000</c:v>
                </c:pt>
                <c:pt idx="958">
                  <c:v>38360000</c:v>
                </c:pt>
                <c:pt idx="959">
                  <c:v>38400000</c:v>
                </c:pt>
                <c:pt idx="960">
                  <c:v>38440000</c:v>
                </c:pt>
                <c:pt idx="961">
                  <c:v>38480000</c:v>
                </c:pt>
                <c:pt idx="962">
                  <c:v>38520000</c:v>
                </c:pt>
                <c:pt idx="963">
                  <c:v>38560000</c:v>
                </c:pt>
                <c:pt idx="964">
                  <c:v>38600000</c:v>
                </c:pt>
                <c:pt idx="965">
                  <c:v>38640000</c:v>
                </c:pt>
                <c:pt idx="966">
                  <c:v>38680000</c:v>
                </c:pt>
                <c:pt idx="967">
                  <c:v>38720000</c:v>
                </c:pt>
                <c:pt idx="968">
                  <c:v>38760000</c:v>
                </c:pt>
                <c:pt idx="969">
                  <c:v>38800000</c:v>
                </c:pt>
                <c:pt idx="970">
                  <c:v>38840000</c:v>
                </c:pt>
                <c:pt idx="971">
                  <c:v>38880000</c:v>
                </c:pt>
                <c:pt idx="972">
                  <c:v>38920000</c:v>
                </c:pt>
                <c:pt idx="973">
                  <c:v>38960000</c:v>
                </c:pt>
                <c:pt idx="974">
                  <c:v>39000000</c:v>
                </c:pt>
                <c:pt idx="975">
                  <c:v>39040000</c:v>
                </c:pt>
                <c:pt idx="976">
                  <c:v>39080000</c:v>
                </c:pt>
                <c:pt idx="977">
                  <c:v>39120000</c:v>
                </c:pt>
                <c:pt idx="978">
                  <c:v>39160000</c:v>
                </c:pt>
                <c:pt idx="979">
                  <c:v>39200000</c:v>
                </c:pt>
                <c:pt idx="980">
                  <c:v>39240000</c:v>
                </c:pt>
                <c:pt idx="981">
                  <c:v>39280000</c:v>
                </c:pt>
                <c:pt idx="982">
                  <c:v>39320000</c:v>
                </c:pt>
                <c:pt idx="983">
                  <c:v>39360000</c:v>
                </c:pt>
                <c:pt idx="984">
                  <c:v>39400000</c:v>
                </c:pt>
                <c:pt idx="985">
                  <c:v>39440000</c:v>
                </c:pt>
                <c:pt idx="986">
                  <c:v>39480000</c:v>
                </c:pt>
                <c:pt idx="987">
                  <c:v>39520000</c:v>
                </c:pt>
                <c:pt idx="988">
                  <c:v>39560000</c:v>
                </c:pt>
                <c:pt idx="989">
                  <c:v>39600000</c:v>
                </c:pt>
                <c:pt idx="990">
                  <c:v>39640000</c:v>
                </c:pt>
                <c:pt idx="991">
                  <c:v>39680000</c:v>
                </c:pt>
                <c:pt idx="992">
                  <c:v>39720000</c:v>
                </c:pt>
                <c:pt idx="993">
                  <c:v>39760000</c:v>
                </c:pt>
                <c:pt idx="994">
                  <c:v>39800000</c:v>
                </c:pt>
                <c:pt idx="995">
                  <c:v>39840000</c:v>
                </c:pt>
                <c:pt idx="996">
                  <c:v>39880000</c:v>
                </c:pt>
                <c:pt idx="997">
                  <c:v>39920000</c:v>
                </c:pt>
                <c:pt idx="998">
                  <c:v>39960000</c:v>
                </c:pt>
                <c:pt idx="999">
                  <c:v>40000000</c:v>
                </c:pt>
                <c:pt idx="1000">
                  <c:v>40040000</c:v>
                </c:pt>
                <c:pt idx="1001">
                  <c:v>40080000</c:v>
                </c:pt>
                <c:pt idx="1002">
                  <c:v>40120000</c:v>
                </c:pt>
                <c:pt idx="1003">
                  <c:v>40160000</c:v>
                </c:pt>
                <c:pt idx="1004">
                  <c:v>40200000</c:v>
                </c:pt>
                <c:pt idx="1005">
                  <c:v>40240000</c:v>
                </c:pt>
                <c:pt idx="1006">
                  <c:v>40280000</c:v>
                </c:pt>
                <c:pt idx="1007">
                  <c:v>40320000</c:v>
                </c:pt>
                <c:pt idx="1008">
                  <c:v>40360000</c:v>
                </c:pt>
                <c:pt idx="1009">
                  <c:v>40400000</c:v>
                </c:pt>
                <c:pt idx="1010">
                  <c:v>40440000</c:v>
                </c:pt>
                <c:pt idx="1011">
                  <c:v>40480000</c:v>
                </c:pt>
                <c:pt idx="1012">
                  <c:v>40520000</c:v>
                </c:pt>
                <c:pt idx="1013">
                  <c:v>40560000</c:v>
                </c:pt>
                <c:pt idx="1014">
                  <c:v>40600000</c:v>
                </c:pt>
                <c:pt idx="1015">
                  <c:v>40640000</c:v>
                </c:pt>
                <c:pt idx="1016">
                  <c:v>40680000</c:v>
                </c:pt>
                <c:pt idx="1017">
                  <c:v>40720000</c:v>
                </c:pt>
                <c:pt idx="1018">
                  <c:v>40760000</c:v>
                </c:pt>
                <c:pt idx="1019">
                  <c:v>40800000</c:v>
                </c:pt>
                <c:pt idx="1020">
                  <c:v>40840000</c:v>
                </c:pt>
                <c:pt idx="1021">
                  <c:v>40880000</c:v>
                </c:pt>
                <c:pt idx="1022">
                  <c:v>40920000</c:v>
                </c:pt>
                <c:pt idx="1023">
                  <c:v>40960000</c:v>
                </c:pt>
                <c:pt idx="1024">
                  <c:v>41000000</c:v>
                </c:pt>
                <c:pt idx="1025">
                  <c:v>41040000</c:v>
                </c:pt>
                <c:pt idx="1026">
                  <c:v>41080000</c:v>
                </c:pt>
                <c:pt idx="1027">
                  <c:v>41120000</c:v>
                </c:pt>
                <c:pt idx="1028">
                  <c:v>41160000</c:v>
                </c:pt>
                <c:pt idx="1029">
                  <c:v>41200000</c:v>
                </c:pt>
                <c:pt idx="1030">
                  <c:v>41240000</c:v>
                </c:pt>
                <c:pt idx="1031">
                  <c:v>41280000</c:v>
                </c:pt>
                <c:pt idx="1032">
                  <c:v>41320000</c:v>
                </c:pt>
                <c:pt idx="1033">
                  <c:v>41360000</c:v>
                </c:pt>
                <c:pt idx="1034">
                  <c:v>41400000</c:v>
                </c:pt>
                <c:pt idx="1035">
                  <c:v>41440000</c:v>
                </c:pt>
                <c:pt idx="1036">
                  <c:v>41480000</c:v>
                </c:pt>
                <c:pt idx="1037">
                  <c:v>41520000</c:v>
                </c:pt>
                <c:pt idx="1038">
                  <c:v>41560000</c:v>
                </c:pt>
                <c:pt idx="1039">
                  <c:v>41600000</c:v>
                </c:pt>
                <c:pt idx="1040">
                  <c:v>41640000</c:v>
                </c:pt>
                <c:pt idx="1041">
                  <c:v>41680000</c:v>
                </c:pt>
                <c:pt idx="1042">
                  <c:v>41720000</c:v>
                </c:pt>
                <c:pt idx="1043">
                  <c:v>41760000</c:v>
                </c:pt>
                <c:pt idx="1044">
                  <c:v>41800000</c:v>
                </c:pt>
                <c:pt idx="1045">
                  <c:v>41840000</c:v>
                </c:pt>
                <c:pt idx="1046">
                  <c:v>41880000</c:v>
                </c:pt>
                <c:pt idx="1047">
                  <c:v>41920000</c:v>
                </c:pt>
                <c:pt idx="1048">
                  <c:v>41960000</c:v>
                </c:pt>
                <c:pt idx="1049">
                  <c:v>42000000</c:v>
                </c:pt>
                <c:pt idx="1050">
                  <c:v>42040000</c:v>
                </c:pt>
                <c:pt idx="1051">
                  <c:v>42080000</c:v>
                </c:pt>
                <c:pt idx="1052">
                  <c:v>42120000</c:v>
                </c:pt>
                <c:pt idx="1053">
                  <c:v>42160000</c:v>
                </c:pt>
                <c:pt idx="1054">
                  <c:v>42200000</c:v>
                </c:pt>
                <c:pt idx="1055">
                  <c:v>42240000</c:v>
                </c:pt>
                <c:pt idx="1056">
                  <c:v>42280000</c:v>
                </c:pt>
                <c:pt idx="1057">
                  <c:v>42320000</c:v>
                </c:pt>
                <c:pt idx="1058">
                  <c:v>42360000</c:v>
                </c:pt>
                <c:pt idx="1059">
                  <c:v>42400000</c:v>
                </c:pt>
                <c:pt idx="1060">
                  <c:v>42440000</c:v>
                </c:pt>
                <c:pt idx="1061">
                  <c:v>42480000</c:v>
                </c:pt>
                <c:pt idx="1062">
                  <c:v>42520000</c:v>
                </c:pt>
                <c:pt idx="1063">
                  <c:v>42560000</c:v>
                </c:pt>
                <c:pt idx="1064">
                  <c:v>42600000</c:v>
                </c:pt>
                <c:pt idx="1065">
                  <c:v>42640000</c:v>
                </c:pt>
                <c:pt idx="1066">
                  <c:v>42680000</c:v>
                </c:pt>
                <c:pt idx="1067">
                  <c:v>42720000</c:v>
                </c:pt>
                <c:pt idx="1068">
                  <c:v>42760000</c:v>
                </c:pt>
                <c:pt idx="1069">
                  <c:v>42800000</c:v>
                </c:pt>
                <c:pt idx="1070">
                  <c:v>42840000</c:v>
                </c:pt>
                <c:pt idx="1071">
                  <c:v>42880000</c:v>
                </c:pt>
                <c:pt idx="1072">
                  <c:v>42920000</c:v>
                </c:pt>
                <c:pt idx="1073">
                  <c:v>42960000</c:v>
                </c:pt>
                <c:pt idx="1074">
                  <c:v>43000000</c:v>
                </c:pt>
                <c:pt idx="1075">
                  <c:v>43040000</c:v>
                </c:pt>
                <c:pt idx="1076">
                  <c:v>43080000</c:v>
                </c:pt>
                <c:pt idx="1077">
                  <c:v>43120000</c:v>
                </c:pt>
                <c:pt idx="1078">
                  <c:v>43160000</c:v>
                </c:pt>
                <c:pt idx="1079">
                  <c:v>43200000</c:v>
                </c:pt>
                <c:pt idx="1080">
                  <c:v>43240000</c:v>
                </c:pt>
                <c:pt idx="1081">
                  <c:v>43280000</c:v>
                </c:pt>
                <c:pt idx="1082">
                  <c:v>43320000</c:v>
                </c:pt>
                <c:pt idx="1083">
                  <c:v>43360000</c:v>
                </c:pt>
                <c:pt idx="1084">
                  <c:v>43400000</c:v>
                </c:pt>
                <c:pt idx="1085">
                  <c:v>43440000</c:v>
                </c:pt>
                <c:pt idx="1086">
                  <c:v>43480000</c:v>
                </c:pt>
                <c:pt idx="1087">
                  <c:v>43520000</c:v>
                </c:pt>
                <c:pt idx="1088">
                  <c:v>43560000</c:v>
                </c:pt>
                <c:pt idx="1089">
                  <c:v>43600000</c:v>
                </c:pt>
                <c:pt idx="1090">
                  <c:v>43640000</c:v>
                </c:pt>
                <c:pt idx="1091">
                  <c:v>43680000</c:v>
                </c:pt>
                <c:pt idx="1092">
                  <c:v>43720000</c:v>
                </c:pt>
                <c:pt idx="1093">
                  <c:v>43760000</c:v>
                </c:pt>
                <c:pt idx="1094">
                  <c:v>43800000</c:v>
                </c:pt>
                <c:pt idx="1095">
                  <c:v>43840000</c:v>
                </c:pt>
                <c:pt idx="1096">
                  <c:v>43880000</c:v>
                </c:pt>
                <c:pt idx="1097">
                  <c:v>43920000</c:v>
                </c:pt>
                <c:pt idx="1098">
                  <c:v>43960000</c:v>
                </c:pt>
                <c:pt idx="1099">
                  <c:v>44000000</c:v>
                </c:pt>
                <c:pt idx="1100">
                  <c:v>44040000</c:v>
                </c:pt>
                <c:pt idx="1101">
                  <c:v>44080000</c:v>
                </c:pt>
                <c:pt idx="1102">
                  <c:v>44120000</c:v>
                </c:pt>
                <c:pt idx="1103">
                  <c:v>44160000</c:v>
                </c:pt>
                <c:pt idx="1104">
                  <c:v>44200000</c:v>
                </c:pt>
                <c:pt idx="1105">
                  <c:v>44240000</c:v>
                </c:pt>
                <c:pt idx="1106">
                  <c:v>44280000</c:v>
                </c:pt>
                <c:pt idx="1107">
                  <c:v>44320000</c:v>
                </c:pt>
                <c:pt idx="1108">
                  <c:v>44360000</c:v>
                </c:pt>
                <c:pt idx="1109">
                  <c:v>44400000</c:v>
                </c:pt>
                <c:pt idx="1110">
                  <c:v>44440000</c:v>
                </c:pt>
                <c:pt idx="1111">
                  <c:v>44480000</c:v>
                </c:pt>
                <c:pt idx="1112">
                  <c:v>44520000</c:v>
                </c:pt>
                <c:pt idx="1113">
                  <c:v>44560000</c:v>
                </c:pt>
                <c:pt idx="1114">
                  <c:v>44600000</c:v>
                </c:pt>
                <c:pt idx="1115">
                  <c:v>44640000</c:v>
                </c:pt>
                <c:pt idx="1116">
                  <c:v>44680000</c:v>
                </c:pt>
                <c:pt idx="1117">
                  <c:v>44720000</c:v>
                </c:pt>
                <c:pt idx="1118">
                  <c:v>44760000</c:v>
                </c:pt>
                <c:pt idx="1119">
                  <c:v>44800000</c:v>
                </c:pt>
                <c:pt idx="1120">
                  <c:v>44840000</c:v>
                </c:pt>
                <c:pt idx="1121">
                  <c:v>44880000</c:v>
                </c:pt>
                <c:pt idx="1122">
                  <c:v>44920000</c:v>
                </c:pt>
                <c:pt idx="1123">
                  <c:v>44960000</c:v>
                </c:pt>
                <c:pt idx="1124">
                  <c:v>45000000</c:v>
                </c:pt>
                <c:pt idx="1125">
                  <c:v>45040000</c:v>
                </c:pt>
                <c:pt idx="1126">
                  <c:v>45080000</c:v>
                </c:pt>
                <c:pt idx="1127">
                  <c:v>45120000</c:v>
                </c:pt>
                <c:pt idx="1128">
                  <c:v>45160000</c:v>
                </c:pt>
                <c:pt idx="1129">
                  <c:v>45200000</c:v>
                </c:pt>
                <c:pt idx="1130">
                  <c:v>45240000</c:v>
                </c:pt>
                <c:pt idx="1131">
                  <c:v>45280000</c:v>
                </c:pt>
                <c:pt idx="1132">
                  <c:v>45320000</c:v>
                </c:pt>
                <c:pt idx="1133">
                  <c:v>45360000</c:v>
                </c:pt>
                <c:pt idx="1134">
                  <c:v>45400000</c:v>
                </c:pt>
                <c:pt idx="1135">
                  <c:v>45440000</c:v>
                </c:pt>
                <c:pt idx="1136">
                  <c:v>45480000</c:v>
                </c:pt>
                <c:pt idx="1137">
                  <c:v>45520000</c:v>
                </c:pt>
                <c:pt idx="1138">
                  <c:v>45560000</c:v>
                </c:pt>
                <c:pt idx="1139">
                  <c:v>45600000</c:v>
                </c:pt>
                <c:pt idx="1140">
                  <c:v>45640000</c:v>
                </c:pt>
                <c:pt idx="1141">
                  <c:v>45680000</c:v>
                </c:pt>
                <c:pt idx="1142">
                  <c:v>45720000</c:v>
                </c:pt>
                <c:pt idx="1143">
                  <c:v>45760000</c:v>
                </c:pt>
                <c:pt idx="1144">
                  <c:v>45800000</c:v>
                </c:pt>
                <c:pt idx="1145">
                  <c:v>45840000</c:v>
                </c:pt>
                <c:pt idx="1146">
                  <c:v>45880000</c:v>
                </c:pt>
                <c:pt idx="1147">
                  <c:v>45920000</c:v>
                </c:pt>
                <c:pt idx="1148">
                  <c:v>45960000</c:v>
                </c:pt>
                <c:pt idx="1149">
                  <c:v>46000000</c:v>
                </c:pt>
                <c:pt idx="1150">
                  <c:v>46040000</c:v>
                </c:pt>
                <c:pt idx="1151">
                  <c:v>46080000</c:v>
                </c:pt>
                <c:pt idx="1152">
                  <c:v>46120000</c:v>
                </c:pt>
                <c:pt idx="1153">
                  <c:v>46160000</c:v>
                </c:pt>
                <c:pt idx="1154">
                  <c:v>46200000</c:v>
                </c:pt>
                <c:pt idx="1155">
                  <c:v>46240000</c:v>
                </c:pt>
                <c:pt idx="1156">
                  <c:v>46280000</c:v>
                </c:pt>
                <c:pt idx="1157">
                  <c:v>46320000</c:v>
                </c:pt>
                <c:pt idx="1158">
                  <c:v>46360000</c:v>
                </c:pt>
                <c:pt idx="1159">
                  <c:v>46400000</c:v>
                </c:pt>
                <c:pt idx="1160">
                  <c:v>46440000</c:v>
                </c:pt>
                <c:pt idx="1161">
                  <c:v>46480000</c:v>
                </c:pt>
                <c:pt idx="1162">
                  <c:v>46520000</c:v>
                </c:pt>
                <c:pt idx="1163">
                  <c:v>46560000</c:v>
                </c:pt>
                <c:pt idx="1164">
                  <c:v>46600000</c:v>
                </c:pt>
                <c:pt idx="1165">
                  <c:v>46640000</c:v>
                </c:pt>
                <c:pt idx="1166">
                  <c:v>46680000</c:v>
                </c:pt>
                <c:pt idx="1167">
                  <c:v>46720000</c:v>
                </c:pt>
                <c:pt idx="1168">
                  <c:v>46760000</c:v>
                </c:pt>
                <c:pt idx="1169">
                  <c:v>46800000</c:v>
                </c:pt>
                <c:pt idx="1170">
                  <c:v>46840000</c:v>
                </c:pt>
                <c:pt idx="1171">
                  <c:v>46880000</c:v>
                </c:pt>
                <c:pt idx="1172">
                  <c:v>46920000</c:v>
                </c:pt>
                <c:pt idx="1173">
                  <c:v>46960000</c:v>
                </c:pt>
                <c:pt idx="1174">
                  <c:v>47000000</c:v>
                </c:pt>
                <c:pt idx="1175">
                  <c:v>47040000</c:v>
                </c:pt>
                <c:pt idx="1176">
                  <c:v>47080000</c:v>
                </c:pt>
                <c:pt idx="1177">
                  <c:v>47120000</c:v>
                </c:pt>
                <c:pt idx="1178">
                  <c:v>47160000</c:v>
                </c:pt>
                <c:pt idx="1179">
                  <c:v>47200000</c:v>
                </c:pt>
                <c:pt idx="1180">
                  <c:v>47240000</c:v>
                </c:pt>
                <c:pt idx="1181">
                  <c:v>47280000</c:v>
                </c:pt>
                <c:pt idx="1182">
                  <c:v>47320000</c:v>
                </c:pt>
                <c:pt idx="1183">
                  <c:v>47360000</c:v>
                </c:pt>
                <c:pt idx="1184">
                  <c:v>47400000</c:v>
                </c:pt>
                <c:pt idx="1185">
                  <c:v>47440000</c:v>
                </c:pt>
                <c:pt idx="1186">
                  <c:v>47480000</c:v>
                </c:pt>
                <c:pt idx="1187">
                  <c:v>47520000</c:v>
                </c:pt>
                <c:pt idx="1188">
                  <c:v>47560000</c:v>
                </c:pt>
                <c:pt idx="1189">
                  <c:v>47600000</c:v>
                </c:pt>
                <c:pt idx="1190">
                  <c:v>47640000</c:v>
                </c:pt>
                <c:pt idx="1191">
                  <c:v>47680000</c:v>
                </c:pt>
                <c:pt idx="1192">
                  <c:v>47720000</c:v>
                </c:pt>
                <c:pt idx="1193">
                  <c:v>47760000</c:v>
                </c:pt>
                <c:pt idx="1194">
                  <c:v>47800000</c:v>
                </c:pt>
                <c:pt idx="1195">
                  <c:v>47840000</c:v>
                </c:pt>
                <c:pt idx="1196">
                  <c:v>47880000</c:v>
                </c:pt>
                <c:pt idx="1197">
                  <c:v>47920000</c:v>
                </c:pt>
                <c:pt idx="1198">
                  <c:v>47960000</c:v>
                </c:pt>
                <c:pt idx="1199">
                  <c:v>48000000</c:v>
                </c:pt>
                <c:pt idx="1200">
                  <c:v>48040000</c:v>
                </c:pt>
                <c:pt idx="1201">
                  <c:v>48080000</c:v>
                </c:pt>
                <c:pt idx="1202">
                  <c:v>48120000</c:v>
                </c:pt>
                <c:pt idx="1203">
                  <c:v>48160000</c:v>
                </c:pt>
                <c:pt idx="1204">
                  <c:v>48200000</c:v>
                </c:pt>
                <c:pt idx="1205">
                  <c:v>48240000</c:v>
                </c:pt>
                <c:pt idx="1206">
                  <c:v>48280000</c:v>
                </c:pt>
                <c:pt idx="1207">
                  <c:v>48320000</c:v>
                </c:pt>
                <c:pt idx="1208">
                  <c:v>48360000</c:v>
                </c:pt>
                <c:pt idx="1209">
                  <c:v>48400000</c:v>
                </c:pt>
                <c:pt idx="1210">
                  <c:v>48440000</c:v>
                </c:pt>
                <c:pt idx="1211">
                  <c:v>48480000</c:v>
                </c:pt>
                <c:pt idx="1212">
                  <c:v>48520000</c:v>
                </c:pt>
                <c:pt idx="1213">
                  <c:v>48560000</c:v>
                </c:pt>
                <c:pt idx="1214">
                  <c:v>48600000</c:v>
                </c:pt>
                <c:pt idx="1215">
                  <c:v>48640000</c:v>
                </c:pt>
                <c:pt idx="1216">
                  <c:v>48680000</c:v>
                </c:pt>
                <c:pt idx="1217">
                  <c:v>48720000</c:v>
                </c:pt>
                <c:pt idx="1218">
                  <c:v>48760000</c:v>
                </c:pt>
                <c:pt idx="1219">
                  <c:v>48800000</c:v>
                </c:pt>
                <c:pt idx="1220">
                  <c:v>48840000</c:v>
                </c:pt>
                <c:pt idx="1221">
                  <c:v>48880000</c:v>
                </c:pt>
                <c:pt idx="1222">
                  <c:v>48920000</c:v>
                </c:pt>
                <c:pt idx="1223">
                  <c:v>48960000</c:v>
                </c:pt>
                <c:pt idx="1224">
                  <c:v>49000000</c:v>
                </c:pt>
                <c:pt idx="1225">
                  <c:v>49040000</c:v>
                </c:pt>
                <c:pt idx="1226">
                  <c:v>49080000</c:v>
                </c:pt>
                <c:pt idx="1227">
                  <c:v>49120000</c:v>
                </c:pt>
                <c:pt idx="1228">
                  <c:v>49160000</c:v>
                </c:pt>
                <c:pt idx="1229">
                  <c:v>49200000</c:v>
                </c:pt>
                <c:pt idx="1230">
                  <c:v>49240000</c:v>
                </c:pt>
                <c:pt idx="1231">
                  <c:v>49280000</c:v>
                </c:pt>
                <c:pt idx="1232">
                  <c:v>49320000</c:v>
                </c:pt>
                <c:pt idx="1233">
                  <c:v>49360000</c:v>
                </c:pt>
                <c:pt idx="1234">
                  <c:v>49400000</c:v>
                </c:pt>
                <c:pt idx="1235">
                  <c:v>49440000</c:v>
                </c:pt>
                <c:pt idx="1236">
                  <c:v>49480000</c:v>
                </c:pt>
                <c:pt idx="1237">
                  <c:v>49520000</c:v>
                </c:pt>
                <c:pt idx="1238">
                  <c:v>49560000</c:v>
                </c:pt>
                <c:pt idx="1239">
                  <c:v>49600000</c:v>
                </c:pt>
                <c:pt idx="1240">
                  <c:v>49640000</c:v>
                </c:pt>
                <c:pt idx="1241">
                  <c:v>49680000</c:v>
                </c:pt>
                <c:pt idx="1242">
                  <c:v>49720000</c:v>
                </c:pt>
                <c:pt idx="1243">
                  <c:v>49760000</c:v>
                </c:pt>
                <c:pt idx="1244">
                  <c:v>49800000</c:v>
                </c:pt>
                <c:pt idx="1245">
                  <c:v>49840000</c:v>
                </c:pt>
                <c:pt idx="1246">
                  <c:v>49880000</c:v>
                </c:pt>
                <c:pt idx="1247">
                  <c:v>49920000</c:v>
                </c:pt>
                <c:pt idx="1248">
                  <c:v>49960000</c:v>
                </c:pt>
                <c:pt idx="1249">
                  <c:v>50000000</c:v>
                </c:pt>
                <c:pt idx="1250">
                  <c:v>50040000</c:v>
                </c:pt>
                <c:pt idx="1251">
                  <c:v>50080000</c:v>
                </c:pt>
                <c:pt idx="1252">
                  <c:v>50120000</c:v>
                </c:pt>
                <c:pt idx="1253">
                  <c:v>50160000</c:v>
                </c:pt>
                <c:pt idx="1254">
                  <c:v>50200000</c:v>
                </c:pt>
                <c:pt idx="1255">
                  <c:v>50240000</c:v>
                </c:pt>
                <c:pt idx="1256">
                  <c:v>50280000</c:v>
                </c:pt>
                <c:pt idx="1257">
                  <c:v>50320000</c:v>
                </c:pt>
                <c:pt idx="1258">
                  <c:v>50360000</c:v>
                </c:pt>
                <c:pt idx="1259">
                  <c:v>50400000</c:v>
                </c:pt>
                <c:pt idx="1260">
                  <c:v>50440000</c:v>
                </c:pt>
                <c:pt idx="1261">
                  <c:v>50480000</c:v>
                </c:pt>
                <c:pt idx="1262">
                  <c:v>50520000</c:v>
                </c:pt>
                <c:pt idx="1263">
                  <c:v>50560000</c:v>
                </c:pt>
                <c:pt idx="1264">
                  <c:v>50600000</c:v>
                </c:pt>
                <c:pt idx="1265">
                  <c:v>50640000</c:v>
                </c:pt>
                <c:pt idx="1266">
                  <c:v>50680000</c:v>
                </c:pt>
                <c:pt idx="1267">
                  <c:v>50720000</c:v>
                </c:pt>
                <c:pt idx="1268">
                  <c:v>50760000</c:v>
                </c:pt>
                <c:pt idx="1269">
                  <c:v>50800000</c:v>
                </c:pt>
                <c:pt idx="1270">
                  <c:v>50840000</c:v>
                </c:pt>
                <c:pt idx="1271">
                  <c:v>50880000</c:v>
                </c:pt>
                <c:pt idx="1272">
                  <c:v>50920000</c:v>
                </c:pt>
                <c:pt idx="1273">
                  <c:v>50960000</c:v>
                </c:pt>
                <c:pt idx="1274">
                  <c:v>51000000</c:v>
                </c:pt>
                <c:pt idx="1275">
                  <c:v>51040000</c:v>
                </c:pt>
                <c:pt idx="1276">
                  <c:v>51080000</c:v>
                </c:pt>
                <c:pt idx="1277">
                  <c:v>51120000</c:v>
                </c:pt>
                <c:pt idx="1278">
                  <c:v>51160000</c:v>
                </c:pt>
                <c:pt idx="1279">
                  <c:v>51200000</c:v>
                </c:pt>
                <c:pt idx="1280">
                  <c:v>51240000</c:v>
                </c:pt>
                <c:pt idx="1281">
                  <c:v>51280000</c:v>
                </c:pt>
                <c:pt idx="1282">
                  <c:v>51320000</c:v>
                </c:pt>
                <c:pt idx="1283">
                  <c:v>51360000</c:v>
                </c:pt>
                <c:pt idx="1284">
                  <c:v>51400000</c:v>
                </c:pt>
                <c:pt idx="1285">
                  <c:v>51440000</c:v>
                </c:pt>
                <c:pt idx="1286">
                  <c:v>51480000</c:v>
                </c:pt>
                <c:pt idx="1287">
                  <c:v>51520000</c:v>
                </c:pt>
                <c:pt idx="1288">
                  <c:v>51560000</c:v>
                </c:pt>
                <c:pt idx="1289">
                  <c:v>51600000</c:v>
                </c:pt>
                <c:pt idx="1290">
                  <c:v>51640000</c:v>
                </c:pt>
                <c:pt idx="1291">
                  <c:v>51680000</c:v>
                </c:pt>
                <c:pt idx="1292">
                  <c:v>51720000</c:v>
                </c:pt>
                <c:pt idx="1293">
                  <c:v>51760000</c:v>
                </c:pt>
                <c:pt idx="1294">
                  <c:v>51800000</c:v>
                </c:pt>
                <c:pt idx="1295">
                  <c:v>51840000</c:v>
                </c:pt>
                <c:pt idx="1296">
                  <c:v>51880000</c:v>
                </c:pt>
                <c:pt idx="1297">
                  <c:v>51920000</c:v>
                </c:pt>
                <c:pt idx="1298">
                  <c:v>51960000</c:v>
                </c:pt>
                <c:pt idx="1299">
                  <c:v>52000000</c:v>
                </c:pt>
                <c:pt idx="1300">
                  <c:v>52040000</c:v>
                </c:pt>
                <c:pt idx="1301">
                  <c:v>52080000</c:v>
                </c:pt>
                <c:pt idx="1302">
                  <c:v>52120000</c:v>
                </c:pt>
                <c:pt idx="1303">
                  <c:v>52160000</c:v>
                </c:pt>
                <c:pt idx="1304">
                  <c:v>52200000</c:v>
                </c:pt>
                <c:pt idx="1305">
                  <c:v>52240000</c:v>
                </c:pt>
                <c:pt idx="1306">
                  <c:v>52280000</c:v>
                </c:pt>
                <c:pt idx="1307">
                  <c:v>52320000</c:v>
                </c:pt>
                <c:pt idx="1308">
                  <c:v>52360000</c:v>
                </c:pt>
                <c:pt idx="1309">
                  <c:v>52400000</c:v>
                </c:pt>
                <c:pt idx="1310">
                  <c:v>52440000</c:v>
                </c:pt>
                <c:pt idx="1311">
                  <c:v>52480000</c:v>
                </c:pt>
                <c:pt idx="1312">
                  <c:v>52520000</c:v>
                </c:pt>
                <c:pt idx="1313">
                  <c:v>52560000</c:v>
                </c:pt>
                <c:pt idx="1314">
                  <c:v>52600000</c:v>
                </c:pt>
                <c:pt idx="1315">
                  <c:v>52640000</c:v>
                </c:pt>
                <c:pt idx="1316">
                  <c:v>52680000</c:v>
                </c:pt>
                <c:pt idx="1317">
                  <c:v>52720000</c:v>
                </c:pt>
                <c:pt idx="1318">
                  <c:v>52760000</c:v>
                </c:pt>
                <c:pt idx="1319">
                  <c:v>52800000</c:v>
                </c:pt>
                <c:pt idx="1320">
                  <c:v>52840000</c:v>
                </c:pt>
                <c:pt idx="1321">
                  <c:v>52880000</c:v>
                </c:pt>
                <c:pt idx="1322">
                  <c:v>52920000</c:v>
                </c:pt>
                <c:pt idx="1323">
                  <c:v>52960000</c:v>
                </c:pt>
                <c:pt idx="1324">
                  <c:v>53000000</c:v>
                </c:pt>
                <c:pt idx="1325">
                  <c:v>53040000</c:v>
                </c:pt>
                <c:pt idx="1326">
                  <c:v>53080000</c:v>
                </c:pt>
                <c:pt idx="1327">
                  <c:v>53120000</c:v>
                </c:pt>
                <c:pt idx="1328">
                  <c:v>53160000</c:v>
                </c:pt>
                <c:pt idx="1329">
                  <c:v>53200000</c:v>
                </c:pt>
                <c:pt idx="1330">
                  <c:v>53240000</c:v>
                </c:pt>
                <c:pt idx="1331">
                  <c:v>53280000</c:v>
                </c:pt>
                <c:pt idx="1332">
                  <c:v>53320000</c:v>
                </c:pt>
                <c:pt idx="1333">
                  <c:v>53360000</c:v>
                </c:pt>
                <c:pt idx="1334">
                  <c:v>53400000</c:v>
                </c:pt>
                <c:pt idx="1335">
                  <c:v>53440000</c:v>
                </c:pt>
                <c:pt idx="1336">
                  <c:v>53480000</c:v>
                </c:pt>
                <c:pt idx="1337">
                  <c:v>53520000</c:v>
                </c:pt>
                <c:pt idx="1338">
                  <c:v>53560000</c:v>
                </c:pt>
                <c:pt idx="1339">
                  <c:v>53600000</c:v>
                </c:pt>
                <c:pt idx="1340">
                  <c:v>53640000</c:v>
                </c:pt>
                <c:pt idx="1341">
                  <c:v>53680000</c:v>
                </c:pt>
                <c:pt idx="1342">
                  <c:v>53720000</c:v>
                </c:pt>
                <c:pt idx="1343">
                  <c:v>53760000</c:v>
                </c:pt>
                <c:pt idx="1344">
                  <c:v>53800000</c:v>
                </c:pt>
                <c:pt idx="1345">
                  <c:v>53840000</c:v>
                </c:pt>
                <c:pt idx="1346">
                  <c:v>53880000</c:v>
                </c:pt>
                <c:pt idx="1347">
                  <c:v>53920000</c:v>
                </c:pt>
                <c:pt idx="1348">
                  <c:v>53960000</c:v>
                </c:pt>
                <c:pt idx="1349">
                  <c:v>54000000</c:v>
                </c:pt>
                <c:pt idx="1350">
                  <c:v>54040000</c:v>
                </c:pt>
                <c:pt idx="1351">
                  <c:v>54080000</c:v>
                </c:pt>
                <c:pt idx="1352">
                  <c:v>54120000</c:v>
                </c:pt>
                <c:pt idx="1353">
                  <c:v>54160000</c:v>
                </c:pt>
                <c:pt idx="1354">
                  <c:v>54200000</c:v>
                </c:pt>
                <c:pt idx="1355">
                  <c:v>54240000</c:v>
                </c:pt>
                <c:pt idx="1356">
                  <c:v>54280000</c:v>
                </c:pt>
                <c:pt idx="1357">
                  <c:v>54320000</c:v>
                </c:pt>
                <c:pt idx="1358">
                  <c:v>54360000</c:v>
                </c:pt>
                <c:pt idx="1359">
                  <c:v>54400000</c:v>
                </c:pt>
                <c:pt idx="1360">
                  <c:v>54440000</c:v>
                </c:pt>
                <c:pt idx="1361">
                  <c:v>54480000</c:v>
                </c:pt>
                <c:pt idx="1362">
                  <c:v>54520000</c:v>
                </c:pt>
                <c:pt idx="1363">
                  <c:v>54560000</c:v>
                </c:pt>
                <c:pt idx="1364">
                  <c:v>54600000</c:v>
                </c:pt>
                <c:pt idx="1365">
                  <c:v>54640000</c:v>
                </c:pt>
                <c:pt idx="1366">
                  <c:v>54680000</c:v>
                </c:pt>
                <c:pt idx="1367">
                  <c:v>54720000</c:v>
                </c:pt>
                <c:pt idx="1368">
                  <c:v>54760000</c:v>
                </c:pt>
                <c:pt idx="1369">
                  <c:v>54800000</c:v>
                </c:pt>
                <c:pt idx="1370">
                  <c:v>54840000</c:v>
                </c:pt>
                <c:pt idx="1371">
                  <c:v>54880000</c:v>
                </c:pt>
                <c:pt idx="1372">
                  <c:v>54920000</c:v>
                </c:pt>
                <c:pt idx="1373">
                  <c:v>54960000</c:v>
                </c:pt>
                <c:pt idx="1374">
                  <c:v>55000000</c:v>
                </c:pt>
                <c:pt idx="1375">
                  <c:v>55040000</c:v>
                </c:pt>
                <c:pt idx="1376">
                  <c:v>55080000</c:v>
                </c:pt>
                <c:pt idx="1377">
                  <c:v>55120000</c:v>
                </c:pt>
                <c:pt idx="1378">
                  <c:v>55160000</c:v>
                </c:pt>
                <c:pt idx="1379">
                  <c:v>55200000</c:v>
                </c:pt>
                <c:pt idx="1380">
                  <c:v>55240000</c:v>
                </c:pt>
                <c:pt idx="1381">
                  <c:v>55280000</c:v>
                </c:pt>
                <c:pt idx="1382">
                  <c:v>55320000</c:v>
                </c:pt>
                <c:pt idx="1383">
                  <c:v>55360000</c:v>
                </c:pt>
                <c:pt idx="1384">
                  <c:v>55400000</c:v>
                </c:pt>
                <c:pt idx="1385">
                  <c:v>55440000</c:v>
                </c:pt>
                <c:pt idx="1386">
                  <c:v>55480000</c:v>
                </c:pt>
                <c:pt idx="1387">
                  <c:v>55520000</c:v>
                </c:pt>
                <c:pt idx="1388">
                  <c:v>55560000</c:v>
                </c:pt>
                <c:pt idx="1389">
                  <c:v>55600000</c:v>
                </c:pt>
                <c:pt idx="1390">
                  <c:v>55640000</c:v>
                </c:pt>
                <c:pt idx="1391">
                  <c:v>55680000</c:v>
                </c:pt>
                <c:pt idx="1392">
                  <c:v>55720000</c:v>
                </c:pt>
                <c:pt idx="1393">
                  <c:v>55760000</c:v>
                </c:pt>
                <c:pt idx="1394">
                  <c:v>55800000</c:v>
                </c:pt>
                <c:pt idx="1395">
                  <c:v>55840000</c:v>
                </c:pt>
                <c:pt idx="1396">
                  <c:v>55880000</c:v>
                </c:pt>
                <c:pt idx="1397">
                  <c:v>55920000</c:v>
                </c:pt>
                <c:pt idx="1398">
                  <c:v>55960000</c:v>
                </c:pt>
                <c:pt idx="1399">
                  <c:v>56000000</c:v>
                </c:pt>
                <c:pt idx="1400">
                  <c:v>56040000</c:v>
                </c:pt>
                <c:pt idx="1401">
                  <c:v>56080000</c:v>
                </c:pt>
                <c:pt idx="1402">
                  <c:v>56120000</c:v>
                </c:pt>
                <c:pt idx="1403">
                  <c:v>56160000</c:v>
                </c:pt>
                <c:pt idx="1404">
                  <c:v>56200000</c:v>
                </c:pt>
                <c:pt idx="1405">
                  <c:v>56240000</c:v>
                </c:pt>
                <c:pt idx="1406">
                  <c:v>56280000</c:v>
                </c:pt>
                <c:pt idx="1407">
                  <c:v>56320000</c:v>
                </c:pt>
                <c:pt idx="1408">
                  <c:v>56360000</c:v>
                </c:pt>
                <c:pt idx="1409">
                  <c:v>56400000</c:v>
                </c:pt>
                <c:pt idx="1410">
                  <c:v>56440000</c:v>
                </c:pt>
                <c:pt idx="1411">
                  <c:v>56480000</c:v>
                </c:pt>
                <c:pt idx="1412">
                  <c:v>56520000</c:v>
                </c:pt>
                <c:pt idx="1413">
                  <c:v>56560000</c:v>
                </c:pt>
                <c:pt idx="1414">
                  <c:v>56600000</c:v>
                </c:pt>
                <c:pt idx="1415">
                  <c:v>56640000</c:v>
                </c:pt>
                <c:pt idx="1416">
                  <c:v>56680000</c:v>
                </c:pt>
                <c:pt idx="1417">
                  <c:v>56720000</c:v>
                </c:pt>
                <c:pt idx="1418">
                  <c:v>56760000</c:v>
                </c:pt>
                <c:pt idx="1419">
                  <c:v>56800000</c:v>
                </c:pt>
                <c:pt idx="1420">
                  <c:v>56840000</c:v>
                </c:pt>
                <c:pt idx="1421">
                  <c:v>56880000</c:v>
                </c:pt>
                <c:pt idx="1422">
                  <c:v>56920000</c:v>
                </c:pt>
                <c:pt idx="1423">
                  <c:v>56960000</c:v>
                </c:pt>
                <c:pt idx="1424">
                  <c:v>57000000</c:v>
                </c:pt>
                <c:pt idx="1425">
                  <c:v>57040000</c:v>
                </c:pt>
                <c:pt idx="1426">
                  <c:v>57080000</c:v>
                </c:pt>
                <c:pt idx="1427">
                  <c:v>57120000</c:v>
                </c:pt>
                <c:pt idx="1428">
                  <c:v>57160000</c:v>
                </c:pt>
                <c:pt idx="1429">
                  <c:v>57200000</c:v>
                </c:pt>
                <c:pt idx="1430">
                  <c:v>57240000</c:v>
                </c:pt>
                <c:pt idx="1431">
                  <c:v>57280000</c:v>
                </c:pt>
                <c:pt idx="1432">
                  <c:v>57320000</c:v>
                </c:pt>
                <c:pt idx="1433">
                  <c:v>57360000</c:v>
                </c:pt>
                <c:pt idx="1434">
                  <c:v>57400000</c:v>
                </c:pt>
                <c:pt idx="1435">
                  <c:v>57440000</c:v>
                </c:pt>
                <c:pt idx="1436">
                  <c:v>57480000</c:v>
                </c:pt>
                <c:pt idx="1437">
                  <c:v>57520000</c:v>
                </c:pt>
                <c:pt idx="1438">
                  <c:v>57560000</c:v>
                </c:pt>
                <c:pt idx="1439">
                  <c:v>57600000</c:v>
                </c:pt>
                <c:pt idx="1440">
                  <c:v>57640000</c:v>
                </c:pt>
                <c:pt idx="1441">
                  <c:v>57680000</c:v>
                </c:pt>
                <c:pt idx="1442">
                  <c:v>57720000</c:v>
                </c:pt>
                <c:pt idx="1443">
                  <c:v>57760000</c:v>
                </c:pt>
                <c:pt idx="1444">
                  <c:v>57800000</c:v>
                </c:pt>
                <c:pt idx="1445">
                  <c:v>57840000</c:v>
                </c:pt>
                <c:pt idx="1446">
                  <c:v>57880000</c:v>
                </c:pt>
                <c:pt idx="1447">
                  <c:v>57920000</c:v>
                </c:pt>
                <c:pt idx="1448">
                  <c:v>57960000</c:v>
                </c:pt>
                <c:pt idx="1449">
                  <c:v>58000000</c:v>
                </c:pt>
                <c:pt idx="1450">
                  <c:v>58040000</c:v>
                </c:pt>
                <c:pt idx="1451">
                  <c:v>58080000</c:v>
                </c:pt>
                <c:pt idx="1452">
                  <c:v>58120000</c:v>
                </c:pt>
                <c:pt idx="1453">
                  <c:v>58160000</c:v>
                </c:pt>
                <c:pt idx="1454">
                  <c:v>58200000</c:v>
                </c:pt>
                <c:pt idx="1455">
                  <c:v>58240000</c:v>
                </c:pt>
                <c:pt idx="1456">
                  <c:v>58280000</c:v>
                </c:pt>
                <c:pt idx="1457">
                  <c:v>58320000</c:v>
                </c:pt>
                <c:pt idx="1458">
                  <c:v>58360000</c:v>
                </c:pt>
                <c:pt idx="1459">
                  <c:v>58400000</c:v>
                </c:pt>
                <c:pt idx="1460">
                  <c:v>58440000</c:v>
                </c:pt>
                <c:pt idx="1461">
                  <c:v>58480000</c:v>
                </c:pt>
                <c:pt idx="1462">
                  <c:v>58520000</c:v>
                </c:pt>
                <c:pt idx="1463">
                  <c:v>58560000</c:v>
                </c:pt>
                <c:pt idx="1464">
                  <c:v>58600000</c:v>
                </c:pt>
                <c:pt idx="1465">
                  <c:v>58640000</c:v>
                </c:pt>
                <c:pt idx="1466">
                  <c:v>58680000</c:v>
                </c:pt>
                <c:pt idx="1467">
                  <c:v>58720000</c:v>
                </c:pt>
                <c:pt idx="1468">
                  <c:v>58760000</c:v>
                </c:pt>
                <c:pt idx="1469">
                  <c:v>58800000</c:v>
                </c:pt>
                <c:pt idx="1470">
                  <c:v>58840000</c:v>
                </c:pt>
                <c:pt idx="1471">
                  <c:v>58880000</c:v>
                </c:pt>
                <c:pt idx="1472">
                  <c:v>58920000</c:v>
                </c:pt>
                <c:pt idx="1473">
                  <c:v>58960000</c:v>
                </c:pt>
                <c:pt idx="1474">
                  <c:v>59000000</c:v>
                </c:pt>
                <c:pt idx="1475">
                  <c:v>59040000</c:v>
                </c:pt>
                <c:pt idx="1476">
                  <c:v>59080000</c:v>
                </c:pt>
                <c:pt idx="1477">
                  <c:v>59120000</c:v>
                </c:pt>
                <c:pt idx="1478">
                  <c:v>59160000</c:v>
                </c:pt>
                <c:pt idx="1479">
                  <c:v>59200000</c:v>
                </c:pt>
                <c:pt idx="1480">
                  <c:v>59240000</c:v>
                </c:pt>
                <c:pt idx="1481">
                  <c:v>59280000</c:v>
                </c:pt>
                <c:pt idx="1482">
                  <c:v>59320000</c:v>
                </c:pt>
                <c:pt idx="1483">
                  <c:v>59360000</c:v>
                </c:pt>
                <c:pt idx="1484">
                  <c:v>59400000</c:v>
                </c:pt>
                <c:pt idx="1485">
                  <c:v>59440000</c:v>
                </c:pt>
                <c:pt idx="1486">
                  <c:v>59480000</c:v>
                </c:pt>
                <c:pt idx="1487">
                  <c:v>59520000</c:v>
                </c:pt>
                <c:pt idx="1488">
                  <c:v>59560000</c:v>
                </c:pt>
                <c:pt idx="1489">
                  <c:v>59600000</c:v>
                </c:pt>
                <c:pt idx="1490">
                  <c:v>59640000</c:v>
                </c:pt>
                <c:pt idx="1491">
                  <c:v>59680000</c:v>
                </c:pt>
                <c:pt idx="1492">
                  <c:v>59720000</c:v>
                </c:pt>
                <c:pt idx="1493">
                  <c:v>59760000</c:v>
                </c:pt>
                <c:pt idx="1494">
                  <c:v>59800000</c:v>
                </c:pt>
                <c:pt idx="1495">
                  <c:v>59840000</c:v>
                </c:pt>
                <c:pt idx="1496">
                  <c:v>59880000</c:v>
                </c:pt>
                <c:pt idx="1497">
                  <c:v>59920000</c:v>
                </c:pt>
                <c:pt idx="1498">
                  <c:v>59960000</c:v>
                </c:pt>
                <c:pt idx="1499">
                  <c:v>60000000</c:v>
                </c:pt>
                <c:pt idx="1500">
                  <c:v>60040000</c:v>
                </c:pt>
                <c:pt idx="1501">
                  <c:v>60080000</c:v>
                </c:pt>
                <c:pt idx="1502">
                  <c:v>60120000</c:v>
                </c:pt>
                <c:pt idx="1503">
                  <c:v>60160000</c:v>
                </c:pt>
                <c:pt idx="1504">
                  <c:v>60200000</c:v>
                </c:pt>
                <c:pt idx="1505">
                  <c:v>60240000</c:v>
                </c:pt>
                <c:pt idx="1506">
                  <c:v>60280000</c:v>
                </c:pt>
                <c:pt idx="1507">
                  <c:v>60320000</c:v>
                </c:pt>
                <c:pt idx="1508">
                  <c:v>60360000</c:v>
                </c:pt>
                <c:pt idx="1509">
                  <c:v>60400000</c:v>
                </c:pt>
                <c:pt idx="1510">
                  <c:v>60440000</c:v>
                </c:pt>
                <c:pt idx="1511">
                  <c:v>60480000</c:v>
                </c:pt>
                <c:pt idx="1512">
                  <c:v>60520000</c:v>
                </c:pt>
                <c:pt idx="1513">
                  <c:v>60560000</c:v>
                </c:pt>
                <c:pt idx="1514">
                  <c:v>60600000</c:v>
                </c:pt>
                <c:pt idx="1515">
                  <c:v>60640000</c:v>
                </c:pt>
                <c:pt idx="1516">
                  <c:v>60680000</c:v>
                </c:pt>
                <c:pt idx="1517">
                  <c:v>60720000</c:v>
                </c:pt>
                <c:pt idx="1518">
                  <c:v>60760000</c:v>
                </c:pt>
                <c:pt idx="1519">
                  <c:v>60800000</c:v>
                </c:pt>
                <c:pt idx="1520">
                  <c:v>60840000</c:v>
                </c:pt>
                <c:pt idx="1521">
                  <c:v>60880000</c:v>
                </c:pt>
                <c:pt idx="1522">
                  <c:v>60920000</c:v>
                </c:pt>
                <c:pt idx="1523">
                  <c:v>60960000</c:v>
                </c:pt>
                <c:pt idx="1524">
                  <c:v>61000000</c:v>
                </c:pt>
                <c:pt idx="1525">
                  <c:v>61040000</c:v>
                </c:pt>
                <c:pt idx="1526">
                  <c:v>61080000</c:v>
                </c:pt>
                <c:pt idx="1527">
                  <c:v>61120000</c:v>
                </c:pt>
                <c:pt idx="1528">
                  <c:v>61160000</c:v>
                </c:pt>
                <c:pt idx="1529">
                  <c:v>61200000</c:v>
                </c:pt>
                <c:pt idx="1530">
                  <c:v>61240000</c:v>
                </c:pt>
                <c:pt idx="1531">
                  <c:v>61280000</c:v>
                </c:pt>
                <c:pt idx="1532">
                  <c:v>61320000</c:v>
                </c:pt>
                <c:pt idx="1533">
                  <c:v>61360000</c:v>
                </c:pt>
                <c:pt idx="1534">
                  <c:v>61400000</c:v>
                </c:pt>
                <c:pt idx="1535">
                  <c:v>61440000</c:v>
                </c:pt>
                <c:pt idx="1536">
                  <c:v>61480000</c:v>
                </c:pt>
                <c:pt idx="1537">
                  <c:v>61520000</c:v>
                </c:pt>
                <c:pt idx="1538">
                  <c:v>61560000</c:v>
                </c:pt>
                <c:pt idx="1539">
                  <c:v>61600000</c:v>
                </c:pt>
                <c:pt idx="1540">
                  <c:v>61640000</c:v>
                </c:pt>
                <c:pt idx="1541">
                  <c:v>61680000</c:v>
                </c:pt>
                <c:pt idx="1542">
                  <c:v>61720000</c:v>
                </c:pt>
                <c:pt idx="1543">
                  <c:v>61760000</c:v>
                </c:pt>
                <c:pt idx="1544">
                  <c:v>61800000</c:v>
                </c:pt>
                <c:pt idx="1545">
                  <c:v>61840000</c:v>
                </c:pt>
                <c:pt idx="1546">
                  <c:v>61880000</c:v>
                </c:pt>
                <c:pt idx="1547">
                  <c:v>61920000</c:v>
                </c:pt>
                <c:pt idx="1548">
                  <c:v>61960000</c:v>
                </c:pt>
                <c:pt idx="1549">
                  <c:v>62000000</c:v>
                </c:pt>
                <c:pt idx="1550">
                  <c:v>62040000</c:v>
                </c:pt>
                <c:pt idx="1551">
                  <c:v>62080000</c:v>
                </c:pt>
                <c:pt idx="1552">
                  <c:v>62120000</c:v>
                </c:pt>
                <c:pt idx="1553">
                  <c:v>62160000</c:v>
                </c:pt>
                <c:pt idx="1554">
                  <c:v>62200000</c:v>
                </c:pt>
                <c:pt idx="1555">
                  <c:v>62240000</c:v>
                </c:pt>
                <c:pt idx="1556">
                  <c:v>62280000</c:v>
                </c:pt>
                <c:pt idx="1557">
                  <c:v>62320000</c:v>
                </c:pt>
                <c:pt idx="1558">
                  <c:v>62360000</c:v>
                </c:pt>
                <c:pt idx="1559">
                  <c:v>62400000</c:v>
                </c:pt>
                <c:pt idx="1560">
                  <c:v>62440000</c:v>
                </c:pt>
                <c:pt idx="1561">
                  <c:v>62480000</c:v>
                </c:pt>
                <c:pt idx="1562">
                  <c:v>62520000</c:v>
                </c:pt>
                <c:pt idx="1563">
                  <c:v>62560000</c:v>
                </c:pt>
                <c:pt idx="1564">
                  <c:v>62600000</c:v>
                </c:pt>
                <c:pt idx="1565">
                  <c:v>62640000</c:v>
                </c:pt>
                <c:pt idx="1566">
                  <c:v>62680000</c:v>
                </c:pt>
                <c:pt idx="1567">
                  <c:v>62720000</c:v>
                </c:pt>
                <c:pt idx="1568">
                  <c:v>62760000</c:v>
                </c:pt>
                <c:pt idx="1569">
                  <c:v>62800000</c:v>
                </c:pt>
                <c:pt idx="1570">
                  <c:v>62840000</c:v>
                </c:pt>
                <c:pt idx="1571">
                  <c:v>62880000</c:v>
                </c:pt>
                <c:pt idx="1572">
                  <c:v>62920000</c:v>
                </c:pt>
                <c:pt idx="1573">
                  <c:v>62960000</c:v>
                </c:pt>
                <c:pt idx="1574">
                  <c:v>63000000</c:v>
                </c:pt>
                <c:pt idx="1575">
                  <c:v>63040000</c:v>
                </c:pt>
                <c:pt idx="1576">
                  <c:v>63080000</c:v>
                </c:pt>
                <c:pt idx="1577">
                  <c:v>63120000</c:v>
                </c:pt>
                <c:pt idx="1578">
                  <c:v>63160000</c:v>
                </c:pt>
                <c:pt idx="1579">
                  <c:v>63200000</c:v>
                </c:pt>
                <c:pt idx="1580">
                  <c:v>63240000</c:v>
                </c:pt>
                <c:pt idx="1581">
                  <c:v>63280000</c:v>
                </c:pt>
                <c:pt idx="1582">
                  <c:v>63320000</c:v>
                </c:pt>
                <c:pt idx="1583">
                  <c:v>63360000</c:v>
                </c:pt>
                <c:pt idx="1584">
                  <c:v>63400000</c:v>
                </c:pt>
                <c:pt idx="1585">
                  <c:v>63440000</c:v>
                </c:pt>
                <c:pt idx="1586">
                  <c:v>63480000</c:v>
                </c:pt>
                <c:pt idx="1587">
                  <c:v>63520000</c:v>
                </c:pt>
                <c:pt idx="1588">
                  <c:v>63560000</c:v>
                </c:pt>
                <c:pt idx="1589">
                  <c:v>63600000</c:v>
                </c:pt>
                <c:pt idx="1590">
                  <c:v>63640000</c:v>
                </c:pt>
                <c:pt idx="1591">
                  <c:v>63680000</c:v>
                </c:pt>
                <c:pt idx="1592">
                  <c:v>63720000</c:v>
                </c:pt>
                <c:pt idx="1593">
                  <c:v>63760000</c:v>
                </c:pt>
                <c:pt idx="1594">
                  <c:v>63800000</c:v>
                </c:pt>
                <c:pt idx="1595">
                  <c:v>63840000</c:v>
                </c:pt>
                <c:pt idx="1596">
                  <c:v>63880000</c:v>
                </c:pt>
                <c:pt idx="1597">
                  <c:v>63920000</c:v>
                </c:pt>
                <c:pt idx="1598">
                  <c:v>63960000</c:v>
                </c:pt>
                <c:pt idx="1599">
                  <c:v>64000000</c:v>
                </c:pt>
                <c:pt idx="1600">
                  <c:v>64040000</c:v>
                </c:pt>
                <c:pt idx="1601">
                  <c:v>64080000</c:v>
                </c:pt>
                <c:pt idx="1602">
                  <c:v>64120000</c:v>
                </c:pt>
                <c:pt idx="1603">
                  <c:v>64160000</c:v>
                </c:pt>
                <c:pt idx="1604">
                  <c:v>64200000</c:v>
                </c:pt>
                <c:pt idx="1605">
                  <c:v>64240000</c:v>
                </c:pt>
                <c:pt idx="1606">
                  <c:v>64280000</c:v>
                </c:pt>
                <c:pt idx="1607">
                  <c:v>64320000</c:v>
                </c:pt>
                <c:pt idx="1608">
                  <c:v>64360000</c:v>
                </c:pt>
                <c:pt idx="1609">
                  <c:v>64400000</c:v>
                </c:pt>
                <c:pt idx="1610">
                  <c:v>64440000</c:v>
                </c:pt>
                <c:pt idx="1611">
                  <c:v>64480000</c:v>
                </c:pt>
                <c:pt idx="1612">
                  <c:v>64520000</c:v>
                </c:pt>
                <c:pt idx="1613">
                  <c:v>64560000</c:v>
                </c:pt>
                <c:pt idx="1614">
                  <c:v>64600000</c:v>
                </c:pt>
                <c:pt idx="1615">
                  <c:v>64640000</c:v>
                </c:pt>
                <c:pt idx="1616">
                  <c:v>64680000</c:v>
                </c:pt>
                <c:pt idx="1617">
                  <c:v>64720000</c:v>
                </c:pt>
                <c:pt idx="1618">
                  <c:v>64760000</c:v>
                </c:pt>
                <c:pt idx="1619">
                  <c:v>64800000</c:v>
                </c:pt>
                <c:pt idx="1620">
                  <c:v>64840000</c:v>
                </c:pt>
                <c:pt idx="1621">
                  <c:v>64880000</c:v>
                </c:pt>
                <c:pt idx="1622">
                  <c:v>64920000</c:v>
                </c:pt>
                <c:pt idx="1623">
                  <c:v>64960000</c:v>
                </c:pt>
                <c:pt idx="1624">
                  <c:v>65000000</c:v>
                </c:pt>
                <c:pt idx="1625">
                  <c:v>65040000</c:v>
                </c:pt>
                <c:pt idx="1626">
                  <c:v>65080000</c:v>
                </c:pt>
                <c:pt idx="1627">
                  <c:v>65120000</c:v>
                </c:pt>
                <c:pt idx="1628">
                  <c:v>65160000</c:v>
                </c:pt>
                <c:pt idx="1629">
                  <c:v>65200000</c:v>
                </c:pt>
                <c:pt idx="1630">
                  <c:v>65240000</c:v>
                </c:pt>
                <c:pt idx="1631">
                  <c:v>65280000</c:v>
                </c:pt>
                <c:pt idx="1632">
                  <c:v>65320000</c:v>
                </c:pt>
                <c:pt idx="1633">
                  <c:v>65360000</c:v>
                </c:pt>
                <c:pt idx="1634">
                  <c:v>65400000</c:v>
                </c:pt>
                <c:pt idx="1635">
                  <c:v>65440000</c:v>
                </c:pt>
                <c:pt idx="1636">
                  <c:v>65480000</c:v>
                </c:pt>
                <c:pt idx="1637">
                  <c:v>65520000</c:v>
                </c:pt>
                <c:pt idx="1638">
                  <c:v>65560000</c:v>
                </c:pt>
                <c:pt idx="1639">
                  <c:v>65600000</c:v>
                </c:pt>
                <c:pt idx="1640">
                  <c:v>65640000</c:v>
                </c:pt>
                <c:pt idx="1641">
                  <c:v>65680000</c:v>
                </c:pt>
                <c:pt idx="1642">
                  <c:v>65720000</c:v>
                </c:pt>
                <c:pt idx="1643">
                  <c:v>65760000</c:v>
                </c:pt>
                <c:pt idx="1644">
                  <c:v>65800000</c:v>
                </c:pt>
                <c:pt idx="1645">
                  <c:v>65840000</c:v>
                </c:pt>
                <c:pt idx="1646">
                  <c:v>65880000</c:v>
                </c:pt>
                <c:pt idx="1647">
                  <c:v>65920000</c:v>
                </c:pt>
                <c:pt idx="1648">
                  <c:v>65960000</c:v>
                </c:pt>
                <c:pt idx="1649">
                  <c:v>66000000</c:v>
                </c:pt>
                <c:pt idx="1650">
                  <c:v>66040000</c:v>
                </c:pt>
                <c:pt idx="1651">
                  <c:v>66080000</c:v>
                </c:pt>
                <c:pt idx="1652">
                  <c:v>66120000</c:v>
                </c:pt>
                <c:pt idx="1653">
                  <c:v>66160000</c:v>
                </c:pt>
                <c:pt idx="1654">
                  <c:v>66200000</c:v>
                </c:pt>
                <c:pt idx="1655">
                  <c:v>66240000</c:v>
                </c:pt>
                <c:pt idx="1656">
                  <c:v>66280000</c:v>
                </c:pt>
                <c:pt idx="1657">
                  <c:v>66320000</c:v>
                </c:pt>
                <c:pt idx="1658">
                  <c:v>66360000</c:v>
                </c:pt>
                <c:pt idx="1659">
                  <c:v>66400000</c:v>
                </c:pt>
                <c:pt idx="1660">
                  <c:v>66440000</c:v>
                </c:pt>
                <c:pt idx="1661">
                  <c:v>66480000</c:v>
                </c:pt>
                <c:pt idx="1662">
                  <c:v>66520000</c:v>
                </c:pt>
                <c:pt idx="1663">
                  <c:v>66560000</c:v>
                </c:pt>
                <c:pt idx="1664">
                  <c:v>66600000</c:v>
                </c:pt>
                <c:pt idx="1665">
                  <c:v>66640000</c:v>
                </c:pt>
                <c:pt idx="1666">
                  <c:v>66680000</c:v>
                </c:pt>
                <c:pt idx="1667">
                  <c:v>66720000</c:v>
                </c:pt>
                <c:pt idx="1668">
                  <c:v>66760000</c:v>
                </c:pt>
                <c:pt idx="1669">
                  <c:v>66800000</c:v>
                </c:pt>
                <c:pt idx="1670">
                  <c:v>66840000</c:v>
                </c:pt>
                <c:pt idx="1671">
                  <c:v>66880000</c:v>
                </c:pt>
                <c:pt idx="1672">
                  <c:v>66920000</c:v>
                </c:pt>
                <c:pt idx="1673">
                  <c:v>66960000</c:v>
                </c:pt>
                <c:pt idx="1674">
                  <c:v>67000000</c:v>
                </c:pt>
                <c:pt idx="1675">
                  <c:v>67040000</c:v>
                </c:pt>
                <c:pt idx="1676">
                  <c:v>67080000</c:v>
                </c:pt>
                <c:pt idx="1677">
                  <c:v>67120000</c:v>
                </c:pt>
                <c:pt idx="1678">
                  <c:v>67160000</c:v>
                </c:pt>
                <c:pt idx="1679">
                  <c:v>67200000</c:v>
                </c:pt>
                <c:pt idx="1680">
                  <c:v>67240000</c:v>
                </c:pt>
                <c:pt idx="1681">
                  <c:v>67280000</c:v>
                </c:pt>
                <c:pt idx="1682">
                  <c:v>67320000</c:v>
                </c:pt>
                <c:pt idx="1683">
                  <c:v>67360000</c:v>
                </c:pt>
                <c:pt idx="1684">
                  <c:v>67400000</c:v>
                </c:pt>
                <c:pt idx="1685">
                  <c:v>67440000</c:v>
                </c:pt>
                <c:pt idx="1686">
                  <c:v>67480000</c:v>
                </c:pt>
                <c:pt idx="1687">
                  <c:v>67520000</c:v>
                </c:pt>
                <c:pt idx="1688">
                  <c:v>67560000</c:v>
                </c:pt>
                <c:pt idx="1689">
                  <c:v>67600000</c:v>
                </c:pt>
                <c:pt idx="1690">
                  <c:v>67640000</c:v>
                </c:pt>
                <c:pt idx="1691">
                  <c:v>67680000</c:v>
                </c:pt>
                <c:pt idx="1692">
                  <c:v>67720000</c:v>
                </c:pt>
                <c:pt idx="1693">
                  <c:v>67760000</c:v>
                </c:pt>
                <c:pt idx="1694">
                  <c:v>67800000</c:v>
                </c:pt>
                <c:pt idx="1695">
                  <c:v>67840000</c:v>
                </c:pt>
                <c:pt idx="1696">
                  <c:v>67880000</c:v>
                </c:pt>
                <c:pt idx="1697">
                  <c:v>67920000</c:v>
                </c:pt>
                <c:pt idx="1698">
                  <c:v>67960000</c:v>
                </c:pt>
                <c:pt idx="1699">
                  <c:v>68000000</c:v>
                </c:pt>
                <c:pt idx="1700">
                  <c:v>68040000</c:v>
                </c:pt>
                <c:pt idx="1701">
                  <c:v>68080000</c:v>
                </c:pt>
                <c:pt idx="1702">
                  <c:v>68120000</c:v>
                </c:pt>
                <c:pt idx="1703">
                  <c:v>68160000</c:v>
                </c:pt>
                <c:pt idx="1704">
                  <c:v>68200000</c:v>
                </c:pt>
                <c:pt idx="1705">
                  <c:v>68240000</c:v>
                </c:pt>
                <c:pt idx="1706">
                  <c:v>68280000</c:v>
                </c:pt>
                <c:pt idx="1707">
                  <c:v>68320000</c:v>
                </c:pt>
                <c:pt idx="1708">
                  <c:v>68360000</c:v>
                </c:pt>
                <c:pt idx="1709">
                  <c:v>68400000</c:v>
                </c:pt>
                <c:pt idx="1710">
                  <c:v>68440000</c:v>
                </c:pt>
                <c:pt idx="1711">
                  <c:v>68480000</c:v>
                </c:pt>
                <c:pt idx="1712">
                  <c:v>68520000</c:v>
                </c:pt>
                <c:pt idx="1713">
                  <c:v>68560000</c:v>
                </c:pt>
                <c:pt idx="1714">
                  <c:v>68600000</c:v>
                </c:pt>
                <c:pt idx="1715">
                  <c:v>68640000</c:v>
                </c:pt>
                <c:pt idx="1716">
                  <c:v>68680000</c:v>
                </c:pt>
                <c:pt idx="1717">
                  <c:v>68720000</c:v>
                </c:pt>
                <c:pt idx="1718">
                  <c:v>68760000</c:v>
                </c:pt>
                <c:pt idx="1719">
                  <c:v>68800000</c:v>
                </c:pt>
                <c:pt idx="1720">
                  <c:v>68840000</c:v>
                </c:pt>
                <c:pt idx="1721">
                  <c:v>68880000</c:v>
                </c:pt>
                <c:pt idx="1722">
                  <c:v>68920000</c:v>
                </c:pt>
                <c:pt idx="1723">
                  <c:v>68960000</c:v>
                </c:pt>
                <c:pt idx="1724">
                  <c:v>69000000</c:v>
                </c:pt>
                <c:pt idx="1725">
                  <c:v>69040000</c:v>
                </c:pt>
                <c:pt idx="1726">
                  <c:v>69080000</c:v>
                </c:pt>
                <c:pt idx="1727">
                  <c:v>69120000</c:v>
                </c:pt>
                <c:pt idx="1728">
                  <c:v>69160000</c:v>
                </c:pt>
                <c:pt idx="1729">
                  <c:v>69200000</c:v>
                </c:pt>
                <c:pt idx="1730">
                  <c:v>69240000</c:v>
                </c:pt>
                <c:pt idx="1731">
                  <c:v>69280000</c:v>
                </c:pt>
                <c:pt idx="1732">
                  <c:v>69320000</c:v>
                </c:pt>
                <c:pt idx="1733">
                  <c:v>69360000</c:v>
                </c:pt>
                <c:pt idx="1734">
                  <c:v>69400000</c:v>
                </c:pt>
                <c:pt idx="1735">
                  <c:v>69440000</c:v>
                </c:pt>
                <c:pt idx="1736">
                  <c:v>69480000</c:v>
                </c:pt>
                <c:pt idx="1737">
                  <c:v>69520000</c:v>
                </c:pt>
                <c:pt idx="1738">
                  <c:v>69560000</c:v>
                </c:pt>
                <c:pt idx="1739">
                  <c:v>69600000</c:v>
                </c:pt>
                <c:pt idx="1740">
                  <c:v>69640000</c:v>
                </c:pt>
                <c:pt idx="1741">
                  <c:v>69680000</c:v>
                </c:pt>
                <c:pt idx="1742">
                  <c:v>69720000</c:v>
                </c:pt>
                <c:pt idx="1743">
                  <c:v>69760000</c:v>
                </c:pt>
                <c:pt idx="1744">
                  <c:v>69800000</c:v>
                </c:pt>
                <c:pt idx="1745">
                  <c:v>69840000</c:v>
                </c:pt>
                <c:pt idx="1746">
                  <c:v>69880000</c:v>
                </c:pt>
                <c:pt idx="1747">
                  <c:v>69920000</c:v>
                </c:pt>
                <c:pt idx="1748">
                  <c:v>69960000</c:v>
                </c:pt>
                <c:pt idx="1749">
                  <c:v>70000000</c:v>
                </c:pt>
                <c:pt idx="1750">
                  <c:v>70040000</c:v>
                </c:pt>
                <c:pt idx="1751">
                  <c:v>70080000</c:v>
                </c:pt>
                <c:pt idx="1752">
                  <c:v>70120000</c:v>
                </c:pt>
                <c:pt idx="1753">
                  <c:v>70160000</c:v>
                </c:pt>
                <c:pt idx="1754">
                  <c:v>70200000</c:v>
                </c:pt>
                <c:pt idx="1755">
                  <c:v>70240000</c:v>
                </c:pt>
                <c:pt idx="1756">
                  <c:v>70280000</c:v>
                </c:pt>
                <c:pt idx="1757">
                  <c:v>70320000</c:v>
                </c:pt>
                <c:pt idx="1758">
                  <c:v>70360000</c:v>
                </c:pt>
                <c:pt idx="1759">
                  <c:v>70400000</c:v>
                </c:pt>
                <c:pt idx="1760">
                  <c:v>70440000</c:v>
                </c:pt>
                <c:pt idx="1761">
                  <c:v>70480000</c:v>
                </c:pt>
                <c:pt idx="1762">
                  <c:v>70520000</c:v>
                </c:pt>
                <c:pt idx="1763">
                  <c:v>70560000</c:v>
                </c:pt>
                <c:pt idx="1764">
                  <c:v>70600000</c:v>
                </c:pt>
                <c:pt idx="1765">
                  <c:v>70640000</c:v>
                </c:pt>
                <c:pt idx="1766">
                  <c:v>70680000</c:v>
                </c:pt>
                <c:pt idx="1767">
                  <c:v>70720000</c:v>
                </c:pt>
                <c:pt idx="1768">
                  <c:v>70760000</c:v>
                </c:pt>
                <c:pt idx="1769">
                  <c:v>70800000</c:v>
                </c:pt>
                <c:pt idx="1770">
                  <c:v>70840000</c:v>
                </c:pt>
                <c:pt idx="1771">
                  <c:v>70880000</c:v>
                </c:pt>
                <c:pt idx="1772">
                  <c:v>70920000</c:v>
                </c:pt>
                <c:pt idx="1773">
                  <c:v>70960000</c:v>
                </c:pt>
                <c:pt idx="1774">
                  <c:v>71000000</c:v>
                </c:pt>
                <c:pt idx="1775">
                  <c:v>71040000</c:v>
                </c:pt>
                <c:pt idx="1776">
                  <c:v>71080000</c:v>
                </c:pt>
                <c:pt idx="1777">
                  <c:v>71120000</c:v>
                </c:pt>
                <c:pt idx="1778">
                  <c:v>71160000</c:v>
                </c:pt>
                <c:pt idx="1779">
                  <c:v>71200000</c:v>
                </c:pt>
                <c:pt idx="1780">
                  <c:v>71240000</c:v>
                </c:pt>
                <c:pt idx="1781">
                  <c:v>71280000</c:v>
                </c:pt>
                <c:pt idx="1782">
                  <c:v>71320000</c:v>
                </c:pt>
                <c:pt idx="1783">
                  <c:v>71360000</c:v>
                </c:pt>
                <c:pt idx="1784">
                  <c:v>71400000</c:v>
                </c:pt>
                <c:pt idx="1785">
                  <c:v>71440000</c:v>
                </c:pt>
                <c:pt idx="1786">
                  <c:v>71480000</c:v>
                </c:pt>
                <c:pt idx="1787">
                  <c:v>71520000</c:v>
                </c:pt>
                <c:pt idx="1788">
                  <c:v>71560000</c:v>
                </c:pt>
                <c:pt idx="1789">
                  <c:v>71600000</c:v>
                </c:pt>
                <c:pt idx="1790">
                  <c:v>71640000</c:v>
                </c:pt>
                <c:pt idx="1791">
                  <c:v>71680000</c:v>
                </c:pt>
                <c:pt idx="1792">
                  <c:v>71720000</c:v>
                </c:pt>
                <c:pt idx="1793">
                  <c:v>71760000</c:v>
                </c:pt>
                <c:pt idx="1794">
                  <c:v>71800000</c:v>
                </c:pt>
                <c:pt idx="1795">
                  <c:v>71840000</c:v>
                </c:pt>
                <c:pt idx="1796">
                  <c:v>71880000</c:v>
                </c:pt>
                <c:pt idx="1797">
                  <c:v>71920000</c:v>
                </c:pt>
                <c:pt idx="1798">
                  <c:v>71960000</c:v>
                </c:pt>
                <c:pt idx="1799">
                  <c:v>72000000</c:v>
                </c:pt>
                <c:pt idx="1800">
                  <c:v>72040000</c:v>
                </c:pt>
                <c:pt idx="1801">
                  <c:v>72080000</c:v>
                </c:pt>
                <c:pt idx="1802">
                  <c:v>72120000</c:v>
                </c:pt>
                <c:pt idx="1803">
                  <c:v>72160000</c:v>
                </c:pt>
                <c:pt idx="1804">
                  <c:v>72200000</c:v>
                </c:pt>
                <c:pt idx="1805">
                  <c:v>72240000</c:v>
                </c:pt>
                <c:pt idx="1806">
                  <c:v>72280000</c:v>
                </c:pt>
                <c:pt idx="1807">
                  <c:v>72320000</c:v>
                </c:pt>
                <c:pt idx="1808">
                  <c:v>72360000</c:v>
                </c:pt>
                <c:pt idx="1809">
                  <c:v>72400000</c:v>
                </c:pt>
                <c:pt idx="1810">
                  <c:v>72440000</c:v>
                </c:pt>
                <c:pt idx="1811">
                  <c:v>72480000</c:v>
                </c:pt>
                <c:pt idx="1812">
                  <c:v>72520000</c:v>
                </c:pt>
                <c:pt idx="1813">
                  <c:v>72560000</c:v>
                </c:pt>
                <c:pt idx="1814">
                  <c:v>72600000</c:v>
                </c:pt>
                <c:pt idx="1815">
                  <c:v>72640000</c:v>
                </c:pt>
                <c:pt idx="1816">
                  <c:v>72680000</c:v>
                </c:pt>
                <c:pt idx="1817">
                  <c:v>72720000</c:v>
                </c:pt>
                <c:pt idx="1818">
                  <c:v>72760000</c:v>
                </c:pt>
                <c:pt idx="1819">
                  <c:v>72800000</c:v>
                </c:pt>
                <c:pt idx="1820">
                  <c:v>72840000</c:v>
                </c:pt>
                <c:pt idx="1821">
                  <c:v>72880000</c:v>
                </c:pt>
                <c:pt idx="1822">
                  <c:v>72920000</c:v>
                </c:pt>
                <c:pt idx="1823">
                  <c:v>72960000</c:v>
                </c:pt>
                <c:pt idx="1824">
                  <c:v>73000000</c:v>
                </c:pt>
                <c:pt idx="1825">
                  <c:v>73040000</c:v>
                </c:pt>
                <c:pt idx="1826">
                  <c:v>73080000</c:v>
                </c:pt>
                <c:pt idx="1827">
                  <c:v>73120000</c:v>
                </c:pt>
                <c:pt idx="1828">
                  <c:v>73160000</c:v>
                </c:pt>
                <c:pt idx="1829">
                  <c:v>73200000</c:v>
                </c:pt>
                <c:pt idx="1830">
                  <c:v>73240000</c:v>
                </c:pt>
                <c:pt idx="1831">
                  <c:v>73280000</c:v>
                </c:pt>
                <c:pt idx="1832">
                  <c:v>73320000</c:v>
                </c:pt>
                <c:pt idx="1833">
                  <c:v>73360000</c:v>
                </c:pt>
                <c:pt idx="1834">
                  <c:v>73400000</c:v>
                </c:pt>
                <c:pt idx="1835">
                  <c:v>73440000</c:v>
                </c:pt>
                <c:pt idx="1836">
                  <c:v>73480000</c:v>
                </c:pt>
                <c:pt idx="1837">
                  <c:v>73520000</c:v>
                </c:pt>
                <c:pt idx="1838">
                  <c:v>73560000</c:v>
                </c:pt>
                <c:pt idx="1839">
                  <c:v>73600000</c:v>
                </c:pt>
                <c:pt idx="1840">
                  <c:v>73640000</c:v>
                </c:pt>
                <c:pt idx="1841">
                  <c:v>73680000</c:v>
                </c:pt>
                <c:pt idx="1842">
                  <c:v>73720000</c:v>
                </c:pt>
                <c:pt idx="1843">
                  <c:v>73760000</c:v>
                </c:pt>
                <c:pt idx="1844">
                  <c:v>73800000</c:v>
                </c:pt>
                <c:pt idx="1845">
                  <c:v>73840000</c:v>
                </c:pt>
                <c:pt idx="1846">
                  <c:v>73880000</c:v>
                </c:pt>
                <c:pt idx="1847">
                  <c:v>73920000</c:v>
                </c:pt>
                <c:pt idx="1848">
                  <c:v>73960000</c:v>
                </c:pt>
                <c:pt idx="1849">
                  <c:v>74000000</c:v>
                </c:pt>
                <c:pt idx="1850">
                  <c:v>74040000</c:v>
                </c:pt>
                <c:pt idx="1851">
                  <c:v>74080000</c:v>
                </c:pt>
                <c:pt idx="1852">
                  <c:v>74120000</c:v>
                </c:pt>
                <c:pt idx="1853">
                  <c:v>74160000</c:v>
                </c:pt>
                <c:pt idx="1854">
                  <c:v>74200000</c:v>
                </c:pt>
                <c:pt idx="1855">
                  <c:v>74240000</c:v>
                </c:pt>
                <c:pt idx="1856">
                  <c:v>74280000</c:v>
                </c:pt>
                <c:pt idx="1857">
                  <c:v>74320000</c:v>
                </c:pt>
                <c:pt idx="1858">
                  <c:v>74360000</c:v>
                </c:pt>
                <c:pt idx="1859">
                  <c:v>74400000</c:v>
                </c:pt>
                <c:pt idx="1860">
                  <c:v>74440000</c:v>
                </c:pt>
                <c:pt idx="1861">
                  <c:v>74480000</c:v>
                </c:pt>
                <c:pt idx="1862">
                  <c:v>74520000</c:v>
                </c:pt>
                <c:pt idx="1863">
                  <c:v>74560000</c:v>
                </c:pt>
                <c:pt idx="1864">
                  <c:v>74600000</c:v>
                </c:pt>
                <c:pt idx="1865">
                  <c:v>74640000</c:v>
                </c:pt>
                <c:pt idx="1866">
                  <c:v>74680000</c:v>
                </c:pt>
                <c:pt idx="1867">
                  <c:v>74720000</c:v>
                </c:pt>
                <c:pt idx="1868">
                  <c:v>74760000</c:v>
                </c:pt>
                <c:pt idx="1869">
                  <c:v>74800000</c:v>
                </c:pt>
                <c:pt idx="1870">
                  <c:v>74840000</c:v>
                </c:pt>
                <c:pt idx="1871">
                  <c:v>74880000</c:v>
                </c:pt>
                <c:pt idx="1872">
                  <c:v>74920000</c:v>
                </c:pt>
                <c:pt idx="1873">
                  <c:v>74960000</c:v>
                </c:pt>
                <c:pt idx="1874">
                  <c:v>75000000</c:v>
                </c:pt>
                <c:pt idx="1875">
                  <c:v>75040000</c:v>
                </c:pt>
                <c:pt idx="1876">
                  <c:v>75080000</c:v>
                </c:pt>
                <c:pt idx="1877">
                  <c:v>75120000</c:v>
                </c:pt>
                <c:pt idx="1878">
                  <c:v>75160000</c:v>
                </c:pt>
                <c:pt idx="1879">
                  <c:v>75200000</c:v>
                </c:pt>
                <c:pt idx="1880">
                  <c:v>75240000</c:v>
                </c:pt>
                <c:pt idx="1881">
                  <c:v>75280000</c:v>
                </c:pt>
                <c:pt idx="1882">
                  <c:v>75320000</c:v>
                </c:pt>
                <c:pt idx="1883">
                  <c:v>75360000</c:v>
                </c:pt>
                <c:pt idx="1884">
                  <c:v>75400000</c:v>
                </c:pt>
                <c:pt idx="1885">
                  <c:v>75440000</c:v>
                </c:pt>
                <c:pt idx="1886">
                  <c:v>75480000</c:v>
                </c:pt>
                <c:pt idx="1887">
                  <c:v>75520000</c:v>
                </c:pt>
                <c:pt idx="1888">
                  <c:v>75560000</c:v>
                </c:pt>
                <c:pt idx="1889">
                  <c:v>75600000</c:v>
                </c:pt>
                <c:pt idx="1890">
                  <c:v>75640000</c:v>
                </c:pt>
                <c:pt idx="1891">
                  <c:v>75680000</c:v>
                </c:pt>
                <c:pt idx="1892">
                  <c:v>75720000</c:v>
                </c:pt>
                <c:pt idx="1893">
                  <c:v>75760000</c:v>
                </c:pt>
                <c:pt idx="1894">
                  <c:v>75800000</c:v>
                </c:pt>
                <c:pt idx="1895">
                  <c:v>75840000</c:v>
                </c:pt>
                <c:pt idx="1896">
                  <c:v>75880000</c:v>
                </c:pt>
                <c:pt idx="1897">
                  <c:v>75920000</c:v>
                </c:pt>
                <c:pt idx="1898">
                  <c:v>75960000</c:v>
                </c:pt>
                <c:pt idx="1899">
                  <c:v>76000000</c:v>
                </c:pt>
                <c:pt idx="1900">
                  <c:v>76040000</c:v>
                </c:pt>
                <c:pt idx="1901">
                  <c:v>76080000</c:v>
                </c:pt>
                <c:pt idx="1902">
                  <c:v>76120000</c:v>
                </c:pt>
                <c:pt idx="1903">
                  <c:v>76160000</c:v>
                </c:pt>
                <c:pt idx="1904">
                  <c:v>76200000</c:v>
                </c:pt>
                <c:pt idx="1905">
                  <c:v>76240000</c:v>
                </c:pt>
                <c:pt idx="1906">
                  <c:v>76280000</c:v>
                </c:pt>
                <c:pt idx="1907">
                  <c:v>76320000</c:v>
                </c:pt>
                <c:pt idx="1908">
                  <c:v>76360000</c:v>
                </c:pt>
                <c:pt idx="1909">
                  <c:v>76400000</c:v>
                </c:pt>
                <c:pt idx="1910">
                  <c:v>76440000</c:v>
                </c:pt>
                <c:pt idx="1911">
                  <c:v>76480000</c:v>
                </c:pt>
                <c:pt idx="1912">
                  <c:v>76520000</c:v>
                </c:pt>
                <c:pt idx="1913">
                  <c:v>76560000</c:v>
                </c:pt>
                <c:pt idx="1914">
                  <c:v>76600000</c:v>
                </c:pt>
                <c:pt idx="1915">
                  <c:v>76640000</c:v>
                </c:pt>
                <c:pt idx="1916">
                  <c:v>76680000</c:v>
                </c:pt>
                <c:pt idx="1917">
                  <c:v>76720000</c:v>
                </c:pt>
                <c:pt idx="1918">
                  <c:v>76760000</c:v>
                </c:pt>
                <c:pt idx="1919">
                  <c:v>76800000</c:v>
                </c:pt>
                <c:pt idx="1920">
                  <c:v>76840000</c:v>
                </c:pt>
                <c:pt idx="1921">
                  <c:v>76880000</c:v>
                </c:pt>
                <c:pt idx="1922">
                  <c:v>76920000</c:v>
                </c:pt>
                <c:pt idx="1923">
                  <c:v>76960000</c:v>
                </c:pt>
                <c:pt idx="1924">
                  <c:v>77000000</c:v>
                </c:pt>
                <c:pt idx="1925">
                  <c:v>77040000</c:v>
                </c:pt>
                <c:pt idx="1926">
                  <c:v>77080000</c:v>
                </c:pt>
                <c:pt idx="1927">
                  <c:v>77120000</c:v>
                </c:pt>
                <c:pt idx="1928">
                  <c:v>77160000</c:v>
                </c:pt>
                <c:pt idx="1929">
                  <c:v>77200000</c:v>
                </c:pt>
                <c:pt idx="1930">
                  <c:v>77240000</c:v>
                </c:pt>
                <c:pt idx="1931">
                  <c:v>77280000</c:v>
                </c:pt>
                <c:pt idx="1932">
                  <c:v>77320000</c:v>
                </c:pt>
                <c:pt idx="1933">
                  <c:v>77360000</c:v>
                </c:pt>
                <c:pt idx="1934">
                  <c:v>77400000</c:v>
                </c:pt>
                <c:pt idx="1935">
                  <c:v>77440000</c:v>
                </c:pt>
                <c:pt idx="1936">
                  <c:v>77480000</c:v>
                </c:pt>
                <c:pt idx="1937">
                  <c:v>77520000</c:v>
                </c:pt>
                <c:pt idx="1938">
                  <c:v>77560000</c:v>
                </c:pt>
                <c:pt idx="1939">
                  <c:v>77600000</c:v>
                </c:pt>
                <c:pt idx="1940">
                  <c:v>77640000</c:v>
                </c:pt>
                <c:pt idx="1941">
                  <c:v>77680000</c:v>
                </c:pt>
                <c:pt idx="1942">
                  <c:v>77720000</c:v>
                </c:pt>
                <c:pt idx="1943">
                  <c:v>77760000</c:v>
                </c:pt>
                <c:pt idx="1944">
                  <c:v>77800000</c:v>
                </c:pt>
                <c:pt idx="1945">
                  <c:v>77840000</c:v>
                </c:pt>
                <c:pt idx="1946">
                  <c:v>77880000</c:v>
                </c:pt>
                <c:pt idx="1947">
                  <c:v>77920000</c:v>
                </c:pt>
                <c:pt idx="1948">
                  <c:v>77960000</c:v>
                </c:pt>
                <c:pt idx="1949">
                  <c:v>78000000</c:v>
                </c:pt>
                <c:pt idx="1950">
                  <c:v>78040000</c:v>
                </c:pt>
                <c:pt idx="1951">
                  <c:v>78080000</c:v>
                </c:pt>
                <c:pt idx="1952">
                  <c:v>78120000</c:v>
                </c:pt>
                <c:pt idx="1953">
                  <c:v>78160000</c:v>
                </c:pt>
                <c:pt idx="1954">
                  <c:v>78200000</c:v>
                </c:pt>
                <c:pt idx="1955">
                  <c:v>78240000</c:v>
                </c:pt>
                <c:pt idx="1956">
                  <c:v>78280000</c:v>
                </c:pt>
                <c:pt idx="1957">
                  <c:v>78320000</c:v>
                </c:pt>
                <c:pt idx="1958">
                  <c:v>78360000</c:v>
                </c:pt>
                <c:pt idx="1959">
                  <c:v>78400000</c:v>
                </c:pt>
                <c:pt idx="1960">
                  <c:v>78440000</c:v>
                </c:pt>
                <c:pt idx="1961">
                  <c:v>78480000</c:v>
                </c:pt>
                <c:pt idx="1962">
                  <c:v>78520000</c:v>
                </c:pt>
                <c:pt idx="1963">
                  <c:v>78560000</c:v>
                </c:pt>
                <c:pt idx="1964">
                  <c:v>78600000</c:v>
                </c:pt>
                <c:pt idx="1965">
                  <c:v>78640000</c:v>
                </c:pt>
                <c:pt idx="1966">
                  <c:v>78680000</c:v>
                </c:pt>
                <c:pt idx="1967">
                  <c:v>78720000</c:v>
                </c:pt>
                <c:pt idx="1968">
                  <c:v>78760000</c:v>
                </c:pt>
                <c:pt idx="1969">
                  <c:v>78800000</c:v>
                </c:pt>
                <c:pt idx="1970">
                  <c:v>78840000</c:v>
                </c:pt>
                <c:pt idx="1971">
                  <c:v>78880000</c:v>
                </c:pt>
                <c:pt idx="1972">
                  <c:v>78920000</c:v>
                </c:pt>
                <c:pt idx="1973">
                  <c:v>78960000</c:v>
                </c:pt>
                <c:pt idx="1974">
                  <c:v>79000000</c:v>
                </c:pt>
                <c:pt idx="1975">
                  <c:v>79040000</c:v>
                </c:pt>
                <c:pt idx="1976">
                  <c:v>79080000</c:v>
                </c:pt>
                <c:pt idx="1977">
                  <c:v>79120000</c:v>
                </c:pt>
                <c:pt idx="1978">
                  <c:v>79160000</c:v>
                </c:pt>
                <c:pt idx="1979">
                  <c:v>79200000</c:v>
                </c:pt>
                <c:pt idx="1980">
                  <c:v>79240000</c:v>
                </c:pt>
                <c:pt idx="1981">
                  <c:v>79280000</c:v>
                </c:pt>
                <c:pt idx="1982">
                  <c:v>79320000</c:v>
                </c:pt>
                <c:pt idx="1983">
                  <c:v>79360000</c:v>
                </c:pt>
                <c:pt idx="1984">
                  <c:v>79400000</c:v>
                </c:pt>
                <c:pt idx="1985">
                  <c:v>79440000</c:v>
                </c:pt>
                <c:pt idx="1986">
                  <c:v>79480000</c:v>
                </c:pt>
                <c:pt idx="1987">
                  <c:v>79520000</c:v>
                </c:pt>
                <c:pt idx="1988">
                  <c:v>79560000</c:v>
                </c:pt>
                <c:pt idx="1989">
                  <c:v>79600000</c:v>
                </c:pt>
                <c:pt idx="1990">
                  <c:v>79640000</c:v>
                </c:pt>
                <c:pt idx="1991">
                  <c:v>79680000</c:v>
                </c:pt>
                <c:pt idx="1992">
                  <c:v>79720000</c:v>
                </c:pt>
                <c:pt idx="1993">
                  <c:v>79760000</c:v>
                </c:pt>
                <c:pt idx="1994">
                  <c:v>79800000</c:v>
                </c:pt>
                <c:pt idx="1995">
                  <c:v>79840000</c:v>
                </c:pt>
                <c:pt idx="1996">
                  <c:v>79880000</c:v>
                </c:pt>
                <c:pt idx="1997">
                  <c:v>79920000</c:v>
                </c:pt>
                <c:pt idx="1998">
                  <c:v>79960000</c:v>
                </c:pt>
                <c:pt idx="1999">
                  <c:v>80000000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A3-4A39-B020-6E26180BCEA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Sheet1!$D$5:$D$2005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80000</c:v>
                </c:pt>
                <c:pt idx="101">
                  <c:v>80000</c:v>
                </c:pt>
                <c:pt idx="102">
                  <c:v>80000</c:v>
                </c:pt>
                <c:pt idx="103">
                  <c:v>80000</c:v>
                </c:pt>
                <c:pt idx="104">
                  <c:v>80000</c:v>
                </c:pt>
                <c:pt idx="105">
                  <c:v>80000</c:v>
                </c:pt>
                <c:pt idx="106">
                  <c:v>80000</c:v>
                </c:pt>
                <c:pt idx="107">
                  <c:v>80000</c:v>
                </c:pt>
                <c:pt idx="108">
                  <c:v>80000</c:v>
                </c:pt>
                <c:pt idx="109">
                  <c:v>80000</c:v>
                </c:pt>
                <c:pt idx="110">
                  <c:v>80000</c:v>
                </c:pt>
                <c:pt idx="111">
                  <c:v>80000</c:v>
                </c:pt>
                <c:pt idx="112">
                  <c:v>80000</c:v>
                </c:pt>
                <c:pt idx="113">
                  <c:v>80000</c:v>
                </c:pt>
                <c:pt idx="114">
                  <c:v>80000</c:v>
                </c:pt>
                <c:pt idx="115">
                  <c:v>80000</c:v>
                </c:pt>
                <c:pt idx="116">
                  <c:v>80000</c:v>
                </c:pt>
                <c:pt idx="117">
                  <c:v>80000</c:v>
                </c:pt>
                <c:pt idx="118">
                  <c:v>80000</c:v>
                </c:pt>
                <c:pt idx="119">
                  <c:v>80000</c:v>
                </c:pt>
                <c:pt idx="120">
                  <c:v>80000</c:v>
                </c:pt>
                <c:pt idx="121">
                  <c:v>80000</c:v>
                </c:pt>
                <c:pt idx="122">
                  <c:v>80000</c:v>
                </c:pt>
                <c:pt idx="123">
                  <c:v>80000</c:v>
                </c:pt>
                <c:pt idx="124">
                  <c:v>80000</c:v>
                </c:pt>
                <c:pt idx="125">
                  <c:v>80000</c:v>
                </c:pt>
                <c:pt idx="126">
                  <c:v>80000</c:v>
                </c:pt>
                <c:pt idx="127">
                  <c:v>80000</c:v>
                </c:pt>
                <c:pt idx="128">
                  <c:v>80000</c:v>
                </c:pt>
                <c:pt idx="129">
                  <c:v>80000</c:v>
                </c:pt>
                <c:pt idx="130">
                  <c:v>80000</c:v>
                </c:pt>
                <c:pt idx="131">
                  <c:v>80000</c:v>
                </c:pt>
                <c:pt idx="132">
                  <c:v>80000</c:v>
                </c:pt>
                <c:pt idx="133">
                  <c:v>80000</c:v>
                </c:pt>
                <c:pt idx="134">
                  <c:v>80000</c:v>
                </c:pt>
                <c:pt idx="135">
                  <c:v>80000</c:v>
                </c:pt>
                <c:pt idx="136">
                  <c:v>80000</c:v>
                </c:pt>
                <c:pt idx="137">
                  <c:v>80000</c:v>
                </c:pt>
                <c:pt idx="138">
                  <c:v>80000</c:v>
                </c:pt>
                <c:pt idx="139">
                  <c:v>80000</c:v>
                </c:pt>
                <c:pt idx="140">
                  <c:v>80000</c:v>
                </c:pt>
                <c:pt idx="141">
                  <c:v>80000</c:v>
                </c:pt>
                <c:pt idx="142">
                  <c:v>80000</c:v>
                </c:pt>
                <c:pt idx="143">
                  <c:v>80000</c:v>
                </c:pt>
                <c:pt idx="144">
                  <c:v>80000</c:v>
                </c:pt>
                <c:pt idx="145">
                  <c:v>80000</c:v>
                </c:pt>
                <c:pt idx="146">
                  <c:v>80000</c:v>
                </c:pt>
                <c:pt idx="147">
                  <c:v>80000</c:v>
                </c:pt>
                <c:pt idx="148">
                  <c:v>80000</c:v>
                </c:pt>
                <c:pt idx="149">
                  <c:v>80000</c:v>
                </c:pt>
                <c:pt idx="150">
                  <c:v>80000</c:v>
                </c:pt>
                <c:pt idx="151">
                  <c:v>80000</c:v>
                </c:pt>
                <c:pt idx="152">
                  <c:v>80000</c:v>
                </c:pt>
                <c:pt idx="153">
                  <c:v>80000</c:v>
                </c:pt>
                <c:pt idx="154">
                  <c:v>80000</c:v>
                </c:pt>
                <c:pt idx="155">
                  <c:v>80000</c:v>
                </c:pt>
                <c:pt idx="156">
                  <c:v>80000</c:v>
                </c:pt>
                <c:pt idx="157">
                  <c:v>80000</c:v>
                </c:pt>
                <c:pt idx="158">
                  <c:v>80000</c:v>
                </c:pt>
                <c:pt idx="159">
                  <c:v>80000</c:v>
                </c:pt>
                <c:pt idx="160">
                  <c:v>80000</c:v>
                </c:pt>
                <c:pt idx="161">
                  <c:v>80000</c:v>
                </c:pt>
                <c:pt idx="162">
                  <c:v>80000</c:v>
                </c:pt>
                <c:pt idx="163">
                  <c:v>80000</c:v>
                </c:pt>
                <c:pt idx="164">
                  <c:v>80000</c:v>
                </c:pt>
                <c:pt idx="165">
                  <c:v>80000</c:v>
                </c:pt>
                <c:pt idx="166">
                  <c:v>80000</c:v>
                </c:pt>
                <c:pt idx="167">
                  <c:v>80000</c:v>
                </c:pt>
                <c:pt idx="168">
                  <c:v>80000</c:v>
                </c:pt>
                <c:pt idx="169">
                  <c:v>80000</c:v>
                </c:pt>
                <c:pt idx="170">
                  <c:v>80000</c:v>
                </c:pt>
                <c:pt idx="171">
                  <c:v>80000</c:v>
                </c:pt>
                <c:pt idx="172">
                  <c:v>80000</c:v>
                </c:pt>
                <c:pt idx="173">
                  <c:v>80000</c:v>
                </c:pt>
                <c:pt idx="174">
                  <c:v>80000</c:v>
                </c:pt>
                <c:pt idx="175">
                  <c:v>80000</c:v>
                </c:pt>
                <c:pt idx="176">
                  <c:v>80000</c:v>
                </c:pt>
                <c:pt idx="177">
                  <c:v>80000</c:v>
                </c:pt>
                <c:pt idx="178">
                  <c:v>80000</c:v>
                </c:pt>
                <c:pt idx="179">
                  <c:v>80000</c:v>
                </c:pt>
                <c:pt idx="180">
                  <c:v>80000</c:v>
                </c:pt>
                <c:pt idx="181">
                  <c:v>80000</c:v>
                </c:pt>
                <c:pt idx="182">
                  <c:v>80000</c:v>
                </c:pt>
                <c:pt idx="183">
                  <c:v>80000</c:v>
                </c:pt>
                <c:pt idx="184">
                  <c:v>80000</c:v>
                </c:pt>
                <c:pt idx="185">
                  <c:v>80000</c:v>
                </c:pt>
                <c:pt idx="186">
                  <c:v>80000</c:v>
                </c:pt>
                <c:pt idx="187">
                  <c:v>80000</c:v>
                </c:pt>
                <c:pt idx="188">
                  <c:v>80000</c:v>
                </c:pt>
                <c:pt idx="189">
                  <c:v>80000</c:v>
                </c:pt>
                <c:pt idx="190">
                  <c:v>80000</c:v>
                </c:pt>
                <c:pt idx="191">
                  <c:v>80000</c:v>
                </c:pt>
                <c:pt idx="192">
                  <c:v>80000</c:v>
                </c:pt>
                <c:pt idx="193">
                  <c:v>80000</c:v>
                </c:pt>
                <c:pt idx="194">
                  <c:v>80000</c:v>
                </c:pt>
                <c:pt idx="195">
                  <c:v>80000</c:v>
                </c:pt>
                <c:pt idx="196">
                  <c:v>80000</c:v>
                </c:pt>
                <c:pt idx="197">
                  <c:v>80000</c:v>
                </c:pt>
                <c:pt idx="198">
                  <c:v>80000</c:v>
                </c:pt>
                <c:pt idx="199">
                  <c:v>80000</c:v>
                </c:pt>
                <c:pt idx="200">
                  <c:v>80000</c:v>
                </c:pt>
                <c:pt idx="201">
                  <c:v>80000</c:v>
                </c:pt>
                <c:pt idx="202">
                  <c:v>80000</c:v>
                </c:pt>
                <c:pt idx="203">
                  <c:v>80000</c:v>
                </c:pt>
                <c:pt idx="204">
                  <c:v>80000</c:v>
                </c:pt>
                <c:pt idx="205">
                  <c:v>80000</c:v>
                </c:pt>
                <c:pt idx="206">
                  <c:v>80000</c:v>
                </c:pt>
                <c:pt idx="207">
                  <c:v>80000</c:v>
                </c:pt>
                <c:pt idx="208">
                  <c:v>80000</c:v>
                </c:pt>
                <c:pt idx="209">
                  <c:v>80000</c:v>
                </c:pt>
                <c:pt idx="210">
                  <c:v>80000</c:v>
                </c:pt>
                <c:pt idx="211">
                  <c:v>80000</c:v>
                </c:pt>
                <c:pt idx="212">
                  <c:v>80000</c:v>
                </c:pt>
                <c:pt idx="213">
                  <c:v>80000</c:v>
                </c:pt>
                <c:pt idx="214">
                  <c:v>80000</c:v>
                </c:pt>
                <c:pt idx="215">
                  <c:v>80000</c:v>
                </c:pt>
                <c:pt idx="216">
                  <c:v>80000</c:v>
                </c:pt>
                <c:pt idx="217">
                  <c:v>80000</c:v>
                </c:pt>
                <c:pt idx="218">
                  <c:v>80000</c:v>
                </c:pt>
                <c:pt idx="219">
                  <c:v>80000</c:v>
                </c:pt>
                <c:pt idx="220">
                  <c:v>80000</c:v>
                </c:pt>
                <c:pt idx="221">
                  <c:v>80000</c:v>
                </c:pt>
                <c:pt idx="222">
                  <c:v>80000</c:v>
                </c:pt>
                <c:pt idx="223">
                  <c:v>80000</c:v>
                </c:pt>
                <c:pt idx="224">
                  <c:v>80000</c:v>
                </c:pt>
                <c:pt idx="225">
                  <c:v>80000</c:v>
                </c:pt>
                <c:pt idx="226">
                  <c:v>80000</c:v>
                </c:pt>
                <c:pt idx="227">
                  <c:v>80000</c:v>
                </c:pt>
                <c:pt idx="228">
                  <c:v>80000</c:v>
                </c:pt>
                <c:pt idx="229">
                  <c:v>80000</c:v>
                </c:pt>
                <c:pt idx="230">
                  <c:v>80000</c:v>
                </c:pt>
                <c:pt idx="231">
                  <c:v>80000</c:v>
                </c:pt>
                <c:pt idx="232">
                  <c:v>80000</c:v>
                </c:pt>
                <c:pt idx="233">
                  <c:v>80000</c:v>
                </c:pt>
                <c:pt idx="234">
                  <c:v>80000</c:v>
                </c:pt>
                <c:pt idx="235">
                  <c:v>80000</c:v>
                </c:pt>
                <c:pt idx="236">
                  <c:v>80000</c:v>
                </c:pt>
                <c:pt idx="237">
                  <c:v>80000</c:v>
                </c:pt>
                <c:pt idx="238">
                  <c:v>80000</c:v>
                </c:pt>
                <c:pt idx="239">
                  <c:v>80000</c:v>
                </c:pt>
                <c:pt idx="240">
                  <c:v>80000</c:v>
                </c:pt>
                <c:pt idx="241">
                  <c:v>80000</c:v>
                </c:pt>
                <c:pt idx="242">
                  <c:v>80000</c:v>
                </c:pt>
                <c:pt idx="243">
                  <c:v>80000</c:v>
                </c:pt>
                <c:pt idx="244">
                  <c:v>80000</c:v>
                </c:pt>
                <c:pt idx="245">
                  <c:v>80000</c:v>
                </c:pt>
                <c:pt idx="246">
                  <c:v>80000</c:v>
                </c:pt>
                <c:pt idx="247">
                  <c:v>80000</c:v>
                </c:pt>
                <c:pt idx="248">
                  <c:v>80000</c:v>
                </c:pt>
                <c:pt idx="249">
                  <c:v>80000</c:v>
                </c:pt>
                <c:pt idx="250">
                  <c:v>80000</c:v>
                </c:pt>
                <c:pt idx="251">
                  <c:v>80000</c:v>
                </c:pt>
                <c:pt idx="252">
                  <c:v>80000</c:v>
                </c:pt>
                <c:pt idx="253">
                  <c:v>80000</c:v>
                </c:pt>
                <c:pt idx="254">
                  <c:v>80000</c:v>
                </c:pt>
                <c:pt idx="255">
                  <c:v>80000</c:v>
                </c:pt>
                <c:pt idx="256">
                  <c:v>80000</c:v>
                </c:pt>
                <c:pt idx="257">
                  <c:v>80000</c:v>
                </c:pt>
                <c:pt idx="258">
                  <c:v>80000</c:v>
                </c:pt>
                <c:pt idx="259">
                  <c:v>80000</c:v>
                </c:pt>
                <c:pt idx="260">
                  <c:v>80000</c:v>
                </c:pt>
                <c:pt idx="261">
                  <c:v>80000</c:v>
                </c:pt>
                <c:pt idx="262">
                  <c:v>80000</c:v>
                </c:pt>
                <c:pt idx="263">
                  <c:v>80000</c:v>
                </c:pt>
                <c:pt idx="264">
                  <c:v>80000</c:v>
                </c:pt>
                <c:pt idx="265">
                  <c:v>80000</c:v>
                </c:pt>
                <c:pt idx="266">
                  <c:v>80000</c:v>
                </c:pt>
                <c:pt idx="267">
                  <c:v>80000</c:v>
                </c:pt>
                <c:pt idx="268">
                  <c:v>80000</c:v>
                </c:pt>
                <c:pt idx="269">
                  <c:v>80000</c:v>
                </c:pt>
                <c:pt idx="270">
                  <c:v>80000</c:v>
                </c:pt>
                <c:pt idx="271">
                  <c:v>80000</c:v>
                </c:pt>
                <c:pt idx="272">
                  <c:v>80000</c:v>
                </c:pt>
                <c:pt idx="273">
                  <c:v>80000</c:v>
                </c:pt>
                <c:pt idx="274">
                  <c:v>80000</c:v>
                </c:pt>
                <c:pt idx="275">
                  <c:v>80000</c:v>
                </c:pt>
                <c:pt idx="276">
                  <c:v>80000</c:v>
                </c:pt>
                <c:pt idx="277">
                  <c:v>80000</c:v>
                </c:pt>
                <c:pt idx="278">
                  <c:v>80000</c:v>
                </c:pt>
                <c:pt idx="279">
                  <c:v>80000</c:v>
                </c:pt>
                <c:pt idx="280">
                  <c:v>80000</c:v>
                </c:pt>
                <c:pt idx="281">
                  <c:v>80000</c:v>
                </c:pt>
                <c:pt idx="282">
                  <c:v>80000</c:v>
                </c:pt>
                <c:pt idx="283">
                  <c:v>80000</c:v>
                </c:pt>
                <c:pt idx="284">
                  <c:v>80000</c:v>
                </c:pt>
                <c:pt idx="285">
                  <c:v>80000</c:v>
                </c:pt>
                <c:pt idx="286">
                  <c:v>80000</c:v>
                </c:pt>
                <c:pt idx="287">
                  <c:v>80000</c:v>
                </c:pt>
                <c:pt idx="288">
                  <c:v>80000</c:v>
                </c:pt>
                <c:pt idx="289">
                  <c:v>80000</c:v>
                </c:pt>
                <c:pt idx="290">
                  <c:v>80000</c:v>
                </c:pt>
                <c:pt idx="291">
                  <c:v>80000</c:v>
                </c:pt>
                <c:pt idx="292">
                  <c:v>80000</c:v>
                </c:pt>
                <c:pt idx="293">
                  <c:v>160000</c:v>
                </c:pt>
                <c:pt idx="294">
                  <c:v>160000</c:v>
                </c:pt>
                <c:pt idx="295">
                  <c:v>160000</c:v>
                </c:pt>
                <c:pt idx="296">
                  <c:v>160000</c:v>
                </c:pt>
                <c:pt idx="297">
                  <c:v>160000</c:v>
                </c:pt>
                <c:pt idx="298">
                  <c:v>160000</c:v>
                </c:pt>
                <c:pt idx="299">
                  <c:v>160000</c:v>
                </c:pt>
                <c:pt idx="300">
                  <c:v>160000</c:v>
                </c:pt>
                <c:pt idx="301">
                  <c:v>160000</c:v>
                </c:pt>
                <c:pt idx="302">
                  <c:v>160000</c:v>
                </c:pt>
                <c:pt idx="303">
                  <c:v>160000</c:v>
                </c:pt>
                <c:pt idx="304">
                  <c:v>160000</c:v>
                </c:pt>
                <c:pt idx="305">
                  <c:v>160000</c:v>
                </c:pt>
                <c:pt idx="306">
                  <c:v>160000</c:v>
                </c:pt>
                <c:pt idx="307">
                  <c:v>160000</c:v>
                </c:pt>
                <c:pt idx="308">
                  <c:v>160000</c:v>
                </c:pt>
                <c:pt idx="309">
                  <c:v>160000</c:v>
                </c:pt>
                <c:pt idx="310">
                  <c:v>160000</c:v>
                </c:pt>
                <c:pt idx="311">
                  <c:v>160000</c:v>
                </c:pt>
                <c:pt idx="312">
                  <c:v>160000</c:v>
                </c:pt>
                <c:pt idx="313">
                  <c:v>160000</c:v>
                </c:pt>
                <c:pt idx="314">
                  <c:v>160000</c:v>
                </c:pt>
                <c:pt idx="315">
                  <c:v>160000</c:v>
                </c:pt>
                <c:pt idx="316">
                  <c:v>160000</c:v>
                </c:pt>
                <c:pt idx="317">
                  <c:v>160000</c:v>
                </c:pt>
                <c:pt idx="318">
                  <c:v>160000</c:v>
                </c:pt>
                <c:pt idx="319">
                  <c:v>160000</c:v>
                </c:pt>
                <c:pt idx="320">
                  <c:v>160000</c:v>
                </c:pt>
                <c:pt idx="321">
                  <c:v>160000</c:v>
                </c:pt>
                <c:pt idx="322">
                  <c:v>160000</c:v>
                </c:pt>
                <c:pt idx="323">
                  <c:v>160000</c:v>
                </c:pt>
                <c:pt idx="324">
                  <c:v>160000</c:v>
                </c:pt>
                <c:pt idx="325">
                  <c:v>160000</c:v>
                </c:pt>
                <c:pt idx="326">
                  <c:v>160000</c:v>
                </c:pt>
                <c:pt idx="327">
                  <c:v>160000</c:v>
                </c:pt>
                <c:pt idx="328">
                  <c:v>160000</c:v>
                </c:pt>
                <c:pt idx="329">
                  <c:v>160000</c:v>
                </c:pt>
                <c:pt idx="330">
                  <c:v>160000</c:v>
                </c:pt>
                <c:pt idx="331">
                  <c:v>160000</c:v>
                </c:pt>
                <c:pt idx="332">
                  <c:v>160000</c:v>
                </c:pt>
                <c:pt idx="333">
                  <c:v>160000</c:v>
                </c:pt>
                <c:pt idx="334">
                  <c:v>160000</c:v>
                </c:pt>
                <c:pt idx="335">
                  <c:v>160000</c:v>
                </c:pt>
                <c:pt idx="336">
                  <c:v>160000</c:v>
                </c:pt>
                <c:pt idx="337">
                  <c:v>160000</c:v>
                </c:pt>
                <c:pt idx="338">
                  <c:v>160000</c:v>
                </c:pt>
                <c:pt idx="339">
                  <c:v>160000</c:v>
                </c:pt>
                <c:pt idx="340">
                  <c:v>160000</c:v>
                </c:pt>
                <c:pt idx="341">
                  <c:v>160000</c:v>
                </c:pt>
                <c:pt idx="342">
                  <c:v>160000</c:v>
                </c:pt>
                <c:pt idx="343">
                  <c:v>160000</c:v>
                </c:pt>
                <c:pt idx="344">
                  <c:v>160000</c:v>
                </c:pt>
                <c:pt idx="345">
                  <c:v>160000</c:v>
                </c:pt>
                <c:pt idx="346">
                  <c:v>160000</c:v>
                </c:pt>
                <c:pt idx="347">
                  <c:v>160000</c:v>
                </c:pt>
                <c:pt idx="348">
                  <c:v>160000</c:v>
                </c:pt>
                <c:pt idx="349">
                  <c:v>160000</c:v>
                </c:pt>
                <c:pt idx="350">
                  <c:v>160000</c:v>
                </c:pt>
                <c:pt idx="351">
                  <c:v>160000</c:v>
                </c:pt>
                <c:pt idx="352">
                  <c:v>160000</c:v>
                </c:pt>
                <c:pt idx="353">
                  <c:v>160000</c:v>
                </c:pt>
                <c:pt idx="354">
                  <c:v>160000</c:v>
                </c:pt>
                <c:pt idx="355">
                  <c:v>160000</c:v>
                </c:pt>
                <c:pt idx="356">
                  <c:v>160000</c:v>
                </c:pt>
                <c:pt idx="357">
                  <c:v>160000</c:v>
                </c:pt>
                <c:pt idx="358">
                  <c:v>160000</c:v>
                </c:pt>
                <c:pt idx="359">
                  <c:v>160000</c:v>
                </c:pt>
                <c:pt idx="360">
                  <c:v>160000</c:v>
                </c:pt>
                <c:pt idx="361">
                  <c:v>160000</c:v>
                </c:pt>
                <c:pt idx="362">
                  <c:v>160000</c:v>
                </c:pt>
                <c:pt idx="363">
                  <c:v>160000</c:v>
                </c:pt>
                <c:pt idx="364">
                  <c:v>160000</c:v>
                </c:pt>
                <c:pt idx="365">
                  <c:v>160000</c:v>
                </c:pt>
                <c:pt idx="366">
                  <c:v>160000</c:v>
                </c:pt>
                <c:pt idx="367">
                  <c:v>160000</c:v>
                </c:pt>
                <c:pt idx="368">
                  <c:v>160000</c:v>
                </c:pt>
                <c:pt idx="369">
                  <c:v>160000</c:v>
                </c:pt>
                <c:pt idx="370">
                  <c:v>160000</c:v>
                </c:pt>
                <c:pt idx="371">
                  <c:v>160000</c:v>
                </c:pt>
                <c:pt idx="372">
                  <c:v>160000</c:v>
                </c:pt>
                <c:pt idx="373">
                  <c:v>160000</c:v>
                </c:pt>
                <c:pt idx="374">
                  <c:v>160000</c:v>
                </c:pt>
                <c:pt idx="375">
                  <c:v>160000</c:v>
                </c:pt>
                <c:pt idx="376">
                  <c:v>160000</c:v>
                </c:pt>
                <c:pt idx="377">
                  <c:v>160000</c:v>
                </c:pt>
                <c:pt idx="378">
                  <c:v>160000</c:v>
                </c:pt>
                <c:pt idx="379">
                  <c:v>160000</c:v>
                </c:pt>
                <c:pt idx="380">
                  <c:v>160000</c:v>
                </c:pt>
                <c:pt idx="381">
                  <c:v>240000</c:v>
                </c:pt>
                <c:pt idx="382">
                  <c:v>240000</c:v>
                </c:pt>
                <c:pt idx="383">
                  <c:v>240000</c:v>
                </c:pt>
                <c:pt idx="384">
                  <c:v>240000</c:v>
                </c:pt>
                <c:pt idx="385">
                  <c:v>240000</c:v>
                </c:pt>
                <c:pt idx="386">
                  <c:v>240000</c:v>
                </c:pt>
                <c:pt idx="387">
                  <c:v>240000</c:v>
                </c:pt>
                <c:pt idx="388">
                  <c:v>240000</c:v>
                </c:pt>
                <c:pt idx="389">
                  <c:v>240000</c:v>
                </c:pt>
                <c:pt idx="390">
                  <c:v>240000</c:v>
                </c:pt>
                <c:pt idx="391">
                  <c:v>240000</c:v>
                </c:pt>
                <c:pt idx="392">
                  <c:v>240000</c:v>
                </c:pt>
                <c:pt idx="393">
                  <c:v>240000</c:v>
                </c:pt>
                <c:pt idx="394">
                  <c:v>240000</c:v>
                </c:pt>
                <c:pt idx="395">
                  <c:v>240000</c:v>
                </c:pt>
                <c:pt idx="396">
                  <c:v>240000</c:v>
                </c:pt>
                <c:pt idx="397">
                  <c:v>240000</c:v>
                </c:pt>
                <c:pt idx="398">
                  <c:v>240000</c:v>
                </c:pt>
                <c:pt idx="399">
                  <c:v>240000</c:v>
                </c:pt>
                <c:pt idx="400">
                  <c:v>240000</c:v>
                </c:pt>
                <c:pt idx="401">
                  <c:v>240000</c:v>
                </c:pt>
                <c:pt idx="402">
                  <c:v>240000</c:v>
                </c:pt>
                <c:pt idx="403">
                  <c:v>240000</c:v>
                </c:pt>
                <c:pt idx="404">
                  <c:v>240000</c:v>
                </c:pt>
                <c:pt idx="405">
                  <c:v>240000</c:v>
                </c:pt>
                <c:pt idx="406">
                  <c:v>240000</c:v>
                </c:pt>
                <c:pt idx="407">
                  <c:v>240000</c:v>
                </c:pt>
                <c:pt idx="408">
                  <c:v>240000</c:v>
                </c:pt>
                <c:pt idx="409">
                  <c:v>240000</c:v>
                </c:pt>
                <c:pt idx="410">
                  <c:v>240000</c:v>
                </c:pt>
                <c:pt idx="411">
                  <c:v>240000</c:v>
                </c:pt>
                <c:pt idx="412">
                  <c:v>240000</c:v>
                </c:pt>
                <c:pt idx="413">
                  <c:v>240000</c:v>
                </c:pt>
                <c:pt idx="414">
                  <c:v>240000</c:v>
                </c:pt>
                <c:pt idx="415">
                  <c:v>240000</c:v>
                </c:pt>
                <c:pt idx="416">
                  <c:v>240000</c:v>
                </c:pt>
                <c:pt idx="417">
                  <c:v>240000</c:v>
                </c:pt>
                <c:pt idx="418">
                  <c:v>240000</c:v>
                </c:pt>
                <c:pt idx="419">
                  <c:v>240000</c:v>
                </c:pt>
                <c:pt idx="420">
                  <c:v>240000</c:v>
                </c:pt>
                <c:pt idx="421">
                  <c:v>240000</c:v>
                </c:pt>
                <c:pt idx="422">
                  <c:v>240000</c:v>
                </c:pt>
                <c:pt idx="423">
                  <c:v>240000</c:v>
                </c:pt>
                <c:pt idx="424">
                  <c:v>240000</c:v>
                </c:pt>
                <c:pt idx="425">
                  <c:v>240000</c:v>
                </c:pt>
                <c:pt idx="426">
                  <c:v>240000</c:v>
                </c:pt>
                <c:pt idx="427">
                  <c:v>240000</c:v>
                </c:pt>
                <c:pt idx="428">
                  <c:v>240000</c:v>
                </c:pt>
                <c:pt idx="429">
                  <c:v>240000</c:v>
                </c:pt>
                <c:pt idx="430">
                  <c:v>240000</c:v>
                </c:pt>
                <c:pt idx="431">
                  <c:v>240000</c:v>
                </c:pt>
                <c:pt idx="432">
                  <c:v>240000</c:v>
                </c:pt>
                <c:pt idx="433">
                  <c:v>240000</c:v>
                </c:pt>
                <c:pt idx="434">
                  <c:v>240000</c:v>
                </c:pt>
                <c:pt idx="435">
                  <c:v>240000</c:v>
                </c:pt>
                <c:pt idx="436">
                  <c:v>240000</c:v>
                </c:pt>
                <c:pt idx="437">
                  <c:v>240000</c:v>
                </c:pt>
                <c:pt idx="438">
                  <c:v>240000</c:v>
                </c:pt>
                <c:pt idx="439">
                  <c:v>240000</c:v>
                </c:pt>
                <c:pt idx="440">
                  <c:v>240000</c:v>
                </c:pt>
                <c:pt idx="441">
                  <c:v>240000</c:v>
                </c:pt>
                <c:pt idx="442">
                  <c:v>240000</c:v>
                </c:pt>
                <c:pt idx="443">
                  <c:v>240000</c:v>
                </c:pt>
                <c:pt idx="444">
                  <c:v>240000</c:v>
                </c:pt>
                <c:pt idx="445">
                  <c:v>240000</c:v>
                </c:pt>
                <c:pt idx="446">
                  <c:v>240000</c:v>
                </c:pt>
                <c:pt idx="447">
                  <c:v>240000</c:v>
                </c:pt>
                <c:pt idx="448">
                  <c:v>240000</c:v>
                </c:pt>
                <c:pt idx="449">
                  <c:v>240000</c:v>
                </c:pt>
                <c:pt idx="450">
                  <c:v>240000</c:v>
                </c:pt>
                <c:pt idx="451">
                  <c:v>240000</c:v>
                </c:pt>
                <c:pt idx="452">
                  <c:v>240000</c:v>
                </c:pt>
                <c:pt idx="453">
                  <c:v>240000</c:v>
                </c:pt>
                <c:pt idx="454">
                  <c:v>240000</c:v>
                </c:pt>
                <c:pt idx="455">
                  <c:v>240000</c:v>
                </c:pt>
                <c:pt idx="456">
                  <c:v>240000</c:v>
                </c:pt>
                <c:pt idx="457">
                  <c:v>240000</c:v>
                </c:pt>
                <c:pt idx="458">
                  <c:v>240000</c:v>
                </c:pt>
                <c:pt idx="459">
                  <c:v>240000</c:v>
                </c:pt>
                <c:pt idx="460">
                  <c:v>240000</c:v>
                </c:pt>
                <c:pt idx="461">
                  <c:v>240000</c:v>
                </c:pt>
                <c:pt idx="462">
                  <c:v>240000</c:v>
                </c:pt>
                <c:pt idx="463">
                  <c:v>240000</c:v>
                </c:pt>
                <c:pt idx="464">
                  <c:v>240000</c:v>
                </c:pt>
                <c:pt idx="465">
                  <c:v>240000</c:v>
                </c:pt>
                <c:pt idx="466">
                  <c:v>240000</c:v>
                </c:pt>
                <c:pt idx="467">
                  <c:v>240000</c:v>
                </c:pt>
                <c:pt idx="468">
                  <c:v>240000</c:v>
                </c:pt>
                <c:pt idx="469">
                  <c:v>240000</c:v>
                </c:pt>
                <c:pt idx="470">
                  <c:v>240000</c:v>
                </c:pt>
                <c:pt idx="471">
                  <c:v>240000</c:v>
                </c:pt>
                <c:pt idx="472">
                  <c:v>240000</c:v>
                </c:pt>
                <c:pt idx="473">
                  <c:v>240000</c:v>
                </c:pt>
                <c:pt idx="474">
                  <c:v>240000</c:v>
                </c:pt>
                <c:pt idx="475">
                  <c:v>240000</c:v>
                </c:pt>
                <c:pt idx="476">
                  <c:v>240000</c:v>
                </c:pt>
                <c:pt idx="477">
                  <c:v>240000</c:v>
                </c:pt>
                <c:pt idx="478">
                  <c:v>240000</c:v>
                </c:pt>
                <c:pt idx="479">
                  <c:v>240000</c:v>
                </c:pt>
                <c:pt idx="480">
                  <c:v>240000</c:v>
                </c:pt>
                <c:pt idx="481">
                  <c:v>240000</c:v>
                </c:pt>
                <c:pt idx="482">
                  <c:v>240000</c:v>
                </c:pt>
                <c:pt idx="483">
                  <c:v>240000</c:v>
                </c:pt>
                <c:pt idx="484">
                  <c:v>240000</c:v>
                </c:pt>
                <c:pt idx="485">
                  <c:v>240000</c:v>
                </c:pt>
                <c:pt idx="486">
                  <c:v>240000</c:v>
                </c:pt>
                <c:pt idx="487">
                  <c:v>240000</c:v>
                </c:pt>
                <c:pt idx="488">
                  <c:v>240000</c:v>
                </c:pt>
                <c:pt idx="489">
                  <c:v>240000</c:v>
                </c:pt>
                <c:pt idx="490">
                  <c:v>240000</c:v>
                </c:pt>
                <c:pt idx="491">
                  <c:v>240000</c:v>
                </c:pt>
                <c:pt idx="492">
                  <c:v>240000</c:v>
                </c:pt>
                <c:pt idx="493">
                  <c:v>240000</c:v>
                </c:pt>
                <c:pt idx="494">
                  <c:v>240000</c:v>
                </c:pt>
                <c:pt idx="495">
                  <c:v>240000</c:v>
                </c:pt>
                <c:pt idx="496">
                  <c:v>240000</c:v>
                </c:pt>
                <c:pt idx="497">
                  <c:v>240000</c:v>
                </c:pt>
                <c:pt idx="498">
                  <c:v>240000</c:v>
                </c:pt>
                <c:pt idx="499">
                  <c:v>240000</c:v>
                </c:pt>
                <c:pt idx="500">
                  <c:v>240000</c:v>
                </c:pt>
                <c:pt idx="501">
                  <c:v>240000</c:v>
                </c:pt>
                <c:pt idx="502">
                  <c:v>240000</c:v>
                </c:pt>
                <c:pt idx="503">
                  <c:v>240000</c:v>
                </c:pt>
                <c:pt idx="504">
                  <c:v>240000</c:v>
                </c:pt>
                <c:pt idx="505">
                  <c:v>240000</c:v>
                </c:pt>
                <c:pt idx="506">
                  <c:v>240000</c:v>
                </c:pt>
                <c:pt idx="507">
                  <c:v>240000</c:v>
                </c:pt>
                <c:pt idx="508">
                  <c:v>240000</c:v>
                </c:pt>
                <c:pt idx="509">
                  <c:v>240000</c:v>
                </c:pt>
                <c:pt idx="510">
                  <c:v>240000</c:v>
                </c:pt>
                <c:pt idx="511">
                  <c:v>320000</c:v>
                </c:pt>
                <c:pt idx="512">
                  <c:v>320000</c:v>
                </c:pt>
                <c:pt idx="513">
                  <c:v>320000</c:v>
                </c:pt>
                <c:pt idx="514">
                  <c:v>320000</c:v>
                </c:pt>
                <c:pt idx="515">
                  <c:v>320000</c:v>
                </c:pt>
                <c:pt idx="516">
                  <c:v>320000</c:v>
                </c:pt>
                <c:pt idx="517">
                  <c:v>320000</c:v>
                </c:pt>
                <c:pt idx="518">
                  <c:v>320000</c:v>
                </c:pt>
                <c:pt idx="519">
                  <c:v>320000</c:v>
                </c:pt>
                <c:pt idx="520">
                  <c:v>320000</c:v>
                </c:pt>
                <c:pt idx="521">
                  <c:v>320000</c:v>
                </c:pt>
                <c:pt idx="522">
                  <c:v>320000</c:v>
                </c:pt>
                <c:pt idx="523">
                  <c:v>320000</c:v>
                </c:pt>
                <c:pt idx="524">
                  <c:v>320000</c:v>
                </c:pt>
                <c:pt idx="525">
                  <c:v>320000</c:v>
                </c:pt>
                <c:pt idx="526">
                  <c:v>320000</c:v>
                </c:pt>
                <c:pt idx="527">
                  <c:v>320000</c:v>
                </c:pt>
                <c:pt idx="528">
                  <c:v>320000</c:v>
                </c:pt>
                <c:pt idx="529">
                  <c:v>320000</c:v>
                </c:pt>
                <c:pt idx="530">
                  <c:v>320000</c:v>
                </c:pt>
                <c:pt idx="531">
                  <c:v>320000</c:v>
                </c:pt>
                <c:pt idx="532">
                  <c:v>320000</c:v>
                </c:pt>
                <c:pt idx="533">
                  <c:v>320000</c:v>
                </c:pt>
                <c:pt idx="534">
                  <c:v>320000</c:v>
                </c:pt>
                <c:pt idx="535">
                  <c:v>320000</c:v>
                </c:pt>
                <c:pt idx="536">
                  <c:v>320000</c:v>
                </c:pt>
                <c:pt idx="537">
                  <c:v>320000</c:v>
                </c:pt>
                <c:pt idx="538">
                  <c:v>320000</c:v>
                </c:pt>
                <c:pt idx="539">
                  <c:v>320000</c:v>
                </c:pt>
                <c:pt idx="540">
                  <c:v>320000</c:v>
                </c:pt>
                <c:pt idx="541">
                  <c:v>320000</c:v>
                </c:pt>
                <c:pt idx="542">
                  <c:v>320000</c:v>
                </c:pt>
                <c:pt idx="543">
                  <c:v>320000</c:v>
                </c:pt>
                <c:pt idx="544">
                  <c:v>320000</c:v>
                </c:pt>
                <c:pt idx="545">
                  <c:v>320000</c:v>
                </c:pt>
                <c:pt idx="546">
                  <c:v>320000</c:v>
                </c:pt>
                <c:pt idx="547">
                  <c:v>320000</c:v>
                </c:pt>
                <c:pt idx="548">
                  <c:v>320000</c:v>
                </c:pt>
                <c:pt idx="549">
                  <c:v>320000</c:v>
                </c:pt>
                <c:pt idx="550">
                  <c:v>320000</c:v>
                </c:pt>
                <c:pt idx="551">
                  <c:v>320000</c:v>
                </c:pt>
                <c:pt idx="552">
                  <c:v>320000</c:v>
                </c:pt>
                <c:pt idx="553">
                  <c:v>320000</c:v>
                </c:pt>
                <c:pt idx="554">
                  <c:v>320000</c:v>
                </c:pt>
                <c:pt idx="555">
                  <c:v>320000</c:v>
                </c:pt>
                <c:pt idx="556">
                  <c:v>320000</c:v>
                </c:pt>
                <c:pt idx="557">
                  <c:v>320000</c:v>
                </c:pt>
                <c:pt idx="558">
                  <c:v>320000</c:v>
                </c:pt>
                <c:pt idx="559">
                  <c:v>320000</c:v>
                </c:pt>
                <c:pt idx="560">
                  <c:v>320000</c:v>
                </c:pt>
                <c:pt idx="561">
                  <c:v>320000</c:v>
                </c:pt>
                <c:pt idx="562">
                  <c:v>320000</c:v>
                </c:pt>
                <c:pt idx="563">
                  <c:v>400000</c:v>
                </c:pt>
                <c:pt idx="564">
                  <c:v>400000</c:v>
                </c:pt>
                <c:pt idx="565">
                  <c:v>400000</c:v>
                </c:pt>
                <c:pt idx="566">
                  <c:v>400000</c:v>
                </c:pt>
                <c:pt idx="567">
                  <c:v>400000</c:v>
                </c:pt>
                <c:pt idx="568">
                  <c:v>400000</c:v>
                </c:pt>
                <c:pt idx="569">
                  <c:v>400000</c:v>
                </c:pt>
                <c:pt idx="570">
                  <c:v>400000</c:v>
                </c:pt>
                <c:pt idx="571">
                  <c:v>400000</c:v>
                </c:pt>
                <c:pt idx="572">
                  <c:v>400000</c:v>
                </c:pt>
                <c:pt idx="573">
                  <c:v>400000</c:v>
                </c:pt>
                <c:pt idx="574">
                  <c:v>400000</c:v>
                </c:pt>
                <c:pt idx="575">
                  <c:v>400000</c:v>
                </c:pt>
                <c:pt idx="576">
                  <c:v>400000</c:v>
                </c:pt>
                <c:pt idx="577">
                  <c:v>400000</c:v>
                </c:pt>
                <c:pt idx="578">
                  <c:v>400000</c:v>
                </c:pt>
                <c:pt idx="579">
                  <c:v>400000</c:v>
                </c:pt>
                <c:pt idx="580">
                  <c:v>400000</c:v>
                </c:pt>
                <c:pt idx="581">
                  <c:v>400000</c:v>
                </c:pt>
                <c:pt idx="582">
                  <c:v>400000</c:v>
                </c:pt>
                <c:pt idx="583">
                  <c:v>400000</c:v>
                </c:pt>
                <c:pt idx="584">
                  <c:v>400000</c:v>
                </c:pt>
                <c:pt idx="585">
                  <c:v>400000</c:v>
                </c:pt>
                <c:pt idx="586">
                  <c:v>400000</c:v>
                </c:pt>
                <c:pt idx="587">
                  <c:v>400000</c:v>
                </c:pt>
                <c:pt idx="588">
                  <c:v>400000</c:v>
                </c:pt>
                <c:pt idx="589">
                  <c:v>400000</c:v>
                </c:pt>
                <c:pt idx="590">
                  <c:v>400000</c:v>
                </c:pt>
                <c:pt idx="591">
                  <c:v>400000</c:v>
                </c:pt>
                <c:pt idx="592">
                  <c:v>400000</c:v>
                </c:pt>
                <c:pt idx="593">
                  <c:v>400000</c:v>
                </c:pt>
                <c:pt idx="594">
                  <c:v>400000</c:v>
                </c:pt>
                <c:pt idx="595">
                  <c:v>400000</c:v>
                </c:pt>
                <c:pt idx="596">
                  <c:v>400000</c:v>
                </c:pt>
                <c:pt idx="597">
                  <c:v>400000</c:v>
                </c:pt>
                <c:pt idx="598">
                  <c:v>400000</c:v>
                </c:pt>
                <c:pt idx="599">
                  <c:v>400000</c:v>
                </c:pt>
                <c:pt idx="600">
                  <c:v>400000</c:v>
                </c:pt>
                <c:pt idx="601">
                  <c:v>400000</c:v>
                </c:pt>
                <c:pt idx="602">
                  <c:v>400000</c:v>
                </c:pt>
                <c:pt idx="603">
                  <c:v>400000</c:v>
                </c:pt>
                <c:pt idx="604">
                  <c:v>400000</c:v>
                </c:pt>
                <c:pt idx="605">
                  <c:v>400000</c:v>
                </c:pt>
                <c:pt idx="606">
                  <c:v>400000</c:v>
                </c:pt>
                <c:pt idx="607">
                  <c:v>480000</c:v>
                </c:pt>
                <c:pt idx="608">
                  <c:v>480000</c:v>
                </c:pt>
                <c:pt idx="609">
                  <c:v>480000</c:v>
                </c:pt>
                <c:pt idx="610">
                  <c:v>480000</c:v>
                </c:pt>
                <c:pt idx="611">
                  <c:v>480000</c:v>
                </c:pt>
                <c:pt idx="612">
                  <c:v>480000</c:v>
                </c:pt>
                <c:pt idx="613">
                  <c:v>480000</c:v>
                </c:pt>
                <c:pt idx="614">
                  <c:v>480000</c:v>
                </c:pt>
                <c:pt idx="615">
                  <c:v>480000</c:v>
                </c:pt>
                <c:pt idx="616">
                  <c:v>480000</c:v>
                </c:pt>
                <c:pt idx="617">
                  <c:v>480000</c:v>
                </c:pt>
                <c:pt idx="618">
                  <c:v>480000</c:v>
                </c:pt>
                <c:pt idx="619">
                  <c:v>480000</c:v>
                </c:pt>
                <c:pt idx="620">
                  <c:v>480000</c:v>
                </c:pt>
                <c:pt idx="621">
                  <c:v>480000</c:v>
                </c:pt>
                <c:pt idx="622">
                  <c:v>480000</c:v>
                </c:pt>
                <c:pt idx="623">
                  <c:v>480000</c:v>
                </c:pt>
                <c:pt idx="624">
                  <c:v>480000</c:v>
                </c:pt>
                <c:pt idx="625">
                  <c:v>480000</c:v>
                </c:pt>
                <c:pt idx="626">
                  <c:v>480000</c:v>
                </c:pt>
                <c:pt idx="627">
                  <c:v>560000</c:v>
                </c:pt>
                <c:pt idx="628">
                  <c:v>560000</c:v>
                </c:pt>
                <c:pt idx="629">
                  <c:v>560000</c:v>
                </c:pt>
                <c:pt idx="630">
                  <c:v>560000</c:v>
                </c:pt>
                <c:pt idx="631">
                  <c:v>560000</c:v>
                </c:pt>
                <c:pt idx="632">
                  <c:v>560000</c:v>
                </c:pt>
                <c:pt idx="633">
                  <c:v>560000</c:v>
                </c:pt>
                <c:pt idx="634">
                  <c:v>560000</c:v>
                </c:pt>
                <c:pt idx="635">
                  <c:v>560000</c:v>
                </c:pt>
                <c:pt idx="636">
                  <c:v>560000</c:v>
                </c:pt>
                <c:pt idx="637">
                  <c:v>560000</c:v>
                </c:pt>
                <c:pt idx="638">
                  <c:v>560000</c:v>
                </c:pt>
                <c:pt idx="639">
                  <c:v>560000</c:v>
                </c:pt>
                <c:pt idx="640">
                  <c:v>560000</c:v>
                </c:pt>
                <c:pt idx="641">
                  <c:v>560000</c:v>
                </c:pt>
                <c:pt idx="642">
                  <c:v>560000</c:v>
                </c:pt>
                <c:pt idx="643">
                  <c:v>560000</c:v>
                </c:pt>
                <c:pt idx="644">
                  <c:v>560000</c:v>
                </c:pt>
                <c:pt idx="645">
                  <c:v>560000</c:v>
                </c:pt>
                <c:pt idx="646">
                  <c:v>560000</c:v>
                </c:pt>
                <c:pt idx="647">
                  <c:v>560000</c:v>
                </c:pt>
                <c:pt idx="648">
                  <c:v>560000</c:v>
                </c:pt>
                <c:pt idx="649">
                  <c:v>560000</c:v>
                </c:pt>
                <c:pt idx="650">
                  <c:v>560000</c:v>
                </c:pt>
                <c:pt idx="651">
                  <c:v>560000</c:v>
                </c:pt>
                <c:pt idx="652">
                  <c:v>560000</c:v>
                </c:pt>
                <c:pt idx="653">
                  <c:v>560000</c:v>
                </c:pt>
                <c:pt idx="654">
                  <c:v>560000</c:v>
                </c:pt>
                <c:pt idx="655">
                  <c:v>560000</c:v>
                </c:pt>
                <c:pt idx="656">
                  <c:v>560000</c:v>
                </c:pt>
                <c:pt idx="657">
                  <c:v>560000</c:v>
                </c:pt>
                <c:pt idx="658">
                  <c:v>560000</c:v>
                </c:pt>
                <c:pt idx="659">
                  <c:v>560000</c:v>
                </c:pt>
                <c:pt idx="660">
                  <c:v>560000</c:v>
                </c:pt>
                <c:pt idx="661">
                  <c:v>560000</c:v>
                </c:pt>
                <c:pt idx="662">
                  <c:v>560000</c:v>
                </c:pt>
                <c:pt idx="663">
                  <c:v>560000</c:v>
                </c:pt>
                <c:pt idx="664">
                  <c:v>560000</c:v>
                </c:pt>
                <c:pt idx="665">
                  <c:v>560000</c:v>
                </c:pt>
                <c:pt idx="666">
                  <c:v>560000</c:v>
                </c:pt>
                <c:pt idx="667">
                  <c:v>560000</c:v>
                </c:pt>
                <c:pt idx="668">
                  <c:v>560000</c:v>
                </c:pt>
                <c:pt idx="669">
                  <c:v>560000</c:v>
                </c:pt>
                <c:pt idx="670">
                  <c:v>560000</c:v>
                </c:pt>
                <c:pt idx="671">
                  <c:v>560000</c:v>
                </c:pt>
                <c:pt idx="672">
                  <c:v>560000</c:v>
                </c:pt>
                <c:pt idx="673">
                  <c:v>560000</c:v>
                </c:pt>
                <c:pt idx="674">
                  <c:v>560000</c:v>
                </c:pt>
                <c:pt idx="675">
                  <c:v>560000</c:v>
                </c:pt>
                <c:pt idx="676">
                  <c:v>560000</c:v>
                </c:pt>
                <c:pt idx="677">
                  <c:v>560000</c:v>
                </c:pt>
                <c:pt idx="678">
                  <c:v>560000</c:v>
                </c:pt>
                <c:pt idx="679">
                  <c:v>560000</c:v>
                </c:pt>
                <c:pt idx="680">
                  <c:v>560000</c:v>
                </c:pt>
                <c:pt idx="681">
                  <c:v>560000</c:v>
                </c:pt>
                <c:pt idx="682">
                  <c:v>560000</c:v>
                </c:pt>
                <c:pt idx="683">
                  <c:v>560000</c:v>
                </c:pt>
                <c:pt idx="684">
                  <c:v>560000</c:v>
                </c:pt>
                <c:pt idx="685">
                  <c:v>560000</c:v>
                </c:pt>
                <c:pt idx="686">
                  <c:v>560000</c:v>
                </c:pt>
                <c:pt idx="687">
                  <c:v>560000</c:v>
                </c:pt>
                <c:pt idx="688">
                  <c:v>560000</c:v>
                </c:pt>
                <c:pt idx="689">
                  <c:v>560000</c:v>
                </c:pt>
                <c:pt idx="690">
                  <c:v>560000</c:v>
                </c:pt>
                <c:pt idx="691">
                  <c:v>560000</c:v>
                </c:pt>
                <c:pt idx="692">
                  <c:v>560000</c:v>
                </c:pt>
                <c:pt idx="693">
                  <c:v>560000</c:v>
                </c:pt>
                <c:pt idx="694">
                  <c:v>560000</c:v>
                </c:pt>
                <c:pt idx="695">
                  <c:v>560000</c:v>
                </c:pt>
                <c:pt idx="696">
                  <c:v>560000</c:v>
                </c:pt>
                <c:pt idx="697">
                  <c:v>560000</c:v>
                </c:pt>
                <c:pt idx="698">
                  <c:v>560000</c:v>
                </c:pt>
                <c:pt idx="699">
                  <c:v>560000</c:v>
                </c:pt>
                <c:pt idx="700">
                  <c:v>560000</c:v>
                </c:pt>
                <c:pt idx="701">
                  <c:v>560000</c:v>
                </c:pt>
                <c:pt idx="702">
                  <c:v>560000</c:v>
                </c:pt>
                <c:pt idx="703">
                  <c:v>560000</c:v>
                </c:pt>
                <c:pt idx="704">
                  <c:v>560000</c:v>
                </c:pt>
                <c:pt idx="705">
                  <c:v>560000</c:v>
                </c:pt>
                <c:pt idx="706">
                  <c:v>560000</c:v>
                </c:pt>
                <c:pt idx="707">
                  <c:v>560000</c:v>
                </c:pt>
                <c:pt idx="708">
                  <c:v>560000</c:v>
                </c:pt>
                <c:pt idx="709">
                  <c:v>560000</c:v>
                </c:pt>
                <c:pt idx="710">
                  <c:v>560000</c:v>
                </c:pt>
                <c:pt idx="711">
                  <c:v>560000</c:v>
                </c:pt>
                <c:pt idx="712">
                  <c:v>560000</c:v>
                </c:pt>
                <c:pt idx="713">
                  <c:v>560000</c:v>
                </c:pt>
                <c:pt idx="714">
                  <c:v>560000</c:v>
                </c:pt>
                <c:pt idx="715">
                  <c:v>560000</c:v>
                </c:pt>
                <c:pt idx="716">
                  <c:v>560000</c:v>
                </c:pt>
                <c:pt idx="717">
                  <c:v>560000</c:v>
                </c:pt>
                <c:pt idx="718">
                  <c:v>560000</c:v>
                </c:pt>
                <c:pt idx="719">
                  <c:v>560000</c:v>
                </c:pt>
                <c:pt idx="720">
                  <c:v>560000</c:v>
                </c:pt>
                <c:pt idx="721">
                  <c:v>560000</c:v>
                </c:pt>
                <c:pt idx="722">
                  <c:v>560000</c:v>
                </c:pt>
                <c:pt idx="723">
                  <c:v>560000</c:v>
                </c:pt>
                <c:pt idx="724">
                  <c:v>560000</c:v>
                </c:pt>
                <c:pt idx="725">
                  <c:v>560000</c:v>
                </c:pt>
                <c:pt idx="726">
                  <c:v>560000</c:v>
                </c:pt>
                <c:pt idx="727">
                  <c:v>560000</c:v>
                </c:pt>
                <c:pt idx="728">
                  <c:v>560000</c:v>
                </c:pt>
                <c:pt idx="729">
                  <c:v>560000</c:v>
                </c:pt>
                <c:pt idx="730">
                  <c:v>560000</c:v>
                </c:pt>
                <c:pt idx="731">
                  <c:v>560000</c:v>
                </c:pt>
                <c:pt idx="732">
                  <c:v>560000</c:v>
                </c:pt>
                <c:pt idx="733">
                  <c:v>560000</c:v>
                </c:pt>
                <c:pt idx="734">
                  <c:v>560000</c:v>
                </c:pt>
                <c:pt idx="735">
                  <c:v>560000</c:v>
                </c:pt>
                <c:pt idx="736">
                  <c:v>560000</c:v>
                </c:pt>
                <c:pt idx="737">
                  <c:v>560000</c:v>
                </c:pt>
                <c:pt idx="738">
                  <c:v>560000</c:v>
                </c:pt>
                <c:pt idx="739">
                  <c:v>560000</c:v>
                </c:pt>
                <c:pt idx="740">
                  <c:v>560000</c:v>
                </c:pt>
                <c:pt idx="741">
                  <c:v>560000</c:v>
                </c:pt>
                <c:pt idx="742">
                  <c:v>560000</c:v>
                </c:pt>
                <c:pt idx="743">
                  <c:v>560000</c:v>
                </c:pt>
                <c:pt idx="744">
                  <c:v>560000</c:v>
                </c:pt>
                <c:pt idx="745">
                  <c:v>560000</c:v>
                </c:pt>
                <c:pt idx="746">
                  <c:v>560000</c:v>
                </c:pt>
                <c:pt idx="747">
                  <c:v>560000</c:v>
                </c:pt>
                <c:pt idx="748">
                  <c:v>560000</c:v>
                </c:pt>
                <c:pt idx="749">
                  <c:v>560000</c:v>
                </c:pt>
                <c:pt idx="750">
                  <c:v>560000</c:v>
                </c:pt>
                <c:pt idx="751">
                  <c:v>560000</c:v>
                </c:pt>
                <c:pt idx="752">
                  <c:v>560000</c:v>
                </c:pt>
                <c:pt idx="753">
                  <c:v>560000</c:v>
                </c:pt>
                <c:pt idx="754">
                  <c:v>560000</c:v>
                </c:pt>
                <c:pt idx="755">
                  <c:v>560000</c:v>
                </c:pt>
                <c:pt idx="756">
                  <c:v>560000</c:v>
                </c:pt>
                <c:pt idx="757">
                  <c:v>560000</c:v>
                </c:pt>
                <c:pt idx="758">
                  <c:v>560000</c:v>
                </c:pt>
                <c:pt idx="759">
                  <c:v>560000</c:v>
                </c:pt>
                <c:pt idx="760">
                  <c:v>560000</c:v>
                </c:pt>
                <c:pt idx="761">
                  <c:v>560000</c:v>
                </c:pt>
                <c:pt idx="762">
                  <c:v>560000</c:v>
                </c:pt>
                <c:pt idx="763">
                  <c:v>560000</c:v>
                </c:pt>
                <c:pt idx="764">
                  <c:v>560000</c:v>
                </c:pt>
                <c:pt idx="765">
                  <c:v>560000</c:v>
                </c:pt>
                <c:pt idx="766">
                  <c:v>560000</c:v>
                </c:pt>
                <c:pt idx="767">
                  <c:v>560000</c:v>
                </c:pt>
                <c:pt idx="768">
                  <c:v>560000</c:v>
                </c:pt>
                <c:pt idx="769">
                  <c:v>560000</c:v>
                </c:pt>
                <c:pt idx="770">
                  <c:v>560000</c:v>
                </c:pt>
                <c:pt idx="771">
                  <c:v>560000</c:v>
                </c:pt>
                <c:pt idx="772">
                  <c:v>560000</c:v>
                </c:pt>
                <c:pt idx="773">
                  <c:v>560000</c:v>
                </c:pt>
                <c:pt idx="774">
                  <c:v>560000</c:v>
                </c:pt>
                <c:pt idx="775">
                  <c:v>560000</c:v>
                </c:pt>
                <c:pt idx="776">
                  <c:v>560000</c:v>
                </c:pt>
                <c:pt idx="777">
                  <c:v>560000</c:v>
                </c:pt>
                <c:pt idx="778">
                  <c:v>560000</c:v>
                </c:pt>
                <c:pt idx="779">
                  <c:v>560000</c:v>
                </c:pt>
                <c:pt idx="780">
                  <c:v>560000</c:v>
                </c:pt>
                <c:pt idx="781">
                  <c:v>560000</c:v>
                </c:pt>
                <c:pt idx="782">
                  <c:v>560000</c:v>
                </c:pt>
                <c:pt idx="783">
                  <c:v>560000</c:v>
                </c:pt>
                <c:pt idx="784">
                  <c:v>560000</c:v>
                </c:pt>
                <c:pt idx="785">
                  <c:v>560000</c:v>
                </c:pt>
                <c:pt idx="786">
                  <c:v>560000</c:v>
                </c:pt>
                <c:pt idx="787">
                  <c:v>560000</c:v>
                </c:pt>
                <c:pt idx="788">
                  <c:v>560000</c:v>
                </c:pt>
                <c:pt idx="789">
                  <c:v>560000</c:v>
                </c:pt>
                <c:pt idx="790">
                  <c:v>560000</c:v>
                </c:pt>
                <c:pt idx="791">
                  <c:v>560000</c:v>
                </c:pt>
                <c:pt idx="792">
                  <c:v>560000</c:v>
                </c:pt>
                <c:pt idx="793">
                  <c:v>560000</c:v>
                </c:pt>
                <c:pt idx="794">
                  <c:v>560000</c:v>
                </c:pt>
                <c:pt idx="795">
                  <c:v>560000</c:v>
                </c:pt>
                <c:pt idx="796">
                  <c:v>560000</c:v>
                </c:pt>
                <c:pt idx="797">
                  <c:v>560000</c:v>
                </c:pt>
                <c:pt idx="798">
                  <c:v>560000</c:v>
                </c:pt>
                <c:pt idx="799">
                  <c:v>560000</c:v>
                </c:pt>
                <c:pt idx="800">
                  <c:v>560000</c:v>
                </c:pt>
                <c:pt idx="801">
                  <c:v>560000</c:v>
                </c:pt>
                <c:pt idx="802">
                  <c:v>560000</c:v>
                </c:pt>
                <c:pt idx="803">
                  <c:v>560000</c:v>
                </c:pt>
                <c:pt idx="804">
                  <c:v>560000</c:v>
                </c:pt>
                <c:pt idx="805">
                  <c:v>560000</c:v>
                </c:pt>
                <c:pt idx="806">
                  <c:v>560000</c:v>
                </c:pt>
                <c:pt idx="807">
                  <c:v>560000</c:v>
                </c:pt>
                <c:pt idx="808">
                  <c:v>560000</c:v>
                </c:pt>
                <c:pt idx="809">
                  <c:v>560000</c:v>
                </c:pt>
                <c:pt idx="810">
                  <c:v>560000</c:v>
                </c:pt>
                <c:pt idx="811">
                  <c:v>560000</c:v>
                </c:pt>
                <c:pt idx="812">
                  <c:v>560000</c:v>
                </c:pt>
                <c:pt idx="813">
                  <c:v>560000</c:v>
                </c:pt>
                <c:pt idx="814">
                  <c:v>560000</c:v>
                </c:pt>
                <c:pt idx="815">
                  <c:v>560000</c:v>
                </c:pt>
                <c:pt idx="816">
                  <c:v>560000</c:v>
                </c:pt>
                <c:pt idx="817">
                  <c:v>560000</c:v>
                </c:pt>
                <c:pt idx="818">
                  <c:v>560000</c:v>
                </c:pt>
                <c:pt idx="819">
                  <c:v>560000</c:v>
                </c:pt>
                <c:pt idx="820">
                  <c:v>560000</c:v>
                </c:pt>
                <c:pt idx="821">
                  <c:v>560000</c:v>
                </c:pt>
                <c:pt idx="822">
                  <c:v>560000</c:v>
                </c:pt>
                <c:pt idx="823">
                  <c:v>560000</c:v>
                </c:pt>
                <c:pt idx="824">
                  <c:v>560000</c:v>
                </c:pt>
                <c:pt idx="825">
                  <c:v>560000</c:v>
                </c:pt>
                <c:pt idx="826">
                  <c:v>560000</c:v>
                </c:pt>
                <c:pt idx="827">
                  <c:v>560000</c:v>
                </c:pt>
                <c:pt idx="828">
                  <c:v>560000</c:v>
                </c:pt>
                <c:pt idx="829">
                  <c:v>560000</c:v>
                </c:pt>
                <c:pt idx="830">
                  <c:v>560000</c:v>
                </c:pt>
                <c:pt idx="831">
                  <c:v>560000</c:v>
                </c:pt>
                <c:pt idx="832">
                  <c:v>560000</c:v>
                </c:pt>
                <c:pt idx="833">
                  <c:v>560000</c:v>
                </c:pt>
                <c:pt idx="834">
                  <c:v>560000</c:v>
                </c:pt>
                <c:pt idx="835">
                  <c:v>560000</c:v>
                </c:pt>
                <c:pt idx="836">
                  <c:v>640000</c:v>
                </c:pt>
                <c:pt idx="837">
                  <c:v>640000</c:v>
                </c:pt>
                <c:pt idx="838">
                  <c:v>640000</c:v>
                </c:pt>
                <c:pt idx="839">
                  <c:v>640000</c:v>
                </c:pt>
                <c:pt idx="840">
                  <c:v>640000</c:v>
                </c:pt>
                <c:pt idx="841">
                  <c:v>640000</c:v>
                </c:pt>
                <c:pt idx="842">
                  <c:v>640000</c:v>
                </c:pt>
                <c:pt idx="843">
                  <c:v>640000</c:v>
                </c:pt>
                <c:pt idx="844">
                  <c:v>640000</c:v>
                </c:pt>
                <c:pt idx="845">
                  <c:v>640000</c:v>
                </c:pt>
                <c:pt idx="846">
                  <c:v>640000</c:v>
                </c:pt>
                <c:pt idx="847">
                  <c:v>640000</c:v>
                </c:pt>
                <c:pt idx="848">
                  <c:v>640000</c:v>
                </c:pt>
                <c:pt idx="849">
                  <c:v>640000</c:v>
                </c:pt>
                <c:pt idx="850">
                  <c:v>640000</c:v>
                </c:pt>
                <c:pt idx="851">
                  <c:v>640000</c:v>
                </c:pt>
                <c:pt idx="852">
                  <c:v>640000</c:v>
                </c:pt>
                <c:pt idx="853">
                  <c:v>640000</c:v>
                </c:pt>
                <c:pt idx="854">
                  <c:v>640000</c:v>
                </c:pt>
                <c:pt idx="855">
                  <c:v>640000</c:v>
                </c:pt>
                <c:pt idx="856">
                  <c:v>640000</c:v>
                </c:pt>
                <c:pt idx="857">
                  <c:v>720000</c:v>
                </c:pt>
                <c:pt idx="858">
                  <c:v>720000</c:v>
                </c:pt>
                <c:pt idx="859">
                  <c:v>720000</c:v>
                </c:pt>
                <c:pt idx="860">
                  <c:v>720000</c:v>
                </c:pt>
                <c:pt idx="861">
                  <c:v>720000</c:v>
                </c:pt>
                <c:pt idx="862">
                  <c:v>720000</c:v>
                </c:pt>
                <c:pt idx="863">
                  <c:v>720000</c:v>
                </c:pt>
                <c:pt idx="864">
                  <c:v>720000</c:v>
                </c:pt>
                <c:pt idx="865">
                  <c:v>720000</c:v>
                </c:pt>
                <c:pt idx="866">
                  <c:v>720000</c:v>
                </c:pt>
                <c:pt idx="867">
                  <c:v>720000</c:v>
                </c:pt>
                <c:pt idx="868">
                  <c:v>720000</c:v>
                </c:pt>
                <c:pt idx="869">
                  <c:v>720000</c:v>
                </c:pt>
                <c:pt idx="870">
                  <c:v>720000</c:v>
                </c:pt>
                <c:pt idx="871">
                  <c:v>720000</c:v>
                </c:pt>
                <c:pt idx="872">
                  <c:v>720000</c:v>
                </c:pt>
                <c:pt idx="873">
                  <c:v>720000</c:v>
                </c:pt>
                <c:pt idx="874">
                  <c:v>720000</c:v>
                </c:pt>
                <c:pt idx="875">
                  <c:v>720000</c:v>
                </c:pt>
                <c:pt idx="876">
                  <c:v>720000</c:v>
                </c:pt>
                <c:pt idx="877">
                  <c:v>720000</c:v>
                </c:pt>
                <c:pt idx="878">
                  <c:v>720000</c:v>
                </c:pt>
                <c:pt idx="879">
                  <c:v>720000</c:v>
                </c:pt>
                <c:pt idx="880">
                  <c:v>720000</c:v>
                </c:pt>
                <c:pt idx="881">
                  <c:v>720000</c:v>
                </c:pt>
                <c:pt idx="882">
                  <c:v>720000</c:v>
                </c:pt>
                <c:pt idx="883">
                  <c:v>720000</c:v>
                </c:pt>
                <c:pt idx="884">
                  <c:v>720000</c:v>
                </c:pt>
                <c:pt idx="885">
                  <c:v>720000</c:v>
                </c:pt>
                <c:pt idx="886">
                  <c:v>720000</c:v>
                </c:pt>
                <c:pt idx="887">
                  <c:v>720000</c:v>
                </c:pt>
                <c:pt idx="888">
                  <c:v>720000</c:v>
                </c:pt>
                <c:pt idx="889">
                  <c:v>720000</c:v>
                </c:pt>
                <c:pt idx="890">
                  <c:v>720000</c:v>
                </c:pt>
                <c:pt idx="891">
                  <c:v>720000</c:v>
                </c:pt>
                <c:pt idx="892">
                  <c:v>720000</c:v>
                </c:pt>
                <c:pt idx="893">
                  <c:v>720000</c:v>
                </c:pt>
                <c:pt idx="894">
                  <c:v>720000</c:v>
                </c:pt>
                <c:pt idx="895">
                  <c:v>720000</c:v>
                </c:pt>
                <c:pt idx="896">
                  <c:v>720000</c:v>
                </c:pt>
                <c:pt idx="897">
                  <c:v>720000</c:v>
                </c:pt>
                <c:pt idx="898">
                  <c:v>720000</c:v>
                </c:pt>
                <c:pt idx="899">
                  <c:v>720000</c:v>
                </c:pt>
                <c:pt idx="900">
                  <c:v>720000</c:v>
                </c:pt>
                <c:pt idx="901">
                  <c:v>720000</c:v>
                </c:pt>
                <c:pt idx="902">
                  <c:v>800000</c:v>
                </c:pt>
                <c:pt idx="903">
                  <c:v>800000</c:v>
                </c:pt>
                <c:pt idx="904">
                  <c:v>800000</c:v>
                </c:pt>
                <c:pt idx="905">
                  <c:v>800000</c:v>
                </c:pt>
                <c:pt idx="906">
                  <c:v>800000</c:v>
                </c:pt>
                <c:pt idx="907">
                  <c:v>800000</c:v>
                </c:pt>
                <c:pt idx="908">
                  <c:v>800000</c:v>
                </c:pt>
                <c:pt idx="909">
                  <c:v>800000</c:v>
                </c:pt>
                <c:pt idx="910">
                  <c:v>800000</c:v>
                </c:pt>
                <c:pt idx="911">
                  <c:v>800000</c:v>
                </c:pt>
                <c:pt idx="912">
                  <c:v>800000</c:v>
                </c:pt>
                <c:pt idx="913">
                  <c:v>800000</c:v>
                </c:pt>
                <c:pt idx="914">
                  <c:v>800000</c:v>
                </c:pt>
                <c:pt idx="915">
                  <c:v>800000</c:v>
                </c:pt>
                <c:pt idx="916">
                  <c:v>800000</c:v>
                </c:pt>
                <c:pt idx="917">
                  <c:v>800000</c:v>
                </c:pt>
                <c:pt idx="918">
                  <c:v>800000</c:v>
                </c:pt>
                <c:pt idx="919">
                  <c:v>800000</c:v>
                </c:pt>
                <c:pt idx="920">
                  <c:v>800000</c:v>
                </c:pt>
                <c:pt idx="921">
                  <c:v>800000</c:v>
                </c:pt>
                <c:pt idx="922">
                  <c:v>800000</c:v>
                </c:pt>
                <c:pt idx="923">
                  <c:v>800000</c:v>
                </c:pt>
                <c:pt idx="924">
                  <c:v>800000</c:v>
                </c:pt>
                <c:pt idx="925">
                  <c:v>800000</c:v>
                </c:pt>
                <c:pt idx="926">
                  <c:v>800000</c:v>
                </c:pt>
                <c:pt idx="927">
                  <c:v>880000</c:v>
                </c:pt>
                <c:pt idx="928">
                  <c:v>880000</c:v>
                </c:pt>
                <c:pt idx="929">
                  <c:v>880000</c:v>
                </c:pt>
                <c:pt idx="930">
                  <c:v>880000</c:v>
                </c:pt>
                <c:pt idx="931">
                  <c:v>880000</c:v>
                </c:pt>
                <c:pt idx="932">
                  <c:v>880000</c:v>
                </c:pt>
                <c:pt idx="933">
                  <c:v>880000</c:v>
                </c:pt>
                <c:pt idx="934">
                  <c:v>880000</c:v>
                </c:pt>
                <c:pt idx="935">
                  <c:v>880000</c:v>
                </c:pt>
                <c:pt idx="936">
                  <c:v>880000</c:v>
                </c:pt>
                <c:pt idx="937">
                  <c:v>880000</c:v>
                </c:pt>
                <c:pt idx="938">
                  <c:v>880000</c:v>
                </c:pt>
                <c:pt idx="939">
                  <c:v>880000</c:v>
                </c:pt>
                <c:pt idx="940">
                  <c:v>880000</c:v>
                </c:pt>
                <c:pt idx="941">
                  <c:v>880000</c:v>
                </c:pt>
                <c:pt idx="942">
                  <c:v>880000</c:v>
                </c:pt>
                <c:pt idx="943">
                  <c:v>880000</c:v>
                </c:pt>
                <c:pt idx="944">
                  <c:v>880000</c:v>
                </c:pt>
                <c:pt idx="945">
                  <c:v>880000</c:v>
                </c:pt>
                <c:pt idx="946">
                  <c:v>880000</c:v>
                </c:pt>
                <c:pt idx="947">
                  <c:v>880000</c:v>
                </c:pt>
                <c:pt idx="948">
                  <c:v>880000</c:v>
                </c:pt>
                <c:pt idx="949">
                  <c:v>880000</c:v>
                </c:pt>
                <c:pt idx="950">
                  <c:v>880000</c:v>
                </c:pt>
                <c:pt idx="951">
                  <c:v>880000</c:v>
                </c:pt>
                <c:pt idx="952">
                  <c:v>880000</c:v>
                </c:pt>
                <c:pt idx="953">
                  <c:v>880000</c:v>
                </c:pt>
                <c:pt idx="954">
                  <c:v>880000</c:v>
                </c:pt>
                <c:pt idx="955">
                  <c:v>880000</c:v>
                </c:pt>
                <c:pt idx="956">
                  <c:v>880000</c:v>
                </c:pt>
                <c:pt idx="957">
                  <c:v>880000</c:v>
                </c:pt>
                <c:pt idx="958">
                  <c:v>880000</c:v>
                </c:pt>
                <c:pt idx="959">
                  <c:v>880000</c:v>
                </c:pt>
                <c:pt idx="960">
                  <c:v>880000</c:v>
                </c:pt>
                <c:pt idx="961">
                  <c:v>880000</c:v>
                </c:pt>
                <c:pt idx="962">
                  <c:v>880000</c:v>
                </c:pt>
                <c:pt idx="963">
                  <c:v>880000</c:v>
                </c:pt>
                <c:pt idx="964">
                  <c:v>880000</c:v>
                </c:pt>
                <c:pt idx="965">
                  <c:v>880000</c:v>
                </c:pt>
                <c:pt idx="966">
                  <c:v>880000</c:v>
                </c:pt>
                <c:pt idx="967">
                  <c:v>880000</c:v>
                </c:pt>
                <c:pt idx="968">
                  <c:v>880000</c:v>
                </c:pt>
                <c:pt idx="969">
                  <c:v>880000</c:v>
                </c:pt>
                <c:pt idx="970">
                  <c:v>880000</c:v>
                </c:pt>
                <c:pt idx="971">
                  <c:v>880000</c:v>
                </c:pt>
                <c:pt idx="972">
                  <c:v>880000</c:v>
                </c:pt>
                <c:pt idx="973">
                  <c:v>880000</c:v>
                </c:pt>
                <c:pt idx="974">
                  <c:v>880000</c:v>
                </c:pt>
                <c:pt idx="975">
                  <c:v>880000</c:v>
                </c:pt>
                <c:pt idx="976">
                  <c:v>880000</c:v>
                </c:pt>
                <c:pt idx="977">
                  <c:v>880000</c:v>
                </c:pt>
                <c:pt idx="978">
                  <c:v>880000</c:v>
                </c:pt>
                <c:pt idx="979">
                  <c:v>880000</c:v>
                </c:pt>
                <c:pt idx="980">
                  <c:v>880000</c:v>
                </c:pt>
                <c:pt idx="981">
                  <c:v>880000</c:v>
                </c:pt>
                <c:pt idx="982">
                  <c:v>880000</c:v>
                </c:pt>
                <c:pt idx="983">
                  <c:v>880000</c:v>
                </c:pt>
                <c:pt idx="984">
                  <c:v>880000</c:v>
                </c:pt>
                <c:pt idx="985">
                  <c:v>880000</c:v>
                </c:pt>
                <c:pt idx="986">
                  <c:v>880000</c:v>
                </c:pt>
                <c:pt idx="987">
                  <c:v>880000</c:v>
                </c:pt>
                <c:pt idx="988">
                  <c:v>880000</c:v>
                </c:pt>
                <c:pt idx="989">
                  <c:v>880000</c:v>
                </c:pt>
                <c:pt idx="990">
                  <c:v>880000</c:v>
                </c:pt>
                <c:pt idx="991">
                  <c:v>880000</c:v>
                </c:pt>
                <c:pt idx="992">
                  <c:v>880000</c:v>
                </c:pt>
                <c:pt idx="993">
                  <c:v>880000</c:v>
                </c:pt>
                <c:pt idx="994">
                  <c:v>880000</c:v>
                </c:pt>
                <c:pt idx="995">
                  <c:v>880000</c:v>
                </c:pt>
                <c:pt idx="996">
                  <c:v>880000</c:v>
                </c:pt>
                <c:pt idx="997">
                  <c:v>880000</c:v>
                </c:pt>
                <c:pt idx="998">
                  <c:v>880000</c:v>
                </c:pt>
                <c:pt idx="999">
                  <c:v>880000</c:v>
                </c:pt>
                <c:pt idx="1000">
                  <c:v>880000</c:v>
                </c:pt>
                <c:pt idx="1001">
                  <c:v>880000</c:v>
                </c:pt>
                <c:pt idx="1002">
                  <c:v>880000</c:v>
                </c:pt>
                <c:pt idx="1003">
                  <c:v>880000</c:v>
                </c:pt>
                <c:pt idx="1004">
                  <c:v>880000</c:v>
                </c:pt>
                <c:pt idx="1005">
                  <c:v>880000</c:v>
                </c:pt>
                <c:pt idx="1006">
                  <c:v>880000</c:v>
                </c:pt>
                <c:pt idx="1007">
                  <c:v>880000</c:v>
                </c:pt>
                <c:pt idx="1008">
                  <c:v>880000</c:v>
                </c:pt>
                <c:pt idx="1009">
                  <c:v>880000</c:v>
                </c:pt>
                <c:pt idx="1010">
                  <c:v>880000</c:v>
                </c:pt>
                <c:pt idx="1011">
                  <c:v>880000</c:v>
                </c:pt>
                <c:pt idx="1012">
                  <c:v>880000</c:v>
                </c:pt>
                <c:pt idx="1013">
                  <c:v>880000</c:v>
                </c:pt>
                <c:pt idx="1014">
                  <c:v>880000</c:v>
                </c:pt>
                <c:pt idx="1015">
                  <c:v>880000</c:v>
                </c:pt>
                <c:pt idx="1016">
                  <c:v>880000</c:v>
                </c:pt>
                <c:pt idx="1017">
                  <c:v>880000</c:v>
                </c:pt>
                <c:pt idx="1018">
                  <c:v>880000</c:v>
                </c:pt>
                <c:pt idx="1019">
                  <c:v>880000</c:v>
                </c:pt>
                <c:pt idx="1020">
                  <c:v>880000</c:v>
                </c:pt>
                <c:pt idx="1021">
                  <c:v>880000</c:v>
                </c:pt>
                <c:pt idx="1022">
                  <c:v>880000</c:v>
                </c:pt>
                <c:pt idx="1023">
                  <c:v>880000</c:v>
                </c:pt>
                <c:pt idx="1024">
                  <c:v>880000</c:v>
                </c:pt>
                <c:pt idx="1025">
                  <c:v>880000</c:v>
                </c:pt>
                <c:pt idx="1026">
                  <c:v>880000</c:v>
                </c:pt>
                <c:pt idx="1027">
                  <c:v>880000</c:v>
                </c:pt>
                <c:pt idx="1028">
                  <c:v>880000</c:v>
                </c:pt>
                <c:pt idx="1029">
                  <c:v>880000</c:v>
                </c:pt>
                <c:pt idx="1030">
                  <c:v>880000</c:v>
                </c:pt>
                <c:pt idx="1031">
                  <c:v>880000</c:v>
                </c:pt>
                <c:pt idx="1032">
                  <c:v>880000</c:v>
                </c:pt>
                <c:pt idx="1033">
                  <c:v>880000</c:v>
                </c:pt>
                <c:pt idx="1034">
                  <c:v>880000</c:v>
                </c:pt>
                <c:pt idx="1035">
                  <c:v>880000</c:v>
                </c:pt>
                <c:pt idx="1036">
                  <c:v>880000</c:v>
                </c:pt>
                <c:pt idx="1037">
                  <c:v>880000</c:v>
                </c:pt>
                <c:pt idx="1038">
                  <c:v>880000</c:v>
                </c:pt>
                <c:pt idx="1039">
                  <c:v>880000</c:v>
                </c:pt>
                <c:pt idx="1040">
                  <c:v>880000</c:v>
                </c:pt>
                <c:pt idx="1041">
                  <c:v>880000</c:v>
                </c:pt>
                <c:pt idx="1042">
                  <c:v>880000</c:v>
                </c:pt>
                <c:pt idx="1043">
                  <c:v>880000</c:v>
                </c:pt>
                <c:pt idx="1044">
                  <c:v>880000</c:v>
                </c:pt>
                <c:pt idx="1045">
                  <c:v>880000</c:v>
                </c:pt>
                <c:pt idx="1046">
                  <c:v>880000</c:v>
                </c:pt>
                <c:pt idx="1047">
                  <c:v>880000</c:v>
                </c:pt>
                <c:pt idx="1048">
                  <c:v>880000</c:v>
                </c:pt>
                <c:pt idx="1049">
                  <c:v>880000</c:v>
                </c:pt>
                <c:pt idx="1050">
                  <c:v>880000</c:v>
                </c:pt>
                <c:pt idx="1051">
                  <c:v>880000</c:v>
                </c:pt>
                <c:pt idx="1052">
                  <c:v>880000</c:v>
                </c:pt>
                <c:pt idx="1053">
                  <c:v>880000</c:v>
                </c:pt>
                <c:pt idx="1054">
                  <c:v>880000</c:v>
                </c:pt>
                <c:pt idx="1055">
                  <c:v>880000</c:v>
                </c:pt>
                <c:pt idx="1056">
                  <c:v>880000</c:v>
                </c:pt>
                <c:pt idx="1057">
                  <c:v>880000</c:v>
                </c:pt>
                <c:pt idx="1058">
                  <c:v>880000</c:v>
                </c:pt>
                <c:pt idx="1059">
                  <c:v>880000</c:v>
                </c:pt>
                <c:pt idx="1060">
                  <c:v>880000</c:v>
                </c:pt>
                <c:pt idx="1061">
                  <c:v>880000</c:v>
                </c:pt>
                <c:pt idx="1062">
                  <c:v>880000</c:v>
                </c:pt>
                <c:pt idx="1063">
                  <c:v>880000</c:v>
                </c:pt>
                <c:pt idx="1064">
                  <c:v>880000</c:v>
                </c:pt>
                <c:pt idx="1065">
                  <c:v>880000</c:v>
                </c:pt>
                <c:pt idx="1066">
                  <c:v>880000</c:v>
                </c:pt>
                <c:pt idx="1067">
                  <c:v>880000</c:v>
                </c:pt>
                <c:pt idx="1068">
                  <c:v>880000</c:v>
                </c:pt>
                <c:pt idx="1069">
                  <c:v>880000</c:v>
                </c:pt>
                <c:pt idx="1070">
                  <c:v>880000</c:v>
                </c:pt>
                <c:pt idx="1071">
                  <c:v>880000</c:v>
                </c:pt>
                <c:pt idx="1072">
                  <c:v>880000</c:v>
                </c:pt>
                <c:pt idx="1073">
                  <c:v>880000</c:v>
                </c:pt>
                <c:pt idx="1074">
                  <c:v>880000</c:v>
                </c:pt>
                <c:pt idx="1075">
                  <c:v>880000</c:v>
                </c:pt>
                <c:pt idx="1076">
                  <c:v>880000</c:v>
                </c:pt>
                <c:pt idx="1077">
                  <c:v>880000</c:v>
                </c:pt>
                <c:pt idx="1078">
                  <c:v>880000</c:v>
                </c:pt>
                <c:pt idx="1079">
                  <c:v>880000</c:v>
                </c:pt>
                <c:pt idx="1080">
                  <c:v>880000</c:v>
                </c:pt>
                <c:pt idx="1081">
                  <c:v>880000</c:v>
                </c:pt>
                <c:pt idx="1082">
                  <c:v>880000</c:v>
                </c:pt>
                <c:pt idx="1083">
                  <c:v>880000</c:v>
                </c:pt>
                <c:pt idx="1084">
                  <c:v>880000</c:v>
                </c:pt>
                <c:pt idx="1085">
                  <c:v>880000</c:v>
                </c:pt>
                <c:pt idx="1086">
                  <c:v>880000</c:v>
                </c:pt>
                <c:pt idx="1087">
                  <c:v>880000</c:v>
                </c:pt>
                <c:pt idx="1088">
                  <c:v>880000</c:v>
                </c:pt>
                <c:pt idx="1089">
                  <c:v>880000</c:v>
                </c:pt>
                <c:pt idx="1090">
                  <c:v>880000</c:v>
                </c:pt>
                <c:pt idx="1091">
                  <c:v>880000</c:v>
                </c:pt>
                <c:pt idx="1092">
                  <c:v>880000</c:v>
                </c:pt>
                <c:pt idx="1093">
                  <c:v>880000</c:v>
                </c:pt>
                <c:pt idx="1094">
                  <c:v>880000</c:v>
                </c:pt>
                <c:pt idx="1095">
                  <c:v>880000</c:v>
                </c:pt>
                <c:pt idx="1096">
                  <c:v>880000</c:v>
                </c:pt>
                <c:pt idx="1097">
                  <c:v>880000</c:v>
                </c:pt>
                <c:pt idx="1098">
                  <c:v>880000</c:v>
                </c:pt>
                <c:pt idx="1099">
                  <c:v>880000</c:v>
                </c:pt>
                <c:pt idx="1100">
                  <c:v>880000</c:v>
                </c:pt>
                <c:pt idx="1101">
                  <c:v>880000</c:v>
                </c:pt>
                <c:pt idx="1102">
                  <c:v>880000</c:v>
                </c:pt>
                <c:pt idx="1103">
                  <c:v>880000</c:v>
                </c:pt>
                <c:pt idx="1104">
                  <c:v>880000</c:v>
                </c:pt>
                <c:pt idx="1105">
                  <c:v>880000</c:v>
                </c:pt>
                <c:pt idx="1106">
                  <c:v>880000</c:v>
                </c:pt>
                <c:pt idx="1107">
                  <c:v>880000</c:v>
                </c:pt>
                <c:pt idx="1108">
                  <c:v>880000</c:v>
                </c:pt>
                <c:pt idx="1109">
                  <c:v>880000</c:v>
                </c:pt>
                <c:pt idx="1110">
                  <c:v>880000</c:v>
                </c:pt>
                <c:pt idx="1111">
                  <c:v>880000</c:v>
                </c:pt>
                <c:pt idx="1112">
                  <c:v>880000</c:v>
                </c:pt>
                <c:pt idx="1113">
                  <c:v>880000</c:v>
                </c:pt>
                <c:pt idx="1114">
                  <c:v>880000</c:v>
                </c:pt>
                <c:pt idx="1115">
                  <c:v>880000</c:v>
                </c:pt>
                <c:pt idx="1116">
                  <c:v>880000</c:v>
                </c:pt>
                <c:pt idx="1117">
                  <c:v>880000</c:v>
                </c:pt>
                <c:pt idx="1118">
                  <c:v>880000</c:v>
                </c:pt>
                <c:pt idx="1119">
                  <c:v>880000</c:v>
                </c:pt>
                <c:pt idx="1120">
                  <c:v>880000</c:v>
                </c:pt>
                <c:pt idx="1121">
                  <c:v>880000</c:v>
                </c:pt>
                <c:pt idx="1122">
                  <c:v>880000</c:v>
                </c:pt>
                <c:pt idx="1123">
                  <c:v>880000</c:v>
                </c:pt>
                <c:pt idx="1124">
                  <c:v>880000</c:v>
                </c:pt>
                <c:pt idx="1125">
                  <c:v>880000</c:v>
                </c:pt>
                <c:pt idx="1126">
                  <c:v>880000</c:v>
                </c:pt>
                <c:pt idx="1127">
                  <c:v>880000</c:v>
                </c:pt>
                <c:pt idx="1128">
                  <c:v>880000</c:v>
                </c:pt>
                <c:pt idx="1129">
                  <c:v>880000</c:v>
                </c:pt>
                <c:pt idx="1130">
                  <c:v>880000</c:v>
                </c:pt>
                <c:pt idx="1131">
                  <c:v>880000</c:v>
                </c:pt>
                <c:pt idx="1132">
                  <c:v>880000</c:v>
                </c:pt>
                <c:pt idx="1133">
                  <c:v>880000</c:v>
                </c:pt>
                <c:pt idx="1134">
                  <c:v>880000</c:v>
                </c:pt>
                <c:pt idx="1135">
                  <c:v>880000</c:v>
                </c:pt>
                <c:pt idx="1136">
                  <c:v>880000</c:v>
                </c:pt>
                <c:pt idx="1137">
                  <c:v>880000</c:v>
                </c:pt>
                <c:pt idx="1138">
                  <c:v>880000</c:v>
                </c:pt>
                <c:pt idx="1139">
                  <c:v>880000</c:v>
                </c:pt>
                <c:pt idx="1140">
                  <c:v>880000</c:v>
                </c:pt>
                <c:pt idx="1141">
                  <c:v>880000</c:v>
                </c:pt>
                <c:pt idx="1142">
                  <c:v>880000</c:v>
                </c:pt>
                <c:pt idx="1143">
                  <c:v>880000</c:v>
                </c:pt>
                <c:pt idx="1144">
                  <c:v>880000</c:v>
                </c:pt>
                <c:pt idx="1145">
                  <c:v>880000</c:v>
                </c:pt>
                <c:pt idx="1146">
                  <c:v>880000</c:v>
                </c:pt>
                <c:pt idx="1147">
                  <c:v>880000</c:v>
                </c:pt>
                <c:pt idx="1148">
                  <c:v>880000</c:v>
                </c:pt>
                <c:pt idx="1149">
                  <c:v>880000</c:v>
                </c:pt>
                <c:pt idx="1150">
                  <c:v>880000</c:v>
                </c:pt>
                <c:pt idx="1151">
                  <c:v>880000</c:v>
                </c:pt>
                <c:pt idx="1152">
                  <c:v>880000</c:v>
                </c:pt>
                <c:pt idx="1153">
                  <c:v>880000</c:v>
                </c:pt>
                <c:pt idx="1154">
                  <c:v>880000</c:v>
                </c:pt>
                <c:pt idx="1155">
                  <c:v>880000</c:v>
                </c:pt>
                <c:pt idx="1156">
                  <c:v>880000</c:v>
                </c:pt>
                <c:pt idx="1157">
                  <c:v>880000</c:v>
                </c:pt>
                <c:pt idx="1158">
                  <c:v>880000</c:v>
                </c:pt>
                <c:pt idx="1159">
                  <c:v>880000</c:v>
                </c:pt>
                <c:pt idx="1160">
                  <c:v>880000</c:v>
                </c:pt>
                <c:pt idx="1161">
                  <c:v>880000</c:v>
                </c:pt>
                <c:pt idx="1162">
                  <c:v>880000</c:v>
                </c:pt>
                <c:pt idx="1163">
                  <c:v>880000</c:v>
                </c:pt>
                <c:pt idx="1164">
                  <c:v>880000</c:v>
                </c:pt>
                <c:pt idx="1165">
                  <c:v>880000</c:v>
                </c:pt>
                <c:pt idx="1166">
                  <c:v>880000</c:v>
                </c:pt>
                <c:pt idx="1167">
                  <c:v>880000</c:v>
                </c:pt>
                <c:pt idx="1168">
                  <c:v>880000</c:v>
                </c:pt>
                <c:pt idx="1169">
                  <c:v>880000</c:v>
                </c:pt>
                <c:pt idx="1170">
                  <c:v>880000</c:v>
                </c:pt>
                <c:pt idx="1171">
                  <c:v>880000</c:v>
                </c:pt>
                <c:pt idx="1172">
                  <c:v>880000</c:v>
                </c:pt>
                <c:pt idx="1173">
                  <c:v>880000</c:v>
                </c:pt>
                <c:pt idx="1174">
                  <c:v>880000</c:v>
                </c:pt>
                <c:pt idx="1175">
                  <c:v>880000</c:v>
                </c:pt>
                <c:pt idx="1176">
                  <c:v>880000</c:v>
                </c:pt>
                <c:pt idx="1177">
                  <c:v>880000</c:v>
                </c:pt>
                <c:pt idx="1178">
                  <c:v>880000</c:v>
                </c:pt>
                <c:pt idx="1179">
                  <c:v>880000</c:v>
                </c:pt>
                <c:pt idx="1180">
                  <c:v>880000</c:v>
                </c:pt>
                <c:pt idx="1181">
                  <c:v>880000</c:v>
                </c:pt>
                <c:pt idx="1182">
                  <c:v>880000</c:v>
                </c:pt>
                <c:pt idx="1183">
                  <c:v>880000</c:v>
                </c:pt>
                <c:pt idx="1184">
                  <c:v>880000</c:v>
                </c:pt>
                <c:pt idx="1185">
                  <c:v>880000</c:v>
                </c:pt>
                <c:pt idx="1186">
                  <c:v>880000</c:v>
                </c:pt>
                <c:pt idx="1187">
                  <c:v>880000</c:v>
                </c:pt>
                <c:pt idx="1188">
                  <c:v>880000</c:v>
                </c:pt>
                <c:pt idx="1189">
                  <c:v>880000</c:v>
                </c:pt>
                <c:pt idx="1190">
                  <c:v>880000</c:v>
                </c:pt>
                <c:pt idx="1191">
                  <c:v>880000</c:v>
                </c:pt>
                <c:pt idx="1192">
                  <c:v>880000</c:v>
                </c:pt>
                <c:pt idx="1193">
                  <c:v>880000</c:v>
                </c:pt>
                <c:pt idx="1194">
                  <c:v>880000</c:v>
                </c:pt>
                <c:pt idx="1195">
                  <c:v>880000</c:v>
                </c:pt>
                <c:pt idx="1196">
                  <c:v>880000</c:v>
                </c:pt>
                <c:pt idx="1197">
                  <c:v>880000</c:v>
                </c:pt>
                <c:pt idx="1198">
                  <c:v>880000</c:v>
                </c:pt>
                <c:pt idx="1199">
                  <c:v>880000</c:v>
                </c:pt>
                <c:pt idx="1200">
                  <c:v>880000</c:v>
                </c:pt>
                <c:pt idx="1201">
                  <c:v>880000</c:v>
                </c:pt>
                <c:pt idx="1202">
                  <c:v>880000</c:v>
                </c:pt>
                <c:pt idx="1203">
                  <c:v>880000</c:v>
                </c:pt>
                <c:pt idx="1204">
                  <c:v>880000</c:v>
                </c:pt>
                <c:pt idx="1205">
                  <c:v>880000</c:v>
                </c:pt>
                <c:pt idx="1206">
                  <c:v>880000</c:v>
                </c:pt>
                <c:pt idx="1207">
                  <c:v>880000</c:v>
                </c:pt>
                <c:pt idx="1208">
                  <c:v>880000</c:v>
                </c:pt>
                <c:pt idx="1209">
                  <c:v>880000</c:v>
                </c:pt>
                <c:pt idx="1210">
                  <c:v>880000</c:v>
                </c:pt>
                <c:pt idx="1211">
                  <c:v>880000</c:v>
                </c:pt>
                <c:pt idx="1212">
                  <c:v>880000</c:v>
                </c:pt>
                <c:pt idx="1213">
                  <c:v>880000</c:v>
                </c:pt>
                <c:pt idx="1214">
                  <c:v>880000</c:v>
                </c:pt>
                <c:pt idx="1215">
                  <c:v>960000</c:v>
                </c:pt>
                <c:pt idx="1216">
                  <c:v>960000</c:v>
                </c:pt>
                <c:pt idx="1217">
                  <c:v>960000</c:v>
                </c:pt>
                <c:pt idx="1218">
                  <c:v>960000</c:v>
                </c:pt>
                <c:pt idx="1219">
                  <c:v>960000</c:v>
                </c:pt>
                <c:pt idx="1220">
                  <c:v>960000</c:v>
                </c:pt>
                <c:pt idx="1221">
                  <c:v>960000</c:v>
                </c:pt>
                <c:pt idx="1222">
                  <c:v>960000</c:v>
                </c:pt>
                <c:pt idx="1223">
                  <c:v>960000</c:v>
                </c:pt>
                <c:pt idx="1224">
                  <c:v>960000</c:v>
                </c:pt>
                <c:pt idx="1225">
                  <c:v>960000</c:v>
                </c:pt>
                <c:pt idx="1226">
                  <c:v>960000</c:v>
                </c:pt>
                <c:pt idx="1227">
                  <c:v>960000</c:v>
                </c:pt>
                <c:pt idx="1228">
                  <c:v>960000</c:v>
                </c:pt>
                <c:pt idx="1229">
                  <c:v>960000</c:v>
                </c:pt>
                <c:pt idx="1230">
                  <c:v>960000</c:v>
                </c:pt>
                <c:pt idx="1231">
                  <c:v>960000</c:v>
                </c:pt>
                <c:pt idx="1232">
                  <c:v>960000</c:v>
                </c:pt>
                <c:pt idx="1233">
                  <c:v>1040000</c:v>
                </c:pt>
                <c:pt idx="1234">
                  <c:v>1040000</c:v>
                </c:pt>
                <c:pt idx="1235">
                  <c:v>1040000</c:v>
                </c:pt>
                <c:pt idx="1236">
                  <c:v>1040000</c:v>
                </c:pt>
                <c:pt idx="1237">
                  <c:v>1040000</c:v>
                </c:pt>
                <c:pt idx="1238">
                  <c:v>1040000</c:v>
                </c:pt>
                <c:pt idx="1239">
                  <c:v>1040000</c:v>
                </c:pt>
                <c:pt idx="1240">
                  <c:v>1040000</c:v>
                </c:pt>
                <c:pt idx="1241">
                  <c:v>1040000</c:v>
                </c:pt>
                <c:pt idx="1242">
                  <c:v>1040000</c:v>
                </c:pt>
                <c:pt idx="1243">
                  <c:v>1040000</c:v>
                </c:pt>
                <c:pt idx="1244">
                  <c:v>1040000</c:v>
                </c:pt>
                <c:pt idx="1245">
                  <c:v>1040000</c:v>
                </c:pt>
                <c:pt idx="1246">
                  <c:v>1040000</c:v>
                </c:pt>
                <c:pt idx="1247">
                  <c:v>1040000</c:v>
                </c:pt>
                <c:pt idx="1248">
                  <c:v>1040000</c:v>
                </c:pt>
                <c:pt idx="1249">
                  <c:v>1040000</c:v>
                </c:pt>
                <c:pt idx="1250">
                  <c:v>1040000</c:v>
                </c:pt>
                <c:pt idx="1251">
                  <c:v>1040000</c:v>
                </c:pt>
                <c:pt idx="1252">
                  <c:v>1040000</c:v>
                </c:pt>
                <c:pt idx="1253">
                  <c:v>1040000</c:v>
                </c:pt>
                <c:pt idx="1254">
                  <c:v>1040000</c:v>
                </c:pt>
                <c:pt idx="1255">
                  <c:v>1040000</c:v>
                </c:pt>
                <c:pt idx="1256">
                  <c:v>1040000</c:v>
                </c:pt>
                <c:pt idx="1257">
                  <c:v>1040000</c:v>
                </c:pt>
                <c:pt idx="1258">
                  <c:v>1040000</c:v>
                </c:pt>
                <c:pt idx="1259">
                  <c:v>1040000</c:v>
                </c:pt>
                <c:pt idx="1260">
                  <c:v>1040000</c:v>
                </c:pt>
                <c:pt idx="1261">
                  <c:v>1040000</c:v>
                </c:pt>
                <c:pt idx="1262">
                  <c:v>1120000</c:v>
                </c:pt>
                <c:pt idx="1263">
                  <c:v>1120000</c:v>
                </c:pt>
                <c:pt idx="1264">
                  <c:v>1120000</c:v>
                </c:pt>
                <c:pt idx="1265">
                  <c:v>1120000</c:v>
                </c:pt>
                <c:pt idx="1266">
                  <c:v>1120000</c:v>
                </c:pt>
                <c:pt idx="1267">
                  <c:v>1120000</c:v>
                </c:pt>
                <c:pt idx="1268">
                  <c:v>1120000</c:v>
                </c:pt>
                <c:pt idx="1269">
                  <c:v>1120000</c:v>
                </c:pt>
                <c:pt idx="1270">
                  <c:v>1120000</c:v>
                </c:pt>
                <c:pt idx="1271">
                  <c:v>1120000</c:v>
                </c:pt>
                <c:pt idx="1272">
                  <c:v>1120000</c:v>
                </c:pt>
                <c:pt idx="1273">
                  <c:v>1120000</c:v>
                </c:pt>
                <c:pt idx="1274">
                  <c:v>1120000</c:v>
                </c:pt>
                <c:pt idx="1275">
                  <c:v>1120000</c:v>
                </c:pt>
                <c:pt idx="1276">
                  <c:v>1120000</c:v>
                </c:pt>
                <c:pt idx="1277">
                  <c:v>1120000</c:v>
                </c:pt>
                <c:pt idx="1278">
                  <c:v>1120000</c:v>
                </c:pt>
                <c:pt idx="1279">
                  <c:v>1120000</c:v>
                </c:pt>
                <c:pt idx="1280">
                  <c:v>1120000</c:v>
                </c:pt>
                <c:pt idx="1281">
                  <c:v>1120000</c:v>
                </c:pt>
                <c:pt idx="1282">
                  <c:v>1120000</c:v>
                </c:pt>
                <c:pt idx="1283">
                  <c:v>1200000</c:v>
                </c:pt>
                <c:pt idx="1284">
                  <c:v>1200000</c:v>
                </c:pt>
                <c:pt idx="1285">
                  <c:v>1200000</c:v>
                </c:pt>
                <c:pt idx="1286">
                  <c:v>1200000</c:v>
                </c:pt>
                <c:pt idx="1287">
                  <c:v>1200000</c:v>
                </c:pt>
                <c:pt idx="1288">
                  <c:v>1200000</c:v>
                </c:pt>
                <c:pt idx="1289">
                  <c:v>1200000</c:v>
                </c:pt>
                <c:pt idx="1290">
                  <c:v>1200000</c:v>
                </c:pt>
                <c:pt idx="1291">
                  <c:v>1200000</c:v>
                </c:pt>
                <c:pt idx="1292">
                  <c:v>1200000</c:v>
                </c:pt>
                <c:pt idx="1293">
                  <c:v>1200000</c:v>
                </c:pt>
                <c:pt idx="1294">
                  <c:v>1200000</c:v>
                </c:pt>
                <c:pt idx="1295">
                  <c:v>1200000</c:v>
                </c:pt>
                <c:pt idx="1296">
                  <c:v>1200000</c:v>
                </c:pt>
                <c:pt idx="1297">
                  <c:v>1200000</c:v>
                </c:pt>
                <c:pt idx="1298">
                  <c:v>1200000</c:v>
                </c:pt>
                <c:pt idx="1299">
                  <c:v>1200000</c:v>
                </c:pt>
                <c:pt idx="1300">
                  <c:v>1200000</c:v>
                </c:pt>
                <c:pt idx="1301">
                  <c:v>1200000</c:v>
                </c:pt>
                <c:pt idx="1302">
                  <c:v>1200000</c:v>
                </c:pt>
                <c:pt idx="1303">
                  <c:v>1200000</c:v>
                </c:pt>
                <c:pt idx="1304">
                  <c:v>1200000</c:v>
                </c:pt>
                <c:pt idx="1305">
                  <c:v>1200000</c:v>
                </c:pt>
                <c:pt idx="1306">
                  <c:v>1200000</c:v>
                </c:pt>
                <c:pt idx="1307">
                  <c:v>1200000</c:v>
                </c:pt>
                <c:pt idx="1308">
                  <c:v>1200000</c:v>
                </c:pt>
                <c:pt idx="1309">
                  <c:v>1200000</c:v>
                </c:pt>
                <c:pt idx="1310">
                  <c:v>1200000</c:v>
                </c:pt>
                <c:pt idx="1311">
                  <c:v>1200000</c:v>
                </c:pt>
                <c:pt idx="1312">
                  <c:v>1200000</c:v>
                </c:pt>
                <c:pt idx="1313">
                  <c:v>1200000</c:v>
                </c:pt>
                <c:pt idx="1314">
                  <c:v>1200000</c:v>
                </c:pt>
                <c:pt idx="1315">
                  <c:v>1200000</c:v>
                </c:pt>
                <c:pt idx="1316">
                  <c:v>1200000</c:v>
                </c:pt>
                <c:pt idx="1317">
                  <c:v>1200000</c:v>
                </c:pt>
                <c:pt idx="1318">
                  <c:v>1200000</c:v>
                </c:pt>
                <c:pt idx="1319">
                  <c:v>1200000</c:v>
                </c:pt>
                <c:pt idx="1320">
                  <c:v>1200000</c:v>
                </c:pt>
                <c:pt idx="1321">
                  <c:v>1200000</c:v>
                </c:pt>
                <c:pt idx="1322">
                  <c:v>1200000</c:v>
                </c:pt>
                <c:pt idx="1323">
                  <c:v>1200000</c:v>
                </c:pt>
                <c:pt idx="1324">
                  <c:v>1200000</c:v>
                </c:pt>
                <c:pt idx="1325">
                  <c:v>1200000</c:v>
                </c:pt>
                <c:pt idx="1326">
                  <c:v>1200000</c:v>
                </c:pt>
                <c:pt idx="1327">
                  <c:v>1200000</c:v>
                </c:pt>
                <c:pt idx="1328">
                  <c:v>1200000</c:v>
                </c:pt>
                <c:pt idx="1329">
                  <c:v>1200000</c:v>
                </c:pt>
                <c:pt idx="1330">
                  <c:v>1200000</c:v>
                </c:pt>
                <c:pt idx="1331">
                  <c:v>1200000</c:v>
                </c:pt>
                <c:pt idx="1332">
                  <c:v>1200000</c:v>
                </c:pt>
                <c:pt idx="1333">
                  <c:v>1200000</c:v>
                </c:pt>
                <c:pt idx="1334">
                  <c:v>1200000</c:v>
                </c:pt>
                <c:pt idx="1335">
                  <c:v>1200000</c:v>
                </c:pt>
                <c:pt idx="1336">
                  <c:v>1200000</c:v>
                </c:pt>
                <c:pt idx="1337">
                  <c:v>1200000</c:v>
                </c:pt>
                <c:pt idx="1338">
                  <c:v>1200000</c:v>
                </c:pt>
                <c:pt idx="1339">
                  <c:v>1200000</c:v>
                </c:pt>
                <c:pt idx="1340">
                  <c:v>1200000</c:v>
                </c:pt>
                <c:pt idx="1341">
                  <c:v>1200000</c:v>
                </c:pt>
                <c:pt idx="1342">
                  <c:v>1200000</c:v>
                </c:pt>
                <c:pt idx="1343">
                  <c:v>1200000</c:v>
                </c:pt>
                <c:pt idx="1344">
                  <c:v>1200000</c:v>
                </c:pt>
                <c:pt idx="1345">
                  <c:v>1200000</c:v>
                </c:pt>
                <c:pt idx="1346">
                  <c:v>1200000</c:v>
                </c:pt>
                <c:pt idx="1347">
                  <c:v>1200000</c:v>
                </c:pt>
                <c:pt idx="1348">
                  <c:v>1200000</c:v>
                </c:pt>
                <c:pt idx="1349">
                  <c:v>1200000</c:v>
                </c:pt>
                <c:pt idx="1350">
                  <c:v>1200000</c:v>
                </c:pt>
                <c:pt idx="1351">
                  <c:v>1200000</c:v>
                </c:pt>
                <c:pt idx="1352">
                  <c:v>1200000</c:v>
                </c:pt>
                <c:pt idx="1353">
                  <c:v>1200000</c:v>
                </c:pt>
                <c:pt idx="1354">
                  <c:v>1200000</c:v>
                </c:pt>
                <c:pt idx="1355">
                  <c:v>1200000</c:v>
                </c:pt>
                <c:pt idx="1356">
                  <c:v>1200000</c:v>
                </c:pt>
                <c:pt idx="1357">
                  <c:v>1280000</c:v>
                </c:pt>
                <c:pt idx="1358">
                  <c:v>1280000</c:v>
                </c:pt>
                <c:pt idx="1359">
                  <c:v>1280000</c:v>
                </c:pt>
                <c:pt idx="1360">
                  <c:v>1280000</c:v>
                </c:pt>
                <c:pt idx="1361">
                  <c:v>1280000</c:v>
                </c:pt>
                <c:pt idx="1362">
                  <c:v>1280000</c:v>
                </c:pt>
                <c:pt idx="1363">
                  <c:v>1280000</c:v>
                </c:pt>
                <c:pt idx="1364">
                  <c:v>1280000</c:v>
                </c:pt>
                <c:pt idx="1365">
                  <c:v>1280000</c:v>
                </c:pt>
                <c:pt idx="1366">
                  <c:v>1280000</c:v>
                </c:pt>
                <c:pt idx="1367">
                  <c:v>1280000</c:v>
                </c:pt>
                <c:pt idx="1368">
                  <c:v>1280000</c:v>
                </c:pt>
                <c:pt idx="1369">
                  <c:v>1280000</c:v>
                </c:pt>
                <c:pt idx="1370">
                  <c:v>1280000</c:v>
                </c:pt>
                <c:pt idx="1371">
                  <c:v>1280000</c:v>
                </c:pt>
                <c:pt idx="1372">
                  <c:v>1280000</c:v>
                </c:pt>
                <c:pt idx="1373">
                  <c:v>1280000</c:v>
                </c:pt>
                <c:pt idx="1374">
                  <c:v>1280000</c:v>
                </c:pt>
                <c:pt idx="1375">
                  <c:v>1280000</c:v>
                </c:pt>
                <c:pt idx="1376">
                  <c:v>1280000</c:v>
                </c:pt>
                <c:pt idx="1377">
                  <c:v>1280000</c:v>
                </c:pt>
                <c:pt idx="1378">
                  <c:v>1280000</c:v>
                </c:pt>
                <c:pt idx="1379">
                  <c:v>1280000</c:v>
                </c:pt>
                <c:pt idx="1380">
                  <c:v>1280000</c:v>
                </c:pt>
                <c:pt idx="1381">
                  <c:v>1280000</c:v>
                </c:pt>
                <c:pt idx="1382">
                  <c:v>1280000</c:v>
                </c:pt>
                <c:pt idx="1383">
                  <c:v>1280000</c:v>
                </c:pt>
                <c:pt idx="1384">
                  <c:v>1280000</c:v>
                </c:pt>
                <c:pt idx="1385">
                  <c:v>1280000</c:v>
                </c:pt>
                <c:pt idx="1386">
                  <c:v>1280000</c:v>
                </c:pt>
                <c:pt idx="1387">
                  <c:v>1280000</c:v>
                </c:pt>
                <c:pt idx="1388">
                  <c:v>1280000</c:v>
                </c:pt>
                <c:pt idx="1389">
                  <c:v>1280000</c:v>
                </c:pt>
                <c:pt idx="1390">
                  <c:v>1280000</c:v>
                </c:pt>
                <c:pt idx="1391">
                  <c:v>1280000</c:v>
                </c:pt>
                <c:pt idx="1392">
                  <c:v>1280000</c:v>
                </c:pt>
                <c:pt idx="1393">
                  <c:v>1280000</c:v>
                </c:pt>
                <c:pt idx="1394">
                  <c:v>1280000</c:v>
                </c:pt>
                <c:pt idx="1395">
                  <c:v>1280000</c:v>
                </c:pt>
                <c:pt idx="1396">
                  <c:v>1280000</c:v>
                </c:pt>
                <c:pt idx="1397">
                  <c:v>1280000</c:v>
                </c:pt>
                <c:pt idx="1398">
                  <c:v>1280000</c:v>
                </c:pt>
                <c:pt idx="1399">
                  <c:v>1280000</c:v>
                </c:pt>
                <c:pt idx="1400">
                  <c:v>1280000</c:v>
                </c:pt>
                <c:pt idx="1401">
                  <c:v>1280000</c:v>
                </c:pt>
                <c:pt idx="1402">
                  <c:v>1280000</c:v>
                </c:pt>
                <c:pt idx="1403">
                  <c:v>1280000</c:v>
                </c:pt>
                <c:pt idx="1404">
                  <c:v>1280000</c:v>
                </c:pt>
                <c:pt idx="1405">
                  <c:v>1280000</c:v>
                </c:pt>
                <c:pt idx="1406">
                  <c:v>1280000</c:v>
                </c:pt>
                <c:pt idx="1407">
                  <c:v>1280000</c:v>
                </c:pt>
                <c:pt idx="1408">
                  <c:v>1280000</c:v>
                </c:pt>
                <c:pt idx="1409">
                  <c:v>1280000</c:v>
                </c:pt>
                <c:pt idx="1410">
                  <c:v>1280000</c:v>
                </c:pt>
                <c:pt idx="1411">
                  <c:v>1280000</c:v>
                </c:pt>
                <c:pt idx="1412">
                  <c:v>1280000</c:v>
                </c:pt>
                <c:pt idx="1413">
                  <c:v>1280000</c:v>
                </c:pt>
                <c:pt idx="1414">
                  <c:v>1280000</c:v>
                </c:pt>
                <c:pt idx="1415">
                  <c:v>1280000</c:v>
                </c:pt>
                <c:pt idx="1416">
                  <c:v>1280000</c:v>
                </c:pt>
                <c:pt idx="1417">
                  <c:v>1280000</c:v>
                </c:pt>
                <c:pt idx="1418">
                  <c:v>1280000</c:v>
                </c:pt>
                <c:pt idx="1419">
                  <c:v>1360000</c:v>
                </c:pt>
                <c:pt idx="1420">
                  <c:v>1360000</c:v>
                </c:pt>
                <c:pt idx="1421">
                  <c:v>1360000</c:v>
                </c:pt>
                <c:pt idx="1422">
                  <c:v>1360000</c:v>
                </c:pt>
                <c:pt idx="1423">
                  <c:v>1360000</c:v>
                </c:pt>
                <c:pt idx="1424">
                  <c:v>1360000</c:v>
                </c:pt>
                <c:pt idx="1425">
                  <c:v>1360000</c:v>
                </c:pt>
                <c:pt idx="1426">
                  <c:v>1360000</c:v>
                </c:pt>
                <c:pt idx="1427">
                  <c:v>1360000</c:v>
                </c:pt>
                <c:pt idx="1428">
                  <c:v>1360000</c:v>
                </c:pt>
                <c:pt idx="1429">
                  <c:v>1360000</c:v>
                </c:pt>
                <c:pt idx="1430">
                  <c:v>1360000</c:v>
                </c:pt>
                <c:pt idx="1431">
                  <c:v>1360000</c:v>
                </c:pt>
                <c:pt idx="1432">
                  <c:v>1360000</c:v>
                </c:pt>
                <c:pt idx="1433">
                  <c:v>1360000</c:v>
                </c:pt>
                <c:pt idx="1434">
                  <c:v>1360000</c:v>
                </c:pt>
                <c:pt idx="1435">
                  <c:v>1360000</c:v>
                </c:pt>
                <c:pt idx="1436">
                  <c:v>1360000</c:v>
                </c:pt>
                <c:pt idx="1437">
                  <c:v>1360000</c:v>
                </c:pt>
                <c:pt idx="1438">
                  <c:v>1360000</c:v>
                </c:pt>
                <c:pt idx="1439">
                  <c:v>1360000</c:v>
                </c:pt>
                <c:pt idx="1440">
                  <c:v>1360000</c:v>
                </c:pt>
                <c:pt idx="1441">
                  <c:v>1360000</c:v>
                </c:pt>
                <c:pt idx="1442">
                  <c:v>1440000</c:v>
                </c:pt>
                <c:pt idx="1443">
                  <c:v>1440000</c:v>
                </c:pt>
                <c:pt idx="1444">
                  <c:v>1440000</c:v>
                </c:pt>
                <c:pt idx="1445">
                  <c:v>1440000</c:v>
                </c:pt>
                <c:pt idx="1446">
                  <c:v>1440000</c:v>
                </c:pt>
                <c:pt idx="1447">
                  <c:v>1440000</c:v>
                </c:pt>
                <c:pt idx="1448">
                  <c:v>1440000</c:v>
                </c:pt>
                <c:pt idx="1449">
                  <c:v>1440000</c:v>
                </c:pt>
                <c:pt idx="1450">
                  <c:v>1440000</c:v>
                </c:pt>
                <c:pt idx="1451">
                  <c:v>1440000</c:v>
                </c:pt>
                <c:pt idx="1452">
                  <c:v>1440000</c:v>
                </c:pt>
                <c:pt idx="1453">
                  <c:v>1440000</c:v>
                </c:pt>
                <c:pt idx="1454">
                  <c:v>1440000</c:v>
                </c:pt>
                <c:pt idx="1455">
                  <c:v>1440000</c:v>
                </c:pt>
                <c:pt idx="1456">
                  <c:v>1440000</c:v>
                </c:pt>
                <c:pt idx="1457">
                  <c:v>1440000</c:v>
                </c:pt>
                <c:pt idx="1458">
                  <c:v>1440000</c:v>
                </c:pt>
                <c:pt idx="1459">
                  <c:v>1440000</c:v>
                </c:pt>
                <c:pt idx="1460">
                  <c:v>1440000</c:v>
                </c:pt>
                <c:pt idx="1461">
                  <c:v>1440000</c:v>
                </c:pt>
                <c:pt idx="1462">
                  <c:v>1520000</c:v>
                </c:pt>
                <c:pt idx="1463">
                  <c:v>1520000</c:v>
                </c:pt>
                <c:pt idx="1464">
                  <c:v>1520000</c:v>
                </c:pt>
                <c:pt idx="1465">
                  <c:v>1520000</c:v>
                </c:pt>
                <c:pt idx="1466">
                  <c:v>1520000</c:v>
                </c:pt>
                <c:pt idx="1467">
                  <c:v>1520000</c:v>
                </c:pt>
                <c:pt idx="1468">
                  <c:v>1520000</c:v>
                </c:pt>
                <c:pt idx="1469">
                  <c:v>1520000</c:v>
                </c:pt>
                <c:pt idx="1470">
                  <c:v>1520000</c:v>
                </c:pt>
                <c:pt idx="1471">
                  <c:v>1520000</c:v>
                </c:pt>
                <c:pt idx="1472">
                  <c:v>1520000</c:v>
                </c:pt>
                <c:pt idx="1473">
                  <c:v>1520000</c:v>
                </c:pt>
                <c:pt idx="1474">
                  <c:v>1520000</c:v>
                </c:pt>
                <c:pt idx="1475">
                  <c:v>1520000</c:v>
                </c:pt>
                <c:pt idx="1476">
                  <c:v>1520000</c:v>
                </c:pt>
                <c:pt idx="1477">
                  <c:v>1520000</c:v>
                </c:pt>
                <c:pt idx="1478">
                  <c:v>1520000</c:v>
                </c:pt>
                <c:pt idx="1479">
                  <c:v>1520000</c:v>
                </c:pt>
                <c:pt idx="1480">
                  <c:v>1520000</c:v>
                </c:pt>
                <c:pt idx="1481">
                  <c:v>1520000</c:v>
                </c:pt>
                <c:pt idx="1482">
                  <c:v>1520000</c:v>
                </c:pt>
                <c:pt idx="1483">
                  <c:v>1520000</c:v>
                </c:pt>
                <c:pt idx="1484">
                  <c:v>1520000</c:v>
                </c:pt>
                <c:pt idx="1485">
                  <c:v>1520000</c:v>
                </c:pt>
                <c:pt idx="1486">
                  <c:v>1520000</c:v>
                </c:pt>
                <c:pt idx="1487">
                  <c:v>1520000</c:v>
                </c:pt>
                <c:pt idx="1488">
                  <c:v>1520000</c:v>
                </c:pt>
                <c:pt idx="1489">
                  <c:v>1520000</c:v>
                </c:pt>
                <c:pt idx="1490">
                  <c:v>1520000</c:v>
                </c:pt>
                <c:pt idx="1491">
                  <c:v>1520000</c:v>
                </c:pt>
                <c:pt idx="1492">
                  <c:v>1520000</c:v>
                </c:pt>
                <c:pt idx="1493">
                  <c:v>1520000</c:v>
                </c:pt>
                <c:pt idx="1494">
                  <c:v>1520000</c:v>
                </c:pt>
                <c:pt idx="1495">
                  <c:v>1520000</c:v>
                </c:pt>
                <c:pt idx="1496">
                  <c:v>1520000</c:v>
                </c:pt>
                <c:pt idx="1497">
                  <c:v>1520000</c:v>
                </c:pt>
                <c:pt idx="1498">
                  <c:v>1520000</c:v>
                </c:pt>
                <c:pt idx="1499">
                  <c:v>1520000</c:v>
                </c:pt>
                <c:pt idx="1500">
                  <c:v>1520000</c:v>
                </c:pt>
                <c:pt idx="1501">
                  <c:v>1520000</c:v>
                </c:pt>
                <c:pt idx="1502">
                  <c:v>1520000</c:v>
                </c:pt>
                <c:pt idx="1503">
                  <c:v>1520000</c:v>
                </c:pt>
                <c:pt idx="1504">
                  <c:v>1520000</c:v>
                </c:pt>
                <c:pt idx="1505">
                  <c:v>1520000</c:v>
                </c:pt>
                <c:pt idx="1506">
                  <c:v>1520000</c:v>
                </c:pt>
                <c:pt idx="1507">
                  <c:v>1520000</c:v>
                </c:pt>
                <c:pt idx="1508">
                  <c:v>1520000</c:v>
                </c:pt>
                <c:pt idx="1509">
                  <c:v>1520000</c:v>
                </c:pt>
                <c:pt idx="1510">
                  <c:v>1520000</c:v>
                </c:pt>
                <c:pt idx="1511">
                  <c:v>1520000</c:v>
                </c:pt>
                <c:pt idx="1512">
                  <c:v>1520000</c:v>
                </c:pt>
                <c:pt idx="1513">
                  <c:v>1520000</c:v>
                </c:pt>
                <c:pt idx="1514">
                  <c:v>1520000</c:v>
                </c:pt>
                <c:pt idx="1515">
                  <c:v>1520000</c:v>
                </c:pt>
                <c:pt idx="1516">
                  <c:v>1520000</c:v>
                </c:pt>
                <c:pt idx="1517">
                  <c:v>1520000</c:v>
                </c:pt>
                <c:pt idx="1518">
                  <c:v>1520000</c:v>
                </c:pt>
                <c:pt idx="1519">
                  <c:v>1520000</c:v>
                </c:pt>
                <c:pt idx="1520">
                  <c:v>1520000</c:v>
                </c:pt>
                <c:pt idx="1521">
                  <c:v>1520000</c:v>
                </c:pt>
                <c:pt idx="1522">
                  <c:v>1520000</c:v>
                </c:pt>
                <c:pt idx="1523">
                  <c:v>1520000</c:v>
                </c:pt>
                <c:pt idx="1524">
                  <c:v>1520000</c:v>
                </c:pt>
                <c:pt idx="1525">
                  <c:v>1520000</c:v>
                </c:pt>
                <c:pt idx="1526">
                  <c:v>1520000</c:v>
                </c:pt>
                <c:pt idx="1527">
                  <c:v>1520000</c:v>
                </c:pt>
                <c:pt idx="1528">
                  <c:v>1520000</c:v>
                </c:pt>
                <c:pt idx="1529">
                  <c:v>1520000</c:v>
                </c:pt>
                <c:pt idx="1530">
                  <c:v>1520000</c:v>
                </c:pt>
                <c:pt idx="1531">
                  <c:v>1520000</c:v>
                </c:pt>
                <c:pt idx="1532">
                  <c:v>1600000</c:v>
                </c:pt>
                <c:pt idx="1533">
                  <c:v>1600000</c:v>
                </c:pt>
                <c:pt idx="1534">
                  <c:v>1600000</c:v>
                </c:pt>
                <c:pt idx="1535">
                  <c:v>1600000</c:v>
                </c:pt>
                <c:pt idx="1536">
                  <c:v>1600000</c:v>
                </c:pt>
                <c:pt idx="1537">
                  <c:v>1600000</c:v>
                </c:pt>
                <c:pt idx="1538">
                  <c:v>1600000</c:v>
                </c:pt>
                <c:pt idx="1539">
                  <c:v>1600000</c:v>
                </c:pt>
                <c:pt idx="1540">
                  <c:v>1600000</c:v>
                </c:pt>
                <c:pt idx="1541">
                  <c:v>1600000</c:v>
                </c:pt>
                <c:pt idx="1542">
                  <c:v>1600000</c:v>
                </c:pt>
                <c:pt idx="1543">
                  <c:v>1600000</c:v>
                </c:pt>
                <c:pt idx="1544">
                  <c:v>1600000</c:v>
                </c:pt>
                <c:pt idx="1545">
                  <c:v>1600000</c:v>
                </c:pt>
                <c:pt idx="1546">
                  <c:v>1600000</c:v>
                </c:pt>
                <c:pt idx="1547">
                  <c:v>1600000</c:v>
                </c:pt>
                <c:pt idx="1548">
                  <c:v>1600000</c:v>
                </c:pt>
                <c:pt idx="1549">
                  <c:v>1600000</c:v>
                </c:pt>
                <c:pt idx="1550">
                  <c:v>1600000</c:v>
                </c:pt>
                <c:pt idx="1551">
                  <c:v>1600000</c:v>
                </c:pt>
                <c:pt idx="1552">
                  <c:v>1600000</c:v>
                </c:pt>
                <c:pt idx="1553">
                  <c:v>1600000</c:v>
                </c:pt>
                <c:pt idx="1554">
                  <c:v>1680000</c:v>
                </c:pt>
                <c:pt idx="1555">
                  <c:v>1680000</c:v>
                </c:pt>
                <c:pt idx="1556">
                  <c:v>1680000</c:v>
                </c:pt>
                <c:pt idx="1557">
                  <c:v>1680000</c:v>
                </c:pt>
                <c:pt idx="1558">
                  <c:v>1680000</c:v>
                </c:pt>
                <c:pt idx="1559">
                  <c:v>1680000</c:v>
                </c:pt>
                <c:pt idx="1560">
                  <c:v>1680000</c:v>
                </c:pt>
                <c:pt idx="1561">
                  <c:v>1680000</c:v>
                </c:pt>
                <c:pt idx="1562">
                  <c:v>1680000</c:v>
                </c:pt>
                <c:pt idx="1563">
                  <c:v>1680000</c:v>
                </c:pt>
                <c:pt idx="1564">
                  <c:v>1680000</c:v>
                </c:pt>
                <c:pt idx="1565">
                  <c:v>1680000</c:v>
                </c:pt>
                <c:pt idx="1566">
                  <c:v>1680000</c:v>
                </c:pt>
                <c:pt idx="1567">
                  <c:v>1680000</c:v>
                </c:pt>
                <c:pt idx="1568">
                  <c:v>1680000</c:v>
                </c:pt>
                <c:pt idx="1569">
                  <c:v>1680000</c:v>
                </c:pt>
                <c:pt idx="1570">
                  <c:v>1680000</c:v>
                </c:pt>
                <c:pt idx="1571">
                  <c:v>1680000</c:v>
                </c:pt>
                <c:pt idx="1572">
                  <c:v>1680000</c:v>
                </c:pt>
                <c:pt idx="1573">
                  <c:v>1680000</c:v>
                </c:pt>
                <c:pt idx="1574">
                  <c:v>1680000</c:v>
                </c:pt>
                <c:pt idx="1575">
                  <c:v>1680000</c:v>
                </c:pt>
                <c:pt idx="1576">
                  <c:v>1680000</c:v>
                </c:pt>
                <c:pt idx="1577">
                  <c:v>1680000</c:v>
                </c:pt>
                <c:pt idx="1578">
                  <c:v>1680000</c:v>
                </c:pt>
                <c:pt idx="1579">
                  <c:v>1680000</c:v>
                </c:pt>
                <c:pt idx="1580">
                  <c:v>1680000</c:v>
                </c:pt>
                <c:pt idx="1581">
                  <c:v>1680000</c:v>
                </c:pt>
                <c:pt idx="1582">
                  <c:v>1680000</c:v>
                </c:pt>
                <c:pt idx="1583">
                  <c:v>1680000</c:v>
                </c:pt>
                <c:pt idx="1584">
                  <c:v>1680000</c:v>
                </c:pt>
                <c:pt idx="1585">
                  <c:v>1680000</c:v>
                </c:pt>
                <c:pt idx="1586">
                  <c:v>1680000</c:v>
                </c:pt>
                <c:pt idx="1587">
                  <c:v>1680000</c:v>
                </c:pt>
                <c:pt idx="1588">
                  <c:v>1680000</c:v>
                </c:pt>
                <c:pt idx="1589">
                  <c:v>1680000</c:v>
                </c:pt>
                <c:pt idx="1590">
                  <c:v>1680000</c:v>
                </c:pt>
                <c:pt idx="1591">
                  <c:v>1680000</c:v>
                </c:pt>
                <c:pt idx="1592">
                  <c:v>1680000</c:v>
                </c:pt>
                <c:pt idx="1593">
                  <c:v>1680000</c:v>
                </c:pt>
                <c:pt idx="1594">
                  <c:v>1680000</c:v>
                </c:pt>
                <c:pt idx="1595">
                  <c:v>1680000</c:v>
                </c:pt>
                <c:pt idx="1596">
                  <c:v>1680000</c:v>
                </c:pt>
                <c:pt idx="1597">
                  <c:v>1680000</c:v>
                </c:pt>
                <c:pt idx="1598">
                  <c:v>1680000</c:v>
                </c:pt>
                <c:pt idx="1599">
                  <c:v>1680000</c:v>
                </c:pt>
                <c:pt idx="1600">
                  <c:v>1680000</c:v>
                </c:pt>
                <c:pt idx="1601">
                  <c:v>1680000</c:v>
                </c:pt>
                <c:pt idx="1602">
                  <c:v>1680000</c:v>
                </c:pt>
                <c:pt idx="1603">
                  <c:v>1680000</c:v>
                </c:pt>
                <c:pt idx="1604">
                  <c:v>1680000</c:v>
                </c:pt>
                <c:pt idx="1605">
                  <c:v>1680000</c:v>
                </c:pt>
                <c:pt idx="1606">
                  <c:v>1680000</c:v>
                </c:pt>
                <c:pt idx="1607">
                  <c:v>1680000</c:v>
                </c:pt>
                <c:pt idx="1608">
                  <c:v>1680000</c:v>
                </c:pt>
                <c:pt idx="1609">
                  <c:v>1680000</c:v>
                </c:pt>
                <c:pt idx="1610">
                  <c:v>1680000</c:v>
                </c:pt>
                <c:pt idx="1611">
                  <c:v>1680000</c:v>
                </c:pt>
                <c:pt idx="1612">
                  <c:v>1680000</c:v>
                </c:pt>
                <c:pt idx="1613">
                  <c:v>1680000</c:v>
                </c:pt>
                <c:pt idx="1614">
                  <c:v>1680000</c:v>
                </c:pt>
                <c:pt idx="1615">
                  <c:v>1680000</c:v>
                </c:pt>
                <c:pt idx="1616">
                  <c:v>1680000</c:v>
                </c:pt>
                <c:pt idx="1617">
                  <c:v>1680000</c:v>
                </c:pt>
                <c:pt idx="1618">
                  <c:v>1680000</c:v>
                </c:pt>
                <c:pt idx="1619">
                  <c:v>1680000</c:v>
                </c:pt>
                <c:pt idx="1620">
                  <c:v>1680000</c:v>
                </c:pt>
                <c:pt idx="1621">
                  <c:v>1680000</c:v>
                </c:pt>
                <c:pt idx="1622">
                  <c:v>1680000</c:v>
                </c:pt>
                <c:pt idx="1623">
                  <c:v>1680000</c:v>
                </c:pt>
                <c:pt idx="1624">
                  <c:v>1680000</c:v>
                </c:pt>
                <c:pt idx="1625">
                  <c:v>1680000</c:v>
                </c:pt>
                <c:pt idx="1626">
                  <c:v>1680000</c:v>
                </c:pt>
                <c:pt idx="1627">
                  <c:v>1680000</c:v>
                </c:pt>
                <c:pt idx="1628">
                  <c:v>1680000</c:v>
                </c:pt>
                <c:pt idx="1629">
                  <c:v>1680000</c:v>
                </c:pt>
                <c:pt idx="1630">
                  <c:v>1680000</c:v>
                </c:pt>
                <c:pt idx="1631">
                  <c:v>1680000</c:v>
                </c:pt>
                <c:pt idx="1632">
                  <c:v>1680000</c:v>
                </c:pt>
                <c:pt idx="1633">
                  <c:v>1680000</c:v>
                </c:pt>
                <c:pt idx="1634">
                  <c:v>1680000</c:v>
                </c:pt>
                <c:pt idx="1635">
                  <c:v>1680000</c:v>
                </c:pt>
                <c:pt idx="1636">
                  <c:v>1680000</c:v>
                </c:pt>
                <c:pt idx="1637">
                  <c:v>1680000</c:v>
                </c:pt>
                <c:pt idx="1638">
                  <c:v>1680000</c:v>
                </c:pt>
                <c:pt idx="1639">
                  <c:v>1680000</c:v>
                </c:pt>
                <c:pt idx="1640">
                  <c:v>1680000</c:v>
                </c:pt>
                <c:pt idx="1641">
                  <c:v>1680000</c:v>
                </c:pt>
                <c:pt idx="1642">
                  <c:v>1680000</c:v>
                </c:pt>
                <c:pt idx="1643">
                  <c:v>1680000</c:v>
                </c:pt>
                <c:pt idx="1644">
                  <c:v>1680000</c:v>
                </c:pt>
                <c:pt idx="1645">
                  <c:v>1680000</c:v>
                </c:pt>
                <c:pt idx="1646">
                  <c:v>1680000</c:v>
                </c:pt>
                <c:pt idx="1647">
                  <c:v>1680000</c:v>
                </c:pt>
                <c:pt idx="1648">
                  <c:v>1680000</c:v>
                </c:pt>
                <c:pt idx="1649">
                  <c:v>1680000</c:v>
                </c:pt>
                <c:pt idx="1650">
                  <c:v>1680000</c:v>
                </c:pt>
                <c:pt idx="1651">
                  <c:v>1680000</c:v>
                </c:pt>
                <c:pt idx="1652">
                  <c:v>1680000</c:v>
                </c:pt>
                <c:pt idx="1653">
                  <c:v>1680000</c:v>
                </c:pt>
                <c:pt idx="1654">
                  <c:v>1680000</c:v>
                </c:pt>
                <c:pt idx="1655">
                  <c:v>1680000</c:v>
                </c:pt>
                <c:pt idx="1656">
                  <c:v>1680000</c:v>
                </c:pt>
                <c:pt idx="1657">
                  <c:v>1680000</c:v>
                </c:pt>
                <c:pt idx="1658">
                  <c:v>1680000</c:v>
                </c:pt>
                <c:pt idx="1659">
                  <c:v>1680000</c:v>
                </c:pt>
                <c:pt idx="1660">
                  <c:v>1680000</c:v>
                </c:pt>
                <c:pt idx="1661">
                  <c:v>1680000</c:v>
                </c:pt>
                <c:pt idx="1662">
                  <c:v>1680000</c:v>
                </c:pt>
                <c:pt idx="1663">
                  <c:v>1680000</c:v>
                </c:pt>
                <c:pt idx="1664">
                  <c:v>1680000</c:v>
                </c:pt>
                <c:pt idx="1665">
                  <c:v>1680000</c:v>
                </c:pt>
                <c:pt idx="1666">
                  <c:v>1680000</c:v>
                </c:pt>
                <c:pt idx="1667">
                  <c:v>1680000</c:v>
                </c:pt>
                <c:pt idx="1668">
                  <c:v>1680000</c:v>
                </c:pt>
                <c:pt idx="1669">
                  <c:v>1680000</c:v>
                </c:pt>
                <c:pt idx="1670">
                  <c:v>1680000</c:v>
                </c:pt>
                <c:pt idx="1671">
                  <c:v>1680000</c:v>
                </c:pt>
                <c:pt idx="1672">
                  <c:v>1680000</c:v>
                </c:pt>
                <c:pt idx="1673">
                  <c:v>1680000</c:v>
                </c:pt>
                <c:pt idx="1674">
                  <c:v>1680000</c:v>
                </c:pt>
                <c:pt idx="1675">
                  <c:v>1680000</c:v>
                </c:pt>
                <c:pt idx="1676">
                  <c:v>1680000</c:v>
                </c:pt>
                <c:pt idx="1677">
                  <c:v>1680000</c:v>
                </c:pt>
                <c:pt idx="1678">
                  <c:v>1680000</c:v>
                </c:pt>
                <c:pt idx="1679">
                  <c:v>1680000</c:v>
                </c:pt>
                <c:pt idx="1680">
                  <c:v>1680000</c:v>
                </c:pt>
                <c:pt idx="1681">
                  <c:v>1680000</c:v>
                </c:pt>
                <c:pt idx="1682">
                  <c:v>1680000</c:v>
                </c:pt>
                <c:pt idx="1683">
                  <c:v>1680000</c:v>
                </c:pt>
                <c:pt idx="1684">
                  <c:v>1680000</c:v>
                </c:pt>
                <c:pt idx="1685">
                  <c:v>1680000</c:v>
                </c:pt>
                <c:pt idx="1686">
                  <c:v>1680000</c:v>
                </c:pt>
                <c:pt idx="1687">
                  <c:v>1680000</c:v>
                </c:pt>
                <c:pt idx="1688">
                  <c:v>1680000</c:v>
                </c:pt>
                <c:pt idx="1689">
                  <c:v>1680000</c:v>
                </c:pt>
                <c:pt idx="1690">
                  <c:v>1680000</c:v>
                </c:pt>
                <c:pt idx="1691">
                  <c:v>1680000</c:v>
                </c:pt>
                <c:pt idx="1692">
                  <c:v>1680000</c:v>
                </c:pt>
                <c:pt idx="1693">
                  <c:v>1680000</c:v>
                </c:pt>
                <c:pt idx="1694">
                  <c:v>1680000</c:v>
                </c:pt>
                <c:pt idx="1695">
                  <c:v>1680000</c:v>
                </c:pt>
                <c:pt idx="1696">
                  <c:v>1680000</c:v>
                </c:pt>
                <c:pt idx="1697">
                  <c:v>1680000</c:v>
                </c:pt>
                <c:pt idx="1698">
                  <c:v>1680000</c:v>
                </c:pt>
                <c:pt idx="1699">
                  <c:v>1680000</c:v>
                </c:pt>
                <c:pt idx="1700">
                  <c:v>1680000</c:v>
                </c:pt>
                <c:pt idx="1701">
                  <c:v>1680000</c:v>
                </c:pt>
                <c:pt idx="1702">
                  <c:v>1680000</c:v>
                </c:pt>
                <c:pt idx="1703">
                  <c:v>1680000</c:v>
                </c:pt>
                <c:pt idx="1704">
                  <c:v>1680000</c:v>
                </c:pt>
                <c:pt idx="1705">
                  <c:v>1680000</c:v>
                </c:pt>
                <c:pt idx="1706">
                  <c:v>1680000</c:v>
                </c:pt>
                <c:pt idx="1707">
                  <c:v>1680000</c:v>
                </c:pt>
                <c:pt idx="1708">
                  <c:v>1680000</c:v>
                </c:pt>
                <c:pt idx="1709">
                  <c:v>1680000</c:v>
                </c:pt>
                <c:pt idx="1710">
                  <c:v>1680000</c:v>
                </c:pt>
                <c:pt idx="1711">
                  <c:v>1680000</c:v>
                </c:pt>
                <c:pt idx="1712">
                  <c:v>1680000</c:v>
                </c:pt>
                <c:pt idx="1713">
                  <c:v>1680000</c:v>
                </c:pt>
                <c:pt idx="1714">
                  <c:v>1680000</c:v>
                </c:pt>
                <c:pt idx="1715">
                  <c:v>1680000</c:v>
                </c:pt>
                <c:pt idx="1716">
                  <c:v>1680000</c:v>
                </c:pt>
                <c:pt idx="1717">
                  <c:v>1680000</c:v>
                </c:pt>
                <c:pt idx="1718">
                  <c:v>1680000</c:v>
                </c:pt>
                <c:pt idx="1719">
                  <c:v>1680000</c:v>
                </c:pt>
                <c:pt idx="1720">
                  <c:v>1680000</c:v>
                </c:pt>
                <c:pt idx="1721">
                  <c:v>1680000</c:v>
                </c:pt>
                <c:pt idx="1722">
                  <c:v>1680000</c:v>
                </c:pt>
                <c:pt idx="1723">
                  <c:v>1680000</c:v>
                </c:pt>
                <c:pt idx="1724">
                  <c:v>1680000</c:v>
                </c:pt>
                <c:pt idx="1725">
                  <c:v>1680000</c:v>
                </c:pt>
                <c:pt idx="1726">
                  <c:v>1680000</c:v>
                </c:pt>
                <c:pt idx="1727">
                  <c:v>1680000</c:v>
                </c:pt>
                <c:pt idx="1728">
                  <c:v>1680000</c:v>
                </c:pt>
                <c:pt idx="1729">
                  <c:v>1680000</c:v>
                </c:pt>
                <c:pt idx="1730">
                  <c:v>1680000</c:v>
                </c:pt>
                <c:pt idx="1731">
                  <c:v>1680000</c:v>
                </c:pt>
                <c:pt idx="1732">
                  <c:v>1680000</c:v>
                </c:pt>
                <c:pt idx="1733">
                  <c:v>1680000</c:v>
                </c:pt>
                <c:pt idx="1734">
                  <c:v>1680000</c:v>
                </c:pt>
                <c:pt idx="1735">
                  <c:v>1680000</c:v>
                </c:pt>
                <c:pt idx="1736">
                  <c:v>1680000</c:v>
                </c:pt>
                <c:pt idx="1737">
                  <c:v>1680000</c:v>
                </c:pt>
                <c:pt idx="1738">
                  <c:v>1680000</c:v>
                </c:pt>
                <c:pt idx="1739">
                  <c:v>1680000</c:v>
                </c:pt>
                <c:pt idx="1740">
                  <c:v>1680000</c:v>
                </c:pt>
                <c:pt idx="1741">
                  <c:v>1680000</c:v>
                </c:pt>
                <c:pt idx="1742">
                  <c:v>1680000</c:v>
                </c:pt>
                <c:pt idx="1743">
                  <c:v>1680000</c:v>
                </c:pt>
                <c:pt idx="1744">
                  <c:v>1680000</c:v>
                </c:pt>
                <c:pt idx="1745">
                  <c:v>1680000</c:v>
                </c:pt>
                <c:pt idx="1746">
                  <c:v>1680000</c:v>
                </c:pt>
                <c:pt idx="1747">
                  <c:v>1680000</c:v>
                </c:pt>
                <c:pt idx="1748">
                  <c:v>1680000</c:v>
                </c:pt>
                <c:pt idx="1749">
                  <c:v>1680000</c:v>
                </c:pt>
                <c:pt idx="1750">
                  <c:v>1680000</c:v>
                </c:pt>
                <c:pt idx="1751">
                  <c:v>1680000</c:v>
                </c:pt>
                <c:pt idx="1752">
                  <c:v>1680000</c:v>
                </c:pt>
                <c:pt idx="1753">
                  <c:v>1680000</c:v>
                </c:pt>
                <c:pt idx="1754">
                  <c:v>1680000</c:v>
                </c:pt>
                <c:pt idx="1755">
                  <c:v>1680000</c:v>
                </c:pt>
                <c:pt idx="1756">
                  <c:v>1680000</c:v>
                </c:pt>
                <c:pt idx="1757">
                  <c:v>1680000</c:v>
                </c:pt>
                <c:pt idx="1758">
                  <c:v>1680000</c:v>
                </c:pt>
                <c:pt idx="1759">
                  <c:v>1680000</c:v>
                </c:pt>
                <c:pt idx="1760">
                  <c:v>1680000</c:v>
                </c:pt>
                <c:pt idx="1761">
                  <c:v>1680000</c:v>
                </c:pt>
                <c:pt idx="1762">
                  <c:v>1680000</c:v>
                </c:pt>
                <c:pt idx="1763">
                  <c:v>1680000</c:v>
                </c:pt>
                <c:pt idx="1764">
                  <c:v>1680000</c:v>
                </c:pt>
                <c:pt idx="1765">
                  <c:v>1680000</c:v>
                </c:pt>
                <c:pt idx="1766">
                  <c:v>1680000</c:v>
                </c:pt>
                <c:pt idx="1767">
                  <c:v>1680000</c:v>
                </c:pt>
                <c:pt idx="1768">
                  <c:v>1680000</c:v>
                </c:pt>
                <c:pt idx="1769">
                  <c:v>1680000</c:v>
                </c:pt>
                <c:pt idx="1770">
                  <c:v>1680000</c:v>
                </c:pt>
                <c:pt idx="1771">
                  <c:v>1680000</c:v>
                </c:pt>
                <c:pt idx="1772">
                  <c:v>1680000</c:v>
                </c:pt>
                <c:pt idx="1773">
                  <c:v>1680000</c:v>
                </c:pt>
                <c:pt idx="1774">
                  <c:v>1680000</c:v>
                </c:pt>
                <c:pt idx="1775">
                  <c:v>1680000</c:v>
                </c:pt>
                <c:pt idx="1776">
                  <c:v>1680000</c:v>
                </c:pt>
                <c:pt idx="1777">
                  <c:v>1680000</c:v>
                </c:pt>
                <c:pt idx="1778">
                  <c:v>1680000</c:v>
                </c:pt>
                <c:pt idx="1779">
                  <c:v>1680000</c:v>
                </c:pt>
                <c:pt idx="1780">
                  <c:v>1680000</c:v>
                </c:pt>
                <c:pt idx="1781">
                  <c:v>1680000</c:v>
                </c:pt>
                <c:pt idx="1782">
                  <c:v>1680000</c:v>
                </c:pt>
                <c:pt idx="1783">
                  <c:v>1680000</c:v>
                </c:pt>
                <c:pt idx="1784">
                  <c:v>1680000</c:v>
                </c:pt>
                <c:pt idx="1785">
                  <c:v>1680000</c:v>
                </c:pt>
                <c:pt idx="1786">
                  <c:v>1680000</c:v>
                </c:pt>
                <c:pt idx="1787">
                  <c:v>1680000</c:v>
                </c:pt>
                <c:pt idx="1788">
                  <c:v>1680000</c:v>
                </c:pt>
                <c:pt idx="1789">
                  <c:v>1680000</c:v>
                </c:pt>
                <c:pt idx="1790">
                  <c:v>1680000</c:v>
                </c:pt>
                <c:pt idx="1791">
                  <c:v>1680000</c:v>
                </c:pt>
                <c:pt idx="1792">
                  <c:v>1680000</c:v>
                </c:pt>
                <c:pt idx="1793">
                  <c:v>1680000</c:v>
                </c:pt>
                <c:pt idx="1794">
                  <c:v>1680000</c:v>
                </c:pt>
                <c:pt idx="1795">
                  <c:v>1680000</c:v>
                </c:pt>
                <c:pt idx="1796">
                  <c:v>1680000</c:v>
                </c:pt>
                <c:pt idx="1797">
                  <c:v>1680000</c:v>
                </c:pt>
                <c:pt idx="1798">
                  <c:v>1680000</c:v>
                </c:pt>
                <c:pt idx="1799">
                  <c:v>1680000</c:v>
                </c:pt>
                <c:pt idx="1800">
                  <c:v>1680000</c:v>
                </c:pt>
                <c:pt idx="1801">
                  <c:v>1680000</c:v>
                </c:pt>
                <c:pt idx="1802">
                  <c:v>1680000</c:v>
                </c:pt>
                <c:pt idx="1803">
                  <c:v>1680000</c:v>
                </c:pt>
                <c:pt idx="1804">
                  <c:v>1680000</c:v>
                </c:pt>
                <c:pt idx="1805">
                  <c:v>1680000</c:v>
                </c:pt>
                <c:pt idx="1806">
                  <c:v>1680000</c:v>
                </c:pt>
                <c:pt idx="1807">
                  <c:v>1680000</c:v>
                </c:pt>
                <c:pt idx="1808">
                  <c:v>1680000</c:v>
                </c:pt>
                <c:pt idx="1809">
                  <c:v>1680000</c:v>
                </c:pt>
                <c:pt idx="1810">
                  <c:v>1680000</c:v>
                </c:pt>
                <c:pt idx="1811">
                  <c:v>1680000</c:v>
                </c:pt>
                <c:pt idx="1812">
                  <c:v>1680000</c:v>
                </c:pt>
                <c:pt idx="1813">
                  <c:v>1680000</c:v>
                </c:pt>
                <c:pt idx="1814">
                  <c:v>1680000</c:v>
                </c:pt>
                <c:pt idx="1815">
                  <c:v>1680000</c:v>
                </c:pt>
                <c:pt idx="1816">
                  <c:v>1680000</c:v>
                </c:pt>
                <c:pt idx="1817">
                  <c:v>1680000</c:v>
                </c:pt>
                <c:pt idx="1818">
                  <c:v>1680000</c:v>
                </c:pt>
                <c:pt idx="1819">
                  <c:v>1680000</c:v>
                </c:pt>
                <c:pt idx="1820">
                  <c:v>1680000</c:v>
                </c:pt>
                <c:pt idx="1821">
                  <c:v>1680000</c:v>
                </c:pt>
                <c:pt idx="1822">
                  <c:v>1680000</c:v>
                </c:pt>
                <c:pt idx="1823">
                  <c:v>1680000</c:v>
                </c:pt>
                <c:pt idx="1824">
                  <c:v>1680000</c:v>
                </c:pt>
                <c:pt idx="1825">
                  <c:v>1680000</c:v>
                </c:pt>
                <c:pt idx="1826">
                  <c:v>1680000</c:v>
                </c:pt>
                <c:pt idx="1827">
                  <c:v>1680000</c:v>
                </c:pt>
                <c:pt idx="1828">
                  <c:v>1680000</c:v>
                </c:pt>
                <c:pt idx="1829">
                  <c:v>1680000</c:v>
                </c:pt>
                <c:pt idx="1830">
                  <c:v>1680000</c:v>
                </c:pt>
                <c:pt idx="1831">
                  <c:v>1680000</c:v>
                </c:pt>
                <c:pt idx="1832">
                  <c:v>1760000</c:v>
                </c:pt>
                <c:pt idx="1833">
                  <c:v>1760000</c:v>
                </c:pt>
                <c:pt idx="1834">
                  <c:v>1760000</c:v>
                </c:pt>
                <c:pt idx="1835">
                  <c:v>1760000</c:v>
                </c:pt>
                <c:pt idx="1836">
                  <c:v>1760000</c:v>
                </c:pt>
                <c:pt idx="1837">
                  <c:v>1760000</c:v>
                </c:pt>
                <c:pt idx="1838">
                  <c:v>1760000</c:v>
                </c:pt>
                <c:pt idx="1839">
                  <c:v>1760000</c:v>
                </c:pt>
                <c:pt idx="1840">
                  <c:v>1760000</c:v>
                </c:pt>
                <c:pt idx="1841">
                  <c:v>1760000</c:v>
                </c:pt>
                <c:pt idx="1842">
                  <c:v>1760000</c:v>
                </c:pt>
                <c:pt idx="1843">
                  <c:v>1760000</c:v>
                </c:pt>
                <c:pt idx="1844">
                  <c:v>1760000</c:v>
                </c:pt>
                <c:pt idx="1845">
                  <c:v>1760000</c:v>
                </c:pt>
                <c:pt idx="1846">
                  <c:v>1760000</c:v>
                </c:pt>
                <c:pt idx="1847">
                  <c:v>1760000</c:v>
                </c:pt>
                <c:pt idx="1848">
                  <c:v>1760000</c:v>
                </c:pt>
                <c:pt idx="1849">
                  <c:v>1760000</c:v>
                </c:pt>
                <c:pt idx="1850">
                  <c:v>1760000</c:v>
                </c:pt>
                <c:pt idx="1851">
                  <c:v>1760000</c:v>
                </c:pt>
                <c:pt idx="1852">
                  <c:v>1760000</c:v>
                </c:pt>
                <c:pt idx="1853">
                  <c:v>1760000</c:v>
                </c:pt>
                <c:pt idx="1854">
                  <c:v>1760000</c:v>
                </c:pt>
                <c:pt idx="1855">
                  <c:v>1760000</c:v>
                </c:pt>
                <c:pt idx="1856">
                  <c:v>1760000</c:v>
                </c:pt>
                <c:pt idx="1857">
                  <c:v>1760000</c:v>
                </c:pt>
                <c:pt idx="1858">
                  <c:v>1760000</c:v>
                </c:pt>
                <c:pt idx="1859">
                  <c:v>1760000</c:v>
                </c:pt>
                <c:pt idx="1860">
                  <c:v>1760000</c:v>
                </c:pt>
                <c:pt idx="1861">
                  <c:v>1760000</c:v>
                </c:pt>
                <c:pt idx="1862">
                  <c:v>1760000</c:v>
                </c:pt>
                <c:pt idx="1863">
                  <c:v>1760000</c:v>
                </c:pt>
                <c:pt idx="1864">
                  <c:v>1760000</c:v>
                </c:pt>
                <c:pt idx="1865">
                  <c:v>1760000</c:v>
                </c:pt>
                <c:pt idx="1866">
                  <c:v>1760000</c:v>
                </c:pt>
                <c:pt idx="1867">
                  <c:v>1760000</c:v>
                </c:pt>
                <c:pt idx="1868">
                  <c:v>1760000</c:v>
                </c:pt>
                <c:pt idx="1869">
                  <c:v>1760000</c:v>
                </c:pt>
                <c:pt idx="1870">
                  <c:v>1760000</c:v>
                </c:pt>
                <c:pt idx="1871">
                  <c:v>1840000</c:v>
                </c:pt>
                <c:pt idx="1872">
                  <c:v>1840000</c:v>
                </c:pt>
                <c:pt idx="1873">
                  <c:v>1840000</c:v>
                </c:pt>
                <c:pt idx="1874">
                  <c:v>1840000</c:v>
                </c:pt>
                <c:pt idx="1875">
                  <c:v>1840000</c:v>
                </c:pt>
                <c:pt idx="1876">
                  <c:v>1840000</c:v>
                </c:pt>
                <c:pt idx="1877">
                  <c:v>1840000</c:v>
                </c:pt>
                <c:pt idx="1878">
                  <c:v>1840000</c:v>
                </c:pt>
                <c:pt idx="1879">
                  <c:v>1840000</c:v>
                </c:pt>
                <c:pt idx="1880">
                  <c:v>1840000</c:v>
                </c:pt>
                <c:pt idx="1881">
                  <c:v>1840000</c:v>
                </c:pt>
                <c:pt idx="1882">
                  <c:v>1840000</c:v>
                </c:pt>
                <c:pt idx="1883">
                  <c:v>1840000</c:v>
                </c:pt>
                <c:pt idx="1884">
                  <c:v>1840000</c:v>
                </c:pt>
                <c:pt idx="1885">
                  <c:v>1840000</c:v>
                </c:pt>
                <c:pt idx="1886">
                  <c:v>1840000</c:v>
                </c:pt>
                <c:pt idx="1887">
                  <c:v>1840000</c:v>
                </c:pt>
                <c:pt idx="1888">
                  <c:v>1840000</c:v>
                </c:pt>
                <c:pt idx="1889">
                  <c:v>1840000</c:v>
                </c:pt>
                <c:pt idx="1890">
                  <c:v>1840000</c:v>
                </c:pt>
                <c:pt idx="1891">
                  <c:v>1840000</c:v>
                </c:pt>
                <c:pt idx="1892">
                  <c:v>1840000</c:v>
                </c:pt>
                <c:pt idx="1893">
                  <c:v>1840000</c:v>
                </c:pt>
                <c:pt idx="1894">
                  <c:v>1840000</c:v>
                </c:pt>
                <c:pt idx="1895">
                  <c:v>1840000</c:v>
                </c:pt>
                <c:pt idx="1896">
                  <c:v>1840000</c:v>
                </c:pt>
                <c:pt idx="1897">
                  <c:v>1840000</c:v>
                </c:pt>
                <c:pt idx="1898">
                  <c:v>1840000</c:v>
                </c:pt>
                <c:pt idx="1899">
                  <c:v>1840000</c:v>
                </c:pt>
                <c:pt idx="1900">
                  <c:v>1840000</c:v>
                </c:pt>
                <c:pt idx="1901">
                  <c:v>1840000</c:v>
                </c:pt>
                <c:pt idx="1902">
                  <c:v>1840000</c:v>
                </c:pt>
                <c:pt idx="1903">
                  <c:v>1840000</c:v>
                </c:pt>
                <c:pt idx="1904">
                  <c:v>1840000</c:v>
                </c:pt>
                <c:pt idx="1905">
                  <c:v>1840000</c:v>
                </c:pt>
                <c:pt idx="1906">
                  <c:v>1840000</c:v>
                </c:pt>
                <c:pt idx="1907">
                  <c:v>1840000</c:v>
                </c:pt>
                <c:pt idx="1908">
                  <c:v>1840000</c:v>
                </c:pt>
                <c:pt idx="1909">
                  <c:v>1840000</c:v>
                </c:pt>
                <c:pt idx="1910">
                  <c:v>1840000</c:v>
                </c:pt>
                <c:pt idx="1911">
                  <c:v>1840000</c:v>
                </c:pt>
                <c:pt idx="1912">
                  <c:v>1840000</c:v>
                </c:pt>
                <c:pt idx="1913">
                  <c:v>1840000</c:v>
                </c:pt>
                <c:pt idx="1914">
                  <c:v>1840000</c:v>
                </c:pt>
                <c:pt idx="1915">
                  <c:v>1840000</c:v>
                </c:pt>
                <c:pt idx="1916">
                  <c:v>1840000</c:v>
                </c:pt>
                <c:pt idx="1917">
                  <c:v>1840000</c:v>
                </c:pt>
                <c:pt idx="1918">
                  <c:v>1840000</c:v>
                </c:pt>
                <c:pt idx="1919">
                  <c:v>1840000</c:v>
                </c:pt>
                <c:pt idx="1920">
                  <c:v>1840000</c:v>
                </c:pt>
                <c:pt idx="1921">
                  <c:v>1840000</c:v>
                </c:pt>
                <c:pt idx="1922">
                  <c:v>1840000</c:v>
                </c:pt>
                <c:pt idx="1923">
                  <c:v>1840000</c:v>
                </c:pt>
                <c:pt idx="1924">
                  <c:v>1920000</c:v>
                </c:pt>
                <c:pt idx="1925">
                  <c:v>1920000</c:v>
                </c:pt>
                <c:pt idx="1926">
                  <c:v>1920000</c:v>
                </c:pt>
                <c:pt idx="1927">
                  <c:v>1920000</c:v>
                </c:pt>
                <c:pt idx="1928">
                  <c:v>1920000</c:v>
                </c:pt>
                <c:pt idx="1929">
                  <c:v>1920000</c:v>
                </c:pt>
                <c:pt idx="1930">
                  <c:v>1920000</c:v>
                </c:pt>
                <c:pt idx="1931">
                  <c:v>1920000</c:v>
                </c:pt>
                <c:pt idx="1932">
                  <c:v>1920000</c:v>
                </c:pt>
                <c:pt idx="1933">
                  <c:v>1920000</c:v>
                </c:pt>
                <c:pt idx="1934">
                  <c:v>1920000</c:v>
                </c:pt>
                <c:pt idx="1935">
                  <c:v>1920000</c:v>
                </c:pt>
                <c:pt idx="1936">
                  <c:v>1920000</c:v>
                </c:pt>
                <c:pt idx="1937">
                  <c:v>1920000</c:v>
                </c:pt>
                <c:pt idx="1938">
                  <c:v>1920000</c:v>
                </c:pt>
                <c:pt idx="1939">
                  <c:v>1920000</c:v>
                </c:pt>
                <c:pt idx="1940">
                  <c:v>1920000</c:v>
                </c:pt>
                <c:pt idx="1941">
                  <c:v>1920000</c:v>
                </c:pt>
                <c:pt idx="1942">
                  <c:v>1920000</c:v>
                </c:pt>
                <c:pt idx="1943">
                  <c:v>1920000</c:v>
                </c:pt>
                <c:pt idx="1944">
                  <c:v>1920000</c:v>
                </c:pt>
                <c:pt idx="1945">
                  <c:v>1920000</c:v>
                </c:pt>
                <c:pt idx="1946">
                  <c:v>1920000</c:v>
                </c:pt>
                <c:pt idx="1947">
                  <c:v>1920000</c:v>
                </c:pt>
                <c:pt idx="1948">
                  <c:v>1920000</c:v>
                </c:pt>
                <c:pt idx="1949">
                  <c:v>1920000</c:v>
                </c:pt>
                <c:pt idx="1950">
                  <c:v>1920000</c:v>
                </c:pt>
                <c:pt idx="1951">
                  <c:v>1920000</c:v>
                </c:pt>
                <c:pt idx="1952">
                  <c:v>1920000</c:v>
                </c:pt>
                <c:pt idx="1953">
                  <c:v>1920000</c:v>
                </c:pt>
                <c:pt idx="1954">
                  <c:v>1920000</c:v>
                </c:pt>
                <c:pt idx="1955">
                  <c:v>1920000</c:v>
                </c:pt>
                <c:pt idx="1956">
                  <c:v>1920000</c:v>
                </c:pt>
                <c:pt idx="1957">
                  <c:v>1920000</c:v>
                </c:pt>
                <c:pt idx="1958">
                  <c:v>1920000</c:v>
                </c:pt>
                <c:pt idx="1959">
                  <c:v>1920000</c:v>
                </c:pt>
                <c:pt idx="1960">
                  <c:v>1920000</c:v>
                </c:pt>
                <c:pt idx="1961">
                  <c:v>1920000</c:v>
                </c:pt>
                <c:pt idx="1962">
                  <c:v>1920000</c:v>
                </c:pt>
                <c:pt idx="1963">
                  <c:v>1920000</c:v>
                </c:pt>
                <c:pt idx="1964">
                  <c:v>1920000</c:v>
                </c:pt>
                <c:pt idx="1965">
                  <c:v>1920000</c:v>
                </c:pt>
                <c:pt idx="1966">
                  <c:v>1920000</c:v>
                </c:pt>
                <c:pt idx="1967">
                  <c:v>1920000</c:v>
                </c:pt>
                <c:pt idx="1968">
                  <c:v>1920000</c:v>
                </c:pt>
                <c:pt idx="1969">
                  <c:v>1920000</c:v>
                </c:pt>
                <c:pt idx="1970">
                  <c:v>1920000</c:v>
                </c:pt>
                <c:pt idx="1971">
                  <c:v>1920000</c:v>
                </c:pt>
                <c:pt idx="1972">
                  <c:v>1920000</c:v>
                </c:pt>
                <c:pt idx="1973">
                  <c:v>1920000</c:v>
                </c:pt>
                <c:pt idx="1974">
                  <c:v>1920000</c:v>
                </c:pt>
                <c:pt idx="1975">
                  <c:v>1920000</c:v>
                </c:pt>
                <c:pt idx="1976">
                  <c:v>1920000</c:v>
                </c:pt>
                <c:pt idx="1977">
                  <c:v>1920000</c:v>
                </c:pt>
                <c:pt idx="1978">
                  <c:v>1920000</c:v>
                </c:pt>
                <c:pt idx="1979">
                  <c:v>1920000</c:v>
                </c:pt>
                <c:pt idx="1980">
                  <c:v>1920000</c:v>
                </c:pt>
                <c:pt idx="1981">
                  <c:v>1920000</c:v>
                </c:pt>
                <c:pt idx="1982">
                  <c:v>1920000</c:v>
                </c:pt>
                <c:pt idx="1983">
                  <c:v>2000000</c:v>
                </c:pt>
                <c:pt idx="1984">
                  <c:v>2000000</c:v>
                </c:pt>
                <c:pt idx="1985">
                  <c:v>2000000</c:v>
                </c:pt>
                <c:pt idx="1986">
                  <c:v>2000000</c:v>
                </c:pt>
                <c:pt idx="1987">
                  <c:v>2000000</c:v>
                </c:pt>
                <c:pt idx="1988">
                  <c:v>2000000</c:v>
                </c:pt>
                <c:pt idx="1989">
                  <c:v>2000000</c:v>
                </c:pt>
                <c:pt idx="1990">
                  <c:v>2000000</c:v>
                </c:pt>
                <c:pt idx="1991">
                  <c:v>2000000</c:v>
                </c:pt>
                <c:pt idx="1992">
                  <c:v>2000000</c:v>
                </c:pt>
                <c:pt idx="1993">
                  <c:v>2000000</c:v>
                </c:pt>
                <c:pt idx="1994">
                  <c:v>2000000</c:v>
                </c:pt>
                <c:pt idx="1995">
                  <c:v>2000000</c:v>
                </c:pt>
                <c:pt idx="1996">
                  <c:v>2000000</c:v>
                </c:pt>
                <c:pt idx="1997">
                  <c:v>2000000</c:v>
                </c:pt>
                <c:pt idx="1998">
                  <c:v>2000000</c:v>
                </c:pt>
                <c:pt idx="1999">
                  <c:v>2000000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A3-4A39-B020-6E26180BCEA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Sheet1!$E$5:$E$2005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22</c:v>
                </c:pt>
                <c:pt idx="5">
                  <c:v>32</c:v>
                </c:pt>
                <c:pt idx="6">
                  <c:v>42</c:v>
                </c:pt>
                <c:pt idx="7">
                  <c:v>48</c:v>
                </c:pt>
                <c:pt idx="8">
                  <c:v>62</c:v>
                </c:pt>
                <c:pt idx="9">
                  <c:v>356</c:v>
                </c:pt>
                <c:pt idx="10">
                  <c:v>374</c:v>
                </c:pt>
                <c:pt idx="11">
                  <c:v>392</c:v>
                </c:pt>
                <c:pt idx="12">
                  <c:v>414</c:v>
                </c:pt>
                <c:pt idx="13">
                  <c:v>436</c:v>
                </c:pt>
                <c:pt idx="14">
                  <c:v>758</c:v>
                </c:pt>
                <c:pt idx="15">
                  <c:v>1596</c:v>
                </c:pt>
                <c:pt idx="16">
                  <c:v>3596</c:v>
                </c:pt>
                <c:pt idx="17">
                  <c:v>7774</c:v>
                </c:pt>
                <c:pt idx="18">
                  <c:v>7796</c:v>
                </c:pt>
                <c:pt idx="19">
                  <c:v>8088</c:v>
                </c:pt>
                <c:pt idx="20">
                  <c:v>8096</c:v>
                </c:pt>
                <c:pt idx="21">
                  <c:v>8104</c:v>
                </c:pt>
                <c:pt idx="22">
                  <c:v>8116</c:v>
                </c:pt>
                <c:pt idx="23">
                  <c:v>8132</c:v>
                </c:pt>
                <c:pt idx="24">
                  <c:v>8150</c:v>
                </c:pt>
                <c:pt idx="25">
                  <c:v>8172</c:v>
                </c:pt>
                <c:pt idx="26">
                  <c:v>8186</c:v>
                </c:pt>
                <c:pt idx="27">
                  <c:v>8206</c:v>
                </c:pt>
                <c:pt idx="28">
                  <c:v>8228</c:v>
                </c:pt>
                <c:pt idx="29">
                  <c:v>8528</c:v>
                </c:pt>
                <c:pt idx="30">
                  <c:v>8552</c:v>
                </c:pt>
                <c:pt idx="31">
                  <c:v>8570</c:v>
                </c:pt>
                <c:pt idx="32">
                  <c:v>8590</c:v>
                </c:pt>
                <c:pt idx="33">
                  <c:v>8610</c:v>
                </c:pt>
                <c:pt idx="34">
                  <c:v>8636</c:v>
                </c:pt>
                <c:pt idx="35">
                  <c:v>8922</c:v>
                </c:pt>
                <c:pt idx="36">
                  <c:v>9228</c:v>
                </c:pt>
                <c:pt idx="37">
                  <c:v>9246</c:v>
                </c:pt>
                <c:pt idx="38">
                  <c:v>9268</c:v>
                </c:pt>
                <c:pt idx="39">
                  <c:v>9294</c:v>
                </c:pt>
                <c:pt idx="40">
                  <c:v>9898</c:v>
                </c:pt>
                <c:pt idx="41">
                  <c:v>10178</c:v>
                </c:pt>
                <c:pt idx="42">
                  <c:v>11008</c:v>
                </c:pt>
                <c:pt idx="43">
                  <c:v>11018</c:v>
                </c:pt>
                <c:pt idx="44">
                  <c:v>11038</c:v>
                </c:pt>
                <c:pt idx="45">
                  <c:v>11048</c:v>
                </c:pt>
                <c:pt idx="46">
                  <c:v>11364</c:v>
                </c:pt>
                <c:pt idx="47">
                  <c:v>11382</c:v>
                </c:pt>
                <c:pt idx="48">
                  <c:v>11398</c:v>
                </c:pt>
                <c:pt idx="49">
                  <c:v>11418</c:v>
                </c:pt>
                <c:pt idx="50">
                  <c:v>11734</c:v>
                </c:pt>
                <c:pt idx="51">
                  <c:v>12036</c:v>
                </c:pt>
                <c:pt idx="52">
                  <c:v>12054</c:v>
                </c:pt>
                <c:pt idx="53">
                  <c:v>12072</c:v>
                </c:pt>
                <c:pt idx="54">
                  <c:v>12362</c:v>
                </c:pt>
                <c:pt idx="55">
                  <c:v>12672</c:v>
                </c:pt>
                <c:pt idx="56">
                  <c:v>12684</c:v>
                </c:pt>
                <c:pt idx="57">
                  <c:v>12698</c:v>
                </c:pt>
                <c:pt idx="58">
                  <c:v>12718</c:v>
                </c:pt>
                <c:pt idx="59">
                  <c:v>12744</c:v>
                </c:pt>
                <c:pt idx="60">
                  <c:v>13594</c:v>
                </c:pt>
                <c:pt idx="61">
                  <c:v>14496</c:v>
                </c:pt>
                <c:pt idx="62">
                  <c:v>18640</c:v>
                </c:pt>
                <c:pt idx="63">
                  <c:v>18936</c:v>
                </c:pt>
                <c:pt idx="64">
                  <c:v>27546</c:v>
                </c:pt>
                <c:pt idx="65">
                  <c:v>36228</c:v>
                </c:pt>
                <c:pt idx="66">
                  <c:v>36512</c:v>
                </c:pt>
                <c:pt idx="67">
                  <c:v>36532</c:v>
                </c:pt>
                <c:pt idx="68">
                  <c:v>45164</c:v>
                </c:pt>
                <c:pt idx="69">
                  <c:v>45174</c:v>
                </c:pt>
                <c:pt idx="70">
                  <c:v>45186</c:v>
                </c:pt>
                <c:pt idx="71">
                  <c:v>53720</c:v>
                </c:pt>
                <c:pt idx="72">
                  <c:v>53734</c:v>
                </c:pt>
                <c:pt idx="73">
                  <c:v>53748</c:v>
                </c:pt>
                <c:pt idx="74">
                  <c:v>53762</c:v>
                </c:pt>
                <c:pt idx="75">
                  <c:v>53776</c:v>
                </c:pt>
                <c:pt idx="76">
                  <c:v>53792</c:v>
                </c:pt>
                <c:pt idx="77">
                  <c:v>53808</c:v>
                </c:pt>
                <c:pt idx="78">
                  <c:v>53828</c:v>
                </c:pt>
                <c:pt idx="79">
                  <c:v>53858</c:v>
                </c:pt>
                <c:pt idx="80">
                  <c:v>54854</c:v>
                </c:pt>
                <c:pt idx="81">
                  <c:v>54862</c:v>
                </c:pt>
                <c:pt idx="82">
                  <c:v>54868</c:v>
                </c:pt>
                <c:pt idx="83">
                  <c:v>54876</c:v>
                </c:pt>
                <c:pt idx="84">
                  <c:v>54888</c:v>
                </c:pt>
                <c:pt idx="85">
                  <c:v>55184</c:v>
                </c:pt>
                <c:pt idx="86">
                  <c:v>55496</c:v>
                </c:pt>
                <c:pt idx="87">
                  <c:v>55802</c:v>
                </c:pt>
                <c:pt idx="88">
                  <c:v>56652</c:v>
                </c:pt>
                <c:pt idx="89">
                  <c:v>56670</c:v>
                </c:pt>
                <c:pt idx="90">
                  <c:v>57550</c:v>
                </c:pt>
                <c:pt idx="91">
                  <c:v>57864</c:v>
                </c:pt>
                <c:pt idx="92">
                  <c:v>57880</c:v>
                </c:pt>
                <c:pt idx="93">
                  <c:v>58696</c:v>
                </c:pt>
                <c:pt idx="94">
                  <c:v>62876</c:v>
                </c:pt>
                <c:pt idx="95">
                  <c:v>71542</c:v>
                </c:pt>
                <c:pt idx="96">
                  <c:v>75814</c:v>
                </c:pt>
                <c:pt idx="97">
                  <c:v>84430</c:v>
                </c:pt>
                <c:pt idx="98">
                  <c:v>272568</c:v>
                </c:pt>
                <c:pt idx="99">
                  <c:v>272572</c:v>
                </c:pt>
                <c:pt idx="100">
                  <c:v>272578</c:v>
                </c:pt>
                <c:pt idx="101">
                  <c:v>272588</c:v>
                </c:pt>
                <c:pt idx="102">
                  <c:v>272600</c:v>
                </c:pt>
                <c:pt idx="103">
                  <c:v>273416</c:v>
                </c:pt>
                <c:pt idx="104">
                  <c:v>417362</c:v>
                </c:pt>
                <c:pt idx="105">
                  <c:v>417362</c:v>
                </c:pt>
                <c:pt idx="106">
                  <c:v>417366</c:v>
                </c:pt>
                <c:pt idx="107">
                  <c:v>417366</c:v>
                </c:pt>
                <c:pt idx="108">
                  <c:v>417366</c:v>
                </c:pt>
                <c:pt idx="109">
                  <c:v>417370</c:v>
                </c:pt>
                <c:pt idx="110">
                  <c:v>417382</c:v>
                </c:pt>
                <c:pt idx="111">
                  <c:v>417390</c:v>
                </c:pt>
                <c:pt idx="112">
                  <c:v>417390</c:v>
                </c:pt>
                <c:pt idx="113">
                  <c:v>417404</c:v>
                </c:pt>
                <c:pt idx="114">
                  <c:v>417410</c:v>
                </c:pt>
                <c:pt idx="115">
                  <c:v>417688</c:v>
                </c:pt>
                <c:pt idx="116">
                  <c:v>417708</c:v>
                </c:pt>
                <c:pt idx="117">
                  <c:v>417992</c:v>
                </c:pt>
                <c:pt idx="118">
                  <c:v>418878</c:v>
                </c:pt>
                <c:pt idx="119">
                  <c:v>483192</c:v>
                </c:pt>
                <c:pt idx="120">
                  <c:v>644962</c:v>
                </c:pt>
                <c:pt idx="121">
                  <c:v>644962</c:v>
                </c:pt>
                <c:pt idx="122">
                  <c:v>644968</c:v>
                </c:pt>
                <c:pt idx="123">
                  <c:v>644972</c:v>
                </c:pt>
                <c:pt idx="124">
                  <c:v>644978</c:v>
                </c:pt>
                <c:pt idx="125">
                  <c:v>644986</c:v>
                </c:pt>
                <c:pt idx="126">
                  <c:v>644998</c:v>
                </c:pt>
                <c:pt idx="127">
                  <c:v>645012</c:v>
                </c:pt>
                <c:pt idx="128">
                  <c:v>645018</c:v>
                </c:pt>
                <c:pt idx="129">
                  <c:v>645034</c:v>
                </c:pt>
                <c:pt idx="130">
                  <c:v>645050</c:v>
                </c:pt>
                <c:pt idx="131">
                  <c:v>645068</c:v>
                </c:pt>
                <c:pt idx="132">
                  <c:v>645080</c:v>
                </c:pt>
                <c:pt idx="133">
                  <c:v>645098</c:v>
                </c:pt>
                <c:pt idx="134">
                  <c:v>645114</c:v>
                </c:pt>
                <c:pt idx="135">
                  <c:v>645134</c:v>
                </c:pt>
                <c:pt idx="136">
                  <c:v>645158</c:v>
                </c:pt>
                <c:pt idx="137">
                  <c:v>645452</c:v>
                </c:pt>
                <c:pt idx="138">
                  <c:v>645470</c:v>
                </c:pt>
                <c:pt idx="139">
                  <c:v>645764</c:v>
                </c:pt>
                <c:pt idx="140">
                  <c:v>646044</c:v>
                </c:pt>
                <c:pt idx="141">
                  <c:v>646058</c:v>
                </c:pt>
                <c:pt idx="142">
                  <c:v>646364</c:v>
                </c:pt>
                <c:pt idx="143">
                  <c:v>646386</c:v>
                </c:pt>
                <c:pt idx="144">
                  <c:v>646400</c:v>
                </c:pt>
                <c:pt idx="145">
                  <c:v>646426</c:v>
                </c:pt>
                <c:pt idx="146">
                  <c:v>646976</c:v>
                </c:pt>
                <c:pt idx="147">
                  <c:v>646990</c:v>
                </c:pt>
                <c:pt idx="148">
                  <c:v>647004</c:v>
                </c:pt>
                <c:pt idx="149">
                  <c:v>647010</c:v>
                </c:pt>
                <c:pt idx="150">
                  <c:v>647014</c:v>
                </c:pt>
                <c:pt idx="151">
                  <c:v>647018</c:v>
                </c:pt>
                <c:pt idx="152">
                  <c:v>647034</c:v>
                </c:pt>
                <c:pt idx="153">
                  <c:v>647046</c:v>
                </c:pt>
                <c:pt idx="154">
                  <c:v>647062</c:v>
                </c:pt>
                <c:pt idx="155">
                  <c:v>647070</c:v>
                </c:pt>
                <c:pt idx="156">
                  <c:v>647082</c:v>
                </c:pt>
                <c:pt idx="157">
                  <c:v>647086</c:v>
                </c:pt>
                <c:pt idx="158">
                  <c:v>647106</c:v>
                </c:pt>
                <c:pt idx="159">
                  <c:v>647116</c:v>
                </c:pt>
                <c:pt idx="160">
                  <c:v>647130</c:v>
                </c:pt>
                <c:pt idx="161">
                  <c:v>647146</c:v>
                </c:pt>
                <c:pt idx="162">
                  <c:v>647412</c:v>
                </c:pt>
                <c:pt idx="163">
                  <c:v>647422</c:v>
                </c:pt>
                <c:pt idx="164">
                  <c:v>647440</c:v>
                </c:pt>
                <c:pt idx="165">
                  <c:v>647458</c:v>
                </c:pt>
                <c:pt idx="166">
                  <c:v>647744</c:v>
                </c:pt>
                <c:pt idx="167">
                  <c:v>647762</c:v>
                </c:pt>
                <c:pt idx="168">
                  <c:v>647778</c:v>
                </c:pt>
                <c:pt idx="169">
                  <c:v>647792</c:v>
                </c:pt>
                <c:pt idx="170">
                  <c:v>647802</c:v>
                </c:pt>
                <c:pt idx="171">
                  <c:v>647814</c:v>
                </c:pt>
                <c:pt idx="172">
                  <c:v>647814</c:v>
                </c:pt>
                <c:pt idx="173">
                  <c:v>647818</c:v>
                </c:pt>
                <c:pt idx="174">
                  <c:v>647832</c:v>
                </c:pt>
                <c:pt idx="175">
                  <c:v>648080</c:v>
                </c:pt>
                <c:pt idx="176">
                  <c:v>648100</c:v>
                </c:pt>
                <c:pt idx="177">
                  <c:v>648392</c:v>
                </c:pt>
                <c:pt idx="178">
                  <c:v>648400</c:v>
                </c:pt>
                <c:pt idx="179">
                  <c:v>648410</c:v>
                </c:pt>
                <c:pt idx="180">
                  <c:v>648416</c:v>
                </c:pt>
                <c:pt idx="181">
                  <c:v>648426</c:v>
                </c:pt>
                <c:pt idx="182">
                  <c:v>648438</c:v>
                </c:pt>
                <c:pt idx="183">
                  <c:v>648454</c:v>
                </c:pt>
                <c:pt idx="184">
                  <c:v>648480</c:v>
                </c:pt>
                <c:pt idx="185">
                  <c:v>648498</c:v>
                </c:pt>
                <c:pt idx="186">
                  <c:v>648520</c:v>
                </c:pt>
                <c:pt idx="187">
                  <c:v>648544</c:v>
                </c:pt>
                <c:pt idx="188">
                  <c:v>648570</c:v>
                </c:pt>
                <c:pt idx="189">
                  <c:v>648594</c:v>
                </c:pt>
                <c:pt idx="190">
                  <c:v>648618</c:v>
                </c:pt>
                <c:pt idx="191">
                  <c:v>648904</c:v>
                </c:pt>
                <c:pt idx="192">
                  <c:v>648922</c:v>
                </c:pt>
                <c:pt idx="193">
                  <c:v>648940</c:v>
                </c:pt>
                <c:pt idx="194">
                  <c:v>648956</c:v>
                </c:pt>
                <c:pt idx="195">
                  <c:v>649254</c:v>
                </c:pt>
                <c:pt idx="196">
                  <c:v>649274</c:v>
                </c:pt>
                <c:pt idx="197">
                  <c:v>649574</c:v>
                </c:pt>
                <c:pt idx="198">
                  <c:v>649592</c:v>
                </c:pt>
                <c:pt idx="199">
                  <c:v>649612</c:v>
                </c:pt>
                <c:pt idx="200">
                  <c:v>649896</c:v>
                </c:pt>
                <c:pt idx="201">
                  <c:v>650210</c:v>
                </c:pt>
                <c:pt idx="202">
                  <c:v>651074</c:v>
                </c:pt>
                <c:pt idx="203">
                  <c:v>651088</c:v>
                </c:pt>
                <c:pt idx="204">
                  <c:v>651108</c:v>
                </c:pt>
                <c:pt idx="205">
                  <c:v>651986</c:v>
                </c:pt>
                <c:pt idx="206">
                  <c:v>652302</c:v>
                </c:pt>
                <c:pt idx="207">
                  <c:v>652316</c:v>
                </c:pt>
                <c:pt idx="208">
                  <c:v>652612</c:v>
                </c:pt>
                <c:pt idx="209">
                  <c:v>652620</c:v>
                </c:pt>
                <c:pt idx="210">
                  <c:v>653500</c:v>
                </c:pt>
                <c:pt idx="211">
                  <c:v>655544</c:v>
                </c:pt>
                <c:pt idx="212">
                  <c:v>664018</c:v>
                </c:pt>
                <c:pt idx="213">
                  <c:v>851850</c:v>
                </c:pt>
                <c:pt idx="214">
                  <c:v>851850</c:v>
                </c:pt>
                <c:pt idx="215">
                  <c:v>851850</c:v>
                </c:pt>
                <c:pt idx="216">
                  <c:v>851854</c:v>
                </c:pt>
                <c:pt idx="217">
                  <c:v>851858</c:v>
                </c:pt>
                <c:pt idx="218">
                  <c:v>851866</c:v>
                </c:pt>
                <c:pt idx="219">
                  <c:v>851870</c:v>
                </c:pt>
                <c:pt idx="220">
                  <c:v>851878</c:v>
                </c:pt>
                <c:pt idx="221">
                  <c:v>851888</c:v>
                </c:pt>
                <c:pt idx="222">
                  <c:v>851900</c:v>
                </c:pt>
                <c:pt idx="223">
                  <c:v>851912</c:v>
                </c:pt>
                <c:pt idx="224">
                  <c:v>851924</c:v>
                </c:pt>
                <c:pt idx="225">
                  <c:v>851940</c:v>
                </c:pt>
                <c:pt idx="226">
                  <c:v>851956</c:v>
                </c:pt>
                <c:pt idx="227">
                  <c:v>851972</c:v>
                </c:pt>
                <c:pt idx="228">
                  <c:v>851990</c:v>
                </c:pt>
                <c:pt idx="229">
                  <c:v>852008</c:v>
                </c:pt>
                <c:pt idx="230">
                  <c:v>852300</c:v>
                </c:pt>
                <c:pt idx="231">
                  <c:v>852578</c:v>
                </c:pt>
                <c:pt idx="232">
                  <c:v>852596</c:v>
                </c:pt>
                <c:pt idx="233">
                  <c:v>854496</c:v>
                </c:pt>
                <c:pt idx="234">
                  <c:v>854516</c:v>
                </c:pt>
                <c:pt idx="235">
                  <c:v>854538</c:v>
                </c:pt>
                <c:pt idx="236">
                  <c:v>854558</c:v>
                </c:pt>
                <c:pt idx="237">
                  <c:v>854564</c:v>
                </c:pt>
                <c:pt idx="238">
                  <c:v>854584</c:v>
                </c:pt>
                <c:pt idx="239">
                  <c:v>854606</c:v>
                </c:pt>
                <c:pt idx="240">
                  <c:v>854884</c:v>
                </c:pt>
                <c:pt idx="241">
                  <c:v>854894</c:v>
                </c:pt>
                <c:pt idx="242">
                  <c:v>854902</c:v>
                </c:pt>
                <c:pt idx="243">
                  <c:v>854914</c:v>
                </c:pt>
                <c:pt idx="244">
                  <c:v>854924</c:v>
                </c:pt>
                <c:pt idx="245">
                  <c:v>854944</c:v>
                </c:pt>
                <c:pt idx="246">
                  <c:v>855716</c:v>
                </c:pt>
                <c:pt idx="247">
                  <c:v>864172</c:v>
                </c:pt>
                <c:pt idx="248">
                  <c:v>881464</c:v>
                </c:pt>
                <c:pt idx="249">
                  <c:v>881780</c:v>
                </c:pt>
                <c:pt idx="250">
                  <c:v>882076</c:v>
                </c:pt>
                <c:pt idx="251">
                  <c:v>882356</c:v>
                </c:pt>
                <c:pt idx="252">
                  <c:v>1070066</c:v>
                </c:pt>
                <c:pt idx="253">
                  <c:v>1070066</c:v>
                </c:pt>
                <c:pt idx="254">
                  <c:v>1070066</c:v>
                </c:pt>
                <c:pt idx="255">
                  <c:v>1070070</c:v>
                </c:pt>
                <c:pt idx="256">
                  <c:v>1070074</c:v>
                </c:pt>
                <c:pt idx="257">
                  <c:v>1070078</c:v>
                </c:pt>
                <c:pt idx="258">
                  <c:v>1070078</c:v>
                </c:pt>
                <c:pt idx="259">
                  <c:v>1070082</c:v>
                </c:pt>
                <c:pt idx="260">
                  <c:v>1070086</c:v>
                </c:pt>
                <c:pt idx="261">
                  <c:v>1070094</c:v>
                </c:pt>
                <c:pt idx="262">
                  <c:v>1070100</c:v>
                </c:pt>
                <c:pt idx="263">
                  <c:v>1070104</c:v>
                </c:pt>
                <c:pt idx="264">
                  <c:v>1070112</c:v>
                </c:pt>
                <c:pt idx="265">
                  <c:v>1070118</c:v>
                </c:pt>
                <c:pt idx="266">
                  <c:v>1070132</c:v>
                </c:pt>
                <c:pt idx="267">
                  <c:v>1070142</c:v>
                </c:pt>
                <c:pt idx="268">
                  <c:v>1070150</c:v>
                </c:pt>
                <c:pt idx="269">
                  <c:v>1070154</c:v>
                </c:pt>
                <c:pt idx="270">
                  <c:v>1070164</c:v>
                </c:pt>
                <c:pt idx="271">
                  <c:v>1070174</c:v>
                </c:pt>
                <c:pt idx="272">
                  <c:v>1070178</c:v>
                </c:pt>
                <c:pt idx="273">
                  <c:v>1070184</c:v>
                </c:pt>
                <c:pt idx="274">
                  <c:v>1070188</c:v>
                </c:pt>
                <c:pt idx="275">
                  <c:v>1070204</c:v>
                </c:pt>
                <c:pt idx="276">
                  <c:v>1070222</c:v>
                </c:pt>
                <c:pt idx="277">
                  <c:v>1070236</c:v>
                </c:pt>
                <c:pt idx="278">
                  <c:v>1070246</c:v>
                </c:pt>
                <c:pt idx="279">
                  <c:v>1070262</c:v>
                </c:pt>
                <c:pt idx="280">
                  <c:v>1070574</c:v>
                </c:pt>
                <c:pt idx="281">
                  <c:v>1070886</c:v>
                </c:pt>
                <c:pt idx="282">
                  <c:v>1070900</c:v>
                </c:pt>
                <c:pt idx="283">
                  <c:v>1070916</c:v>
                </c:pt>
                <c:pt idx="284">
                  <c:v>1071228</c:v>
                </c:pt>
                <c:pt idx="285">
                  <c:v>1071240</c:v>
                </c:pt>
                <c:pt idx="286">
                  <c:v>1071256</c:v>
                </c:pt>
                <c:pt idx="287">
                  <c:v>1071550</c:v>
                </c:pt>
                <c:pt idx="288">
                  <c:v>1071564</c:v>
                </c:pt>
                <c:pt idx="289">
                  <c:v>1071584</c:v>
                </c:pt>
                <c:pt idx="290">
                  <c:v>1071860</c:v>
                </c:pt>
                <c:pt idx="291">
                  <c:v>1071866</c:v>
                </c:pt>
                <c:pt idx="292">
                  <c:v>1071876</c:v>
                </c:pt>
                <c:pt idx="293">
                  <c:v>1072156</c:v>
                </c:pt>
                <c:pt idx="294">
                  <c:v>1076300</c:v>
                </c:pt>
                <c:pt idx="295">
                  <c:v>1076320</c:v>
                </c:pt>
                <c:pt idx="296">
                  <c:v>1076326</c:v>
                </c:pt>
                <c:pt idx="297">
                  <c:v>1076340</c:v>
                </c:pt>
                <c:pt idx="298">
                  <c:v>1076352</c:v>
                </c:pt>
                <c:pt idx="299">
                  <c:v>1076360</c:v>
                </c:pt>
                <c:pt idx="300">
                  <c:v>1076378</c:v>
                </c:pt>
                <c:pt idx="301">
                  <c:v>1076382</c:v>
                </c:pt>
                <c:pt idx="302">
                  <c:v>1076390</c:v>
                </c:pt>
                <c:pt idx="303">
                  <c:v>1076400</c:v>
                </c:pt>
                <c:pt idx="304">
                  <c:v>1076412</c:v>
                </c:pt>
                <c:pt idx="305">
                  <c:v>1076424</c:v>
                </c:pt>
                <c:pt idx="306">
                  <c:v>1076438</c:v>
                </c:pt>
                <c:pt idx="307">
                  <c:v>1076458</c:v>
                </c:pt>
                <c:pt idx="308">
                  <c:v>1076742</c:v>
                </c:pt>
                <c:pt idx="309">
                  <c:v>1076756</c:v>
                </c:pt>
                <c:pt idx="310">
                  <c:v>1076774</c:v>
                </c:pt>
                <c:pt idx="311">
                  <c:v>1076786</c:v>
                </c:pt>
                <c:pt idx="312">
                  <c:v>1076796</c:v>
                </c:pt>
                <c:pt idx="313">
                  <c:v>1076804</c:v>
                </c:pt>
                <c:pt idx="314">
                  <c:v>1076824</c:v>
                </c:pt>
                <c:pt idx="315">
                  <c:v>1076844</c:v>
                </c:pt>
                <c:pt idx="316">
                  <c:v>1076864</c:v>
                </c:pt>
                <c:pt idx="317">
                  <c:v>1076886</c:v>
                </c:pt>
                <c:pt idx="318">
                  <c:v>1076906</c:v>
                </c:pt>
                <c:pt idx="319">
                  <c:v>1076924</c:v>
                </c:pt>
                <c:pt idx="320">
                  <c:v>1076946</c:v>
                </c:pt>
                <c:pt idx="321">
                  <c:v>1076966</c:v>
                </c:pt>
                <c:pt idx="322">
                  <c:v>1076986</c:v>
                </c:pt>
                <c:pt idx="323">
                  <c:v>1077010</c:v>
                </c:pt>
                <c:pt idx="324">
                  <c:v>1077030</c:v>
                </c:pt>
                <c:pt idx="325">
                  <c:v>1077052</c:v>
                </c:pt>
                <c:pt idx="326">
                  <c:v>1077286</c:v>
                </c:pt>
                <c:pt idx="327">
                  <c:v>1077296</c:v>
                </c:pt>
                <c:pt idx="328">
                  <c:v>1077316</c:v>
                </c:pt>
                <c:pt idx="329">
                  <c:v>1077330</c:v>
                </c:pt>
                <c:pt idx="330">
                  <c:v>1078166</c:v>
                </c:pt>
                <c:pt idx="331">
                  <c:v>1078176</c:v>
                </c:pt>
                <c:pt idx="332">
                  <c:v>1078192</c:v>
                </c:pt>
                <c:pt idx="333">
                  <c:v>1078214</c:v>
                </c:pt>
                <c:pt idx="334">
                  <c:v>1078240</c:v>
                </c:pt>
                <c:pt idx="335">
                  <c:v>1078264</c:v>
                </c:pt>
                <c:pt idx="336">
                  <c:v>1078542</c:v>
                </c:pt>
                <c:pt idx="337">
                  <c:v>1078552</c:v>
                </c:pt>
                <c:pt idx="338">
                  <c:v>1078574</c:v>
                </c:pt>
                <c:pt idx="339">
                  <c:v>1078890</c:v>
                </c:pt>
                <c:pt idx="340">
                  <c:v>1079204</c:v>
                </c:pt>
                <c:pt idx="341">
                  <c:v>1083300</c:v>
                </c:pt>
                <c:pt idx="342">
                  <c:v>1083312</c:v>
                </c:pt>
                <c:pt idx="343">
                  <c:v>1083316</c:v>
                </c:pt>
                <c:pt idx="344">
                  <c:v>1083332</c:v>
                </c:pt>
                <c:pt idx="345">
                  <c:v>1083342</c:v>
                </c:pt>
                <c:pt idx="346">
                  <c:v>1083342</c:v>
                </c:pt>
                <c:pt idx="347">
                  <c:v>1083348</c:v>
                </c:pt>
                <c:pt idx="348">
                  <c:v>1083352</c:v>
                </c:pt>
                <c:pt idx="349">
                  <c:v>1083360</c:v>
                </c:pt>
                <c:pt idx="350">
                  <c:v>1083360</c:v>
                </c:pt>
                <c:pt idx="351">
                  <c:v>1083370</c:v>
                </c:pt>
                <c:pt idx="352">
                  <c:v>1083378</c:v>
                </c:pt>
                <c:pt idx="353">
                  <c:v>1083384</c:v>
                </c:pt>
                <c:pt idx="354">
                  <c:v>1083398</c:v>
                </c:pt>
                <c:pt idx="355">
                  <c:v>1083404</c:v>
                </c:pt>
                <c:pt idx="356">
                  <c:v>1083680</c:v>
                </c:pt>
                <c:pt idx="357">
                  <c:v>1085610</c:v>
                </c:pt>
                <c:pt idx="358">
                  <c:v>1087654</c:v>
                </c:pt>
                <c:pt idx="359">
                  <c:v>1152144</c:v>
                </c:pt>
                <c:pt idx="360">
                  <c:v>1318002</c:v>
                </c:pt>
                <c:pt idx="361">
                  <c:v>1318002</c:v>
                </c:pt>
                <c:pt idx="362">
                  <c:v>1318002</c:v>
                </c:pt>
                <c:pt idx="363">
                  <c:v>1318006</c:v>
                </c:pt>
                <c:pt idx="364">
                  <c:v>1318012</c:v>
                </c:pt>
                <c:pt idx="365">
                  <c:v>1318020</c:v>
                </c:pt>
                <c:pt idx="366">
                  <c:v>1318028</c:v>
                </c:pt>
                <c:pt idx="367">
                  <c:v>1318038</c:v>
                </c:pt>
                <c:pt idx="368">
                  <c:v>1318046</c:v>
                </c:pt>
                <c:pt idx="369">
                  <c:v>1318050</c:v>
                </c:pt>
                <c:pt idx="370">
                  <c:v>1318056</c:v>
                </c:pt>
                <c:pt idx="371">
                  <c:v>1318060</c:v>
                </c:pt>
                <c:pt idx="372">
                  <c:v>1318068</c:v>
                </c:pt>
                <c:pt idx="373">
                  <c:v>1318074</c:v>
                </c:pt>
                <c:pt idx="374">
                  <c:v>1318086</c:v>
                </c:pt>
                <c:pt idx="375">
                  <c:v>1318100</c:v>
                </c:pt>
                <c:pt idx="376">
                  <c:v>1319910</c:v>
                </c:pt>
                <c:pt idx="377">
                  <c:v>1336814</c:v>
                </c:pt>
                <c:pt idx="378">
                  <c:v>1521580</c:v>
                </c:pt>
                <c:pt idx="379">
                  <c:v>1521584</c:v>
                </c:pt>
                <c:pt idx="380">
                  <c:v>1521590</c:v>
                </c:pt>
                <c:pt idx="381">
                  <c:v>1521602</c:v>
                </c:pt>
                <c:pt idx="382">
                  <c:v>1521618</c:v>
                </c:pt>
                <c:pt idx="383">
                  <c:v>1525600</c:v>
                </c:pt>
                <c:pt idx="384">
                  <c:v>1670584</c:v>
                </c:pt>
                <c:pt idx="385">
                  <c:v>1670584</c:v>
                </c:pt>
                <c:pt idx="386">
                  <c:v>1670588</c:v>
                </c:pt>
                <c:pt idx="387">
                  <c:v>1670592</c:v>
                </c:pt>
                <c:pt idx="388">
                  <c:v>1670596</c:v>
                </c:pt>
                <c:pt idx="389">
                  <c:v>1670604</c:v>
                </c:pt>
                <c:pt idx="390">
                  <c:v>1670610</c:v>
                </c:pt>
                <c:pt idx="391">
                  <c:v>1670620</c:v>
                </c:pt>
                <c:pt idx="392">
                  <c:v>1670624</c:v>
                </c:pt>
                <c:pt idx="393">
                  <c:v>1670632</c:v>
                </c:pt>
                <c:pt idx="394">
                  <c:v>1670636</c:v>
                </c:pt>
                <c:pt idx="395">
                  <c:v>1670640</c:v>
                </c:pt>
                <c:pt idx="396">
                  <c:v>1670656</c:v>
                </c:pt>
                <c:pt idx="397">
                  <c:v>1670670</c:v>
                </c:pt>
                <c:pt idx="398">
                  <c:v>1670950</c:v>
                </c:pt>
                <c:pt idx="399">
                  <c:v>1670966</c:v>
                </c:pt>
                <c:pt idx="400">
                  <c:v>1670984</c:v>
                </c:pt>
                <c:pt idx="401">
                  <c:v>1670994</c:v>
                </c:pt>
                <c:pt idx="402">
                  <c:v>1671794</c:v>
                </c:pt>
                <c:pt idx="403">
                  <c:v>1672608</c:v>
                </c:pt>
                <c:pt idx="404">
                  <c:v>1672628</c:v>
                </c:pt>
                <c:pt idx="405">
                  <c:v>1673492</c:v>
                </c:pt>
                <c:pt idx="406">
                  <c:v>1673804</c:v>
                </c:pt>
                <c:pt idx="407">
                  <c:v>1675794</c:v>
                </c:pt>
                <c:pt idx="408">
                  <c:v>1675802</c:v>
                </c:pt>
                <c:pt idx="409">
                  <c:v>1675802</c:v>
                </c:pt>
                <c:pt idx="410">
                  <c:v>1675806</c:v>
                </c:pt>
                <c:pt idx="411">
                  <c:v>1675806</c:v>
                </c:pt>
                <c:pt idx="412">
                  <c:v>1675810</c:v>
                </c:pt>
                <c:pt idx="413">
                  <c:v>1675814</c:v>
                </c:pt>
                <c:pt idx="414">
                  <c:v>1675814</c:v>
                </c:pt>
                <c:pt idx="415">
                  <c:v>1675818</c:v>
                </c:pt>
                <c:pt idx="416">
                  <c:v>1675826</c:v>
                </c:pt>
                <c:pt idx="417">
                  <c:v>1675826</c:v>
                </c:pt>
                <c:pt idx="418">
                  <c:v>1675830</c:v>
                </c:pt>
                <c:pt idx="419">
                  <c:v>1675842</c:v>
                </c:pt>
                <c:pt idx="420">
                  <c:v>1675860</c:v>
                </c:pt>
                <c:pt idx="421">
                  <c:v>1675884</c:v>
                </c:pt>
                <c:pt idx="422">
                  <c:v>1676158</c:v>
                </c:pt>
                <c:pt idx="423">
                  <c:v>1676960</c:v>
                </c:pt>
                <c:pt idx="424">
                  <c:v>1676980</c:v>
                </c:pt>
                <c:pt idx="425">
                  <c:v>1677292</c:v>
                </c:pt>
                <c:pt idx="426">
                  <c:v>1678138</c:v>
                </c:pt>
                <c:pt idx="427">
                  <c:v>1678438</c:v>
                </c:pt>
                <c:pt idx="428">
                  <c:v>1679302</c:v>
                </c:pt>
                <c:pt idx="429">
                  <c:v>1687658</c:v>
                </c:pt>
                <c:pt idx="430">
                  <c:v>1687672</c:v>
                </c:pt>
                <c:pt idx="431">
                  <c:v>1696228</c:v>
                </c:pt>
                <c:pt idx="432">
                  <c:v>1696248</c:v>
                </c:pt>
                <c:pt idx="433">
                  <c:v>1886412</c:v>
                </c:pt>
                <c:pt idx="434">
                  <c:v>1886412</c:v>
                </c:pt>
                <c:pt idx="435">
                  <c:v>1886412</c:v>
                </c:pt>
                <c:pt idx="436">
                  <c:v>1886420</c:v>
                </c:pt>
                <c:pt idx="437">
                  <c:v>1886426</c:v>
                </c:pt>
                <c:pt idx="438">
                  <c:v>1886436</c:v>
                </c:pt>
                <c:pt idx="439">
                  <c:v>1886440</c:v>
                </c:pt>
                <c:pt idx="440">
                  <c:v>1886444</c:v>
                </c:pt>
                <c:pt idx="441">
                  <c:v>1886444</c:v>
                </c:pt>
                <c:pt idx="442">
                  <c:v>1886448</c:v>
                </c:pt>
                <c:pt idx="443">
                  <c:v>1886454</c:v>
                </c:pt>
                <c:pt idx="444">
                  <c:v>1886468</c:v>
                </c:pt>
                <c:pt idx="445">
                  <c:v>1886482</c:v>
                </c:pt>
                <c:pt idx="446">
                  <c:v>1886492</c:v>
                </c:pt>
                <c:pt idx="447">
                  <c:v>1886500</c:v>
                </c:pt>
                <c:pt idx="448">
                  <c:v>1886512</c:v>
                </c:pt>
                <c:pt idx="449">
                  <c:v>1886524</c:v>
                </c:pt>
                <c:pt idx="450">
                  <c:v>1886536</c:v>
                </c:pt>
                <c:pt idx="451">
                  <c:v>1886806</c:v>
                </c:pt>
                <c:pt idx="452">
                  <c:v>1886828</c:v>
                </c:pt>
                <c:pt idx="453">
                  <c:v>1887714</c:v>
                </c:pt>
                <c:pt idx="454">
                  <c:v>1887738</c:v>
                </c:pt>
                <c:pt idx="455">
                  <c:v>1888634</c:v>
                </c:pt>
                <c:pt idx="456">
                  <c:v>1889486</c:v>
                </c:pt>
                <c:pt idx="457">
                  <c:v>1891430</c:v>
                </c:pt>
                <c:pt idx="458">
                  <c:v>1893406</c:v>
                </c:pt>
                <c:pt idx="459">
                  <c:v>1893416</c:v>
                </c:pt>
                <c:pt idx="460">
                  <c:v>1893434</c:v>
                </c:pt>
                <c:pt idx="461">
                  <c:v>1893446</c:v>
                </c:pt>
                <c:pt idx="462">
                  <c:v>1893452</c:v>
                </c:pt>
                <c:pt idx="463">
                  <c:v>1893466</c:v>
                </c:pt>
                <c:pt idx="464">
                  <c:v>1893762</c:v>
                </c:pt>
                <c:pt idx="465">
                  <c:v>1894048</c:v>
                </c:pt>
                <c:pt idx="466">
                  <c:v>1898082</c:v>
                </c:pt>
                <c:pt idx="467">
                  <c:v>1898962</c:v>
                </c:pt>
                <c:pt idx="468">
                  <c:v>1898984</c:v>
                </c:pt>
                <c:pt idx="469">
                  <c:v>1903112</c:v>
                </c:pt>
                <c:pt idx="470">
                  <c:v>1903122</c:v>
                </c:pt>
                <c:pt idx="471">
                  <c:v>1903132</c:v>
                </c:pt>
                <c:pt idx="472">
                  <c:v>1903144</c:v>
                </c:pt>
                <c:pt idx="473">
                  <c:v>1903162</c:v>
                </c:pt>
                <c:pt idx="474">
                  <c:v>1903180</c:v>
                </c:pt>
                <c:pt idx="475">
                  <c:v>1903464</c:v>
                </c:pt>
                <c:pt idx="476">
                  <c:v>1905426</c:v>
                </c:pt>
                <c:pt idx="477">
                  <c:v>1905434</c:v>
                </c:pt>
                <c:pt idx="478">
                  <c:v>1905730</c:v>
                </c:pt>
                <c:pt idx="479">
                  <c:v>1922712</c:v>
                </c:pt>
                <c:pt idx="480">
                  <c:v>1922728</c:v>
                </c:pt>
                <c:pt idx="481">
                  <c:v>1922744</c:v>
                </c:pt>
                <c:pt idx="482">
                  <c:v>1922760</c:v>
                </c:pt>
                <c:pt idx="483">
                  <c:v>1922774</c:v>
                </c:pt>
                <c:pt idx="484">
                  <c:v>1923020</c:v>
                </c:pt>
                <c:pt idx="485">
                  <c:v>1923038</c:v>
                </c:pt>
                <c:pt idx="486">
                  <c:v>1923054</c:v>
                </c:pt>
                <c:pt idx="487">
                  <c:v>1923072</c:v>
                </c:pt>
                <c:pt idx="488">
                  <c:v>1923904</c:v>
                </c:pt>
                <c:pt idx="489">
                  <c:v>1923912</c:v>
                </c:pt>
                <c:pt idx="490">
                  <c:v>1923932</c:v>
                </c:pt>
                <c:pt idx="491">
                  <c:v>1928012</c:v>
                </c:pt>
                <c:pt idx="492">
                  <c:v>1936548</c:v>
                </c:pt>
                <c:pt idx="493">
                  <c:v>1936566</c:v>
                </c:pt>
                <c:pt idx="494">
                  <c:v>1936580</c:v>
                </c:pt>
                <c:pt idx="495">
                  <c:v>1936586</c:v>
                </c:pt>
                <c:pt idx="496">
                  <c:v>1936598</c:v>
                </c:pt>
                <c:pt idx="497">
                  <c:v>1936598</c:v>
                </c:pt>
                <c:pt idx="498">
                  <c:v>1936612</c:v>
                </c:pt>
                <c:pt idx="499">
                  <c:v>1936628</c:v>
                </c:pt>
                <c:pt idx="500">
                  <c:v>1936924</c:v>
                </c:pt>
                <c:pt idx="501">
                  <c:v>1936934</c:v>
                </c:pt>
                <c:pt idx="502">
                  <c:v>1936950</c:v>
                </c:pt>
                <c:pt idx="503">
                  <c:v>1936968</c:v>
                </c:pt>
                <c:pt idx="504">
                  <c:v>1936992</c:v>
                </c:pt>
                <c:pt idx="505">
                  <c:v>1937012</c:v>
                </c:pt>
                <c:pt idx="506">
                  <c:v>1937304</c:v>
                </c:pt>
                <c:pt idx="507">
                  <c:v>1937608</c:v>
                </c:pt>
                <c:pt idx="508">
                  <c:v>1938472</c:v>
                </c:pt>
                <c:pt idx="509">
                  <c:v>1939042</c:v>
                </c:pt>
                <c:pt idx="510">
                  <c:v>1939944</c:v>
                </c:pt>
                <c:pt idx="511">
                  <c:v>1948314</c:v>
                </c:pt>
                <c:pt idx="512">
                  <c:v>2137678</c:v>
                </c:pt>
                <c:pt idx="513">
                  <c:v>2137678</c:v>
                </c:pt>
                <c:pt idx="514">
                  <c:v>2137678</c:v>
                </c:pt>
                <c:pt idx="515">
                  <c:v>2137682</c:v>
                </c:pt>
                <c:pt idx="516">
                  <c:v>2137688</c:v>
                </c:pt>
                <c:pt idx="517">
                  <c:v>2137696</c:v>
                </c:pt>
                <c:pt idx="518">
                  <c:v>2137712</c:v>
                </c:pt>
                <c:pt idx="519">
                  <c:v>2137732</c:v>
                </c:pt>
                <c:pt idx="520">
                  <c:v>2137752</c:v>
                </c:pt>
                <c:pt idx="521">
                  <c:v>2137764</c:v>
                </c:pt>
                <c:pt idx="522">
                  <c:v>2138034</c:v>
                </c:pt>
                <c:pt idx="523">
                  <c:v>2138336</c:v>
                </c:pt>
                <c:pt idx="524">
                  <c:v>2138636</c:v>
                </c:pt>
                <c:pt idx="525">
                  <c:v>2139208</c:v>
                </c:pt>
                <c:pt idx="526">
                  <c:v>2140084</c:v>
                </c:pt>
                <c:pt idx="527">
                  <c:v>2140962</c:v>
                </c:pt>
                <c:pt idx="528">
                  <c:v>2141868</c:v>
                </c:pt>
                <c:pt idx="529">
                  <c:v>2142144</c:v>
                </c:pt>
                <c:pt idx="530">
                  <c:v>2144174</c:v>
                </c:pt>
                <c:pt idx="531">
                  <c:v>2148342</c:v>
                </c:pt>
                <c:pt idx="532">
                  <c:v>2182036</c:v>
                </c:pt>
                <c:pt idx="533">
                  <c:v>2364814</c:v>
                </c:pt>
                <c:pt idx="534">
                  <c:v>2364814</c:v>
                </c:pt>
                <c:pt idx="535">
                  <c:v>2364818</c:v>
                </c:pt>
                <c:pt idx="536">
                  <c:v>2364822</c:v>
                </c:pt>
                <c:pt idx="537">
                  <c:v>2364834</c:v>
                </c:pt>
                <c:pt idx="538">
                  <c:v>2364840</c:v>
                </c:pt>
                <c:pt idx="539">
                  <c:v>2364848</c:v>
                </c:pt>
                <c:pt idx="540">
                  <c:v>2364856</c:v>
                </c:pt>
                <c:pt idx="541">
                  <c:v>2364870</c:v>
                </c:pt>
                <c:pt idx="542">
                  <c:v>2364884</c:v>
                </c:pt>
                <c:pt idx="543">
                  <c:v>2364892</c:v>
                </c:pt>
                <c:pt idx="544">
                  <c:v>2364910</c:v>
                </c:pt>
                <c:pt idx="545">
                  <c:v>2365192</c:v>
                </c:pt>
                <c:pt idx="546">
                  <c:v>2365202</c:v>
                </c:pt>
                <c:pt idx="547">
                  <c:v>2365222</c:v>
                </c:pt>
                <c:pt idx="548">
                  <c:v>2365506</c:v>
                </c:pt>
                <c:pt idx="549">
                  <c:v>2365522</c:v>
                </c:pt>
                <c:pt idx="550">
                  <c:v>2365544</c:v>
                </c:pt>
                <c:pt idx="551">
                  <c:v>2365844</c:v>
                </c:pt>
                <c:pt idx="552">
                  <c:v>2366708</c:v>
                </c:pt>
                <c:pt idx="553">
                  <c:v>2366724</c:v>
                </c:pt>
                <c:pt idx="554">
                  <c:v>2367008</c:v>
                </c:pt>
                <c:pt idx="555">
                  <c:v>2367892</c:v>
                </c:pt>
                <c:pt idx="556">
                  <c:v>2367908</c:v>
                </c:pt>
                <c:pt idx="557">
                  <c:v>2367930</c:v>
                </c:pt>
                <c:pt idx="558">
                  <c:v>2367946</c:v>
                </c:pt>
                <c:pt idx="559">
                  <c:v>2368782</c:v>
                </c:pt>
                <c:pt idx="560">
                  <c:v>2369098</c:v>
                </c:pt>
                <c:pt idx="561">
                  <c:v>2369414</c:v>
                </c:pt>
                <c:pt idx="562">
                  <c:v>2371444</c:v>
                </c:pt>
                <c:pt idx="563">
                  <c:v>2379948</c:v>
                </c:pt>
                <c:pt idx="564">
                  <c:v>2379966</c:v>
                </c:pt>
                <c:pt idx="565">
                  <c:v>2381966</c:v>
                </c:pt>
                <c:pt idx="566">
                  <c:v>2381990</c:v>
                </c:pt>
                <c:pt idx="567">
                  <c:v>2399080</c:v>
                </c:pt>
                <c:pt idx="568">
                  <c:v>2586894</c:v>
                </c:pt>
                <c:pt idx="569">
                  <c:v>2586894</c:v>
                </c:pt>
                <c:pt idx="570">
                  <c:v>2586898</c:v>
                </c:pt>
                <c:pt idx="571">
                  <c:v>2586898</c:v>
                </c:pt>
                <c:pt idx="572">
                  <c:v>2586898</c:v>
                </c:pt>
                <c:pt idx="573">
                  <c:v>2586898</c:v>
                </c:pt>
                <c:pt idx="574">
                  <c:v>2586898</c:v>
                </c:pt>
                <c:pt idx="575">
                  <c:v>2586902</c:v>
                </c:pt>
                <c:pt idx="576">
                  <c:v>2586912</c:v>
                </c:pt>
                <c:pt idx="577">
                  <c:v>2586920</c:v>
                </c:pt>
                <c:pt idx="578">
                  <c:v>2586938</c:v>
                </c:pt>
                <c:pt idx="579">
                  <c:v>2586942</c:v>
                </c:pt>
                <c:pt idx="580">
                  <c:v>2586954</c:v>
                </c:pt>
                <c:pt idx="581">
                  <c:v>2586968</c:v>
                </c:pt>
                <c:pt idx="582">
                  <c:v>2586992</c:v>
                </c:pt>
                <c:pt idx="583">
                  <c:v>2587276</c:v>
                </c:pt>
                <c:pt idx="584">
                  <c:v>2587288</c:v>
                </c:pt>
                <c:pt idx="585">
                  <c:v>2587604</c:v>
                </c:pt>
                <c:pt idx="586">
                  <c:v>2587618</c:v>
                </c:pt>
                <c:pt idx="587">
                  <c:v>2587920</c:v>
                </c:pt>
                <c:pt idx="588">
                  <c:v>2588804</c:v>
                </c:pt>
                <c:pt idx="589">
                  <c:v>2589672</c:v>
                </c:pt>
                <c:pt idx="590">
                  <c:v>2591664</c:v>
                </c:pt>
                <c:pt idx="591">
                  <c:v>2595956</c:v>
                </c:pt>
                <c:pt idx="592">
                  <c:v>2600152</c:v>
                </c:pt>
                <c:pt idx="593">
                  <c:v>2788954</c:v>
                </c:pt>
                <c:pt idx="594">
                  <c:v>2788954</c:v>
                </c:pt>
                <c:pt idx="595">
                  <c:v>2788958</c:v>
                </c:pt>
                <c:pt idx="596">
                  <c:v>2788958</c:v>
                </c:pt>
                <c:pt idx="597">
                  <c:v>2788958</c:v>
                </c:pt>
                <c:pt idx="598">
                  <c:v>2788962</c:v>
                </c:pt>
                <c:pt idx="599">
                  <c:v>2788968</c:v>
                </c:pt>
                <c:pt idx="600">
                  <c:v>2788980</c:v>
                </c:pt>
                <c:pt idx="601">
                  <c:v>2788984</c:v>
                </c:pt>
                <c:pt idx="602">
                  <c:v>2788992</c:v>
                </c:pt>
                <c:pt idx="603">
                  <c:v>2789002</c:v>
                </c:pt>
                <c:pt idx="604">
                  <c:v>2789024</c:v>
                </c:pt>
                <c:pt idx="605">
                  <c:v>2789050</c:v>
                </c:pt>
                <c:pt idx="606">
                  <c:v>2789348</c:v>
                </c:pt>
                <c:pt idx="607">
                  <c:v>2789360</c:v>
                </c:pt>
                <c:pt idx="608">
                  <c:v>2789376</c:v>
                </c:pt>
                <c:pt idx="609">
                  <c:v>2789390</c:v>
                </c:pt>
                <c:pt idx="610">
                  <c:v>2789408</c:v>
                </c:pt>
                <c:pt idx="611">
                  <c:v>2789422</c:v>
                </c:pt>
                <c:pt idx="612">
                  <c:v>2789728</c:v>
                </c:pt>
                <c:pt idx="613">
                  <c:v>2789736</c:v>
                </c:pt>
                <c:pt idx="614">
                  <c:v>2789746</c:v>
                </c:pt>
                <c:pt idx="615">
                  <c:v>2789758</c:v>
                </c:pt>
                <c:pt idx="616">
                  <c:v>2789776</c:v>
                </c:pt>
                <c:pt idx="617">
                  <c:v>2789796</c:v>
                </c:pt>
                <c:pt idx="618">
                  <c:v>2790092</c:v>
                </c:pt>
                <c:pt idx="619">
                  <c:v>2790106</c:v>
                </c:pt>
                <c:pt idx="620">
                  <c:v>2790120</c:v>
                </c:pt>
                <c:pt idx="621">
                  <c:v>2790136</c:v>
                </c:pt>
                <c:pt idx="622">
                  <c:v>2790164</c:v>
                </c:pt>
                <c:pt idx="623">
                  <c:v>2790450</c:v>
                </c:pt>
                <c:pt idx="624">
                  <c:v>2791290</c:v>
                </c:pt>
                <c:pt idx="625">
                  <c:v>2791616</c:v>
                </c:pt>
                <c:pt idx="626">
                  <c:v>2795934</c:v>
                </c:pt>
                <c:pt idx="627">
                  <c:v>2813148</c:v>
                </c:pt>
                <c:pt idx="628">
                  <c:v>2878320</c:v>
                </c:pt>
                <c:pt idx="629">
                  <c:v>2878340</c:v>
                </c:pt>
                <c:pt idx="630">
                  <c:v>2878356</c:v>
                </c:pt>
                <c:pt idx="631">
                  <c:v>2878360</c:v>
                </c:pt>
                <c:pt idx="632">
                  <c:v>2878370</c:v>
                </c:pt>
                <c:pt idx="633">
                  <c:v>2878376</c:v>
                </c:pt>
                <c:pt idx="634">
                  <c:v>2878384</c:v>
                </c:pt>
                <c:pt idx="635">
                  <c:v>2878392</c:v>
                </c:pt>
                <c:pt idx="636">
                  <c:v>2878392</c:v>
                </c:pt>
                <c:pt idx="637">
                  <c:v>2878398</c:v>
                </c:pt>
                <c:pt idx="638">
                  <c:v>2878410</c:v>
                </c:pt>
                <c:pt idx="639">
                  <c:v>2878422</c:v>
                </c:pt>
                <c:pt idx="640">
                  <c:v>2878436</c:v>
                </c:pt>
                <c:pt idx="641">
                  <c:v>2878450</c:v>
                </c:pt>
                <c:pt idx="642">
                  <c:v>2879206</c:v>
                </c:pt>
                <c:pt idx="643">
                  <c:v>2879216</c:v>
                </c:pt>
                <c:pt idx="644">
                  <c:v>2879234</c:v>
                </c:pt>
                <c:pt idx="645">
                  <c:v>2879244</c:v>
                </c:pt>
                <c:pt idx="646">
                  <c:v>2879252</c:v>
                </c:pt>
                <c:pt idx="647">
                  <c:v>2879264</c:v>
                </c:pt>
                <c:pt idx="648">
                  <c:v>2879564</c:v>
                </c:pt>
                <c:pt idx="649">
                  <c:v>2879876</c:v>
                </c:pt>
                <c:pt idx="650">
                  <c:v>2881804</c:v>
                </c:pt>
                <c:pt idx="651">
                  <c:v>2883764</c:v>
                </c:pt>
                <c:pt idx="652">
                  <c:v>2883782</c:v>
                </c:pt>
                <c:pt idx="653">
                  <c:v>2884084</c:v>
                </c:pt>
                <c:pt idx="654">
                  <c:v>2884384</c:v>
                </c:pt>
                <c:pt idx="655">
                  <c:v>2886380</c:v>
                </c:pt>
                <c:pt idx="656">
                  <c:v>2950780</c:v>
                </c:pt>
                <c:pt idx="657">
                  <c:v>2950798</c:v>
                </c:pt>
                <c:pt idx="658">
                  <c:v>2950808</c:v>
                </c:pt>
                <c:pt idx="659">
                  <c:v>2950826</c:v>
                </c:pt>
                <c:pt idx="660">
                  <c:v>2950850</c:v>
                </c:pt>
                <c:pt idx="661">
                  <c:v>2950860</c:v>
                </c:pt>
                <c:pt idx="662">
                  <c:v>2950872</c:v>
                </c:pt>
                <c:pt idx="663">
                  <c:v>2950880</c:v>
                </c:pt>
                <c:pt idx="664">
                  <c:v>2950900</c:v>
                </c:pt>
                <c:pt idx="665">
                  <c:v>2950914</c:v>
                </c:pt>
                <c:pt idx="666">
                  <c:v>2950928</c:v>
                </c:pt>
                <c:pt idx="667">
                  <c:v>2950944</c:v>
                </c:pt>
                <c:pt idx="668">
                  <c:v>2951188</c:v>
                </c:pt>
                <c:pt idx="669">
                  <c:v>2951192</c:v>
                </c:pt>
                <c:pt idx="670">
                  <c:v>2951206</c:v>
                </c:pt>
                <c:pt idx="671">
                  <c:v>2951226</c:v>
                </c:pt>
                <c:pt idx="672">
                  <c:v>2951246</c:v>
                </c:pt>
                <c:pt idx="673">
                  <c:v>2951546</c:v>
                </c:pt>
                <c:pt idx="674">
                  <c:v>2951562</c:v>
                </c:pt>
                <c:pt idx="675">
                  <c:v>2951588</c:v>
                </c:pt>
                <c:pt idx="676">
                  <c:v>2951618</c:v>
                </c:pt>
                <c:pt idx="677">
                  <c:v>2951646</c:v>
                </c:pt>
                <c:pt idx="678">
                  <c:v>2951936</c:v>
                </c:pt>
                <c:pt idx="679">
                  <c:v>2952258</c:v>
                </c:pt>
                <c:pt idx="680">
                  <c:v>2952270</c:v>
                </c:pt>
                <c:pt idx="681">
                  <c:v>2952286</c:v>
                </c:pt>
                <c:pt idx="682">
                  <c:v>2952304</c:v>
                </c:pt>
                <c:pt idx="683">
                  <c:v>2952330</c:v>
                </c:pt>
                <c:pt idx="684">
                  <c:v>2952358</c:v>
                </c:pt>
                <c:pt idx="685">
                  <c:v>2952376</c:v>
                </c:pt>
                <c:pt idx="686">
                  <c:v>2953178</c:v>
                </c:pt>
                <c:pt idx="687">
                  <c:v>2953490</c:v>
                </c:pt>
                <c:pt idx="688">
                  <c:v>2953510</c:v>
                </c:pt>
                <c:pt idx="689">
                  <c:v>2953526</c:v>
                </c:pt>
                <c:pt idx="690">
                  <c:v>2953546</c:v>
                </c:pt>
                <c:pt idx="691">
                  <c:v>2953560</c:v>
                </c:pt>
                <c:pt idx="692">
                  <c:v>2953576</c:v>
                </c:pt>
                <c:pt idx="693">
                  <c:v>2953594</c:v>
                </c:pt>
                <c:pt idx="694">
                  <c:v>2953614</c:v>
                </c:pt>
                <c:pt idx="695">
                  <c:v>2953630</c:v>
                </c:pt>
                <c:pt idx="696">
                  <c:v>2953914</c:v>
                </c:pt>
                <c:pt idx="697">
                  <c:v>2953934</c:v>
                </c:pt>
                <c:pt idx="698">
                  <c:v>2954814</c:v>
                </c:pt>
                <c:pt idx="699">
                  <c:v>2954832</c:v>
                </c:pt>
                <c:pt idx="700">
                  <c:v>2954850</c:v>
                </c:pt>
                <c:pt idx="701">
                  <c:v>2958856</c:v>
                </c:pt>
                <c:pt idx="702">
                  <c:v>2960878</c:v>
                </c:pt>
                <c:pt idx="703">
                  <c:v>2965116</c:v>
                </c:pt>
                <c:pt idx="704">
                  <c:v>2973844</c:v>
                </c:pt>
                <c:pt idx="705">
                  <c:v>2973860</c:v>
                </c:pt>
                <c:pt idx="706">
                  <c:v>2973872</c:v>
                </c:pt>
                <c:pt idx="707">
                  <c:v>2973884</c:v>
                </c:pt>
                <c:pt idx="708">
                  <c:v>2973896</c:v>
                </c:pt>
                <c:pt idx="709">
                  <c:v>2973900</c:v>
                </c:pt>
                <c:pt idx="710">
                  <c:v>2973910</c:v>
                </c:pt>
                <c:pt idx="711">
                  <c:v>2973916</c:v>
                </c:pt>
                <c:pt idx="712">
                  <c:v>2973926</c:v>
                </c:pt>
                <c:pt idx="713">
                  <c:v>2973926</c:v>
                </c:pt>
                <c:pt idx="714">
                  <c:v>2973936</c:v>
                </c:pt>
                <c:pt idx="715">
                  <c:v>2973948</c:v>
                </c:pt>
                <c:pt idx="716">
                  <c:v>2973954</c:v>
                </c:pt>
                <c:pt idx="717">
                  <c:v>2973966</c:v>
                </c:pt>
                <c:pt idx="718">
                  <c:v>2973976</c:v>
                </c:pt>
                <c:pt idx="719">
                  <c:v>2973990</c:v>
                </c:pt>
                <c:pt idx="720">
                  <c:v>2974258</c:v>
                </c:pt>
                <c:pt idx="721">
                  <c:v>2974274</c:v>
                </c:pt>
                <c:pt idx="722">
                  <c:v>2974290</c:v>
                </c:pt>
                <c:pt idx="723">
                  <c:v>2974312</c:v>
                </c:pt>
                <c:pt idx="724">
                  <c:v>2974316</c:v>
                </c:pt>
                <c:pt idx="725">
                  <c:v>2974328</c:v>
                </c:pt>
                <c:pt idx="726">
                  <c:v>2974346</c:v>
                </c:pt>
                <c:pt idx="727">
                  <c:v>2974360</c:v>
                </c:pt>
                <c:pt idx="728">
                  <c:v>2974642</c:v>
                </c:pt>
                <c:pt idx="729">
                  <c:v>2975474</c:v>
                </c:pt>
                <c:pt idx="730">
                  <c:v>2975494</c:v>
                </c:pt>
                <c:pt idx="731">
                  <c:v>2976362</c:v>
                </c:pt>
                <c:pt idx="732">
                  <c:v>2977246</c:v>
                </c:pt>
                <c:pt idx="733">
                  <c:v>2977260</c:v>
                </c:pt>
                <c:pt idx="734">
                  <c:v>2977564</c:v>
                </c:pt>
                <c:pt idx="735">
                  <c:v>2977582</c:v>
                </c:pt>
                <c:pt idx="736">
                  <c:v>2977590</c:v>
                </c:pt>
                <c:pt idx="737">
                  <c:v>2977602</c:v>
                </c:pt>
                <c:pt idx="738">
                  <c:v>2977614</c:v>
                </c:pt>
                <c:pt idx="739">
                  <c:v>2977632</c:v>
                </c:pt>
                <c:pt idx="740">
                  <c:v>2977644</c:v>
                </c:pt>
                <c:pt idx="741">
                  <c:v>2977658</c:v>
                </c:pt>
                <c:pt idx="742">
                  <c:v>2977672</c:v>
                </c:pt>
                <c:pt idx="743">
                  <c:v>2978532</c:v>
                </c:pt>
                <c:pt idx="744">
                  <c:v>2978550</c:v>
                </c:pt>
                <c:pt idx="745">
                  <c:v>2978572</c:v>
                </c:pt>
                <c:pt idx="746">
                  <c:v>2978578</c:v>
                </c:pt>
                <c:pt idx="747">
                  <c:v>2978594</c:v>
                </c:pt>
                <c:pt idx="748">
                  <c:v>2978612</c:v>
                </c:pt>
                <c:pt idx="749">
                  <c:v>2978632</c:v>
                </c:pt>
                <c:pt idx="750">
                  <c:v>2978648</c:v>
                </c:pt>
                <c:pt idx="751">
                  <c:v>2978662</c:v>
                </c:pt>
                <c:pt idx="752">
                  <c:v>2978684</c:v>
                </c:pt>
                <c:pt idx="753">
                  <c:v>2978954</c:v>
                </c:pt>
                <c:pt idx="754">
                  <c:v>2978978</c:v>
                </c:pt>
                <c:pt idx="755">
                  <c:v>2978994</c:v>
                </c:pt>
                <c:pt idx="756">
                  <c:v>2979010</c:v>
                </c:pt>
                <c:pt idx="757">
                  <c:v>2979024</c:v>
                </c:pt>
                <c:pt idx="758">
                  <c:v>2979334</c:v>
                </c:pt>
                <c:pt idx="759">
                  <c:v>2979350</c:v>
                </c:pt>
                <c:pt idx="760">
                  <c:v>2979662</c:v>
                </c:pt>
                <c:pt idx="761">
                  <c:v>2980482</c:v>
                </c:pt>
                <c:pt idx="762">
                  <c:v>2980496</c:v>
                </c:pt>
                <c:pt idx="763">
                  <c:v>2980504</c:v>
                </c:pt>
                <c:pt idx="764">
                  <c:v>2980806</c:v>
                </c:pt>
                <c:pt idx="765">
                  <c:v>2980820</c:v>
                </c:pt>
                <c:pt idx="766">
                  <c:v>2981684</c:v>
                </c:pt>
                <c:pt idx="767">
                  <c:v>2985792</c:v>
                </c:pt>
                <c:pt idx="768">
                  <c:v>2985810</c:v>
                </c:pt>
                <c:pt idx="769">
                  <c:v>2985824</c:v>
                </c:pt>
                <c:pt idx="770">
                  <c:v>2986624</c:v>
                </c:pt>
                <c:pt idx="771">
                  <c:v>2986638</c:v>
                </c:pt>
                <c:pt idx="772">
                  <c:v>2986652</c:v>
                </c:pt>
                <c:pt idx="773">
                  <c:v>2990814</c:v>
                </c:pt>
                <c:pt idx="774">
                  <c:v>2999430</c:v>
                </c:pt>
                <c:pt idx="775">
                  <c:v>2999442</c:v>
                </c:pt>
                <c:pt idx="776">
                  <c:v>3000274</c:v>
                </c:pt>
                <c:pt idx="777">
                  <c:v>3000288</c:v>
                </c:pt>
                <c:pt idx="778">
                  <c:v>3000294</c:v>
                </c:pt>
                <c:pt idx="779">
                  <c:v>3000302</c:v>
                </c:pt>
                <c:pt idx="780">
                  <c:v>3000314</c:v>
                </c:pt>
                <c:pt idx="781">
                  <c:v>3000324</c:v>
                </c:pt>
                <c:pt idx="782">
                  <c:v>3000338</c:v>
                </c:pt>
                <c:pt idx="783">
                  <c:v>3000352</c:v>
                </c:pt>
                <c:pt idx="784">
                  <c:v>3000372</c:v>
                </c:pt>
                <c:pt idx="785">
                  <c:v>3000382</c:v>
                </c:pt>
                <c:pt idx="786">
                  <c:v>3000390</c:v>
                </c:pt>
                <c:pt idx="787">
                  <c:v>3000402</c:v>
                </c:pt>
                <c:pt idx="788">
                  <c:v>3000408</c:v>
                </c:pt>
                <c:pt idx="789">
                  <c:v>3000420</c:v>
                </c:pt>
                <c:pt idx="790">
                  <c:v>3000434</c:v>
                </c:pt>
                <c:pt idx="791">
                  <c:v>3000456</c:v>
                </c:pt>
                <c:pt idx="792">
                  <c:v>3000726</c:v>
                </c:pt>
                <c:pt idx="793">
                  <c:v>3000748</c:v>
                </c:pt>
                <c:pt idx="794">
                  <c:v>3001628</c:v>
                </c:pt>
                <c:pt idx="795">
                  <c:v>3003640</c:v>
                </c:pt>
                <c:pt idx="796">
                  <c:v>3003654</c:v>
                </c:pt>
                <c:pt idx="797">
                  <c:v>3007924</c:v>
                </c:pt>
                <c:pt idx="798">
                  <c:v>3196776</c:v>
                </c:pt>
                <c:pt idx="799">
                  <c:v>3196776</c:v>
                </c:pt>
                <c:pt idx="800">
                  <c:v>3196780</c:v>
                </c:pt>
                <c:pt idx="801">
                  <c:v>3196780</c:v>
                </c:pt>
                <c:pt idx="802">
                  <c:v>3196784</c:v>
                </c:pt>
                <c:pt idx="803">
                  <c:v>3196788</c:v>
                </c:pt>
                <c:pt idx="804">
                  <c:v>3196788</c:v>
                </c:pt>
                <c:pt idx="805">
                  <c:v>3196788</c:v>
                </c:pt>
                <c:pt idx="806">
                  <c:v>3196792</c:v>
                </c:pt>
                <c:pt idx="807">
                  <c:v>3196796</c:v>
                </c:pt>
                <c:pt idx="808">
                  <c:v>3196804</c:v>
                </c:pt>
                <c:pt idx="809">
                  <c:v>3196808</c:v>
                </c:pt>
                <c:pt idx="810">
                  <c:v>3196816</c:v>
                </c:pt>
                <c:pt idx="811">
                  <c:v>3196828</c:v>
                </c:pt>
                <c:pt idx="812">
                  <c:v>3196828</c:v>
                </c:pt>
                <c:pt idx="813">
                  <c:v>3196838</c:v>
                </c:pt>
                <c:pt idx="814">
                  <c:v>3196850</c:v>
                </c:pt>
                <c:pt idx="815">
                  <c:v>3196856</c:v>
                </c:pt>
                <c:pt idx="816">
                  <c:v>3196866</c:v>
                </c:pt>
                <c:pt idx="817">
                  <c:v>3196878</c:v>
                </c:pt>
                <c:pt idx="818">
                  <c:v>3196888</c:v>
                </c:pt>
                <c:pt idx="819">
                  <c:v>3196898</c:v>
                </c:pt>
                <c:pt idx="820">
                  <c:v>3196918</c:v>
                </c:pt>
                <c:pt idx="821">
                  <c:v>3196936</c:v>
                </c:pt>
                <c:pt idx="822">
                  <c:v>3196952</c:v>
                </c:pt>
                <c:pt idx="823">
                  <c:v>3197228</c:v>
                </c:pt>
                <c:pt idx="824">
                  <c:v>3197236</c:v>
                </c:pt>
                <c:pt idx="825">
                  <c:v>3197246</c:v>
                </c:pt>
                <c:pt idx="826">
                  <c:v>3197560</c:v>
                </c:pt>
                <c:pt idx="827">
                  <c:v>3197582</c:v>
                </c:pt>
                <c:pt idx="828">
                  <c:v>3197862</c:v>
                </c:pt>
                <c:pt idx="829">
                  <c:v>3201892</c:v>
                </c:pt>
                <c:pt idx="830">
                  <c:v>3218906</c:v>
                </c:pt>
                <c:pt idx="831">
                  <c:v>3218928</c:v>
                </c:pt>
                <c:pt idx="832">
                  <c:v>3227654</c:v>
                </c:pt>
                <c:pt idx="833">
                  <c:v>3236340</c:v>
                </c:pt>
                <c:pt idx="834">
                  <c:v>3301800</c:v>
                </c:pt>
                <c:pt idx="835">
                  <c:v>3458366</c:v>
                </c:pt>
                <c:pt idx="836">
                  <c:v>3458366</c:v>
                </c:pt>
                <c:pt idx="837">
                  <c:v>3458366</c:v>
                </c:pt>
                <c:pt idx="838">
                  <c:v>3458366</c:v>
                </c:pt>
                <c:pt idx="839">
                  <c:v>3458370</c:v>
                </c:pt>
                <c:pt idx="840">
                  <c:v>3458378</c:v>
                </c:pt>
                <c:pt idx="841">
                  <c:v>3458386</c:v>
                </c:pt>
                <c:pt idx="842">
                  <c:v>3458386</c:v>
                </c:pt>
                <c:pt idx="843">
                  <c:v>3458400</c:v>
                </c:pt>
                <c:pt idx="844">
                  <c:v>3458408</c:v>
                </c:pt>
                <c:pt idx="845">
                  <c:v>3458412</c:v>
                </c:pt>
                <c:pt idx="846">
                  <c:v>3458424</c:v>
                </c:pt>
                <c:pt idx="847">
                  <c:v>3458440</c:v>
                </c:pt>
                <c:pt idx="848">
                  <c:v>3458456</c:v>
                </c:pt>
                <c:pt idx="849">
                  <c:v>3458462</c:v>
                </c:pt>
                <c:pt idx="850">
                  <c:v>3458482</c:v>
                </c:pt>
                <c:pt idx="851">
                  <c:v>3458758</c:v>
                </c:pt>
                <c:pt idx="852">
                  <c:v>3459544</c:v>
                </c:pt>
                <c:pt idx="853">
                  <c:v>3463654</c:v>
                </c:pt>
                <c:pt idx="854">
                  <c:v>3463666</c:v>
                </c:pt>
                <c:pt idx="855">
                  <c:v>3467808</c:v>
                </c:pt>
                <c:pt idx="856">
                  <c:v>3532040</c:v>
                </c:pt>
                <c:pt idx="857">
                  <c:v>3697220</c:v>
                </c:pt>
                <c:pt idx="858">
                  <c:v>3697220</c:v>
                </c:pt>
                <c:pt idx="859">
                  <c:v>3697220</c:v>
                </c:pt>
                <c:pt idx="860">
                  <c:v>3697224</c:v>
                </c:pt>
                <c:pt idx="861">
                  <c:v>3697230</c:v>
                </c:pt>
                <c:pt idx="862">
                  <c:v>3697236</c:v>
                </c:pt>
                <c:pt idx="863">
                  <c:v>3697242</c:v>
                </c:pt>
                <c:pt idx="864">
                  <c:v>3697254</c:v>
                </c:pt>
                <c:pt idx="865">
                  <c:v>3697272</c:v>
                </c:pt>
                <c:pt idx="866">
                  <c:v>3697286</c:v>
                </c:pt>
                <c:pt idx="867">
                  <c:v>3697300</c:v>
                </c:pt>
                <c:pt idx="868">
                  <c:v>3697580</c:v>
                </c:pt>
                <c:pt idx="869">
                  <c:v>3697596</c:v>
                </c:pt>
                <c:pt idx="870">
                  <c:v>3697896</c:v>
                </c:pt>
                <c:pt idx="871">
                  <c:v>3697908</c:v>
                </c:pt>
                <c:pt idx="872">
                  <c:v>3697916</c:v>
                </c:pt>
                <c:pt idx="873">
                  <c:v>3697926</c:v>
                </c:pt>
                <c:pt idx="874">
                  <c:v>3697944</c:v>
                </c:pt>
                <c:pt idx="875">
                  <c:v>3698230</c:v>
                </c:pt>
                <c:pt idx="876">
                  <c:v>3699094</c:v>
                </c:pt>
                <c:pt idx="877">
                  <c:v>3699390</c:v>
                </c:pt>
                <c:pt idx="878">
                  <c:v>3699404</c:v>
                </c:pt>
                <c:pt idx="879">
                  <c:v>3699414</c:v>
                </c:pt>
                <c:pt idx="880">
                  <c:v>3699428</c:v>
                </c:pt>
                <c:pt idx="881">
                  <c:v>3699438</c:v>
                </c:pt>
                <c:pt idx="882">
                  <c:v>3699736</c:v>
                </c:pt>
                <c:pt idx="883">
                  <c:v>3699742</c:v>
                </c:pt>
                <c:pt idx="884">
                  <c:v>3700026</c:v>
                </c:pt>
                <c:pt idx="885">
                  <c:v>3700038</c:v>
                </c:pt>
                <c:pt idx="886">
                  <c:v>3700350</c:v>
                </c:pt>
                <c:pt idx="887">
                  <c:v>3700366</c:v>
                </c:pt>
                <c:pt idx="888">
                  <c:v>3700374</c:v>
                </c:pt>
                <c:pt idx="889">
                  <c:v>3700382</c:v>
                </c:pt>
                <c:pt idx="890">
                  <c:v>3700386</c:v>
                </c:pt>
                <c:pt idx="891">
                  <c:v>3700394</c:v>
                </c:pt>
                <c:pt idx="892">
                  <c:v>3700394</c:v>
                </c:pt>
                <c:pt idx="893">
                  <c:v>3700406</c:v>
                </c:pt>
                <c:pt idx="894">
                  <c:v>3700428</c:v>
                </c:pt>
                <c:pt idx="895">
                  <c:v>3701284</c:v>
                </c:pt>
                <c:pt idx="896">
                  <c:v>3702154</c:v>
                </c:pt>
                <c:pt idx="897">
                  <c:v>3704162</c:v>
                </c:pt>
                <c:pt idx="898">
                  <c:v>3706190</c:v>
                </c:pt>
                <c:pt idx="899">
                  <c:v>3739802</c:v>
                </c:pt>
                <c:pt idx="900">
                  <c:v>3924366</c:v>
                </c:pt>
                <c:pt idx="901">
                  <c:v>3924366</c:v>
                </c:pt>
                <c:pt idx="902">
                  <c:v>3924370</c:v>
                </c:pt>
                <c:pt idx="903">
                  <c:v>3924374</c:v>
                </c:pt>
                <c:pt idx="904">
                  <c:v>3924386</c:v>
                </c:pt>
                <c:pt idx="905">
                  <c:v>3924392</c:v>
                </c:pt>
                <c:pt idx="906">
                  <c:v>3924402</c:v>
                </c:pt>
                <c:pt idx="907">
                  <c:v>3924416</c:v>
                </c:pt>
                <c:pt idx="908">
                  <c:v>3924436</c:v>
                </c:pt>
                <c:pt idx="909">
                  <c:v>3924704</c:v>
                </c:pt>
                <c:pt idx="910">
                  <c:v>3925556</c:v>
                </c:pt>
                <c:pt idx="911">
                  <c:v>3925862</c:v>
                </c:pt>
                <c:pt idx="912">
                  <c:v>3925890</c:v>
                </c:pt>
                <c:pt idx="913">
                  <c:v>3925914</c:v>
                </c:pt>
                <c:pt idx="914">
                  <c:v>3925930</c:v>
                </c:pt>
                <c:pt idx="915">
                  <c:v>3926188</c:v>
                </c:pt>
                <c:pt idx="916">
                  <c:v>3926770</c:v>
                </c:pt>
                <c:pt idx="917">
                  <c:v>3926788</c:v>
                </c:pt>
                <c:pt idx="918">
                  <c:v>3926806</c:v>
                </c:pt>
                <c:pt idx="919">
                  <c:v>3927092</c:v>
                </c:pt>
                <c:pt idx="920">
                  <c:v>3927392</c:v>
                </c:pt>
                <c:pt idx="921">
                  <c:v>3928260</c:v>
                </c:pt>
                <c:pt idx="922">
                  <c:v>3929128</c:v>
                </c:pt>
                <c:pt idx="923">
                  <c:v>3931150</c:v>
                </c:pt>
                <c:pt idx="924">
                  <c:v>3948000</c:v>
                </c:pt>
                <c:pt idx="925">
                  <c:v>3948012</c:v>
                </c:pt>
                <c:pt idx="926">
                  <c:v>3948816</c:v>
                </c:pt>
                <c:pt idx="927">
                  <c:v>4138318</c:v>
                </c:pt>
                <c:pt idx="928">
                  <c:v>4138318</c:v>
                </c:pt>
                <c:pt idx="929">
                  <c:v>4138324</c:v>
                </c:pt>
                <c:pt idx="930">
                  <c:v>4138334</c:v>
                </c:pt>
                <c:pt idx="931">
                  <c:v>4138348</c:v>
                </c:pt>
                <c:pt idx="932">
                  <c:v>4138360</c:v>
                </c:pt>
                <c:pt idx="933">
                  <c:v>4138376</c:v>
                </c:pt>
                <c:pt idx="934">
                  <c:v>4138394</c:v>
                </c:pt>
                <c:pt idx="935">
                  <c:v>4138410</c:v>
                </c:pt>
                <c:pt idx="936">
                  <c:v>4138646</c:v>
                </c:pt>
                <c:pt idx="937">
                  <c:v>4138930</c:v>
                </c:pt>
                <c:pt idx="938">
                  <c:v>4143096</c:v>
                </c:pt>
                <c:pt idx="939">
                  <c:v>4143116</c:v>
                </c:pt>
                <c:pt idx="940">
                  <c:v>4151654</c:v>
                </c:pt>
                <c:pt idx="941">
                  <c:v>4151670</c:v>
                </c:pt>
                <c:pt idx="942">
                  <c:v>4151694</c:v>
                </c:pt>
                <c:pt idx="943">
                  <c:v>4151992</c:v>
                </c:pt>
                <c:pt idx="944">
                  <c:v>4152006</c:v>
                </c:pt>
                <c:pt idx="945">
                  <c:v>4152028</c:v>
                </c:pt>
                <c:pt idx="946">
                  <c:v>4152050</c:v>
                </c:pt>
                <c:pt idx="947">
                  <c:v>4152062</c:v>
                </c:pt>
                <c:pt idx="948">
                  <c:v>4152084</c:v>
                </c:pt>
                <c:pt idx="949">
                  <c:v>4152386</c:v>
                </c:pt>
                <c:pt idx="950">
                  <c:v>4152394</c:v>
                </c:pt>
                <c:pt idx="951">
                  <c:v>4152696</c:v>
                </c:pt>
                <c:pt idx="952">
                  <c:v>4152716</c:v>
                </c:pt>
                <c:pt idx="953">
                  <c:v>4152736</c:v>
                </c:pt>
                <c:pt idx="954">
                  <c:v>4152748</c:v>
                </c:pt>
                <c:pt idx="955">
                  <c:v>4152758</c:v>
                </c:pt>
                <c:pt idx="956">
                  <c:v>4152768</c:v>
                </c:pt>
                <c:pt idx="957">
                  <c:v>4152786</c:v>
                </c:pt>
                <c:pt idx="958">
                  <c:v>4153632</c:v>
                </c:pt>
                <c:pt idx="959">
                  <c:v>4153640</c:v>
                </c:pt>
                <c:pt idx="960">
                  <c:v>4153658</c:v>
                </c:pt>
                <c:pt idx="961">
                  <c:v>4153672</c:v>
                </c:pt>
                <c:pt idx="962">
                  <c:v>4153688</c:v>
                </c:pt>
                <c:pt idx="963">
                  <c:v>4153702</c:v>
                </c:pt>
                <c:pt idx="964">
                  <c:v>4153716</c:v>
                </c:pt>
                <c:pt idx="965">
                  <c:v>4153730</c:v>
                </c:pt>
                <c:pt idx="966">
                  <c:v>4153748</c:v>
                </c:pt>
                <c:pt idx="967">
                  <c:v>4153768</c:v>
                </c:pt>
                <c:pt idx="968">
                  <c:v>4153784</c:v>
                </c:pt>
                <c:pt idx="969">
                  <c:v>4154060</c:v>
                </c:pt>
                <c:pt idx="970">
                  <c:v>4154376</c:v>
                </c:pt>
                <c:pt idx="971">
                  <c:v>4154384</c:v>
                </c:pt>
                <c:pt idx="972">
                  <c:v>4154390</c:v>
                </c:pt>
                <c:pt idx="973">
                  <c:v>4154398</c:v>
                </c:pt>
                <c:pt idx="974">
                  <c:v>4154410</c:v>
                </c:pt>
                <c:pt idx="975">
                  <c:v>4154420</c:v>
                </c:pt>
                <c:pt idx="976">
                  <c:v>4154714</c:v>
                </c:pt>
                <c:pt idx="977">
                  <c:v>4154730</c:v>
                </c:pt>
                <c:pt idx="978">
                  <c:v>4154738</c:v>
                </c:pt>
                <c:pt idx="979">
                  <c:v>4154752</c:v>
                </c:pt>
                <c:pt idx="980">
                  <c:v>4154768</c:v>
                </c:pt>
                <c:pt idx="981">
                  <c:v>4154784</c:v>
                </c:pt>
                <c:pt idx="982">
                  <c:v>4155582</c:v>
                </c:pt>
                <c:pt idx="983">
                  <c:v>4155894</c:v>
                </c:pt>
                <c:pt idx="984">
                  <c:v>4157906</c:v>
                </c:pt>
                <c:pt idx="985">
                  <c:v>4159866</c:v>
                </c:pt>
                <c:pt idx="986">
                  <c:v>4159888</c:v>
                </c:pt>
                <c:pt idx="987">
                  <c:v>4161880</c:v>
                </c:pt>
                <c:pt idx="988">
                  <c:v>4161896</c:v>
                </c:pt>
                <c:pt idx="989">
                  <c:v>4162162</c:v>
                </c:pt>
                <c:pt idx="990">
                  <c:v>4163014</c:v>
                </c:pt>
                <c:pt idx="991">
                  <c:v>4163034</c:v>
                </c:pt>
                <c:pt idx="992">
                  <c:v>4163050</c:v>
                </c:pt>
                <c:pt idx="993">
                  <c:v>4163070</c:v>
                </c:pt>
                <c:pt idx="994">
                  <c:v>4163080</c:v>
                </c:pt>
                <c:pt idx="995">
                  <c:v>4163080</c:v>
                </c:pt>
                <c:pt idx="996">
                  <c:v>4163088</c:v>
                </c:pt>
                <c:pt idx="997">
                  <c:v>4163100</c:v>
                </c:pt>
                <c:pt idx="998">
                  <c:v>4163110</c:v>
                </c:pt>
                <c:pt idx="999">
                  <c:v>4163126</c:v>
                </c:pt>
                <c:pt idx="1000">
                  <c:v>4163146</c:v>
                </c:pt>
                <c:pt idx="1001">
                  <c:v>4163410</c:v>
                </c:pt>
                <c:pt idx="1002">
                  <c:v>4163422</c:v>
                </c:pt>
                <c:pt idx="1003">
                  <c:v>4163440</c:v>
                </c:pt>
                <c:pt idx="1004">
                  <c:v>4163452</c:v>
                </c:pt>
                <c:pt idx="1005">
                  <c:v>4163474</c:v>
                </c:pt>
                <c:pt idx="1006">
                  <c:v>4164342</c:v>
                </c:pt>
                <c:pt idx="1007">
                  <c:v>4164658</c:v>
                </c:pt>
                <c:pt idx="1008">
                  <c:v>4164974</c:v>
                </c:pt>
                <c:pt idx="1009">
                  <c:v>4165838</c:v>
                </c:pt>
                <c:pt idx="1010">
                  <c:v>4165860</c:v>
                </c:pt>
                <c:pt idx="1011">
                  <c:v>4165874</c:v>
                </c:pt>
                <c:pt idx="1012">
                  <c:v>4165882</c:v>
                </c:pt>
                <c:pt idx="1013">
                  <c:v>4165906</c:v>
                </c:pt>
                <c:pt idx="1014">
                  <c:v>4165918</c:v>
                </c:pt>
                <c:pt idx="1015">
                  <c:v>4166184</c:v>
                </c:pt>
                <c:pt idx="1016">
                  <c:v>4166484</c:v>
                </c:pt>
                <c:pt idx="1017">
                  <c:v>4166496</c:v>
                </c:pt>
                <c:pt idx="1018">
                  <c:v>4166508</c:v>
                </c:pt>
                <c:pt idx="1019">
                  <c:v>4166522</c:v>
                </c:pt>
                <c:pt idx="1020">
                  <c:v>4166528</c:v>
                </c:pt>
                <c:pt idx="1021">
                  <c:v>4166844</c:v>
                </c:pt>
                <c:pt idx="1022">
                  <c:v>4166854</c:v>
                </c:pt>
                <c:pt idx="1023">
                  <c:v>4167150</c:v>
                </c:pt>
                <c:pt idx="1024">
                  <c:v>4169130</c:v>
                </c:pt>
                <c:pt idx="1025">
                  <c:v>4169442</c:v>
                </c:pt>
                <c:pt idx="1026">
                  <c:v>4169450</c:v>
                </c:pt>
                <c:pt idx="1027">
                  <c:v>4169468</c:v>
                </c:pt>
                <c:pt idx="1028">
                  <c:v>4169490</c:v>
                </c:pt>
                <c:pt idx="1029">
                  <c:v>4169768</c:v>
                </c:pt>
                <c:pt idx="1030">
                  <c:v>4169782</c:v>
                </c:pt>
                <c:pt idx="1031">
                  <c:v>4169794</c:v>
                </c:pt>
                <c:pt idx="1032">
                  <c:v>4169806</c:v>
                </c:pt>
                <c:pt idx="1033">
                  <c:v>4169810</c:v>
                </c:pt>
                <c:pt idx="1034">
                  <c:v>4169810</c:v>
                </c:pt>
                <c:pt idx="1035">
                  <c:v>4169824</c:v>
                </c:pt>
                <c:pt idx="1036">
                  <c:v>4169838</c:v>
                </c:pt>
                <c:pt idx="1037">
                  <c:v>4169852</c:v>
                </c:pt>
                <c:pt idx="1038">
                  <c:v>4169866</c:v>
                </c:pt>
                <c:pt idx="1039">
                  <c:v>4169882</c:v>
                </c:pt>
                <c:pt idx="1040">
                  <c:v>4170668</c:v>
                </c:pt>
                <c:pt idx="1041">
                  <c:v>4170684</c:v>
                </c:pt>
                <c:pt idx="1042">
                  <c:v>4171548</c:v>
                </c:pt>
                <c:pt idx="1043">
                  <c:v>4172430</c:v>
                </c:pt>
                <c:pt idx="1044">
                  <c:v>4173310</c:v>
                </c:pt>
                <c:pt idx="1045">
                  <c:v>4173324</c:v>
                </c:pt>
                <c:pt idx="1046">
                  <c:v>4173332</c:v>
                </c:pt>
                <c:pt idx="1047">
                  <c:v>4173348</c:v>
                </c:pt>
                <c:pt idx="1048">
                  <c:v>4173364</c:v>
                </c:pt>
                <c:pt idx="1049">
                  <c:v>4173382</c:v>
                </c:pt>
                <c:pt idx="1050">
                  <c:v>4173402</c:v>
                </c:pt>
                <c:pt idx="1051">
                  <c:v>4173696</c:v>
                </c:pt>
                <c:pt idx="1052">
                  <c:v>4173996</c:v>
                </c:pt>
                <c:pt idx="1053">
                  <c:v>4174024</c:v>
                </c:pt>
                <c:pt idx="1054">
                  <c:v>4174318</c:v>
                </c:pt>
                <c:pt idx="1055">
                  <c:v>4174338</c:v>
                </c:pt>
                <c:pt idx="1056">
                  <c:v>4174342</c:v>
                </c:pt>
                <c:pt idx="1057">
                  <c:v>4174352</c:v>
                </c:pt>
                <c:pt idx="1058">
                  <c:v>4174370</c:v>
                </c:pt>
                <c:pt idx="1059">
                  <c:v>4174386</c:v>
                </c:pt>
                <c:pt idx="1060">
                  <c:v>4174398</c:v>
                </c:pt>
                <c:pt idx="1061">
                  <c:v>4174414</c:v>
                </c:pt>
                <c:pt idx="1062">
                  <c:v>4174434</c:v>
                </c:pt>
                <c:pt idx="1063">
                  <c:v>4174446</c:v>
                </c:pt>
                <c:pt idx="1064">
                  <c:v>4174706</c:v>
                </c:pt>
                <c:pt idx="1065">
                  <c:v>4174720</c:v>
                </c:pt>
                <c:pt idx="1066">
                  <c:v>4175028</c:v>
                </c:pt>
                <c:pt idx="1067">
                  <c:v>4175042</c:v>
                </c:pt>
                <c:pt idx="1068">
                  <c:v>4175062</c:v>
                </c:pt>
                <c:pt idx="1069">
                  <c:v>4175078</c:v>
                </c:pt>
                <c:pt idx="1070">
                  <c:v>4175092</c:v>
                </c:pt>
                <c:pt idx="1071">
                  <c:v>4175112</c:v>
                </c:pt>
                <c:pt idx="1072">
                  <c:v>4175430</c:v>
                </c:pt>
                <c:pt idx="1073">
                  <c:v>4175722</c:v>
                </c:pt>
                <c:pt idx="1074">
                  <c:v>4176034</c:v>
                </c:pt>
                <c:pt idx="1075">
                  <c:v>4176046</c:v>
                </c:pt>
                <c:pt idx="1076">
                  <c:v>4176052</c:v>
                </c:pt>
                <c:pt idx="1077">
                  <c:v>4176060</c:v>
                </c:pt>
                <c:pt idx="1078">
                  <c:v>4176074</c:v>
                </c:pt>
                <c:pt idx="1079">
                  <c:v>4176086</c:v>
                </c:pt>
                <c:pt idx="1080">
                  <c:v>4176102</c:v>
                </c:pt>
                <c:pt idx="1081">
                  <c:v>4176112</c:v>
                </c:pt>
                <c:pt idx="1082">
                  <c:v>4176132</c:v>
                </c:pt>
                <c:pt idx="1083">
                  <c:v>4176152</c:v>
                </c:pt>
                <c:pt idx="1084">
                  <c:v>4176446</c:v>
                </c:pt>
                <c:pt idx="1085">
                  <c:v>4176456</c:v>
                </c:pt>
                <c:pt idx="1086">
                  <c:v>4176466</c:v>
                </c:pt>
                <c:pt idx="1087">
                  <c:v>4176480</c:v>
                </c:pt>
                <c:pt idx="1088">
                  <c:v>4176500</c:v>
                </c:pt>
                <c:pt idx="1089">
                  <c:v>4176520</c:v>
                </c:pt>
                <c:pt idx="1090">
                  <c:v>4176526</c:v>
                </c:pt>
                <c:pt idx="1091">
                  <c:v>4176538</c:v>
                </c:pt>
                <c:pt idx="1092">
                  <c:v>4176800</c:v>
                </c:pt>
                <c:pt idx="1093">
                  <c:v>4176820</c:v>
                </c:pt>
                <c:pt idx="1094">
                  <c:v>4176838</c:v>
                </c:pt>
                <c:pt idx="1095">
                  <c:v>4177090</c:v>
                </c:pt>
                <c:pt idx="1096">
                  <c:v>4177404</c:v>
                </c:pt>
                <c:pt idx="1097">
                  <c:v>4177420</c:v>
                </c:pt>
                <c:pt idx="1098">
                  <c:v>4177716</c:v>
                </c:pt>
                <c:pt idx="1099">
                  <c:v>4178028</c:v>
                </c:pt>
                <c:pt idx="1100">
                  <c:v>4178054</c:v>
                </c:pt>
                <c:pt idx="1101">
                  <c:v>4178906</c:v>
                </c:pt>
                <c:pt idx="1102">
                  <c:v>4183080</c:v>
                </c:pt>
                <c:pt idx="1103">
                  <c:v>4183094</c:v>
                </c:pt>
                <c:pt idx="1104">
                  <c:v>4183114</c:v>
                </c:pt>
                <c:pt idx="1105">
                  <c:v>4183414</c:v>
                </c:pt>
                <c:pt idx="1106">
                  <c:v>4183424</c:v>
                </c:pt>
                <c:pt idx="1107">
                  <c:v>4183434</c:v>
                </c:pt>
                <c:pt idx="1108">
                  <c:v>4183444</c:v>
                </c:pt>
                <c:pt idx="1109">
                  <c:v>4183454</c:v>
                </c:pt>
                <c:pt idx="1110">
                  <c:v>4183474</c:v>
                </c:pt>
                <c:pt idx="1111">
                  <c:v>4183490</c:v>
                </c:pt>
                <c:pt idx="1112">
                  <c:v>4183502</c:v>
                </c:pt>
                <c:pt idx="1113">
                  <c:v>4183798</c:v>
                </c:pt>
                <c:pt idx="1114">
                  <c:v>4183818</c:v>
                </c:pt>
                <c:pt idx="1115">
                  <c:v>4183838</c:v>
                </c:pt>
                <c:pt idx="1116">
                  <c:v>4184114</c:v>
                </c:pt>
                <c:pt idx="1117">
                  <c:v>4184432</c:v>
                </c:pt>
                <c:pt idx="1118">
                  <c:v>4184448</c:v>
                </c:pt>
                <c:pt idx="1119">
                  <c:v>4184462</c:v>
                </c:pt>
                <c:pt idx="1120">
                  <c:v>4184480</c:v>
                </c:pt>
                <c:pt idx="1121">
                  <c:v>4184502</c:v>
                </c:pt>
                <c:pt idx="1122">
                  <c:v>4184808</c:v>
                </c:pt>
                <c:pt idx="1123">
                  <c:v>4184834</c:v>
                </c:pt>
                <c:pt idx="1124">
                  <c:v>4185134</c:v>
                </c:pt>
                <c:pt idx="1125">
                  <c:v>4185158</c:v>
                </c:pt>
                <c:pt idx="1126">
                  <c:v>4185476</c:v>
                </c:pt>
                <c:pt idx="1127">
                  <c:v>4185496</c:v>
                </c:pt>
                <c:pt idx="1128">
                  <c:v>4185796</c:v>
                </c:pt>
                <c:pt idx="1129">
                  <c:v>4185810</c:v>
                </c:pt>
                <c:pt idx="1130">
                  <c:v>4185830</c:v>
                </c:pt>
                <c:pt idx="1131">
                  <c:v>4186148</c:v>
                </c:pt>
                <c:pt idx="1132">
                  <c:v>4186448</c:v>
                </c:pt>
                <c:pt idx="1133">
                  <c:v>4188472</c:v>
                </c:pt>
                <c:pt idx="1134">
                  <c:v>4192694</c:v>
                </c:pt>
                <c:pt idx="1135">
                  <c:v>4201322</c:v>
                </c:pt>
                <c:pt idx="1136">
                  <c:v>4201334</c:v>
                </c:pt>
                <c:pt idx="1137">
                  <c:v>4205574</c:v>
                </c:pt>
                <c:pt idx="1138">
                  <c:v>4205588</c:v>
                </c:pt>
                <c:pt idx="1139">
                  <c:v>4205600</c:v>
                </c:pt>
                <c:pt idx="1140">
                  <c:v>4205604</c:v>
                </c:pt>
                <c:pt idx="1141">
                  <c:v>4205614</c:v>
                </c:pt>
                <c:pt idx="1142">
                  <c:v>4205622</c:v>
                </c:pt>
                <c:pt idx="1143">
                  <c:v>4205634</c:v>
                </c:pt>
                <c:pt idx="1144">
                  <c:v>4205656</c:v>
                </c:pt>
                <c:pt idx="1145">
                  <c:v>4205666</c:v>
                </c:pt>
                <c:pt idx="1146">
                  <c:v>4205978</c:v>
                </c:pt>
                <c:pt idx="1147">
                  <c:v>4206256</c:v>
                </c:pt>
                <c:pt idx="1148">
                  <c:v>4206272</c:v>
                </c:pt>
                <c:pt idx="1149">
                  <c:v>4208230</c:v>
                </c:pt>
                <c:pt idx="1150">
                  <c:v>4208254</c:v>
                </c:pt>
                <c:pt idx="1151">
                  <c:v>4210230</c:v>
                </c:pt>
                <c:pt idx="1152">
                  <c:v>4210246</c:v>
                </c:pt>
                <c:pt idx="1153">
                  <c:v>4218688</c:v>
                </c:pt>
                <c:pt idx="1154">
                  <c:v>4407772</c:v>
                </c:pt>
                <c:pt idx="1155">
                  <c:v>4407772</c:v>
                </c:pt>
                <c:pt idx="1156">
                  <c:v>4407772</c:v>
                </c:pt>
                <c:pt idx="1157">
                  <c:v>4407772</c:v>
                </c:pt>
                <c:pt idx="1158">
                  <c:v>4407772</c:v>
                </c:pt>
                <c:pt idx="1159">
                  <c:v>4407772</c:v>
                </c:pt>
                <c:pt idx="1160">
                  <c:v>4407772</c:v>
                </c:pt>
                <c:pt idx="1161">
                  <c:v>4407776</c:v>
                </c:pt>
                <c:pt idx="1162">
                  <c:v>4407780</c:v>
                </c:pt>
                <c:pt idx="1163">
                  <c:v>4407786</c:v>
                </c:pt>
                <c:pt idx="1164">
                  <c:v>4407796</c:v>
                </c:pt>
                <c:pt idx="1165">
                  <c:v>4407806</c:v>
                </c:pt>
                <c:pt idx="1166">
                  <c:v>4407818</c:v>
                </c:pt>
                <c:pt idx="1167">
                  <c:v>4407818</c:v>
                </c:pt>
                <c:pt idx="1168">
                  <c:v>4407822</c:v>
                </c:pt>
                <c:pt idx="1169">
                  <c:v>4407830</c:v>
                </c:pt>
                <c:pt idx="1170">
                  <c:v>4407842</c:v>
                </c:pt>
                <c:pt idx="1171">
                  <c:v>4407860</c:v>
                </c:pt>
                <c:pt idx="1172">
                  <c:v>4407870</c:v>
                </c:pt>
                <c:pt idx="1173">
                  <c:v>4407886</c:v>
                </c:pt>
                <c:pt idx="1174">
                  <c:v>4407898</c:v>
                </c:pt>
                <c:pt idx="1175">
                  <c:v>4407902</c:v>
                </c:pt>
                <c:pt idx="1176">
                  <c:v>4408180</c:v>
                </c:pt>
                <c:pt idx="1177">
                  <c:v>4408194</c:v>
                </c:pt>
                <c:pt idx="1178">
                  <c:v>4408208</c:v>
                </c:pt>
                <c:pt idx="1179">
                  <c:v>4408230</c:v>
                </c:pt>
                <c:pt idx="1180">
                  <c:v>4408252</c:v>
                </c:pt>
                <c:pt idx="1181">
                  <c:v>4408276</c:v>
                </c:pt>
                <c:pt idx="1182">
                  <c:v>4408564</c:v>
                </c:pt>
                <c:pt idx="1183">
                  <c:v>4408876</c:v>
                </c:pt>
                <c:pt idx="1184">
                  <c:v>4409706</c:v>
                </c:pt>
                <c:pt idx="1185">
                  <c:v>4409722</c:v>
                </c:pt>
                <c:pt idx="1186">
                  <c:v>4409740</c:v>
                </c:pt>
                <c:pt idx="1187">
                  <c:v>4409758</c:v>
                </c:pt>
                <c:pt idx="1188">
                  <c:v>4409772</c:v>
                </c:pt>
                <c:pt idx="1189">
                  <c:v>4409788</c:v>
                </c:pt>
                <c:pt idx="1190">
                  <c:v>4409804</c:v>
                </c:pt>
                <c:pt idx="1191">
                  <c:v>4409826</c:v>
                </c:pt>
                <c:pt idx="1192">
                  <c:v>4409848</c:v>
                </c:pt>
                <c:pt idx="1193">
                  <c:v>4410090</c:v>
                </c:pt>
                <c:pt idx="1194">
                  <c:v>4410116</c:v>
                </c:pt>
                <c:pt idx="1195">
                  <c:v>4410908</c:v>
                </c:pt>
                <c:pt idx="1196">
                  <c:v>4410934</c:v>
                </c:pt>
                <c:pt idx="1197">
                  <c:v>4410952</c:v>
                </c:pt>
                <c:pt idx="1198">
                  <c:v>4410974</c:v>
                </c:pt>
                <c:pt idx="1199">
                  <c:v>4410994</c:v>
                </c:pt>
                <c:pt idx="1200">
                  <c:v>4411020</c:v>
                </c:pt>
                <c:pt idx="1201">
                  <c:v>4411042</c:v>
                </c:pt>
                <c:pt idx="1202">
                  <c:v>4411070</c:v>
                </c:pt>
                <c:pt idx="1203">
                  <c:v>4411318</c:v>
                </c:pt>
                <c:pt idx="1204">
                  <c:v>4411334</c:v>
                </c:pt>
                <c:pt idx="1205">
                  <c:v>4411614</c:v>
                </c:pt>
                <c:pt idx="1206">
                  <c:v>4411624</c:v>
                </c:pt>
                <c:pt idx="1207">
                  <c:v>4411632</c:v>
                </c:pt>
                <c:pt idx="1208">
                  <c:v>4411944</c:v>
                </c:pt>
                <c:pt idx="1209">
                  <c:v>4411944</c:v>
                </c:pt>
                <c:pt idx="1210">
                  <c:v>4411952</c:v>
                </c:pt>
                <c:pt idx="1211">
                  <c:v>4411964</c:v>
                </c:pt>
                <c:pt idx="1212">
                  <c:v>4411976</c:v>
                </c:pt>
                <c:pt idx="1213">
                  <c:v>4412230</c:v>
                </c:pt>
                <c:pt idx="1214">
                  <c:v>4412248</c:v>
                </c:pt>
                <c:pt idx="1215">
                  <c:v>4412548</c:v>
                </c:pt>
                <c:pt idx="1216">
                  <c:v>4413384</c:v>
                </c:pt>
                <c:pt idx="1217">
                  <c:v>4415348</c:v>
                </c:pt>
                <c:pt idx="1218">
                  <c:v>4415366</c:v>
                </c:pt>
                <c:pt idx="1219">
                  <c:v>4417410</c:v>
                </c:pt>
                <c:pt idx="1220">
                  <c:v>4419436</c:v>
                </c:pt>
                <c:pt idx="1221">
                  <c:v>4419450</c:v>
                </c:pt>
                <c:pt idx="1222">
                  <c:v>4419466</c:v>
                </c:pt>
                <c:pt idx="1223">
                  <c:v>4419482</c:v>
                </c:pt>
                <c:pt idx="1224">
                  <c:v>4419496</c:v>
                </c:pt>
                <c:pt idx="1225">
                  <c:v>4419516</c:v>
                </c:pt>
                <c:pt idx="1226">
                  <c:v>4419792</c:v>
                </c:pt>
                <c:pt idx="1227">
                  <c:v>4419808</c:v>
                </c:pt>
                <c:pt idx="1228">
                  <c:v>4420072</c:v>
                </c:pt>
                <c:pt idx="1229">
                  <c:v>4422048</c:v>
                </c:pt>
                <c:pt idx="1230">
                  <c:v>4426254</c:v>
                </c:pt>
                <c:pt idx="1231">
                  <c:v>4426264</c:v>
                </c:pt>
                <c:pt idx="1232">
                  <c:v>4434798</c:v>
                </c:pt>
                <c:pt idx="1233">
                  <c:v>4499508</c:v>
                </c:pt>
                <c:pt idx="1234">
                  <c:v>4665108</c:v>
                </c:pt>
                <c:pt idx="1235">
                  <c:v>4665108</c:v>
                </c:pt>
                <c:pt idx="1236">
                  <c:v>4665108</c:v>
                </c:pt>
                <c:pt idx="1237">
                  <c:v>4665114</c:v>
                </c:pt>
                <c:pt idx="1238">
                  <c:v>4665118</c:v>
                </c:pt>
                <c:pt idx="1239">
                  <c:v>4665126</c:v>
                </c:pt>
                <c:pt idx="1240">
                  <c:v>4665138</c:v>
                </c:pt>
                <c:pt idx="1241">
                  <c:v>4665150</c:v>
                </c:pt>
                <c:pt idx="1242">
                  <c:v>4665166</c:v>
                </c:pt>
                <c:pt idx="1243">
                  <c:v>4665446</c:v>
                </c:pt>
                <c:pt idx="1244">
                  <c:v>4665460</c:v>
                </c:pt>
                <c:pt idx="1245">
                  <c:v>4665772</c:v>
                </c:pt>
                <c:pt idx="1246">
                  <c:v>4665782</c:v>
                </c:pt>
                <c:pt idx="1247">
                  <c:v>4665788</c:v>
                </c:pt>
                <c:pt idx="1248">
                  <c:v>4665804</c:v>
                </c:pt>
                <c:pt idx="1249">
                  <c:v>4666068</c:v>
                </c:pt>
                <c:pt idx="1250">
                  <c:v>4670176</c:v>
                </c:pt>
                <c:pt idx="1251">
                  <c:v>4678664</c:v>
                </c:pt>
                <c:pt idx="1252">
                  <c:v>4687372</c:v>
                </c:pt>
                <c:pt idx="1253">
                  <c:v>4687392</c:v>
                </c:pt>
                <c:pt idx="1254">
                  <c:v>4687402</c:v>
                </c:pt>
                <c:pt idx="1255">
                  <c:v>4687410</c:v>
                </c:pt>
                <c:pt idx="1256">
                  <c:v>4687426</c:v>
                </c:pt>
                <c:pt idx="1257">
                  <c:v>4687690</c:v>
                </c:pt>
                <c:pt idx="1258">
                  <c:v>4752740</c:v>
                </c:pt>
                <c:pt idx="1259">
                  <c:v>4918250</c:v>
                </c:pt>
                <c:pt idx="1260">
                  <c:v>4918250</c:v>
                </c:pt>
                <c:pt idx="1261">
                  <c:v>4918250</c:v>
                </c:pt>
                <c:pt idx="1262">
                  <c:v>4918254</c:v>
                </c:pt>
                <c:pt idx="1263">
                  <c:v>4918258</c:v>
                </c:pt>
                <c:pt idx="1264">
                  <c:v>4918258</c:v>
                </c:pt>
                <c:pt idx="1265">
                  <c:v>4918258</c:v>
                </c:pt>
                <c:pt idx="1266">
                  <c:v>4918266</c:v>
                </c:pt>
                <c:pt idx="1267">
                  <c:v>4918270</c:v>
                </c:pt>
                <c:pt idx="1268">
                  <c:v>4918270</c:v>
                </c:pt>
                <c:pt idx="1269">
                  <c:v>4918278</c:v>
                </c:pt>
                <c:pt idx="1270">
                  <c:v>4918284</c:v>
                </c:pt>
                <c:pt idx="1271">
                  <c:v>4918288</c:v>
                </c:pt>
                <c:pt idx="1272">
                  <c:v>4918296</c:v>
                </c:pt>
                <c:pt idx="1273">
                  <c:v>4918304</c:v>
                </c:pt>
                <c:pt idx="1274">
                  <c:v>4918312</c:v>
                </c:pt>
                <c:pt idx="1275">
                  <c:v>4918320</c:v>
                </c:pt>
                <c:pt idx="1276">
                  <c:v>4918330</c:v>
                </c:pt>
                <c:pt idx="1277">
                  <c:v>4918346</c:v>
                </c:pt>
                <c:pt idx="1278">
                  <c:v>4918608</c:v>
                </c:pt>
                <c:pt idx="1279">
                  <c:v>4919444</c:v>
                </c:pt>
                <c:pt idx="1280">
                  <c:v>4920308</c:v>
                </c:pt>
                <c:pt idx="1281">
                  <c:v>4924452</c:v>
                </c:pt>
                <c:pt idx="1282">
                  <c:v>4988490</c:v>
                </c:pt>
                <c:pt idx="1283">
                  <c:v>5154082</c:v>
                </c:pt>
                <c:pt idx="1284">
                  <c:v>5154082</c:v>
                </c:pt>
                <c:pt idx="1285">
                  <c:v>5154082</c:v>
                </c:pt>
                <c:pt idx="1286">
                  <c:v>5154082</c:v>
                </c:pt>
                <c:pt idx="1287">
                  <c:v>5154082</c:v>
                </c:pt>
                <c:pt idx="1288">
                  <c:v>5154088</c:v>
                </c:pt>
                <c:pt idx="1289">
                  <c:v>5154092</c:v>
                </c:pt>
                <c:pt idx="1290">
                  <c:v>5154092</c:v>
                </c:pt>
                <c:pt idx="1291">
                  <c:v>5154098</c:v>
                </c:pt>
                <c:pt idx="1292">
                  <c:v>5154106</c:v>
                </c:pt>
                <c:pt idx="1293">
                  <c:v>5154106</c:v>
                </c:pt>
                <c:pt idx="1294">
                  <c:v>5154110</c:v>
                </c:pt>
                <c:pt idx="1295">
                  <c:v>5154118</c:v>
                </c:pt>
                <c:pt idx="1296">
                  <c:v>5154136</c:v>
                </c:pt>
                <c:pt idx="1297">
                  <c:v>5154150</c:v>
                </c:pt>
                <c:pt idx="1298">
                  <c:v>5154174</c:v>
                </c:pt>
                <c:pt idx="1299">
                  <c:v>5154190</c:v>
                </c:pt>
                <c:pt idx="1300">
                  <c:v>5154206</c:v>
                </c:pt>
                <c:pt idx="1301">
                  <c:v>5154470</c:v>
                </c:pt>
                <c:pt idx="1302">
                  <c:v>5154482</c:v>
                </c:pt>
                <c:pt idx="1303">
                  <c:v>5154762</c:v>
                </c:pt>
                <c:pt idx="1304">
                  <c:v>5154784</c:v>
                </c:pt>
                <c:pt idx="1305">
                  <c:v>5155084</c:v>
                </c:pt>
                <c:pt idx="1306">
                  <c:v>5155100</c:v>
                </c:pt>
                <c:pt idx="1307">
                  <c:v>5155984</c:v>
                </c:pt>
                <c:pt idx="1308">
                  <c:v>5156862</c:v>
                </c:pt>
                <c:pt idx="1309">
                  <c:v>5157174</c:v>
                </c:pt>
                <c:pt idx="1310">
                  <c:v>5157188</c:v>
                </c:pt>
                <c:pt idx="1311">
                  <c:v>5161482</c:v>
                </c:pt>
                <c:pt idx="1312">
                  <c:v>5161486</c:v>
                </c:pt>
                <c:pt idx="1313">
                  <c:v>5161502</c:v>
                </c:pt>
                <c:pt idx="1314">
                  <c:v>5161520</c:v>
                </c:pt>
                <c:pt idx="1315">
                  <c:v>5161538</c:v>
                </c:pt>
                <c:pt idx="1316">
                  <c:v>5161546</c:v>
                </c:pt>
                <c:pt idx="1317">
                  <c:v>5161566</c:v>
                </c:pt>
                <c:pt idx="1318">
                  <c:v>5161586</c:v>
                </c:pt>
                <c:pt idx="1319">
                  <c:v>5161602</c:v>
                </c:pt>
                <c:pt idx="1320">
                  <c:v>5161624</c:v>
                </c:pt>
                <c:pt idx="1321">
                  <c:v>5161892</c:v>
                </c:pt>
                <c:pt idx="1322">
                  <c:v>5161904</c:v>
                </c:pt>
                <c:pt idx="1323">
                  <c:v>5161922</c:v>
                </c:pt>
                <c:pt idx="1324">
                  <c:v>5161938</c:v>
                </c:pt>
                <c:pt idx="1325">
                  <c:v>5161964</c:v>
                </c:pt>
                <c:pt idx="1326">
                  <c:v>5162252</c:v>
                </c:pt>
                <c:pt idx="1327">
                  <c:v>5162260</c:v>
                </c:pt>
                <c:pt idx="1328">
                  <c:v>5162276</c:v>
                </c:pt>
                <c:pt idx="1329">
                  <c:v>5162284</c:v>
                </c:pt>
                <c:pt idx="1330">
                  <c:v>5162302</c:v>
                </c:pt>
                <c:pt idx="1331">
                  <c:v>5162316</c:v>
                </c:pt>
                <c:pt idx="1332">
                  <c:v>5162330</c:v>
                </c:pt>
                <c:pt idx="1333">
                  <c:v>5162342</c:v>
                </c:pt>
                <c:pt idx="1334">
                  <c:v>5162638</c:v>
                </c:pt>
                <c:pt idx="1335">
                  <c:v>5162654</c:v>
                </c:pt>
                <c:pt idx="1336">
                  <c:v>5162670</c:v>
                </c:pt>
                <c:pt idx="1337">
                  <c:v>5164562</c:v>
                </c:pt>
                <c:pt idx="1338">
                  <c:v>5164866</c:v>
                </c:pt>
                <c:pt idx="1339">
                  <c:v>5165178</c:v>
                </c:pt>
                <c:pt idx="1340">
                  <c:v>5166082</c:v>
                </c:pt>
                <c:pt idx="1341">
                  <c:v>5199088</c:v>
                </c:pt>
                <c:pt idx="1342">
                  <c:v>5199100</c:v>
                </c:pt>
                <c:pt idx="1343">
                  <c:v>5199108</c:v>
                </c:pt>
                <c:pt idx="1344">
                  <c:v>5199116</c:v>
                </c:pt>
                <c:pt idx="1345">
                  <c:v>5199122</c:v>
                </c:pt>
                <c:pt idx="1346">
                  <c:v>5199122</c:v>
                </c:pt>
                <c:pt idx="1347">
                  <c:v>5199130</c:v>
                </c:pt>
                <c:pt idx="1348">
                  <c:v>5199136</c:v>
                </c:pt>
                <c:pt idx="1349">
                  <c:v>5199150</c:v>
                </c:pt>
                <c:pt idx="1350">
                  <c:v>5199166</c:v>
                </c:pt>
                <c:pt idx="1351">
                  <c:v>5199170</c:v>
                </c:pt>
                <c:pt idx="1352">
                  <c:v>5199184</c:v>
                </c:pt>
                <c:pt idx="1353">
                  <c:v>5199984</c:v>
                </c:pt>
                <c:pt idx="1354">
                  <c:v>5199998</c:v>
                </c:pt>
                <c:pt idx="1355">
                  <c:v>5208354</c:v>
                </c:pt>
                <c:pt idx="1356">
                  <c:v>5397580</c:v>
                </c:pt>
                <c:pt idx="1357">
                  <c:v>5397580</c:v>
                </c:pt>
                <c:pt idx="1358">
                  <c:v>5397580</c:v>
                </c:pt>
                <c:pt idx="1359">
                  <c:v>5397580</c:v>
                </c:pt>
                <c:pt idx="1360">
                  <c:v>5397580</c:v>
                </c:pt>
                <c:pt idx="1361">
                  <c:v>5397584</c:v>
                </c:pt>
                <c:pt idx="1362">
                  <c:v>5397592</c:v>
                </c:pt>
                <c:pt idx="1363">
                  <c:v>5397600</c:v>
                </c:pt>
                <c:pt idx="1364">
                  <c:v>5397612</c:v>
                </c:pt>
                <c:pt idx="1365">
                  <c:v>5397624</c:v>
                </c:pt>
                <c:pt idx="1366">
                  <c:v>5397628</c:v>
                </c:pt>
                <c:pt idx="1367">
                  <c:v>5397640</c:v>
                </c:pt>
                <c:pt idx="1368">
                  <c:v>5397644</c:v>
                </c:pt>
                <c:pt idx="1369">
                  <c:v>5397654</c:v>
                </c:pt>
                <c:pt idx="1370">
                  <c:v>5397662</c:v>
                </c:pt>
                <c:pt idx="1371">
                  <c:v>5397672</c:v>
                </c:pt>
                <c:pt idx="1372">
                  <c:v>5397684</c:v>
                </c:pt>
                <c:pt idx="1373">
                  <c:v>5397704</c:v>
                </c:pt>
                <c:pt idx="1374">
                  <c:v>5397718</c:v>
                </c:pt>
                <c:pt idx="1375">
                  <c:v>5397730</c:v>
                </c:pt>
                <c:pt idx="1376">
                  <c:v>5397752</c:v>
                </c:pt>
                <c:pt idx="1377">
                  <c:v>5397998</c:v>
                </c:pt>
                <c:pt idx="1378">
                  <c:v>5398012</c:v>
                </c:pt>
                <c:pt idx="1379">
                  <c:v>5398032</c:v>
                </c:pt>
                <c:pt idx="1380">
                  <c:v>5398050</c:v>
                </c:pt>
                <c:pt idx="1381">
                  <c:v>5398344</c:v>
                </c:pt>
                <c:pt idx="1382">
                  <c:v>5398660</c:v>
                </c:pt>
                <c:pt idx="1383">
                  <c:v>5398680</c:v>
                </c:pt>
                <c:pt idx="1384">
                  <c:v>5402710</c:v>
                </c:pt>
                <c:pt idx="1385">
                  <c:v>5402724</c:v>
                </c:pt>
                <c:pt idx="1386">
                  <c:v>5402736</c:v>
                </c:pt>
                <c:pt idx="1387">
                  <c:v>5404614</c:v>
                </c:pt>
                <c:pt idx="1388">
                  <c:v>5404632</c:v>
                </c:pt>
                <c:pt idx="1389">
                  <c:v>5406622</c:v>
                </c:pt>
                <c:pt idx="1390">
                  <c:v>5407484</c:v>
                </c:pt>
                <c:pt idx="1391">
                  <c:v>5407496</c:v>
                </c:pt>
                <c:pt idx="1392">
                  <c:v>5407508</c:v>
                </c:pt>
                <c:pt idx="1393">
                  <c:v>5409466</c:v>
                </c:pt>
                <c:pt idx="1394">
                  <c:v>5409474</c:v>
                </c:pt>
                <c:pt idx="1395">
                  <c:v>5409488</c:v>
                </c:pt>
                <c:pt idx="1396">
                  <c:v>5409498</c:v>
                </c:pt>
                <c:pt idx="1397">
                  <c:v>5409508</c:v>
                </c:pt>
                <c:pt idx="1398">
                  <c:v>5409516</c:v>
                </c:pt>
                <c:pt idx="1399">
                  <c:v>5409520</c:v>
                </c:pt>
                <c:pt idx="1400">
                  <c:v>5409526</c:v>
                </c:pt>
                <c:pt idx="1401">
                  <c:v>5409542</c:v>
                </c:pt>
                <c:pt idx="1402">
                  <c:v>5409554</c:v>
                </c:pt>
                <c:pt idx="1403">
                  <c:v>5409566</c:v>
                </c:pt>
                <c:pt idx="1404">
                  <c:v>5409588</c:v>
                </c:pt>
                <c:pt idx="1405">
                  <c:v>5409604</c:v>
                </c:pt>
                <c:pt idx="1406">
                  <c:v>5409612</c:v>
                </c:pt>
                <c:pt idx="1407">
                  <c:v>5409630</c:v>
                </c:pt>
                <c:pt idx="1408">
                  <c:v>5409930</c:v>
                </c:pt>
                <c:pt idx="1409">
                  <c:v>5409942</c:v>
                </c:pt>
                <c:pt idx="1410">
                  <c:v>5409960</c:v>
                </c:pt>
                <c:pt idx="1411">
                  <c:v>5410256</c:v>
                </c:pt>
                <c:pt idx="1412">
                  <c:v>5410270</c:v>
                </c:pt>
                <c:pt idx="1413">
                  <c:v>5410288</c:v>
                </c:pt>
                <c:pt idx="1414">
                  <c:v>5410312</c:v>
                </c:pt>
                <c:pt idx="1415">
                  <c:v>5411176</c:v>
                </c:pt>
                <c:pt idx="1416">
                  <c:v>5412056</c:v>
                </c:pt>
                <c:pt idx="1417">
                  <c:v>5414050</c:v>
                </c:pt>
                <c:pt idx="1418">
                  <c:v>5478538</c:v>
                </c:pt>
                <c:pt idx="1419">
                  <c:v>5650178</c:v>
                </c:pt>
                <c:pt idx="1420">
                  <c:v>5650178</c:v>
                </c:pt>
                <c:pt idx="1421">
                  <c:v>5650178</c:v>
                </c:pt>
                <c:pt idx="1422">
                  <c:v>5650178</c:v>
                </c:pt>
                <c:pt idx="1423">
                  <c:v>5650182</c:v>
                </c:pt>
                <c:pt idx="1424">
                  <c:v>5650192</c:v>
                </c:pt>
                <c:pt idx="1425">
                  <c:v>5650192</c:v>
                </c:pt>
                <c:pt idx="1426">
                  <c:v>5650202</c:v>
                </c:pt>
                <c:pt idx="1427">
                  <c:v>5650212</c:v>
                </c:pt>
                <c:pt idx="1428">
                  <c:v>5650212</c:v>
                </c:pt>
                <c:pt idx="1429">
                  <c:v>5650222</c:v>
                </c:pt>
                <c:pt idx="1430">
                  <c:v>5650238</c:v>
                </c:pt>
                <c:pt idx="1431">
                  <c:v>5650254</c:v>
                </c:pt>
                <c:pt idx="1432">
                  <c:v>5650530</c:v>
                </c:pt>
                <c:pt idx="1433">
                  <c:v>5651360</c:v>
                </c:pt>
                <c:pt idx="1434">
                  <c:v>5655486</c:v>
                </c:pt>
                <c:pt idx="1435">
                  <c:v>5672558</c:v>
                </c:pt>
                <c:pt idx="1436">
                  <c:v>5854614</c:v>
                </c:pt>
                <c:pt idx="1437">
                  <c:v>5854614</c:v>
                </c:pt>
                <c:pt idx="1438">
                  <c:v>5854614</c:v>
                </c:pt>
                <c:pt idx="1439">
                  <c:v>5854614</c:v>
                </c:pt>
                <c:pt idx="1440">
                  <c:v>5854618</c:v>
                </c:pt>
                <c:pt idx="1441">
                  <c:v>5854624</c:v>
                </c:pt>
                <c:pt idx="1442">
                  <c:v>5854630</c:v>
                </c:pt>
                <c:pt idx="1443">
                  <c:v>5854636</c:v>
                </c:pt>
                <c:pt idx="1444">
                  <c:v>5854644</c:v>
                </c:pt>
                <c:pt idx="1445">
                  <c:v>5854654</c:v>
                </c:pt>
                <c:pt idx="1446">
                  <c:v>5854658</c:v>
                </c:pt>
                <c:pt idx="1447">
                  <c:v>5854664</c:v>
                </c:pt>
                <c:pt idx="1448">
                  <c:v>5854944</c:v>
                </c:pt>
                <c:pt idx="1449">
                  <c:v>5854958</c:v>
                </c:pt>
                <c:pt idx="1450">
                  <c:v>5854974</c:v>
                </c:pt>
                <c:pt idx="1451">
                  <c:v>5854988</c:v>
                </c:pt>
                <c:pt idx="1452">
                  <c:v>5854998</c:v>
                </c:pt>
                <c:pt idx="1453">
                  <c:v>5855008</c:v>
                </c:pt>
                <c:pt idx="1454">
                  <c:v>5855014</c:v>
                </c:pt>
                <c:pt idx="1455">
                  <c:v>5855028</c:v>
                </c:pt>
                <c:pt idx="1456">
                  <c:v>5855042</c:v>
                </c:pt>
                <c:pt idx="1457">
                  <c:v>5855342</c:v>
                </c:pt>
                <c:pt idx="1458">
                  <c:v>5855364</c:v>
                </c:pt>
                <c:pt idx="1459">
                  <c:v>5857248</c:v>
                </c:pt>
                <c:pt idx="1460">
                  <c:v>5857550</c:v>
                </c:pt>
                <c:pt idx="1461">
                  <c:v>5861768</c:v>
                </c:pt>
                <c:pt idx="1462">
                  <c:v>6051478</c:v>
                </c:pt>
                <c:pt idx="1463">
                  <c:v>6051478</c:v>
                </c:pt>
                <c:pt idx="1464">
                  <c:v>6051478</c:v>
                </c:pt>
                <c:pt idx="1465">
                  <c:v>6051478</c:v>
                </c:pt>
                <c:pt idx="1466">
                  <c:v>6051478</c:v>
                </c:pt>
                <c:pt idx="1467">
                  <c:v>6051478</c:v>
                </c:pt>
                <c:pt idx="1468">
                  <c:v>6051478</c:v>
                </c:pt>
                <c:pt idx="1469">
                  <c:v>6051486</c:v>
                </c:pt>
                <c:pt idx="1470">
                  <c:v>6051496</c:v>
                </c:pt>
                <c:pt idx="1471">
                  <c:v>6051500</c:v>
                </c:pt>
                <c:pt idx="1472">
                  <c:v>6051508</c:v>
                </c:pt>
                <c:pt idx="1473">
                  <c:v>6051512</c:v>
                </c:pt>
                <c:pt idx="1474">
                  <c:v>6051526</c:v>
                </c:pt>
                <c:pt idx="1475">
                  <c:v>6051536</c:v>
                </c:pt>
                <c:pt idx="1476">
                  <c:v>6051554</c:v>
                </c:pt>
                <c:pt idx="1477">
                  <c:v>6051842</c:v>
                </c:pt>
                <c:pt idx="1478">
                  <c:v>6051862</c:v>
                </c:pt>
                <c:pt idx="1479">
                  <c:v>6052180</c:v>
                </c:pt>
                <c:pt idx="1480">
                  <c:v>6053018</c:v>
                </c:pt>
                <c:pt idx="1481">
                  <c:v>6057230</c:v>
                </c:pt>
                <c:pt idx="1482">
                  <c:v>6090716</c:v>
                </c:pt>
                <c:pt idx="1483">
                  <c:v>6090736</c:v>
                </c:pt>
                <c:pt idx="1484">
                  <c:v>6090756</c:v>
                </c:pt>
                <c:pt idx="1485">
                  <c:v>6090776</c:v>
                </c:pt>
                <c:pt idx="1486">
                  <c:v>6090800</c:v>
                </c:pt>
                <c:pt idx="1487">
                  <c:v>6091104</c:v>
                </c:pt>
                <c:pt idx="1488">
                  <c:v>6091396</c:v>
                </c:pt>
                <c:pt idx="1489">
                  <c:v>6091416</c:v>
                </c:pt>
                <c:pt idx="1490">
                  <c:v>6091432</c:v>
                </c:pt>
                <c:pt idx="1491">
                  <c:v>6091448</c:v>
                </c:pt>
                <c:pt idx="1492">
                  <c:v>6091462</c:v>
                </c:pt>
                <c:pt idx="1493">
                  <c:v>6091478</c:v>
                </c:pt>
                <c:pt idx="1494">
                  <c:v>6091498</c:v>
                </c:pt>
                <c:pt idx="1495">
                  <c:v>6091800</c:v>
                </c:pt>
                <c:pt idx="1496">
                  <c:v>6091822</c:v>
                </c:pt>
                <c:pt idx="1497">
                  <c:v>6092690</c:v>
                </c:pt>
                <c:pt idx="1498">
                  <c:v>6092990</c:v>
                </c:pt>
                <c:pt idx="1499">
                  <c:v>6093308</c:v>
                </c:pt>
                <c:pt idx="1500">
                  <c:v>6093326</c:v>
                </c:pt>
                <c:pt idx="1501">
                  <c:v>6093588</c:v>
                </c:pt>
                <c:pt idx="1502">
                  <c:v>6093608</c:v>
                </c:pt>
                <c:pt idx="1503">
                  <c:v>6093628</c:v>
                </c:pt>
                <c:pt idx="1504">
                  <c:v>6093640</c:v>
                </c:pt>
                <c:pt idx="1505">
                  <c:v>6093652</c:v>
                </c:pt>
                <c:pt idx="1506">
                  <c:v>6093668</c:v>
                </c:pt>
                <c:pt idx="1507">
                  <c:v>6093678</c:v>
                </c:pt>
                <c:pt idx="1508">
                  <c:v>6093970</c:v>
                </c:pt>
                <c:pt idx="1509">
                  <c:v>6093986</c:v>
                </c:pt>
                <c:pt idx="1510">
                  <c:v>6094266</c:v>
                </c:pt>
                <c:pt idx="1511">
                  <c:v>6095150</c:v>
                </c:pt>
                <c:pt idx="1512">
                  <c:v>6097094</c:v>
                </c:pt>
                <c:pt idx="1513">
                  <c:v>6097114</c:v>
                </c:pt>
                <c:pt idx="1514">
                  <c:v>6099078</c:v>
                </c:pt>
                <c:pt idx="1515">
                  <c:v>6099948</c:v>
                </c:pt>
                <c:pt idx="1516">
                  <c:v>6101992</c:v>
                </c:pt>
                <c:pt idx="1517">
                  <c:v>6102012</c:v>
                </c:pt>
                <c:pt idx="1518">
                  <c:v>6102032</c:v>
                </c:pt>
                <c:pt idx="1519">
                  <c:v>6102292</c:v>
                </c:pt>
                <c:pt idx="1520">
                  <c:v>6102312</c:v>
                </c:pt>
                <c:pt idx="1521">
                  <c:v>6102616</c:v>
                </c:pt>
                <c:pt idx="1522">
                  <c:v>6102642</c:v>
                </c:pt>
                <c:pt idx="1523">
                  <c:v>6102652</c:v>
                </c:pt>
                <c:pt idx="1524">
                  <c:v>6102668</c:v>
                </c:pt>
                <c:pt idx="1525">
                  <c:v>6102690</c:v>
                </c:pt>
                <c:pt idx="1526">
                  <c:v>6103006</c:v>
                </c:pt>
                <c:pt idx="1527">
                  <c:v>6103854</c:v>
                </c:pt>
                <c:pt idx="1528">
                  <c:v>6104722</c:v>
                </c:pt>
                <c:pt idx="1529">
                  <c:v>6106704</c:v>
                </c:pt>
                <c:pt idx="1530">
                  <c:v>6110958</c:v>
                </c:pt>
                <c:pt idx="1531">
                  <c:v>6301104</c:v>
                </c:pt>
                <c:pt idx="1532">
                  <c:v>6301104</c:v>
                </c:pt>
                <c:pt idx="1533">
                  <c:v>6301112</c:v>
                </c:pt>
                <c:pt idx="1534">
                  <c:v>6301116</c:v>
                </c:pt>
                <c:pt idx="1535">
                  <c:v>6301124</c:v>
                </c:pt>
                <c:pt idx="1536">
                  <c:v>6301138</c:v>
                </c:pt>
                <c:pt idx="1537">
                  <c:v>6301150</c:v>
                </c:pt>
                <c:pt idx="1538">
                  <c:v>6301160</c:v>
                </c:pt>
                <c:pt idx="1539">
                  <c:v>6301174</c:v>
                </c:pt>
                <c:pt idx="1540">
                  <c:v>6301468</c:v>
                </c:pt>
                <c:pt idx="1541">
                  <c:v>6301476</c:v>
                </c:pt>
                <c:pt idx="1542">
                  <c:v>6301784</c:v>
                </c:pt>
                <c:pt idx="1543">
                  <c:v>6301792</c:v>
                </c:pt>
                <c:pt idx="1544">
                  <c:v>6301802</c:v>
                </c:pt>
                <c:pt idx="1545">
                  <c:v>6301808</c:v>
                </c:pt>
                <c:pt idx="1546">
                  <c:v>6301814</c:v>
                </c:pt>
                <c:pt idx="1547">
                  <c:v>6301828</c:v>
                </c:pt>
                <c:pt idx="1548">
                  <c:v>6301836</c:v>
                </c:pt>
                <c:pt idx="1549">
                  <c:v>6301854</c:v>
                </c:pt>
                <c:pt idx="1550">
                  <c:v>6301868</c:v>
                </c:pt>
                <c:pt idx="1551">
                  <c:v>6302668</c:v>
                </c:pt>
                <c:pt idx="1552">
                  <c:v>6302970</c:v>
                </c:pt>
                <c:pt idx="1553">
                  <c:v>6319638</c:v>
                </c:pt>
                <c:pt idx="1554">
                  <c:v>6509878</c:v>
                </c:pt>
                <c:pt idx="1555">
                  <c:v>6509878</c:v>
                </c:pt>
                <c:pt idx="1556">
                  <c:v>6509878</c:v>
                </c:pt>
                <c:pt idx="1557">
                  <c:v>6509882</c:v>
                </c:pt>
                <c:pt idx="1558">
                  <c:v>6509882</c:v>
                </c:pt>
                <c:pt idx="1559">
                  <c:v>6509890</c:v>
                </c:pt>
                <c:pt idx="1560">
                  <c:v>6509894</c:v>
                </c:pt>
                <c:pt idx="1561">
                  <c:v>6509904</c:v>
                </c:pt>
                <c:pt idx="1562">
                  <c:v>6509908</c:v>
                </c:pt>
                <c:pt idx="1563">
                  <c:v>6509918</c:v>
                </c:pt>
                <c:pt idx="1564">
                  <c:v>6509926</c:v>
                </c:pt>
                <c:pt idx="1565">
                  <c:v>6509936</c:v>
                </c:pt>
                <c:pt idx="1566">
                  <c:v>6509950</c:v>
                </c:pt>
                <c:pt idx="1567">
                  <c:v>6509964</c:v>
                </c:pt>
                <c:pt idx="1568">
                  <c:v>6509982</c:v>
                </c:pt>
                <c:pt idx="1569">
                  <c:v>6510282</c:v>
                </c:pt>
                <c:pt idx="1570">
                  <c:v>6510594</c:v>
                </c:pt>
                <c:pt idx="1571">
                  <c:v>6510610</c:v>
                </c:pt>
                <c:pt idx="1572">
                  <c:v>6510926</c:v>
                </c:pt>
                <c:pt idx="1573">
                  <c:v>6511210</c:v>
                </c:pt>
                <c:pt idx="1574">
                  <c:v>6512104</c:v>
                </c:pt>
                <c:pt idx="1575">
                  <c:v>6512124</c:v>
                </c:pt>
                <c:pt idx="1576">
                  <c:v>6512960</c:v>
                </c:pt>
                <c:pt idx="1577">
                  <c:v>6513854</c:v>
                </c:pt>
                <c:pt idx="1578">
                  <c:v>6514702</c:v>
                </c:pt>
                <c:pt idx="1579">
                  <c:v>6531698</c:v>
                </c:pt>
                <c:pt idx="1580">
                  <c:v>6597118</c:v>
                </c:pt>
                <c:pt idx="1581">
                  <c:v>6597140</c:v>
                </c:pt>
                <c:pt idx="1582">
                  <c:v>6601104</c:v>
                </c:pt>
                <c:pt idx="1583">
                  <c:v>6601130</c:v>
                </c:pt>
                <c:pt idx="1584">
                  <c:v>6601428</c:v>
                </c:pt>
                <c:pt idx="1585">
                  <c:v>6601450</c:v>
                </c:pt>
                <c:pt idx="1586">
                  <c:v>6601470</c:v>
                </c:pt>
                <c:pt idx="1587">
                  <c:v>6601496</c:v>
                </c:pt>
                <c:pt idx="1588">
                  <c:v>6601512</c:v>
                </c:pt>
                <c:pt idx="1589">
                  <c:v>6601538</c:v>
                </c:pt>
                <c:pt idx="1590">
                  <c:v>6601548</c:v>
                </c:pt>
                <c:pt idx="1591">
                  <c:v>6601570</c:v>
                </c:pt>
                <c:pt idx="1592">
                  <c:v>6601868</c:v>
                </c:pt>
                <c:pt idx="1593">
                  <c:v>6601884</c:v>
                </c:pt>
                <c:pt idx="1594">
                  <c:v>6601894</c:v>
                </c:pt>
                <c:pt idx="1595">
                  <c:v>6601920</c:v>
                </c:pt>
                <c:pt idx="1596">
                  <c:v>6601936</c:v>
                </c:pt>
                <c:pt idx="1597">
                  <c:v>6601954</c:v>
                </c:pt>
                <c:pt idx="1598">
                  <c:v>6601964</c:v>
                </c:pt>
                <c:pt idx="1599">
                  <c:v>6601982</c:v>
                </c:pt>
                <c:pt idx="1600">
                  <c:v>6602006</c:v>
                </c:pt>
                <c:pt idx="1601">
                  <c:v>6602246</c:v>
                </c:pt>
                <c:pt idx="1602">
                  <c:v>6602268</c:v>
                </c:pt>
                <c:pt idx="1603">
                  <c:v>6602534</c:v>
                </c:pt>
                <c:pt idx="1604">
                  <c:v>6602546</c:v>
                </c:pt>
                <c:pt idx="1605">
                  <c:v>6602564</c:v>
                </c:pt>
                <c:pt idx="1606">
                  <c:v>6602578</c:v>
                </c:pt>
                <c:pt idx="1607">
                  <c:v>6602598</c:v>
                </c:pt>
                <c:pt idx="1608">
                  <c:v>6602618</c:v>
                </c:pt>
                <c:pt idx="1609">
                  <c:v>6602886</c:v>
                </c:pt>
                <c:pt idx="1610">
                  <c:v>6602896</c:v>
                </c:pt>
                <c:pt idx="1611">
                  <c:v>6602916</c:v>
                </c:pt>
                <c:pt idx="1612">
                  <c:v>6602932</c:v>
                </c:pt>
                <c:pt idx="1613">
                  <c:v>6602956</c:v>
                </c:pt>
                <c:pt idx="1614">
                  <c:v>6603258</c:v>
                </c:pt>
                <c:pt idx="1615">
                  <c:v>6603270</c:v>
                </c:pt>
                <c:pt idx="1616">
                  <c:v>6603286</c:v>
                </c:pt>
                <c:pt idx="1617">
                  <c:v>6603588</c:v>
                </c:pt>
                <c:pt idx="1618">
                  <c:v>6603602</c:v>
                </c:pt>
                <c:pt idx="1619">
                  <c:v>6603612</c:v>
                </c:pt>
                <c:pt idx="1620">
                  <c:v>6603628</c:v>
                </c:pt>
                <c:pt idx="1621">
                  <c:v>6604524</c:v>
                </c:pt>
                <c:pt idx="1622">
                  <c:v>6604546</c:v>
                </c:pt>
                <c:pt idx="1623">
                  <c:v>6604564</c:v>
                </c:pt>
                <c:pt idx="1624">
                  <c:v>6604578</c:v>
                </c:pt>
                <c:pt idx="1625">
                  <c:v>6604888</c:v>
                </c:pt>
                <c:pt idx="1626">
                  <c:v>6605204</c:v>
                </c:pt>
                <c:pt idx="1627">
                  <c:v>6607102</c:v>
                </c:pt>
                <c:pt idx="1628">
                  <c:v>6607120</c:v>
                </c:pt>
                <c:pt idx="1629">
                  <c:v>6607140</c:v>
                </c:pt>
                <c:pt idx="1630">
                  <c:v>6607150</c:v>
                </c:pt>
                <c:pt idx="1631">
                  <c:v>6607164</c:v>
                </c:pt>
                <c:pt idx="1632">
                  <c:v>6607176</c:v>
                </c:pt>
                <c:pt idx="1633">
                  <c:v>6607190</c:v>
                </c:pt>
                <c:pt idx="1634">
                  <c:v>6607448</c:v>
                </c:pt>
                <c:pt idx="1635">
                  <c:v>6607456</c:v>
                </c:pt>
                <c:pt idx="1636">
                  <c:v>6607470</c:v>
                </c:pt>
                <c:pt idx="1637">
                  <c:v>6607492</c:v>
                </c:pt>
                <c:pt idx="1638">
                  <c:v>6607510</c:v>
                </c:pt>
                <c:pt idx="1639">
                  <c:v>6607528</c:v>
                </c:pt>
                <c:pt idx="1640">
                  <c:v>6607552</c:v>
                </c:pt>
                <c:pt idx="1641">
                  <c:v>6607578</c:v>
                </c:pt>
                <c:pt idx="1642">
                  <c:v>6607600</c:v>
                </c:pt>
                <c:pt idx="1643">
                  <c:v>6607622</c:v>
                </c:pt>
                <c:pt idx="1644">
                  <c:v>6607890</c:v>
                </c:pt>
                <c:pt idx="1645">
                  <c:v>6607908</c:v>
                </c:pt>
                <c:pt idx="1646">
                  <c:v>6608224</c:v>
                </c:pt>
                <c:pt idx="1647">
                  <c:v>6608508</c:v>
                </c:pt>
                <c:pt idx="1648">
                  <c:v>6608526</c:v>
                </c:pt>
                <c:pt idx="1649">
                  <c:v>6608542</c:v>
                </c:pt>
                <c:pt idx="1650">
                  <c:v>6608550</c:v>
                </c:pt>
                <c:pt idx="1651">
                  <c:v>6608568</c:v>
                </c:pt>
                <c:pt idx="1652">
                  <c:v>6608574</c:v>
                </c:pt>
                <c:pt idx="1653">
                  <c:v>6608582</c:v>
                </c:pt>
                <c:pt idx="1654">
                  <c:v>6608588</c:v>
                </c:pt>
                <c:pt idx="1655">
                  <c:v>6608602</c:v>
                </c:pt>
                <c:pt idx="1656">
                  <c:v>6608880</c:v>
                </c:pt>
                <c:pt idx="1657">
                  <c:v>6608900</c:v>
                </c:pt>
                <c:pt idx="1658">
                  <c:v>6608914</c:v>
                </c:pt>
                <c:pt idx="1659">
                  <c:v>6608930</c:v>
                </c:pt>
                <c:pt idx="1660">
                  <c:v>6608952</c:v>
                </c:pt>
                <c:pt idx="1661">
                  <c:v>6609268</c:v>
                </c:pt>
                <c:pt idx="1662">
                  <c:v>6609290</c:v>
                </c:pt>
                <c:pt idx="1663">
                  <c:v>6610126</c:v>
                </c:pt>
                <c:pt idx="1664">
                  <c:v>6610142</c:v>
                </c:pt>
                <c:pt idx="1665">
                  <c:v>6612088</c:v>
                </c:pt>
                <c:pt idx="1666">
                  <c:v>6620576</c:v>
                </c:pt>
                <c:pt idx="1667">
                  <c:v>6629306</c:v>
                </c:pt>
                <c:pt idx="1668">
                  <c:v>6629324</c:v>
                </c:pt>
                <c:pt idx="1669">
                  <c:v>6629344</c:v>
                </c:pt>
                <c:pt idx="1670">
                  <c:v>6629354</c:v>
                </c:pt>
                <c:pt idx="1671">
                  <c:v>6629372</c:v>
                </c:pt>
                <c:pt idx="1672">
                  <c:v>6629384</c:v>
                </c:pt>
                <c:pt idx="1673">
                  <c:v>6629400</c:v>
                </c:pt>
                <c:pt idx="1674">
                  <c:v>6629418</c:v>
                </c:pt>
                <c:pt idx="1675">
                  <c:v>6629712</c:v>
                </c:pt>
                <c:pt idx="1676">
                  <c:v>6629726</c:v>
                </c:pt>
                <c:pt idx="1677">
                  <c:v>6629740</c:v>
                </c:pt>
                <c:pt idx="1678">
                  <c:v>6629764</c:v>
                </c:pt>
                <c:pt idx="1679">
                  <c:v>6629778</c:v>
                </c:pt>
                <c:pt idx="1680">
                  <c:v>6630028</c:v>
                </c:pt>
                <c:pt idx="1681">
                  <c:v>6630040</c:v>
                </c:pt>
                <c:pt idx="1682">
                  <c:v>6630052</c:v>
                </c:pt>
                <c:pt idx="1683">
                  <c:v>6630060</c:v>
                </c:pt>
                <c:pt idx="1684">
                  <c:v>6630074</c:v>
                </c:pt>
                <c:pt idx="1685">
                  <c:v>6630090</c:v>
                </c:pt>
                <c:pt idx="1686">
                  <c:v>6630104</c:v>
                </c:pt>
                <c:pt idx="1687">
                  <c:v>6630128</c:v>
                </c:pt>
                <c:pt idx="1688">
                  <c:v>6630146</c:v>
                </c:pt>
                <c:pt idx="1689">
                  <c:v>6630168</c:v>
                </c:pt>
                <c:pt idx="1690">
                  <c:v>6630442</c:v>
                </c:pt>
                <c:pt idx="1691">
                  <c:v>6630462</c:v>
                </c:pt>
                <c:pt idx="1692">
                  <c:v>6630478</c:v>
                </c:pt>
                <c:pt idx="1693">
                  <c:v>6630496</c:v>
                </c:pt>
                <c:pt idx="1694">
                  <c:v>6630516</c:v>
                </c:pt>
                <c:pt idx="1695">
                  <c:v>6630542</c:v>
                </c:pt>
                <c:pt idx="1696">
                  <c:v>6630566</c:v>
                </c:pt>
                <c:pt idx="1697">
                  <c:v>6630586</c:v>
                </c:pt>
                <c:pt idx="1698">
                  <c:v>6630872</c:v>
                </c:pt>
                <c:pt idx="1699">
                  <c:v>6630882</c:v>
                </c:pt>
                <c:pt idx="1700">
                  <c:v>6630894</c:v>
                </c:pt>
                <c:pt idx="1701">
                  <c:v>6630910</c:v>
                </c:pt>
                <c:pt idx="1702">
                  <c:v>6630918</c:v>
                </c:pt>
                <c:pt idx="1703">
                  <c:v>6630942</c:v>
                </c:pt>
                <c:pt idx="1704">
                  <c:v>6630952</c:v>
                </c:pt>
                <c:pt idx="1705">
                  <c:v>6631220</c:v>
                </c:pt>
                <c:pt idx="1706">
                  <c:v>6631234</c:v>
                </c:pt>
                <c:pt idx="1707">
                  <c:v>6631250</c:v>
                </c:pt>
                <c:pt idx="1708">
                  <c:v>6631258</c:v>
                </c:pt>
                <c:pt idx="1709">
                  <c:v>6631276</c:v>
                </c:pt>
                <c:pt idx="1710">
                  <c:v>6631292</c:v>
                </c:pt>
                <c:pt idx="1711">
                  <c:v>6631312</c:v>
                </c:pt>
                <c:pt idx="1712">
                  <c:v>6631334</c:v>
                </c:pt>
                <c:pt idx="1713">
                  <c:v>6631616</c:v>
                </c:pt>
                <c:pt idx="1714">
                  <c:v>6631624</c:v>
                </c:pt>
                <c:pt idx="1715">
                  <c:v>6631634</c:v>
                </c:pt>
                <c:pt idx="1716">
                  <c:v>6631654</c:v>
                </c:pt>
                <c:pt idx="1717">
                  <c:v>6631676</c:v>
                </c:pt>
                <c:pt idx="1718">
                  <c:v>6631982</c:v>
                </c:pt>
                <c:pt idx="1719">
                  <c:v>6632006</c:v>
                </c:pt>
                <c:pt idx="1720">
                  <c:v>6632024</c:v>
                </c:pt>
                <c:pt idx="1721">
                  <c:v>6632056</c:v>
                </c:pt>
                <c:pt idx="1722">
                  <c:v>6632338</c:v>
                </c:pt>
                <c:pt idx="1723">
                  <c:v>6632348</c:v>
                </c:pt>
                <c:pt idx="1724">
                  <c:v>6632368</c:v>
                </c:pt>
                <c:pt idx="1725">
                  <c:v>6632680</c:v>
                </c:pt>
                <c:pt idx="1726">
                  <c:v>6632690</c:v>
                </c:pt>
                <c:pt idx="1727">
                  <c:v>6632706</c:v>
                </c:pt>
                <c:pt idx="1728">
                  <c:v>6632716</c:v>
                </c:pt>
                <c:pt idx="1729">
                  <c:v>6632738</c:v>
                </c:pt>
                <c:pt idx="1730">
                  <c:v>6633038</c:v>
                </c:pt>
                <c:pt idx="1731">
                  <c:v>6633058</c:v>
                </c:pt>
                <c:pt idx="1732">
                  <c:v>6633354</c:v>
                </c:pt>
                <c:pt idx="1733">
                  <c:v>6633366</c:v>
                </c:pt>
                <c:pt idx="1734">
                  <c:v>6633386</c:v>
                </c:pt>
                <c:pt idx="1735">
                  <c:v>6633410</c:v>
                </c:pt>
                <c:pt idx="1736">
                  <c:v>6633734</c:v>
                </c:pt>
                <c:pt idx="1737">
                  <c:v>6633756</c:v>
                </c:pt>
                <c:pt idx="1738">
                  <c:v>6634608</c:v>
                </c:pt>
                <c:pt idx="1739">
                  <c:v>6634632</c:v>
                </c:pt>
                <c:pt idx="1740">
                  <c:v>6635490</c:v>
                </c:pt>
                <c:pt idx="1741">
                  <c:v>6635504</c:v>
                </c:pt>
                <c:pt idx="1742">
                  <c:v>6635794</c:v>
                </c:pt>
                <c:pt idx="1743">
                  <c:v>6635810</c:v>
                </c:pt>
                <c:pt idx="1744">
                  <c:v>6636128</c:v>
                </c:pt>
                <c:pt idx="1745">
                  <c:v>6636948</c:v>
                </c:pt>
                <c:pt idx="1746">
                  <c:v>6638890</c:v>
                </c:pt>
                <c:pt idx="1747">
                  <c:v>6672218</c:v>
                </c:pt>
                <c:pt idx="1748">
                  <c:v>6860592</c:v>
                </c:pt>
                <c:pt idx="1749">
                  <c:v>6860596</c:v>
                </c:pt>
                <c:pt idx="1750">
                  <c:v>6860602</c:v>
                </c:pt>
                <c:pt idx="1751">
                  <c:v>6860606</c:v>
                </c:pt>
                <c:pt idx="1752">
                  <c:v>6860606</c:v>
                </c:pt>
                <c:pt idx="1753">
                  <c:v>6860606</c:v>
                </c:pt>
                <c:pt idx="1754">
                  <c:v>6860606</c:v>
                </c:pt>
                <c:pt idx="1755">
                  <c:v>6860610</c:v>
                </c:pt>
                <c:pt idx="1756">
                  <c:v>6860618</c:v>
                </c:pt>
                <c:pt idx="1757">
                  <c:v>6860632</c:v>
                </c:pt>
                <c:pt idx="1758">
                  <c:v>6860642</c:v>
                </c:pt>
                <c:pt idx="1759">
                  <c:v>6860656</c:v>
                </c:pt>
                <c:pt idx="1760">
                  <c:v>6860958</c:v>
                </c:pt>
                <c:pt idx="1761">
                  <c:v>6861242</c:v>
                </c:pt>
                <c:pt idx="1762">
                  <c:v>6862078</c:v>
                </c:pt>
                <c:pt idx="1763">
                  <c:v>6862970</c:v>
                </c:pt>
                <c:pt idx="1764">
                  <c:v>6862994</c:v>
                </c:pt>
                <c:pt idx="1765">
                  <c:v>6863870</c:v>
                </c:pt>
                <c:pt idx="1766">
                  <c:v>6868076</c:v>
                </c:pt>
                <c:pt idx="1767">
                  <c:v>7056174</c:v>
                </c:pt>
                <c:pt idx="1768">
                  <c:v>7056174</c:v>
                </c:pt>
                <c:pt idx="1769">
                  <c:v>7056180</c:v>
                </c:pt>
                <c:pt idx="1770">
                  <c:v>7056180</c:v>
                </c:pt>
                <c:pt idx="1771">
                  <c:v>7056180</c:v>
                </c:pt>
                <c:pt idx="1772">
                  <c:v>7056190</c:v>
                </c:pt>
                <c:pt idx="1773">
                  <c:v>7056194</c:v>
                </c:pt>
                <c:pt idx="1774">
                  <c:v>7056198</c:v>
                </c:pt>
                <c:pt idx="1775">
                  <c:v>7056202</c:v>
                </c:pt>
                <c:pt idx="1776">
                  <c:v>7056202</c:v>
                </c:pt>
                <c:pt idx="1777">
                  <c:v>7056202</c:v>
                </c:pt>
                <c:pt idx="1778">
                  <c:v>7056210</c:v>
                </c:pt>
                <c:pt idx="1779">
                  <c:v>7056222</c:v>
                </c:pt>
                <c:pt idx="1780">
                  <c:v>7056234</c:v>
                </c:pt>
                <c:pt idx="1781">
                  <c:v>7056234</c:v>
                </c:pt>
                <c:pt idx="1782">
                  <c:v>7056242</c:v>
                </c:pt>
                <c:pt idx="1783">
                  <c:v>7056250</c:v>
                </c:pt>
                <c:pt idx="1784">
                  <c:v>7056562</c:v>
                </c:pt>
                <c:pt idx="1785">
                  <c:v>7057376</c:v>
                </c:pt>
                <c:pt idx="1786">
                  <c:v>7059384</c:v>
                </c:pt>
                <c:pt idx="1787">
                  <c:v>7059396</c:v>
                </c:pt>
                <c:pt idx="1788">
                  <c:v>7059410</c:v>
                </c:pt>
                <c:pt idx="1789">
                  <c:v>7059420</c:v>
                </c:pt>
                <c:pt idx="1790">
                  <c:v>7059426</c:v>
                </c:pt>
                <c:pt idx="1791">
                  <c:v>7060274</c:v>
                </c:pt>
                <c:pt idx="1792">
                  <c:v>7060296</c:v>
                </c:pt>
                <c:pt idx="1793">
                  <c:v>7060312</c:v>
                </c:pt>
                <c:pt idx="1794">
                  <c:v>7061176</c:v>
                </c:pt>
                <c:pt idx="1795">
                  <c:v>7061196</c:v>
                </c:pt>
                <c:pt idx="1796">
                  <c:v>7061196</c:v>
                </c:pt>
                <c:pt idx="1797">
                  <c:v>7061202</c:v>
                </c:pt>
                <c:pt idx="1798">
                  <c:v>7061210</c:v>
                </c:pt>
                <c:pt idx="1799">
                  <c:v>7061222</c:v>
                </c:pt>
                <c:pt idx="1800">
                  <c:v>7061242</c:v>
                </c:pt>
                <c:pt idx="1801">
                  <c:v>7061260</c:v>
                </c:pt>
                <c:pt idx="1802">
                  <c:v>7061280</c:v>
                </c:pt>
                <c:pt idx="1803">
                  <c:v>7061296</c:v>
                </c:pt>
                <c:pt idx="1804">
                  <c:v>7061312</c:v>
                </c:pt>
                <c:pt idx="1805">
                  <c:v>7061336</c:v>
                </c:pt>
                <c:pt idx="1806">
                  <c:v>7061616</c:v>
                </c:pt>
                <c:pt idx="1807">
                  <c:v>7061630</c:v>
                </c:pt>
                <c:pt idx="1808">
                  <c:v>7061648</c:v>
                </c:pt>
                <c:pt idx="1809">
                  <c:v>7061670</c:v>
                </c:pt>
                <c:pt idx="1810">
                  <c:v>7061694</c:v>
                </c:pt>
                <c:pt idx="1811">
                  <c:v>7062020</c:v>
                </c:pt>
                <c:pt idx="1812">
                  <c:v>7062048</c:v>
                </c:pt>
                <c:pt idx="1813">
                  <c:v>7062376</c:v>
                </c:pt>
                <c:pt idx="1814">
                  <c:v>7062664</c:v>
                </c:pt>
                <c:pt idx="1815">
                  <c:v>7063536</c:v>
                </c:pt>
                <c:pt idx="1816">
                  <c:v>7063554</c:v>
                </c:pt>
                <c:pt idx="1817">
                  <c:v>7063570</c:v>
                </c:pt>
                <c:pt idx="1818">
                  <c:v>7063588</c:v>
                </c:pt>
                <c:pt idx="1819">
                  <c:v>7063598</c:v>
                </c:pt>
                <c:pt idx="1820">
                  <c:v>7063618</c:v>
                </c:pt>
                <c:pt idx="1821">
                  <c:v>7063890</c:v>
                </c:pt>
                <c:pt idx="1822">
                  <c:v>7063910</c:v>
                </c:pt>
                <c:pt idx="1823">
                  <c:v>7064210</c:v>
                </c:pt>
                <c:pt idx="1824">
                  <c:v>7064496</c:v>
                </c:pt>
                <c:pt idx="1825">
                  <c:v>7064516</c:v>
                </c:pt>
                <c:pt idx="1826">
                  <c:v>7065396</c:v>
                </c:pt>
                <c:pt idx="1827">
                  <c:v>7065410</c:v>
                </c:pt>
                <c:pt idx="1828">
                  <c:v>7065728</c:v>
                </c:pt>
                <c:pt idx="1829">
                  <c:v>7073982</c:v>
                </c:pt>
                <c:pt idx="1830">
                  <c:v>7074002</c:v>
                </c:pt>
                <c:pt idx="1831">
                  <c:v>7264022</c:v>
                </c:pt>
                <c:pt idx="1832">
                  <c:v>7264022</c:v>
                </c:pt>
                <c:pt idx="1833">
                  <c:v>7264022</c:v>
                </c:pt>
                <c:pt idx="1834">
                  <c:v>7264026</c:v>
                </c:pt>
                <c:pt idx="1835">
                  <c:v>7264026</c:v>
                </c:pt>
                <c:pt idx="1836">
                  <c:v>7264026</c:v>
                </c:pt>
                <c:pt idx="1837">
                  <c:v>7264026</c:v>
                </c:pt>
                <c:pt idx="1838">
                  <c:v>7264026</c:v>
                </c:pt>
                <c:pt idx="1839">
                  <c:v>7264030</c:v>
                </c:pt>
                <c:pt idx="1840">
                  <c:v>7264038</c:v>
                </c:pt>
                <c:pt idx="1841">
                  <c:v>7264038</c:v>
                </c:pt>
                <c:pt idx="1842">
                  <c:v>7264042</c:v>
                </c:pt>
                <c:pt idx="1843">
                  <c:v>7264054</c:v>
                </c:pt>
                <c:pt idx="1844">
                  <c:v>7264066</c:v>
                </c:pt>
                <c:pt idx="1845">
                  <c:v>7264078</c:v>
                </c:pt>
                <c:pt idx="1846">
                  <c:v>7264088</c:v>
                </c:pt>
                <c:pt idx="1847">
                  <c:v>7264104</c:v>
                </c:pt>
                <c:pt idx="1848">
                  <c:v>7264396</c:v>
                </c:pt>
                <c:pt idx="1849">
                  <c:v>7264708</c:v>
                </c:pt>
                <c:pt idx="1850">
                  <c:v>7265004</c:v>
                </c:pt>
                <c:pt idx="1851">
                  <c:v>7265320</c:v>
                </c:pt>
                <c:pt idx="1852">
                  <c:v>7266206</c:v>
                </c:pt>
                <c:pt idx="1853">
                  <c:v>7268220</c:v>
                </c:pt>
                <c:pt idx="1854">
                  <c:v>7270228</c:v>
                </c:pt>
                <c:pt idx="1855">
                  <c:v>7270238</c:v>
                </c:pt>
                <c:pt idx="1856">
                  <c:v>7270244</c:v>
                </c:pt>
                <c:pt idx="1857">
                  <c:v>7270252</c:v>
                </c:pt>
                <c:pt idx="1858">
                  <c:v>7270260</c:v>
                </c:pt>
                <c:pt idx="1859">
                  <c:v>7270266</c:v>
                </c:pt>
                <c:pt idx="1860">
                  <c:v>7270274</c:v>
                </c:pt>
                <c:pt idx="1861">
                  <c:v>7270288</c:v>
                </c:pt>
                <c:pt idx="1862">
                  <c:v>7270302</c:v>
                </c:pt>
                <c:pt idx="1863">
                  <c:v>7270316</c:v>
                </c:pt>
                <c:pt idx="1864">
                  <c:v>7270604</c:v>
                </c:pt>
                <c:pt idx="1865">
                  <c:v>7270626</c:v>
                </c:pt>
                <c:pt idx="1866">
                  <c:v>7270926</c:v>
                </c:pt>
                <c:pt idx="1867">
                  <c:v>7271772</c:v>
                </c:pt>
                <c:pt idx="1868">
                  <c:v>7271792</c:v>
                </c:pt>
                <c:pt idx="1869">
                  <c:v>7275822</c:v>
                </c:pt>
                <c:pt idx="1870">
                  <c:v>7292964</c:v>
                </c:pt>
                <c:pt idx="1871">
                  <c:v>7482784</c:v>
                </c:pt>
                <c:pt idx="1872">
                  <c:v>7482784</c:v>
                </c:pt>
                <c:pt idx="1873">
                  <c:v>7482784</c:v>
                </c:pt>
                <c:pt idx="1874">
                  <c:v>7482788</c:v>
                </c:pt>
                <c:pt idx="1875">
                  <c:v>7482794</c:v>
                </c:pt>
                <c:pt idx="1876">
                  <c:v>7482798</c:v>
                </c:pt>
                <c:pt idx="1877">
                  <c:v>7482804</c:v>
                </c:pt>
                <c:pt idx="1878">
                  <c:v>7482814</c:v>
                </c:pt>
                <c:pt idx="1879">
                  <c:v>7482824</c:v>
                </c:pt>
                <c:pt idx="1880">
                  <c:v>7482838</c:v>
                </c:pt>
                <c:pt idx="1881">
                  <c:v>7483134</c:v>
                </c:pt>
                <c:pt idx="1882">
                  <c:v>7485074</c:v>
                </c:pt>
                <c:pt idx="1883">
                  <c:v>7487050</c:v>
                </c:pt>
                <c:pt idx="1884">
                  <c:v>7495506</c:v>
                </c:pt>
                <c:pt idx="1885">
                  <c:v>7504040</c:v>
                </c:pt>
                <c:pt idx="1886">
                  <c:v>7504054</c:v>
                </c:pt>
                <c:pt idx="1887">
                  <c:v>7512622</c:v>
                </c:pt>
                <c:pt idx="1888">
                  <c:v>7512634</c:v>
                </c:pt>
                <c:pt idx="1889">
                  <c:v>7512648</c:v>
                </c:pt>
                <c:pt idx="1890">
                  <c:v>7512658</c:v>
                </c:pt>
                <c:pt idx="1891">
                  <c:v>7512676</c:v>
                </c:pt>
                <c:pt idx="1892">
                  <c:v>7512690</c:v>
                </c:pt>
                <c:pt idx="1893">
                  <c:v>7512704</c:v>
                </c:pt>
                <c:pt idx="1894">
                  <c:v>7512714</c:v>
                </c:pt>
                <c:pt idx="1895">
                  <c:v>7512726</c:v>
                </c:pt>
                <c:pt idx="1896">
                  <c:v>7512734</c:v>
                </c:pt>
                <c:pt idx="1897">
                  <c:v>7512746</c:v>
                </c:pt>
                <c:pt idx="1898">
                  <c:v>7512764</c:v>
                </c:pt>
                <c:pt idx="1899">
                  <c:v>7512782</c:v>
                </c:pt>
                <c:pt idx="1900">
                  <c:v>7512802</c:v>
                </c:pt>
                <c:pt idx="1901">
                  <c:v>7512814</c:v>
                </c:pt>
                <c:pt idx="1902">
                  <c:v>7512828</c:v>
                </c:pt>
                <c:pt idx="1903">
                  <c:v>7512848</c:v>
                </c:pt>
                <c:pt idx="1904">
                  <c:v>7512870</c:v>
                </c:pt>
                <c:pt idx="1905">
                  <c:v>7512892</c:v>
                </c:pt>
                <c:pt idx="1906">
                  <c:v>7513138</c:v>
                </c:pt>
                <c:pt idx="1907">
                  <c:v>7513160</c:v>
                </c:pt>
                <c:pt idx="1908">
                  <c:v>7513178</c:v>
                </c:pt>
                <c:pt idx="1909">
                  <c:v>7513438</c:v>
                </c:pt>
                <c:pt idx="1910">
                  <c:v>7513454</c:v>
                </c:pt>
                <c:pt idx="1911">
                  <c:v>7513466</c:v>
                </c:pt>
                <c:pt idx="1912">
                  <c:v>7513484</c:v>
                </c:pt>
                <c:pt idx="1913">
                  <c:v>7513506</c:v>
                </c:pt>
                <c:pt idx="1914">
                  <c:v>7513526</c:v>
                </c:pt>
                <c:pt idx="1915">
                  <c:v>7513844</c:v>
                </c:pt>
                <c:pt idx="1916">
                  <c:v>7514152</c:v>
                </c:pt>
                <c:pt idx="1917">
                  <c:v>7515048</c:v>
                </c:pt>
                <c:pt idx="1918">
                  <c:v>7515908</c:v>
                </c:pt>
                <c:pt idx="1919">
                  <c:v>7516208</c:v>
                </c:pt>
                <c:pt idx="1920">
                  <c:v>7518216</c:v>
                </c:pt>
                <c:pt idx="1921">
                  <c:v>7526734</c:v>
                </c:pt>
                <c:pt idx="1922">
                  <c:v>7560340</c:v>
                </c:pt>
                <c:pt idx="1923">
                  <c:v>7742098</c:v>
                </c:pt>
                <c:pt idx="1924">
                  <c:v>7742098</c:v>
                </c:pt>
                <c:pt idx="1925">
                  <c:v>7742106</c:v>
                </c:pt>
                <c:pt idx="1926">
                  <c:v>7742116</c:v>
                </c:pt>
                <c:pt idx="1927">
                  <c:v>7742132</c:v>
                </c:pt>
                <c:pt idx="1928">
                  <c:v>7742148</c:v>
                </c:pt>
                <c:pt idx="1929">
                  <c:v>7742428</c:v>
                </c:pt>
                <c:pt idx="1930">
                  <c:v>7742436</c:v>
                </c:pt>
                <c:pt idx="1931">
                  <c:v>7742744</c:v>
                </c:pt>
                <c:pt idx="1932">
                  <c:v>7742756</c:v>
                </c:pt>
                <c:pt idx="1933">
                  <c:v>7742766</c:v>
                </c:pt>
                <c:pt idx="1934">
                  <c:v>7742776</c:v>
                </c:pt>
                <c:pt idx="1935">
                  <c:v>7742794</c:v>
                </c:pt>
                <c:pt idx="1936">
                  <c:v>7743090</c:v>
                </c:pt>
                <c:pt idx="1937">
                  <c:v>7743106</c:v>
                </c:pt>
                <c:pt idx="1938">
                  <c:v>7743122</c:v>
                </c:pt>
                <c:pt idx="1939">
                  <c:v>7743368</c:v>
                </c:pt>
                <c:pt idx="1940">
                  <c:v>7743648</c:v>
                </c:pt>
                <c:pt idx="1941">
                  <c:v>7745558</c:v>
                </c:pt>
                <c:pt idx="1942">
                  <c:v>7746426</c:v>
                </c:pt>
                <c:pt idx="1943">
                  <c:v>7746442</c:v>
                </c:pt>
                <c:pt idx="1944">
                  <c:v>7746464</c:v>
                </c:pt>
                <c:pt idx="1945">
                  <c:v>7746476</c:v>
                </c:pt>
                <c:pt idx="1946">
                  <c:v>7746498</c:v>
                </c:pt>
                <c:pt idx="1947">
                  <c:v>7746800</c:v>
                </c:pt>
                <c:pt idx="1948">
                  <c:v>7746816</c:v>
                </c:pt>
                <c:pt idx="1949">
                  <c:v>7747132</c:v>
                </c:pt>
                <c:pt idx="1950">
                  <c:v>7747142</c:v>
                </c:pt>
                <c:pt idx="1951">
                  <c:v>7747154</c:v>
                </c:pt>
                <c:pt idx="1952">
                  <c:v>7747168</c:v>
                </c:pt>
                <c:pt idx="1953">
                  <c:v>7747182</c:v>
                </c:pt>
                <c:pt idx="1954">
                  <c:v>7747480</c:v>
                </c:pt>
                <c:pt idx="1955">
                  <c:v>7747508</c:v>
                </c:pt>
                <c:pt idx="1956">
                  <c:v>7747526</c:v>
                </c:pt>
                <c:pt idx="1957">
                  <c:v>7747538</c:v>
                </c:pt>
                <c:pt idx="1958">
                  <c:v>7747558</c:v>
                </c:pt>
                <c:pt idx="1959">
                  <c:v>7747574</c:v>
                </c:pt>
                <c:pt idx="1960">
                  <c:v>7747586</c:v>
                </c:pt>
                <c:pt idx="1961">
                  <c:v>7747600</c:v>
                </c:pt>
                <c:pt idx="1962">
                  <c:v>7747620</c:v>
                </c:pt>
                <c:pt idx="1963">
                  <c:v>7747638</c:v>
                </c:pt>
                <c:pt idx="1964">
                  <c:v>7747660</c:v>
                </c:pt>
                <c:pt idx="1965">
                  <c:v>7747678</c:v>
                </c:pt>
                <c:pt idx="1966">
                  <c:v>7747966</c:v>
                </c:pt>
                <c:pt idx="1967">
                  <c:v>7747982</c:v>
                </c:pt>
                <c:pt idx="1968">
                  <c:v>7747998</c:v>
                </c:pt>
                <c:pt idx="1969">
                  <c:v>7748028</c:v>
                </c:pt>
                <c:pt idx="1970">
                  <c:v>7748048</c:v>
                </c:pt>
                <c:pt idx="1971">
                  <c:v>7748064</c:v>
                </c:pt>
                <c:pt idx="1972">
                  <c:v>7748350</c:v>
                </c:pt>
                <c:pt idx="1973">
                  <c:v>7748362</c:v>
                </c:pt>
                <c:pt idx="1974">
                  <c:v>7748378</c:v>
                </c:pt>
                <c:pt idx="1975">
                  <c:v>7748694</c:v>
                </c:pt>
                <c:pt idx="1976">
                  <c:v>7748998</c:v>
                </c:pt>
                <c:pt idx="1977">
                  <c:v>7749898</c:v>
                </c:pt>
                <c:pt idx="1978">
                  <c:v>7750794</c:v>
                </c:pt>
                <c:pt idx="1979">
                  <c:v>7754968</c:v>
                </c:pt>
                <c:pt idx="1980">
                  <c:v>7755806</c:v>
                </c:pt>
                <c:pt idx="1981">
                  <c:v>7759980</c:v>
                </c:pt>
                <c:pt idx="1982">
                  <c:v>7777114</c:v>
                </c:pt>
                <c:pt idx="1983">
                  <c:v>7963650</c:v>
                </c:pt>
                <c:pt idx="1984">
                  <c:v>7963650</c:v>
                </c:pt>
                <c:pt idx="1985">
                  <c:v>7963654</c:v>
                </c:pt>
                <c:pt idx="1986">
                  <c:v>7963654</c:v>
                </c:pt>
                <c:pt idx="1987">
                  <c:v>7963658</c:v>
                </c:pt>
                <c:pt idx="1988">
                  <c:v>7963662</c:v>
                </c:pt>
                <c:pt idx="1989">
                  <c:v>7963662</c:v>
                </c:pt>
                <c:pt idx="1990">
                  <c:v>7963672</c:v>
                </c:pt>
                <c:pt idx="1991">
                  <c:v>7963680</c:v>
                </c:pt>
                <c:pt idx="1992">
                  <c:v>7963686</c:v>
                </c:pt>
                <c:pt idx="1993">
                  <c:v>7963694</c:v>
                </c:pt>
                <c:pt idx="1994">
                  <c:v>7963700</c:v>
                </c:pt>
                <c:pt idx="1995">
                  <c:v>7963700</c:v>
                </c:pt>
                <c:pt idx="1996">
                  <c:v>7963700</c:v>
                </c:pt>
                <c:pt idx="1997">
                  <c:v>7963710</c:v>
                </c:pt>
                <c:pt idx="1998">
                  <c:v>7963716</c:v>
                </c:pt>
                <c:pt idx="1999">
                  <c:v>7963734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A3-4A39-B020-6E26180BCEA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Sheet1!$F$5:$F$2005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14</c:v>
                </c:pt>
                <c:pt idx="4">
                  <c:v>28</c:v>
                </c:pt>
                <c:pt idx="5">
                  <c:v>38</c:v>
                </c:pt>
                <c:pt idx="6">
                  <c:v>58</c:v>
                </c:pt>
                <c:pt idx="7">
                  <c:v>78</c:v>
                </c:pt>
                <c:pt idx="8">
                  <c:v>94</c:v>
                </c:pt>
                <c:pt idx="9">
                  <c:v>396</c:v>
                </c:pt>
                <c:pt idx="10">
                  <c:v>414</c:v>
                </c:pt>
                <c:pt idx="11">
                  <c:v>432</c:v>
                </c:pt>
                <c:pt idx="12">
                  <c:v>458</c:v>
                </c:pt>
                <c:pt idx="13">
                  <c:v>488</c:v>
                </c:pt>
                <c:pt idx="14">
                  <c:v>814</c:v>
                </c:pt>
                <c:pt idx="15">
                  <c:v>1652</c:v>
                </c:pt>
                <c:pt idx="16">
                  <c:v>3652</c:v>
                </c:pt>
                <c:pt idx="17">
                  <c:v>7834</c:v>
                </c:pt>
                <c:pt idx="18">
                  <c:v>7858</c:v>
                </c:pt>
                <c:pt idx="19">
                  <c:v>8152</c:v>
                </c:pt>
                <c:pt idx="20">
                  <c:v>8162</c:v>
                </c:pt>
                <c:pt idx="21">
                  <c:v>8174</c:v>
                </c:pt>
                <c:pt idx="22">
                  <c:v>8182</c:v>
                </c:pt>
                <c:pt idx="23">
                  <c:v>8198</c:v>
                </c:pt>
                <c:pt idx="24">
                  <c:v>8220</c:v>
                </c:pt>
                <c:pt idx="25">
                  <c:v>8240</c:v>
                </c:pt>
                <c:pt idx="26">
                  <c:v>8258</c:v>
                </c:pt>
                <c:pt idx="27">
                  <c:v>8274</c:v>
                </c:pt>
                <c:pt idx="28">
                  <c:v>8302</c:v>
                </c:pt>
                <c:pt idx="29">
                  <c:v>8602</c:v>
                </c:pt>
                <c:pt idx="30">
                  <c:v>8626</c:v>
                </c:pt>
                <c:pt idx="31">
                  <c:v>8644</c:v>
                </c:pt>
                <c:pt idx="32">
                  <c:v>8938</c:v>
                </c:pt>
                <c:pt idx="33">
                  <c:v>8954</c:v>
                </c:pt>
                <c:pt idx="34">
                  <c:v>8976</c:v>
                </c:pt>
                <c:pt idx="35">
                  <c:v>9264</c:v>
                </c:pt>
                <c:pt idx="36">
                  <c:v>9576</c:v>
                </c:pt>
                <c:pt idx="37">
                  <c:v>9598</c:v>
                </c:pt>
                <c:pt idx="38">
                  <c:v>9618</c:v>
                </c:pt>
                <c:pt idx="39">
                  <c:v>9642</c:v>
                </c:pt>
                <c:pt idx="40">
                  <c:v>9966</c:v>
                </c:pt>
                <c:pt idx="41">
                  <c:v>10804</c:v>
                </c:pt>
                <c:pt idx="42">
                  <c:v>10828</c:v>
                </c:pt>
                <c:pt idx="43">
                  <c:v>11148</c:v>
                </c:pt>
                <c:pt idx="44">
                  <c:v>11164</c:v>
                </c:pt>
                <c:pt idx="45">
                  <c:v>11176</c:v>
                </c:pt>
                <c:pt idx="46">
                  <c:v>11198</c:v>
                </c:pt>
                <c:pt idx="47">
                  <c:v>11220</c:v>
                </c:pt>
                <c:pt idx="48">
                  <c:v>11246</c:v>
                </c:pt>
                <c:pt idx="49">
                  <c:v>11562</c:v>
                </c:pt>
                <c:pt idx="50">
                  <c:v>11590</c:v>
                </c:pt>
                <c:pt idx="51">
                  <c:v>11892</c:v>
                </c:pt>
                <c:pt idx="52">
                  <c:v>11914</c:v>
                </c:pt>
                <c:pt idx="53">
                  <c:v>12226</c:v>
                </c:pt>
                <c:pt idx="54">
                  <c:v>12250</c:v>
                </c:pt>
                <c:pt idx="55">
                  <c:v>13118</c:v>
                </c:pt>
                <c:pt idx="56">
                  <c:v>13130</c:v>
                </c:pt>
                <c:pt idx="57">
                  <c:v>13138</c:v>
                </c:pt>
                <c:pt idx="58">
                  <c:v>13146</c:v>
                </c:pt>
                <c:pt idx="59">
                  <c:v>13158</c:v>
                </c:pt>
                <c:pt idx="60">
                  <c:v>13454</c:v>
                </c:pt>
                <c:pt idx="61">
                  <c:v>15448</c:v>
                </c:pt>
                <c:pt idx="62">
                  <c:v>19636</c:v>
                </c:pt>
                <c:pt idx="63">
                  <c:v>19646</c:v>
                </c:pt>
                <c:pt idx="64">
                  <c:v>28198</c:v>
                </c:pt>
                <c:pt idx="65">
                  <c:v>36962</c:v>
                </c:pt>
                <c:pt idx="66">
                  <c:v>37232</c:v>
                </c:pt>
                <c:pt idx="67">
                  <c:v>37254</c:v>
                </c:pt>
                <c:pt idx="68">
                  <c:v>45958</c:v>
                </c:pt>
                <c:pt idx="69">
                  <c:v>45968</c:v>
                </c:pt>
                <c:pt idx="70">
                  <c:v>45980</c:v>
                </c:pt>
                <c:pt idx="71">
                  <c:v>54426</c:v>
                </c:pt>
                <c:pt idx="72">
                  <c:v>54440</c:v>
                </c:pt>
                <c:pt idx="73">
                  <c:v>54456</c:v>
                </c:pt>
                <c:pt idx="74">
                  <c:v>54466</c:v>
                </c:pt>
                <c:pt idx="75">
                  <c:v>54472</c:v>
                </c:pt>
                <c:pt idx="76">
                  <c:v>54486</c:v>
                </c:pt>
                <c:pt idx="77">
                  <c:v>54496</c:v>
                </c:pt>
                <c:pt idx="78">
                  <c:v>54514</c:v>
                </c:pt>
                <c:pt idx="79">
                  <c:v>54546</c:v>
                </c:pt>
                <c:pt idx="80">
                  <c:v>55524</c:v>
                </c:pt>
                <c:pt idx="81">
                  <c:v>55540</c:v>
                </c:pt>
                <c:pt idx="82">
                  <c:v>55552</c:v>
                </c:pt>
                <c:pt idx="83">
                  <c:v>55560</c:v>
                </c:pt>
                <c:pt idx="84">
                  <c:v>55582</c:v>
                </c:pt>
                <c:pt idx="85">
                  <c:v>55896</c:v>
                </c:pt>
                <c:pt idx="86">
                  <c:v>56778</c:v>
                </c:pt>
                <c:pt idx="87">
                  <c:v>56798</c:v>
                </c:pt>
                <c:pt idx="88">
                  <c:v>57094</c:v>
                </c:pt>
                <c:pt idx="89">
                  <c:v>57110</c:v>
                </c:pt>
                <c:pt idx="90">
                  <c:v>57974</c:v>
                </c:pt>
                <c:pt idx="91">
                  <c:v>58290</c:v>
                </c:pt>
                <c:pt idx="92">
                  <c:v>58298</c:v>
                </c:pt>
                <c:pt idx="93">
                  <c:v>59102</c:v>
                </c:pt>
                <c:pt idx="94">
                  <c:v>63282</c:v>
                </c:pt>
                <c:pt idx="95">
                  <c:v>71992</c:v>
                </c:pt>
                <c:pt idx="96">
                  <c:v>76238</c:v>
                </c:pt>
                <c:pt idx="97">
                  <c:v>84764</c:v>
                </c:pt>
                <c:pt idx="98">
                  <c:v>272744</c:v>
                </c:pt>
                <c:pt idx="99">
                  <c:v>272748</c:v>
                </c:pt>
                <c:pt idx="100">
                  <c:v>272754</c:v>
                </c:pt>
                <c:pt idx="101">
                  <c:v>272762</c:v>
                </c:pt>
                <c:pt idx="102">
                  <c:v>272776</c:v>
                </c:pt>
                <c:pt idx="103">
                  <c:v>273592</c:v>
                </c:pt>
                <c:pt idx="104">
                  <c:v>417538</c:v>
                </c:pt>
                <c:pt idx="105">
                  <c:v>417538</c:v>
                </c:pt>
                <c:pt idx="106">
                  <c:v>417542</c:v>
                </c:pt>
                <c:pt idx="107">
                  <c:v>417542</c:v>
                </c:pt>
                <c:pt idx="108">
                  <c:v>417542</c:v>
                </c:pt>
                <c:pt idx="109">
                  <c:v>417548</c:v>
                </c:pt>
                <c:pt idx="110">
                  <c:v>417558</c:v>
                </c:pt>
                <c:pt idx="111">
                  <c:v>417566</c:v>
                </c:pt>
                <c:pt idx="112">
                  <c:v>417572</c:v>
                </c:pt>
                <c:pt idx="113">
                  <c:v>417590</c:v>
                </c:pt>
                <c:pt idx="114">
                  <c:v>417604</c:v>
                </c:pt>
                <c:pt idx="115">
                  <c:v>417880</c:v>
                </c:pt>
                <c:pt idx="116">
                  <c:v>417894</c:v>
                </c:pt>
                <c:pt idx="117">
                  <c:v>418174</c:v>
                </c:pt>
                <c:pt idx="118">
                  <c:v>420132</c:v>
                </c:pt>
                <c:pt idx="119">
                  <c:v>484398</c:v>
                </c:pt>
                <c:pt idx="120">
                  <c:v>645894</c:v>
                </c:pt>
                <c:pt idx="121">
                  <c:v>645894</c:v>
                </c:pt>
                <c:pt idx="122">
                  <c:v>645898</c:v>
                </c:pt>
                <c:pt idx="123">
                  <c:v>645904</c:v>
                </c:pt>
                <c:pt idx="124">
                  <c:v>645910</c:v>
                </c:pt>
                <c:pt idx="125">
                  <c:v>645916</c:v>
                </c:pt>
                <c:pt idx="126">
                  <c:v>645928</c:v>
                </c:pt>
                <c:pt idx="127">
                  <c:v>645936</c:v>
                </c:pt>
                <c:pt idx="128">
                  <c:v>645950</c:v>
                </c:pt>
                <c:pt idx="129">
                  <c:v>645962</c:v>
                </c:pt>
                <c:pt idx="130">
                  <c:v>646268</c:v>
                </c:pt>
                <c:pt idx="131">
                  <c:v>646280</c:v>
                </c:pt>
                <c:pt idx="132">
                  <c:v>646288</c:v>
                </c:pt>
                <c:pt idx="133">
                  <c:v>646302</c:v>
                </c:pt>
                <c:pt idx="134">
                  <c:v>646324</c:v>
                </c:pt>
                <c:pt idx="135">
                  <c:v>646334</c:v>
                </c:pt>
                <c:pt idx="136">
                  <c:v>646630</c:v>
                </c:pt>
                <c:pt idx="137">
                  <c:v>646644</c:v>
                </c:pt>
                <c:pt idx="138">
                  <c:v>646662</c:v>
                </c:pt>
                <c:pt idx="139">
                  <c:v>646956</c:v>
                </c:pt>
                <c:pt idx="140">
                  <c:v>647240</c:v>
                </c:pt>
                <c:pt idx="141">
                  <c:v>647556</c:v>
                </c:pt>
                <c:pt idx="142">
                  <c:v>647580</c:v>
                </c:pt>
                <c:pt idx="143">
                  <c:v>647606</c:v>
                </c:pt>
                <c:pt idx="144">
                  <c:v>647632</c:v>
                </c:pt>
                <c:pt idx="145">
                  <c:v>647922</c:v>
                </c:pt>
                <c:pt idx="146">
                  <c:v>648210</c:v>
                </c:pt>
                <c:pt idx="147">
                  <c:v>648228</c:v>
                </c:pt>
                <c:pt idx="148">
                  <c:v>648238</c:v>
                </c:pt>
                <c:pt idx="149">
                  <c:v>648242</c:v>
                </c:pt>
                <c:pt idx="150">
                  <c:v>648250</c:v>
                </c:pt>
                <c:pt idx="151">
                  <c:v>648264</c:v>
                </c:pt>
                <c:pt idx="152">
                  <c:v>648282</c:v>
                </c:pt>
                <c:pt idx="153">
                  <c:v>648296</c:v>
                </c:pt>
                <c:pt idx="154">
                  <c:v>648308</c:v>
                </c:pt>
                <c:pt idx="155">
                  <c:v>648326</c:v>
                </c:pt>
                <c:pt idx="156">
                  <c:v>648338</c:v>
                </c:pt>
                <c:pt idx="157">
                  <c:v>648338</c:v>
                </c:pt>
                <c:pt idx="158">
                  <c:v>648352</c:v>
                </c:pt>
                <c:pt idx="159">
                  <c:v>648362</c:v>
                </c:pt>
                <c:pt idx="160">
                  <c:v>648376</c:v>
                </c:pt>
                <c:pt idx="161">
                  <c:v>648674</c:v>
                </c:pt>
                <c:pt idx="162">
                  <c:v>648688</c:v>
                </c:pt>
                <c:pt idx="163">
                  <c:v>648698</c:v>
                </c:pt>
                <c:pt idx="164">
                  <c:v>648712</c:v>
                </c:pt>
                <c:pt idx="165">
                  <c:v>648736</c:v>
                </c:pt>
                <c:pt idx="166">
                  <c:v>649040</c:v>
                </c:pt>
                <c:pt idx="167">
                  <c:v>649344</c:v>
                </c:pt>
                <c:pt idx="168">
                  <c:v>649356</c:v>
                </c:pt>
                <c:pt idx="169">
                  <c:v>649364</c:v>
                </c:pt>
                <c:pt idx="170">
                  <c:v>649364</c:v>
                </c:pt>
                <c:pt idx="171">
                  <c:v>649374</c:v>
                </c:pt>
                <c:pt idx="172">
                  <c:v>649386</c:v>
                </c:pt>
                <c:pt idx="173">
                  <c:v>649396</c:v>
                </c:pt>
                <c:pt idx="174">
                  <c:v>649412</c:v>
                </c:pt>
                <c:pt idx="175">
                  <c:v>649660</c:v>
                </c:pt>
                <c:pt idx="176">
                  <c:v>649664</c:v>
                </c:pt>
                <c:pt idx="177">
                  <c:v>649678</c:v>
                </c:pt>
                <c:pt idx="178">
                  <c:v>649692</c:v>
                </c:pt>
                <c:pt idx="179">
                  <c:v>649706</c:v>
                </c:pt>
                <c:pt idx="180">
                  <c:v>649720</c:v>
                </c:pt>
                <c:pt idx="181">
                  <c:v>649740</c:v>
                </c:pt>
                <c:pt idx="182">
                  <c:v>649758</c:v>
                </c:pt>
                <c:pt idx="183">
                  <c:v>649776</c:v>
                </c:pt>
                <c:pt idx="184">
                  <c:v>649800</c:v>
                </c:pt>
                <c:pt idx="185">
                  <c:v>649828</c:v>
                </c:pt>
                <c:pt idx="186">
                  <c:v>649854</c:v>
                </c:pt>
                <c:pt idx="187">
                  <c:v>649878</c:v>
                </c:pt>
                <c:pt idx="188">
                  <c:v>649902</c:v>
                </c:pt>
                <c:pt idx="189">
                  <c:v>649930</c:v>
                </c:pt>
                <c:pt idx="190">
                  <c:v>650222</c:v>
                </c:pt>
                <c:pt idx="191">
                  <c:v>650504</c:v>
                </c:pt>
                <c:pt idx="192">
                  <c:v>650522</c:v>
                </c:pt>
                <c:pt idx="193">
                  <c:v>650536</c:v>
                </c:pt>
                <c:pt idx="194">
                  <c:v>650540</c:v>
                </c:pt>
                <c:pt idx="195">
                  <c:v>650554</c:v>
                </c:pt>
                <c:pt idx="196">
                  <c:v>650870</c:v>
                </c:pt>
                <c:pt idx="197">
                  <c:v>650890</c:v>
                </c:pt>
                <c:pt idx="198">
                  <c:v>650910</c:v>
                </c:pt>
                <c:pt idx="199">
                  <c:v>650930</c:v>
                </c:pt>
                <c:pt idx="200">
                  <c:v>651200</c:v>
                </c:pt>
                <c:pt idx="201">
                  <c:v>651500</c:v>
                </c:pt>
                <c:pt idx="202">
                  <c:v>652348</c:v>
                </c:pt>
                <c:pt idx="203">
                  <c:v>652362</c:v>
                </c:pt>
                <c:pt idx="204">
                  <c:v>652676</c:v>
                </c:pt>
                <c:pt idx="205">
                  <c:v>652954</c:v>
                </c:pt>
                <c:pt idx="206">
                  <c:v>653806</c:v>
                </c:pt>
                <c:pt idx="207">
                  <c:v>653822</c:v>
                </c:pt>
                <c:pt idx="208">
                  <c:v>654122</c:v>
                </c:pt>
                <c:pt idx="209">
                  <c:v>654132</c:v>
                </c:pt>
                <c:pt idx="210">
                  <c:v>655014</c:v>
                </c:pt>
                <c:pt idx="211">
                  <c:v>657008</c:v>
                </c:pt>
                <c:pt idx="212">
                  <c:v>665502</c:v>
                </c:pt>
                <c:pt idx="213">
                  <c:v>853056</c:v>
                </c:pt>
                <c:pt idx="214">
                  <c:v>853056</c:v>
                </c:pt>
                <c:pt idx="215">
                  <c:v>853056</c:v>
                </c:pt>
                <c:pt idx="216">
                  <c:v>853060</c:v>
                </c:pt>
                <c:pt idx="217">
                  <c:v>853060</c:v>
                </c:pt>
                <c:pt idx="218">
                  <c:v>853072</c:v>
                </c:pt>
                <c:pt idx="219">
                  <c:v>853078</c:v>
                </c:pt>
                <c:pt idx="220">
                  <c:v>853090</c:v>
                </c:pt>
                <c:pt idx="221">
                  <c:v>853098</c:v>
                </c:pt>
                <c:pt idx="222">
                  <c:v>853106</c:v>
                </c:pt>
                <c:pt idx="223">
                  <c:v>853116</c:v>
                </c:pt>
                <c:pt idx="224">
                  <c:v>853128</c:v>
                </c:pt>
                <c:pt idx="225">
                  <c:v>853140</c:v>
                </c:pt>
                <c:pt idx="226">
                  <c:v>853152</c:v>
                </c:pt>
                <c:pt idx="227">
                  <c:v>853162</c:v>
                </c:pt>
                <c:pt idx="228">
                  <c:v>853172</c:v>
                </c:pt>
                <c:pt idx="229">
                  <c:v>853192</c:v>
                </c:pt>
                <c:pt idx="230">
                  <c:v>853490</c:v>
                </c:pt>
                <c:pt idx="231">
                  <c:v>853768</c:v>
                </c:pt>
                <c:pt idx="232">
                  <c:v>853784</c:v>
                </c:pt>
                <c:pt idx="233">
                  <c:v>855688</c:v>
                </c:pt>
                <c:pt idx="234">
                  <c:v>855714</c:v>
                </c:pt>
                <c:pt idx="235">
                  <c:v>855742</c:v>
                </c:pt>
                <c:pt idx="236">
                  <c:v>855760</c:v>
                </c:pt>
                <c:pt idx="237">
                  <c:v>855772</c:v>
                </c:pt>
                <c:pt idx="238">
                  <c:v>855798</c:v>
                </c:pt>
                <c:pt idx="239">
                  <c:v>856082</c:v>
                </c:pt>
                <c:pt idx="240">
                  <c:v>856096</c:v>
                </c:pt>
                <c:pt idx="241">
                  <c:v>856112</c:v>
                </c:pt>
                <c:pt idx="242">
                  <c:v>856126</c:v>
                </c:pt>
                <c:pt idx="243">
                  <c:v>856142</c:v>
                </c:pt>
                <c:pt idx="244">
                  <c:v>856154</c:v>
                </c:pt>
                <c:pt idx="245">
                  <c:v>856170</c:v>
                </c:pt>
                <c:pt idx="246">
                  <c:v>856942</c:v>
                </c:pt>
                <c:pt idx="247">
                  <c:v>865398</c:v>
                </c:pt>
                <c:pt idx="248">
                  <c:v>882692</c:v>
                </c:pt>
                <c:pt idx="249">
                  <c:v>883004</c:v>
                </c:pt>
                <c:pt idx="250">
                  <c:v>883304</c:v>
                </c:pt>
                <c:pt idx="251">
                  <c:v>883584</c:v>
                </c:pt>
                <c:pt idx="252">
                  <c:v>1071294</c:v>
                </c:pt>
                <c:pt idx="253">
                  <c:v>1071294</c:v>
                </c:pt>
                <c:pt idx="254">
                  <c:v>1071294</c:v>
                </c:pt>
                <c:pt idx="255">
                  <c:v>1071298</c:v>
                </c:pt>
                <c:pt idx="256">
                  <c:v>1071302</c:v>
                </c:pt>
                <c:pt idx="257">
                  <c:v>1071310</c:v>
                </c:pt>
                <c:pt idx="258">
                  <c:v>1071314</c:v>
                </c:pt>
                <c:pt idx="259">
                  <c:v>1071314</c:v>
                </c:pt>
                <c:pt idx="260">
                  <c:v>1071320</c:v>
                </c:pt>
                <c:pt idx="261">
                  <c:v>1071330</c:v>
                </c:pt>
                <c:pt idx="262">
                  <c:v>1071330</c:v>
                </c:pt>
                <c:pt idx="263">
                  <c:v>1071334</c:v>
                </c:pt>
                <c:pt idx="264">
                  <c:v>1071334</c:v>
                </c:pt>
                <c:pt idx="265">
                  <c:v>1071344</c:v>
                </c:pt>
                <c:pt idx="266">
                  <c:v>1071354</c:v>
                </c:pt>
                <c:pt idx="267">
                  <c:v>1071354</c:v>
                </c:pt>
                <c:pt idx="268">
                  <c:v>1071366</c:v>
                </c:pt>
                <c:pt idx="269">
                  <c:v>1071376</c:v>
                </c:pt>
                <c:pt idx="270">
                  <c:v>1071384</c:v>
                </c:pt>
                <c:pt idx="271">
                  <c:v>1071394</c:v>
                </c:pt>
                <c:pt idx="272">
                  <c:v>1071402</c:v>
                </c:pt>
                <c:pt idx="273">
                  <c:v>1071412</c:v>
                </c:pt>
                <c:pt idx="274">
                  <c:v>1071418</c:v>
                </c:pt>
                <c:pt idx="275">
                  <c:v>1071432</c:v>
                </c:pt>
                <c:pt idx="276">
                  <c:v>1071448</c:v>
                </c:pt>
                <c:pt idx="277">
                  <c:v>1071464</c:v>
                </c:pt>
                <c:pt idx="278">
                  <c:v>1071484</c:v>
                </c:pt>
                <c:pt idx="279">
                  <c:v>1071498</c:v>
                </c:pt>
                <c:pt idx="280">
                  <c:v>1071810</c:v>
                </c:pt>
                <c:pt idx="281">
                  <c:v>1072122</c:v>
                </c:pt>
                <c:pt idx="282">
                  <c:v>1072140</c:v>
                </c:pt>
                <c:pt idx="283">
                  <c:v>1072156</c:v>
                </c:pt>
                <c:pt idx="284">
                  <c:v>1072474</c:v>
                </c:pt>
                <c:pt idx="285">
                  <c:v>1072498</c:v>
                </c:pt>
                <c:pt idx="286">
                  <c:v>1072510</c:v>
                </c:pt>
                <c:pt idx="287">
                  <c:v>1072804</c:v>
                </c:pt>
                <c:pt idx="288">
                  <c:v>1072820</c:v>
                </c:pt>
                <c:pt idx="289">
                  <c:v>1072836</c:v>
                </c:pt>
                <c:pt idx="290">
                  <c:v>1073112</c:v>
                </c:pt>
                <c:pt idx="291">
                  <c:v>1073122</c:v>
                </c:pt>
                <c:pt idx="292">
                  <c:v>1073130</c:v>
                </c:pt>
                <c:pt idx="293">
                  <c:v>1073408</c:v>
                </c:pt>
                <c:pt idx="294">
                  <c:v>1077546</c:v>
                </c:pt>
                <c:pt idx="295">
                  <c:v>1077560</c:v>
                </c:pt>
                <c:pt idx="296">
                  <c:v>1077566</c:v>
                </c:pt>
                <c:pt idx="297">
                  <c:v>1077578</c:v>
                </c:pt>
                <c:pt idx="298">
                  <c:v>1077582</c:v>
                </c:pt>
                <c:pt idx="299">
                  <c:v>1077588</c:v>
                </c:pt>
                <c:pt idx="300">
                  <c:v>1077602</c:v>
                </c:pt>
                <c:pt idx="301">
                  <c:v>1077606</c:v>
                </c:pt>
                <c:pt idx="302">
                  <c:v>1077614</c:v>
                </c:pt>
                <c:pt idx="303">
                  <c:v>1077618</c:v>
                </c:pt>
                <c:pt idx="304">
                  <c:v>1077630</c:v>
                </c:pt>
                <c:pt idx="305">
                  <c:v>1077640</c:v>
                </c:pt>
                <c:pt idx="306">
                  <c:v>1077648</c:v>
                </c:pt>
                <c:pt idx="307">
                  <c:v>1077654</c:v>
                </c:pt>
                <c:pt idx="308">
                  <c:v>1077932</c:v>
                </c:pt>
                <c:pt idx="309">
                  <c:v>1077946</c:v>
                </c:pt>
                <c:pt idx="310">
                  <c:v>1077956</c:v>
                </c:pt>
                <c:pt idx="311">
                  <c:v>1077976</c:v>
                </c:pt>
                <c:pt idx="312">
                  <c:v>1077990</c:v>
                </c:pt>
                <c:pt idx="313">
                  <c:v>1078010</c:v>
                </c:pt>
                <c:pt idx="314">
                  <c:v>1078026</c:v>
                </c:pt>
                <c:pt idx="315">
                  <c:v>1078030</c:v>
                </c:pt>
                <c:pt idx="316">
                  <c:v>1078038</c:v>
                </c:pt>
                <c:pt idx="317">
                  <c:v>1078054</c:v>
                </c:pt>
                <c:pt idx="318">
                  <c:v>1078074</c:v>
                </c:pt>
                <c:pt idx="319">
                  <c:v>1078092</c:v>
                </c:pt>
                <c:pt idx="320">
                  <c:v>1078114</c:v>
                </c:pt>
                <c:pt idx="321">
                  <c:v>1078134</c:v>
                </c:pt>
                <c:pt idx="322">
                  <c:v>1078144</c:v>
                </c:pt>
                <c:pt idx="323">
                  <c:v>1078166</c:v>
                </c:pt>
                <c:pt idx="324">
                  <c:v>1078194</c:v>
                </c:pt>
                <c:pt idx="325">
                  <c:v>1078214</c:v>
                </c:pt>
                <c:pt idx="326">
                  <c:v>1078452</c:v>
                </c:pt>
                <c:pt idx="327">
                  <c:v>1078468</c:v>
                </c:pt>
                <c:pt idx="328">
                  <c:v>1078482</c:v>
                </c:pt>
                <c:pt idx="329">
                  <c:v>1078798</c:v>
                </c:pt>
                <c:pt idx="330">
                  <c:v>1079094</c:v>
                </c:pt>
                <c:pt idx="331">
                  <c:v>1079106</c:v>
                </c:pt>
                <c:pt idx="332">
                  <c:v>1079126</c:v>
                </c:pt>
                <c:pt idx="333">
                  <c:v>1079422</c:v>
                </c:pt>
                <c:pt idx="334">
                  <c:v>1079444</c:v>
                </c:pt>
                <c:pt idx="335">
                  <c:v>1079462</c:v>
                </c:pt>
                <c:pt idx="336">
                  <c:v>1079772</c:v>
                </c:pt>
                <c:pt idx="337">
                  <c:v>1079780</c:v>
                </c:pt>
                <c:pt idx="338">
                  <c:v>1079796</c:v>
                </c:pt>
                <c:pt idx="339">
                  <c:v>1080634</c:v>
                </c:pt>
                <c:pt idx="340">
                  <c:v>1080652</c:v>
                </c:pt>
                <c:pt idx="341">
                  <c:v>1084732</c:v>
                </c:pt>
                <c:pt idx="342">
                  <c:v>1084748</c:v>
                </c:pt>
                <c:pt idx="343">
                  <c:v>1084760</c:v>
                </c:pt>
                <c:pt idx="344">
                  <c:v>1084774</c:v>
                </c:pt>
                <c:pt idx="345">
                  <c:v>1084778</c:v>
                </c:pt>
                <c:pt idx="346">
                  <c:v>1084784</c:v>
                </c:pt>
                <c:pt idx="347">
                  <c:v>1084788</c:v>
                </c:pt>
                <c:pt idx="348">
                  <c:v>1084798</c:v>
                </c:pt>
                <c:pt idx="349">
                  <c:v>1084808</c:v>
                </c:pt>
                <c:pt idx="350">
                  <c:v>1084812</c:v>
                </c:pt>
                <c:pt idx="351">
                  <c:v>1084824</c:v>
                </c:pt>
                <c:pt idx="352">
                  <c:v>1084834</c:v>
                </c:pt>
                <c:pt idx="353">
                  <c:v>1084838</c:v>
                </c:pt>
                <c:pt idx="354">
                  <c:v>1084854</c:v>
                </c:pt>
                <c:pt idx="355">
                  <c:v>1084862</c:v>
                </c:pt>
                <c:pt idx="356">
                  <c:v>1085144</c:v>
                </c:pt>
                <c:pt idx="357">
                  <c:v>1087070</c:v>
                </c:pt>
                <c:pt idx="358">
                  <c:v>1091276</c:v>
                </c:pt>
                <c:pt idx="359">
                  <c:v>1155848</c:v>
                </c:pt>
                <c:pt idx="360">
                  <c:v>1321176</c:v>
                </c:pt>
                <c:pt idx="361">
                  <c:v>1321176</c:v>
                </c:pt>
                <c:pt idx="362">
                  <c:v>1321176</c:v>
                </c:pt>
                <c:pt idx="363">
                  <c:v>1321180</c:v>
                </c:pt>
                <c:pt idx="364">
                  <c:v>1321180</c:v>
                </c:pt>
                <c:pt idx="365">
                  <c:v>1321188</c:v>
                </c:pt>
                <c:pt idx="366">
                  <c:v>1321194</c:v>
                </c:pt>
                <c:pt idx="367">
                  <c:v>1321204</c:v>
                </c:pt>
                <c:pt idx="368">
                  <c:v>1321208</c:v>
                </c:pt>
                <c:pt idx="369">
                  <c:v>1321212</c:v>
                </c:pt>
                <c:pt idx="370">
                  <c:v>1321212</c:v>
                </c:pt>
                <c:pt idx="371">
                  <c:v>1321212</c:v>
                </c:pt>
                <c:pt idx="372">
                  <c:v>1321220</c:v>
                </c:pt>
                <c:pt idx="373">
                  <c:v>1321226</c:v>
                </c:pt>
                <c:pt idx="374">
                  <c:v>1321240</c:v>
                </c:pt>
                <c:pt idx="375">
                  <c:v>1321250</c:v>
                </c:pt>
                <c:pt idx="376">
                  <c:v>1323064</c:v>
                </c:pt>
                <c:pt idx="377">
                  <c:v>1339972</c:v>
                </c:pt>
                <c:pt idx="378">
                  <c:v>1524742</c:v>
                </c:pt>
                <c:pt idx="379">
                  <c:v>1524746</c:v>
                </c:pt>
                <c:pt idx="380">
                  <c:v>1524756</c:v>
                </c:pt>
                <c:pt idx="381">
                  <c:v>1524766</c:v>
                </c:pt>
                <c:pt idx="382">
                  <c:v>1524780</c:v>
                </c:pt>
                <c:pt idx="383">
                  <c:v>1528764</c:v>
                </c:pt>
                <c:pt idx="384">
                  <c:v>1673748</c:v>
                </c:pt>
                <c:pt idx="385">
                  <c:v>1673748</c:v>
                </c:pt>
                <c:pt idx="386">
                  <c:v>1673752</c:v>
                </c:pt>
                <c:pt idx="387">
                  <c:v>1673756</c:v>
                </c:pt>
                <c:pt idx="388">
                  <c:v>1673760</c:v>
                </c:pt>
                <c:pt idx="389">
                  <c:v>1673766</c:v>
                </c:pt>
                <c:pt idx="390">
                  <c:v>1673774</c:v>
                </c:pt>
                <c:pt idx="391">
                  <c:v>1673784</c:v>
                </c:pt>
                <c:pt idx="392">
                  <c:v>1673790</c:v>
                </c:pt>
                <c:pt idx="393">
                  <c:v>1673796</c:v>
                </c:pt>
                <c:pt idx="394">
                  <c:v>1673800</c:v>
                </c:pt>
                <c:pt idx="395">
                  <c:v>1673808</c:v>
                </c:pt>
                <c:pt idx="396">
                  <c:v>1673822</c:v>
                </c:pt>
                <c:pt idx="397">
                  <c:v>1673838</c:v>
                </c:pt>
                <c:pt idx="398">
                  <c:v>1674116</c:v>
                </c:pt>
                <c:pt idx="399">
                  <c:v>1674130</c:v>
                </c:pt>
                <c:pt idx="400">
                  <c:v>1674428</c:v>
                </c:pt>
                <c:pt idx="401">
                  <c:v>1674434</c:v>
                </c:pt>
                <c:pt idx="402">
                  <c:v>1675298</c:v>
                </c:pt>
                <c:pt idx="403">
                  <c:v>1675598</c:v>
                </c:pt>
                <c:pt idx="404">
                  <c:v>1675614</c:v>
                </c:pt>
                <c:pt idx="405">
                  <c:v>1676462</c:v>
                </c:pt>
                <c:pt idx="406">
                  <c:v>1677310</c:v>
                </c:pt>
                <c:pt idx="407">
                  <c:v>1679318</c:v>
                </c:pt>
                <c:pt idx="408">
                  <c:v>1679326</c:v>
                </c:pt>
                <c:pt idx="409">
                  <c:v>1679330</c:v>
                </c:pt>
                <c:pt idx="410">
                  <c:v>1679338</c:v>
                </c:pt>
                <c:pt idx="411">
                  <c:v>1679338</c:v>
                </c:pt>
                <c:pt idx="412">
                  <c:v>1679342</c:v>
                </c:pt>
                <c:pt idx="413">
                  <c:v>1679348</c:v>
                </c:pt>
                <c:pt idx="414">
                  <c:v>1679348</c:v>
                </c:pt>
                <c:pt idx="415">
                  <c:v>1679354</c:v>
                </c:pt>
                <c:pt idx="416">
                  <c:v>1679360</c:v>
                </c:pt>
                <c:pt idx="417">
                  <c:v>1679364</c:v>
                </c:pt>
                <c:pt idx="418">
                  <c:v>1679370</c:v>
                </c:pt>
                <c:pt idx="419">
                  <c:v>1679386</c:v>
                </c:pt>
                <c:pt idx="420">
                  <c:v>1679402</c:v>
                </c:pt>
                <c:pt idx="421">
                  <c:v>1679420</c:v>
                </c:pt>
                <c:pt idx="422">
                  <c:v>1679698</c:v>
                </c:pt>
                <c:pt idx="423">
                  <c:v>1680534</c:v>
                </c:pt>
                <c:pt idx="424">
                  <c:v>1680556</c:v>
                </c:pt>
                <c:pt idx="425">
                  <c:v>1680868</c:v>
                </c:pt>
                <c:pt idx="426">
                  <c:v>1681768</c:v>
                </c:pt>
                <c:pt idx="427">
                  <c:v>1682070</c:v>
                </c:pt>
                <c:pt idx="428">
                  <c:v>1682934</c:v>
                </c:pt>
                <c:pt idx="429">
                  <c:v>1691304</c:v>
                </c:pt>
                <c:pt idx="430">
                  <c:v>1691320</c:v>
                </c:pt>
                <c:pt idx="431">
                  <c:v>1699924</c:v>
                </c:pt>
                <c:pt idx="432">
                  <c:v>1699942</c:v>
                </c:pt>
                <c:pt idx="433">
                  <c:v>1889944</c:v>
                </c:pt>
                <c:pt idx="434">
                  <c:v>1889944</c:v>
                </c:pt>
                <c:pt idx="435">
                  <c:v>1889944</c:v>
                </c:pt>
                <c:pt idx="436">
                  <c:v>1889950</c:v>
                </c:pt>
                <c:pt idx="437">
                  <c:v>1889954</c:v>
                </c:pt>
                <c:pt idx="438">
                  <c:v>1889960</c:v>
                </c:pt>
                <c:pt idx="439">
                  <c:v>1889964</c:v>
                </c:pt>
                <c:pt idx="440">
                  <c:v>1889970</c:v>
                </c:pt>
                <c:pt idx="441">
                  <c:v>1889970</c:v>
                </c:pt>
                <c:pt idx="442">
                  <c:v>1889974</c:v>
                </c:pt>
                <c:pt idx="443">
                  <c:v>1889978</c:v>
                </c:pt>
                <c:pt idx="444">
                  <c:v>1889992</c:v>
                </c:pt>
                <c:pt idx="445">
                  <c:v>1890000</c:v>
                </c:pt>
                <c:pt idx="446">
                  <c:v>1890012</c:v>
                </c:pt>
                <c:pt idx="447">
                  <c:v>1890024</c:v>
                </c:pt>
                <c:pt idx="448">
                  <c:v>1890036</c:v>
                </c:pt>
                <c:pt idx="449">
                  <c:v>1890044</c:v>
                </c:pt>
                <c:pt idx="450">
                  <c:v>1890060</c:v>
                </c:pt>
                <c:pt idx="451">
                  <c:v>1890326</c:v>
                </c:pt>
                <c:pt idx="452">
                  <c:v>1890346</c:v>
                </c:pt>
                <c:pt idx="453">
                  <c:v>1891224</c:v>
                </c:pt>
                <c:pt idx="454">
                  <c:v>1891244</c:v>
                </c:pt>
                <c:pt idx="455">
                  <c:v>1892140</c:v>
                </c:pt>
                <c:pt idx="456">
                  <c:v>1892994</c:v>
                </c:pt>
                <c:pt idx="457">
                  <c:v>1894942</c:v>
                </c:pt>
                <c:pt idx="458">
                  <c:v>1896922</c:v>
                </c:pt>
                <c:pt idx="459">
                  <c:v>1896932</c:v>
                </c:pt>
                <c:pt idx="460">
                  <c:v>1896950</c:v>
                </c:pt>
                <c:pt idx="461">
                  <c:v>1896966</c:v>
                </c:pt>
                <c:pt idx="462">
                  <c:v>1896978</c:v>
                </c:pt>
                <c:pt idx="463">
                  <c:v>1896994</c:v>
                </c:pt>
                <c:pt idx="464">
                  <c:v>1897282</c:v>
                </c:pt>
                <c:pt idx="465">
                  <c:v>1897564</c:v>
                </c:pt>
                <c:pt idx="466">
                  <c:v>1901598</c:v>
                </c:pt>
                <c:pt idx="467">
                  <c:v>1902478</c:v>
                </c:pt>
                <c:pt idx="468">
                  <c:v>1902494</c:v>
                </c:pt>
                <c:pt idx="469">
                  <c:v>1906630</c:v>
                </c:pt>
                <c:pt idx="470">
                  <c:v>1906642</c:v>
                </c:pt>
                <c:pt idx="471">
                  <c:v>1906656</c:v>
                </c:pt>
                <c:pt idx="472">
                  <c:v>1906668</c:v>
                </c:pt>
                <c:pt idx="473">
                  <c:v>1906686</c:v>
                </c:pt>
                <c:pt idx="474">
                  <c:v>1906698</c:v>
                </c:pt>
                <c:pt idx="475">
                  <c:v>1906978</c:v>
                </c:pt>
                <c:pt idx="476">
                  <c:v>1908938</c:v>
                </c:pt>
                <c:pt idx="477">
                  <c:v>1908946</c:v>
                </c:pt>
                <c:pt idx="478">
                  <c:v>1909246</c:v>
                </c:pt>
                <c:pt idx="479">
                  <c:v>1926228</c:v>
                </c:pt>
                <c:pt idx="480">
                  <c:v>1926244</c:v>
                </c:pt>
                <c:pt idx="481">
                  <c:v>1926260</c:v>
                </c:pt>
                <c:pt idx="482">
                  <c:v>1926276</c:v>
                </c:pt>
                <c:pt idx="483">
                  <c:v>1926290</c:v>
                </c:pt>
                <c:pt idx="484">
                  <c:v>1926542</c:v>
                </c:pt>
                <c:pt idx="485">
                  <c:v>1926558</c:v>
                </c:pt>
                <c:pt idx="486">
                  <c:v>1926582</c:v>
                </c:pt>
                <c:pt idx="487">
                  <c:v>1926592</c:v>
                </c:pt>
                <c:pt idx="488">
                  <c:v>1927424</c:v>
                </c:pt>
                <c:pt idx="489">
                  <c:v>1927432</c:v>
                </c:pt>
                <c:pt idx="490">
                  <c:v>1927452</c:v>
                </c:pt>
                <c:pt idx="491">
                  <c:v>1931530</c:v>
                </c:pt>
                <c:pt idx="492">
                  <c:v>1940066</c:v>
                </c:pt>
                <c:pt idx="493">
                  <c:v>1940084</c:v>
                </c:pt>
                <c:pt idx="494">
                  <c:v>1940098</c:v>
                </c:pt>
                <c:pt idx="495">
                  <c:v>1940114</c:v>
                </c:pt>
                <c:pt idx="496">
                  <c:v>1940128</c:v>
                </c:pt>
                <c:pt idx="497">
                  <c:v>1940136</c:v>
                </c:pt>
                <c:pt idx="498">
                  <c:v>1940152</c:v>
                </c:pt>
                <c:pt idx="499">
                  <c:v>1940170</c:v>
                </c:pt>
                <c:pt idx="500">
                  <c:v>1940464</c:v>
                </c:pt>
                <c:pt idx="501">
                  <c:v>1940472</c:v>
                </c:pt>
                <c:pt idx="502">
                  <c:v>1940496</c:v>
                </c:pt>
                <c:pt idx="503">
                  <c:v>1940516</c:v>
                </c:pt>
                <c:pt idx="504">
                  <c:v>1940832</c:v>
                </c:pt>
                <c:pt idx="505">
                  <c:v>1940852</c:v>
                </c:pt>
                <c:pt idx="506">
                  <c:v>1940884</c:v>
                </c:pt>
                <c:pt idx="507">
                  <c:v>1941202</c:v>
                </c:pt>
                <c:pt idx="508">
                  <c:v>1942082</c:v>
                </c:pt>
                <c:pt idx="509">
                  <c:v>1943186</c:v>
                </c:pt>
                <c:pt idx="510">
                  <c:v>1943508</c:v>
                </c:pt>
                <c:pt idx="511">
                  <c:v>1951888</c:v>
                </c:pt>
                <c:pt idx="512">
                  <c:v>2141058</c:v>
                </c:pt>
                <c:pt idx="513">
                  <c:v>2141058</c:v>
                </c:pt>
                <c:pt idx="514">
                  <c:v>2141058</c:v>
                </c:pt>
                <c:pt idx="515">
                  <c:v>2141062</c:v>
                </c:pt>
                <c:pt idx="516">
                  <c:v>2141066</c:v>
                </c:pt>
                <c:pt idx="517">
                  <c:v>2141076</c:v>
                </c:pt>
                <c:pt idx="518">
                  <c:v>2141094</c:v>
                </c:pt>
                <c:pt idx="519">
                  <c:v>2141114</c:v>
                </c:pt>
                <c:pt idx="520">
                  <c:v>2141134</c:v>
                </c:pt>
                <c:pt idx="521">
                  <c:v>2141402</c:v>
                </c:pt>
                <c:pt idx="522">
                  <c:v>2141678</c:v>
                </c:pt>
                <c:pt idx="523">
                  <c:v>2141704</c:v>
                </c:pt>
                <c:pt idx="524">
                  <c:v>2142026</c:v>
                </c:pt>
                <c:pt idx="525">
                  <c:v>2143180</c:v>
                </c:pt>
                <c:pt idx="526">
                  <c:v>2143454</c:v>
                </c:pt>
                <c:pt idx="527">
                  <c:v>2144330</c:v>
                </c:pt>
                <c:pt idx="528">
                  <c:v>2145222</c:v>
                </c:pt>
                <c:pt idx="529">
                  <c:v>2145498</c:v>
                </c:pt>
                <c:pt idx="530">
                  <c:v>2147518</c:v>
                </c:pt>
                <c:pt idx="531">
                  <c:v>2151668</c:v>
                </c:pt>
                <c:pt idx="532">
                  <c:v>2185234</c:v>
                </c:pt>
                <c:pt idx="533">
                  <c:v>2368418</c:v>
                </c:pt>
                <c:pt idx="534">
                  <c:v>2368418</c:v>
                </c:pt>
                <c:pt idx="535">
                  <c:v>2368422</c:v>
                </c:pt>
                <c:pt idx="536">
                  <c:v>2368426</c:v>
                </c:pt>
                <c:pt idx="537">
                  <c:v>2368436</c:v>
                </c:pt>
                <c:pt idx="538">
                  <c:v>2368442</c:v>
                </c:pt>
                <c:pt idx="539">
                  <c:v>2368448</c:v>
                </c:pt>
                <c:pt idx="540">
                  <c:v>2368460</c:v>
                </c:pt>
                <c:pt idx="541">
                  <c:v>2368476</c:v>
                </c:pt>
                <c:pt idx="542">
                  <c:v>2368494</c:v>
                </c:pt>
                <c:pt idx="543">
                  <c:v>2368514</c:v>
                </c:pt>
                <c:pt idx="544">
                  <c:v>2368534</c:v>
                </c:pt>
                <c:pt idx="545">
                  <c:v>2368816</c:v>
                </c:pt>
                <c:pt idx="546">
                  <c:v>2368826</c:v>
                </c:pt>
                <c:pt idx="547">
                  <c:v>2368846</c:v>
                </c:pt>
                <c:pt idx="548">
                  <c:v>2369126</c:v>
                </c:pt>
                <c:pt idx="549">
                  <c:v>2369140</c:v>
                </c:pt>
                <c:pt idx="550">
                  <c:v>2369160</c:v>
                </c:pt>
                <c:pt idx="551">
                  <c:v>2369456</c:v>
                </c:pt>
                <c:pt idx="552">
                  <c:v>2370324</c:v>
                </c:pt>
                <c:pt idx="553">
                  <c:v>2370640</c:v>
                </c:pt>
                <c:pt idx="554">
                  <c:v>2370660</c:v>
                </c:pt>
                <c:pt idx="555">
                  <c:v>2371516</c:v>
                </c:pt>
                <c:pt idx="556">
                  <c:v>2371536</c:v>
                </c:pt>
                <c:pt idx="557">
                  <c:v>2371550</c:v>
                </c:pt>
                <c:pt idx="558">
                  <c:v>2371572</c:v>
                </c:pt>
                <c:pt idx="559">
                  <c:v>2372442</c:v>
                </c:pt>
                <c:pt idx="560">
                  <c:v>2372760</c:v>
                </c:pt>
                <c:pt idx="561">
                  <c:v>2373084</c:v>
                </c:pt>
                <c:pt idx="562">
                  <c:v>2375096</c:v>
                </c:pt>
                <c:pt idx="563">
                  <c:v>2383600</c:v>
                </c:pt>
                <c:pt idx="564">
                  <c:v>2383624</c:v>
                </c:pt>
                <c:pt idx="565">
                  <c:v>2385668</c:v>
                </c:pt>
                <c:pt idx="566">
                  <c:v>2385688</c:v>
                </c:pt>
                <c:pt idx="567">
                  <c:v>2402730</c:v>
                </c:pt>
                <c:pt idx="568">
                  <c:v>2590418</c:v>
                </c:pt>
                <c:pt idx="569">
                  <c:v>2590418</c:v>
                </c:pt>
                <c:pt idx="570">
                  <c:v>2590422</c:v>
                </c:pt>
                <c:pt idx="571">
                  <c:v>2590422</c:v>
                </c:pt>
                <c:pt idx="572">
                  <c:v>2590422</c:v>
                </c:pt>
                <c:pt idx="573">
                  <c:v>2590422</c:v>
                </c:pt>
                <c:pt idx="574">
                  <c:v>2590422</c:v>
                </c:pt>
                <c:pt idx="575">
                  <c:v>2590426</c:v>
                </c:pt>
                <c:pt idx="576">
                  <c:v>2590434</c:v>
                </c:pt>
                <c:pt idx="577">
                  <c:v>2590448</c:v>
                </c:pt>
                <c:pt idx="578">
                  <c:v>2590466</c:v>
                </c:pt>
                <c:pt idx="579">
                  <c:v>2590486</c:v>
                </c:pt>
                <c:pt idx="580">
                  <c:v>2590498</c:v>
                </c:pt>
                <c:pt idx="581">
                  <c:v>2590506</c:v>
                </c:pt>
                <c:pt idx="582">
                  <c:v>2590526</c:v>
                </c:pt>
                <c:pt idx="583">
                  <c:v>2590814</c:v>
                </c:pt>
                <c:pt idx="584">
                  <c:v>2590834</c:v>
                </c:pt>
                <c:pt idx="585">
                  <c:v>2591154</c:v>
                </c:pt>
                <c:pt idx="586">
                  <c:v>2591170</c:v>
                </c:pt>
                <c:pt idx="587">
                  <c:v>2591474</c:v>
                </c:pt>
                <c:pt idx="588">
                  <c:v>2592360</c:v>
                </c:pt>
                <c:pt idx="589">
                  <c:v>2593228</c:v>
                </c:pt>
                <c:pt idx="590">
                  <c:v>2595226</c:v>
                </c:pt>
                <c:pt idx="591">
                  <c:v>2599518</c:v>
                </c:pt>
                <c:pt idx="592">
                  <c:v>2603714</c:v>
                </c:pt>
                <c:pt idx="593">
                  <c:v>2792516</c:v>
                </c:pt>
                <c:pt idx="594">
                  <c:v>2792516</c:v>
                </c:pt>
                <c:pt idx="595">
                  <c:v>2792520</c:v>
                </c:pt>
                <c:pt idx="596">
                  <c:v>2792520</c:v>
                </c:pt>
                <c:pt idx="597">
                  <c:v>2792524</c:v>
                </c:pt>
                <c:pt idx="598">
                  <c:v>2792528</c:v>
                </c:pt>
                <c:pt idx="599">
                  <c:v>2792532</c:v>
                </c:pt>
                <c:pt idx="600">
                  <c:v>2792540</c:v>
                </c:pt>
                <c:pt idx="601">
                  <c:v>2792548</c:v>
                </c:pt>
                <c:pt idx="602">
                  <c:v>2792560</c:v>
                </c:pt>
                <c:pt idx="603">
                  <c:v>2792578</c:v>
                </c:pt>
                <c:pt idx="604">
                  <c:v>2792604</c:v>
                </c:pt>
                <c:pt idx="605">
                  <c:v>2792894</c:v>
                </c:pt>
                <c:pt idx="606">
                  <c:v>2792906</c:v>
                </c:pt>
                <c:pt idx="607">
                  <c:v>2792924</c:v>
                </c:pt>
                <c:pt idx="608">
                  <c:v>2792944</c:v>
                </c:pt>
                <c:pt idx="609">
                  <c:v>2792966</c:v>
                </c:pt>
                <c:pt idx="610">
                  <c:v>2792982</c:v>
                </c:pt>
                <c:pt idx="611">
                  <c:v>2792998</c:v>
                </c:pt>
                <c:pt idx="612">
                  <c:v>2793306</c:v>
                </c:pt>
                <c:pt idx="613">
                  <c:v>2793310</c:v>
                </c:pt>
                <c:pt idx="614">
                  <c:v>2793324</c:v>
                </c:pt>
                <c:pt idx="615">
                  <c:v>2793344</c:v>
                </c:pt>
                <c:pt idx="616">
                  <c:v>2793370</c:v>
                </c:pt>
                <c:pt idx="617">
                  <c:v>2793386</c:v>
                </c:pt>
                <c:pt idx="618">
                  <c:v>2793682</c:v>
                </c:pt>
                <c:pt idx="619">
                  <c:v>2793694</c:v>
                </c:pt>
                <c:pt idx="620">
                  <c:v>2793716</c:v>
                </c:pt>
                <c:pt idx="621">
                  <c:v>2793732</c:v>
                </c:pt>
                <c:pt idx="622">
                  <c:v>2793750</c:v>
                </c:pt>
                <c:pt idx="623">
                  <c:v>2794042</c:v>
                </c:pt>
                <c:pt idx="624">
                  <c:v>2794882</c:v>
                </c:pt>
                <c:pt idx="625">
                  <c:v>2795466</c:v>
                </c:pt>
                <c:pt idx="626">
                  <c:v>2799528</c:v>
                </c:pt>
                <c:pt idx="627">
                  <c:v>2816744</c:v>
                </c:pt>
                <c:pt idx="628">
                  <c:v>2881914</c:v>
                </c:pt>
                <c:pt idx="629">
                  <c:v>2881926</c:v>
                </c:pt>
                <c:pt idx="630">
                  <c:v>2881944</c:v>
                </c:pt>
                <c:pt idx="631">
                  <c:v>2881950</c:v>
                </c:pt>
                <c:pt idx="632">
                  <c:v>2881962</c:v>
                </c:pt>
                <c:pt idx="633">
                  <c:v>2881976</c:v>
                </c:pt>
                <c:pt idx="634">
                  <c:v>2881986</c:v>
                </c:pt>
                <c:pt idx="635">
                  <c:v>2881986</c:v>
                </c:pt>
                <c:pt idx="636">
                  <c:v>2881986</c:v>
                </c:pt>
                <c:pt idx="637">
                  <c:v>2881996</c:v>
                </c:pt>
                <c:pt idx="638">
                  <c:v>2882000</c:v>
                </c:pt>
                <c:pt idx="639">
                  <c:v>2882012</c:v>
                </c:pt>
                <c:pt idx="640">
                  <c:v>2882034</c:v>
                </c:pt>
                <c:pt idx="641">
                  <c:v>2882296</c:v>
                </c:pt>
                <c:pt idx="642">
                  <c:v>2883142</c:v>
                </c:pt>
                <c:pt idx="643">
                  <c:v>2883158</c:v>
                </c:pt>
                <c:pt idx="644">
                  <c:v>2883170</c:v>
                </c:pt>
                <c:pt idx="645">
                  <c:v>2883186</c:v>
                </c:pt>
                <c:pt idx="646">
                  <c:v>2883198</c:v>
                </c:pt>
                <c:pt idx="647">
                  <c:v>2883214</c:v>
                </c:pt>
                <c:pt idx="648">
                  <c:v>2883494</c:v>
                </c:pt>
                <c:pt idx="649">
                  <c:v>2883806</c:v>
                </c:pt>
                <c:pt idx="650">
                  <c:v>2885702</c:v>
                </c:pt>
                <c:pt idx="651">
                  <c:v>2887614</c:v>
                </c:pt>
                <c:pt idx="652">
                  <c:v>2887632</c:v>
                </c:pt>
                <c:pt idx="653">
                  <c:v>2887932</c:v>
                </c:pt>
                <c:pt idx="654">
                  <c:v>2888236</c:v>
                </c:pt>
                <c:pt idx="655">
                  <c:v>2890218</c:v>
                </c:pt>
                <c:pt idx="656">
                  <c:v>2954634</c:v>
                </c:pt>
                <c:pt idx="657">
                  <c:v>2954644</c:v>
                </c:pt>
                <c:pt idx="658">
                  <c:v>2954660</c:v>
                </c:pt>
                <c:pt idx="659">
                  <c:v>2954668</c:v>
                </c:pt>
                <c:pt idx="660">
                  <c:v>2954682</c:v>
                </c:pt>
                <c:pt idx="661">
                  <c:v>2954696</c:v>
                </c:pt>
                <c:pt idx="662">
                  <c:v>2954716</c:v>
                </c:pt>
                <c:pt idx="663">
                  <c:v>2954736</c:v>
                </c:pt>
                <c:pt idx="664">
                  <c:v>2954752</c:v>
                </c:pt>
                <c:pt idx="665">
                  <c:v>2954768</c:v>
                </c:pt>
                <c:pt idx="666">
                  <c:v>2954794</c:v>
                </c:pt>
                <c:pt idx="667">
                  <c:v>2955050</c:v>
                </c:pt>
                <c:pt idx="668">
                  <c:v>2955060</c:v>
                </c:pt>
                <c:pt idx="669">
                  <c:v>2955066</c:v>
                </c:pt>
                <c:pt idx="670">
                  <c:v>2955082</c:v>
                </c:pt>
                <c:pt idx="671">
                  <c:v>2955098</c:v>
                </c:pt>
                <c:pt idx="672">
                  <c:v>2955112</c:v>
                </c:pt>
                <c:pt idx="673">
                  <c:v>2955412</c:v>
                </c:pt>
                <c:pt idx="674">
                  <c:v>2955722</c:v>
                </c:pt>
                <c:pt idx="675">
                  <c:v>2955736</c:v>
                </c:pt>
                <c:pt idx="676">
                  <c:v>2955758</c:v>
                </c:pt>
                <c:pt idx="677">
                  <c:v>2955788</c:v>
                </c:pt>
                <c:pt idx="678">
                  <c:v>2956088</c:v>
                </c:pt>
                <c:pt idx="679">
                  <c:v>2956388</c:v>
                </c:pt>
                <c:pt idx="680">
                  <c:v>2956404</c:v>
                </c:pt>
                <c:pt idx="681">
                  <c:v>2956426</c:v>
                </c:pt>
                <c:pt idx="682">
                  <c:v>2956442</c:v>
                </c:pt>
                <c:pt idx="683">
                  <c:v>2956742</c:v>
                </c:pt>
                <c:pt idx="684">
                  <c:v>2956764</c:v>
                </c:pt>
                <c:pt idx="685">
                  <c:v>2956782</c:v>
                </c:pt>
                <c:pt idx="686">
                  <c:v>2957060</c:v>
                </c:pt>
                <c:pt idx="687">
                  <c:v>2957924</c:v>
                </c:pt>
                <c:pt idx="688">
                  <c:v>2957944</c:v>
                </c:pt>
                <c:pt idx="689">
                  <c:v>2957956</c:v>
                </c:pt>
                <c:pt idx="690">
                  <c:v>2957974</c:v>
                </c:pt>
                <c:pt idx="691">
                  <c:v>2957990</c:v>
                </c:pt>
                <c:pt idx="692">
                  <c:v>2958000</c:v>
                </c:pt>
                <c:pt idx="693">
                  <c:v>2958020</c:v>
                </c:pt>
                <c:pt idx="694">
                  <c:v>2958038</c:v>
                </c:pt>
                <c:pt idx="695">
                  <c:v>2958314</c:v>
                </c:pt>
                <c:pt idx="696">
                  <c:v>2958328</c:v>
                </c:pt>
                <c:pt idx="697">
                  <c:v>2958342</c:v>
                </c:pt>
                <c:pt idx="698">
                  <c:v>2959226</c:v>
                </c:pt>
                <c:pt idx="699">
                  <c:v>2959244</c:v>
                </c:pt>
                <c:pt idx="700">
                  <c:v>2959260</c:v>
                </c:pt>
                <c:pt idx="701">
                  <c:v>2963358</c:v>
                </c:pt>
                <c:pt idx="702">
                  <c:v>2965380</c:v>
                </c:pt>
                <c:pt idx="703">
                  <c:v>2969600</c:v>
                </c:pt>
                <c:pt idx="704">
                  <c:v>2978348</c:v>
                </c:pt>
                <c:pt idx="705">
                  <c:v>2978364</c:v>
                </c:pt>
                <c:pt idx="706">
                  <c:v>2978378</c:v>
                </c:pt>
                <c:pt idx="707">
                  <c:v>2978384</c:v>
                </c:pt>
                <c:pt idx="708">
                  <c:v>2978394</c:v>
                </c:pt>
                <c:pt idx="709">
                  <c:v>2978402</c:v>
                </c:pt>
                <c:pt idx="710">
                  <c:v>2978410</c:v>
                </c:pt>
                <c:pt idx="711">
                  <c:v>2978416</c:v>
                </c:pt>
                <c:pt idx="712">
                  <c:v>2978426</c:v>
                </c:pt>
                <c:pt idx="713">
                  <c:v>2978438</c:v>
                </c:pt>
                <c:pt idx="714">
                  <c:v>2978448</c:v>
                </c:pt>
                <c:pt idx="715">
                  <c:v>2978456</c:v>
                </c:pt>
                <c:pt idx="716">
                  <c:v>2978468</c:v>
                </c:pt>
                <c:pt idx="717">
                  <c:v>2978482</c:v>
                </c:pt>
                <c:pt idx="718">
                  <c:v>2978492</c:v>
                </c:pt>
                <c:pt idx="719">
                  <c:v>2978506</c:v>
                </c:pt>
                <c:pt idx="720">
                  <c:v>2978754</c:v>
                </c:pt>
                <c:pt idx="721">
                  <c:v>2978766</c:v>
                </c:pt>
                <c:pt idx="722">
                  <c:v>2978770</c:v>
                </c:pt>
                <c:pt idx="723">
                  <c:v>2978788</c:v>
                </c:pt>
                <c:pt idx="724">
                  <c:v>2978798</c:v>
                </c:pt>
                <c:pt idx="725">
                  <c:v>2978810</c:v>
                </c:pt>
                <c:pt idx="726">
                  <c:v>2978832</c:v>
                </c:pt>
                <c:pt idx="727">
                  <c:v>2978846</c:v>
                </c:pt>
                <c:pt idx="728">
                  <c:v>2979140</c:v>
                </c:pt>
                <c:pt idx="729">
                  <c:v>2979988</c:v>
                </c:pt>
                <c:pt idx="730">
                  <c:v>2980004</c:v>
                </c:pt>
                <c:pt idx="731">
                  <c:v>2980856</c:v>
                </c:pt>
                <c:pt idx="732">
                  <c:v>2981736</c:v>
                </c:pt>
                <c:pt idx="733">
                  <c:v>2981750</c:v>
                </c:pt>
                <c:pt idx="734">
                  <c:v>2982644</c:v>
                </c:pt>
                <c:pt idx="735">
                  <c:v>2982658</c:v>
                </c:pt>
                <c:pt idx="736">
                  <c:v>2982668</c:v>
                </c:pt>
                <c:pt idx="737">
                  <c:v>2982686</c:v>
                </c:pt>
                <c:pt idx="738">
                  <c:v>2982700</c:v>
                </c:pt>
                <c:pt idx="739">
                  <c:v>2982724</c:v>
                </c:pt>
                <c:pt idx="740">
                  <c:v>2982728</c:v>
                </c:pt>
                <c:pt idx="741">
                  <c:v>2982736</c:v>
                </c:pt>
                <c:pt idx="742">
                  <c:v>2982746</c:v>
                </c:pt>
                <c:pt idx="743">
                  <c:v>2983560</c:v>
                </c:pt>
                <c:pt idx="744">
                  <c:v>2983574</c:v>
                </c:pt>
                <c:pt idx="745">
                  <c:v>2983590</c:v>
                </c:pt>
                <c:pt idx="746">
                  <c:v>2983594</c:v>
                </c:pt>
                <c:pt idx="747">
                  <c:v>2983606</c:v>
                </c:pt>
                <c:pt idx="748">
                  <c:v>2983628</c:v>
                </c:pt>
                <c:pt idx="749">
                  <c:v>2983648</c:v>
                </c:pt>
                <c:pt idx="750">
                  <c:v>2983672</c:v>
                </c:pt>
                <c:pt idx="751">
                  <c:v>2983688</c:v>
                </c:pt>
                <c:pt idx="752">
                  <c:v>2983714</c:v>
                </c:pt>
                <c:pt idx="753">
                  <c:v>2983976</c:v>
                </c:pt>
                <c:pt idx="754">
                  <c:v>2984000</c:v>
                </c:pt>
                <c:pt idx="755">
                  <c:v>2984020</c:v>
                </c:pt>
                <c:pt idx="756">
                  <c:v>2984046</c:v>
                </c:pt>
                <c:pt idx="757">
                  <c:v>2984066</c:v>
                </c:pt>
                <c:pt idx="758">
                  <c:v>2984384</c:v>
                </c:pt>
                <c:pt idx="759">
                  <c:v>2984400</c:v>
                </c:pt>
                <c:pt idx="760">
                  <c:v>2984712</c:v>
                </c:pt>
                <c:pt idx="761">
                  <c:v>2985528</c:v>
                </c:pt>
                <c:pt idx="762">
                  <c:v>2985540</c:v>
                </c:pt>
                <c:pt idx="763">
                  <c:v>2985552</c:v>
                </c:pt>
                <c:pt idx="764">
                  <c:v>2985820</c:v>
                </c:pt>
                <c:pt idx="765">
                  <c:v>2985832</c:v>
                </c:pt>
                <c:pt idx="766">
                  <c:v>2986718</c:v>
                </c:pt>
                <c:pt idx="767">
                  <c:v>2990808</c:v>
                </c:pt>
                <c:pt idx="768">
                  <c:v>2990828</c:v>
                </c:pt>
                <c:pt idx="769">
                  <c:v>2990848</c:v>
                </c:pt>
                <c:pt idx="770">
                  <c:v>2991680</c:v>
                </c:pt>
                <c:pt idx="771">
                  <c:v>2991694</c:v>
                </c:pt>
                <c:pt idx="772">
                  <c:v>2991706</c:v>
                </c:pt>
                <c:pt idx="773">
                  <c:v>2995912</c:v>
                </c:pt>
                <c:pt idx="774">
                  <c:v>3013090</c:v>
                </c:pt>
                <c:pt idx="775">
                  <c:v>3013098</c:v>
                </c:pt>
                <c:pt idx="776">
                  <c:v>3013114</c:v>
                </c:pt>
                <c:pt idx="777">
                  <c:v>3013126</c:v>
                </c:pt>
                <c:pt idx="778">
                  <c:v>3013126</c:v>
                </c:pt>
                <c:pt idx="779">
                  <c:v>3013134</c:v>
                </c:pt>
                <c:pt idx="780">
                  <c:v>3013150</c:v>
                </c:pt>
                <c:pt idx="781">
                  <c:v>3013150</c:v>
                </c:pt>
                <c:pt idx="782">
                  <c:v>3013156</c:v>
                </c:pt>
                <c:pt idx="783">
                  <c:v>3013170</c:v>
                </c:pt>
                <c:pt idx="784">
                  <c:v>3013182</c:v>
                </c:pt>
                <c:pt idx="785">
                  <c:v>3013194</c:v>
                </c:pt>
                <c:pt idx="786">
                  <c:v>3013206</c:v>
                </c:pt>
                <c:pt idx="787">
                  <c:v>3013216</c:v>
                </c:pt>
                <c:pt idx="788">
                  <c:v>3013224</c:v>
                </c:pt>
                <c:pt idx="789">
                  <c:v>3013236</c:v>
                </c:pt>
                <c:pt idx="790">
                  <c:v>3013246</c:v>
                </c:pt>
                <c:pt idx="791">
                  <c:v>3013262</c:v>
                </c:pt>
                <c:pt idx="792">
                  <c:v>3013508</c:v>
                </c:pt>
                <c:pt idx="793">
                  <c:v>3013526</c:v>
                </c:pt>
                <c:pt idx="794">
                  <c:v>3014412</c:v>
                </c:pt>
                <c:pt idx="795">
                  <c:v>3016372</c:v>
                </c:pt>
                <c:pt idx="796">
                  <c:v>3016392</c:v>
                </c:pt>
                <c:pt idx="797">
                  <c:v>3020614</c:v>
                </c:pt>
                <c:pt idx="798">
                  <c:v>3209702</c:v>
                </c:pt>
                <c:pt idx="799">
                  <c:v>3209702</c:v>
                </c:pt>
                <c:pt idx="800">
                  <c:v>3209706</c:v>
                </c:pt>
                <c:pt idx="801">
                  <c:v>3209706</c:v>
                </c:pt>
                <c:pt idx="802">
                  <c:v>3209710</c:v>
                </c:pt>
                <c:pt idx="803">
                  <c:v>3209714</c:v>
                </c:pt>
                <c:pt idx="804">
                  <c:v>3209714</c:v>
                </c:pt>
                <c:pt idx="805">
                  <c:v>3209718</c:v>
                </c:pt>
                <c:pt idx="806">
                  <c:v>3209724</c:v>
                </c:pt>
                <c:pt idx="807">
                  <c:v>3209734</c:v>
                </c:pt>
                <c:pt idx="808">
                  <c:v>3209740</c:v>
                </c:pt>
                <c:pt idx="809">
                  <c:v>3209748</c:v>
                </c:pt>
                <c:pt idx="810">
                  <c:v>3209754</c:v>
                </c:pt>
                <c:pt idx="811">
                  <c:v>3209754</c:v>
                </c:pt>
                <c:pt idx="812">
                  <c:v>3209758</c:v>
                </c:pt>
                <c:pt idx="813">
                  <c:v>3209766</c:v>
                </c:pt>
                <c:pt idx="814">
                  <c:v>3209770</c:v>
                </c:pt>
                <c:pt idx="815">
                  <c:v>3209780</c:v>
                </c:pt>
                <c:pt idx="816">
                  <c:v>3209792</c:v>
                </c:pt>
                <c:pt idx="817">
                  <c:v>3209800</c:v>
                </c:pt>
                <c:pt idx="818">
                  <c:v>3209812</c:v>
                </c:pt>
                <c:pt idx="819">
                  <c:v>3209834</c:v>
                </c:pt>
                <c:pt idx="820">
                  <c:v>3209858</c:v>
                </c:pt>
                <c:pt idx="821">
                  <c:v>3209880</c:v>
                </c:pt>
                <c:pt idx="822">
                  <c:v>3209894</c:v>
                </c:pt>
                <c:pt idx="823">
                  <c:v>3210176</c:v>
                </c:pt>
                <c:pt idx="824">
                  <c:v>3210190</c:v>
                </c:pt>
                <c:pt idx="825">
                  <c:v>3210204</c:v>
                </c:pt>
                <c:pt idx="826">
                  <c:v>3210518</c:v>
                </c:pt>
                <c:pt idx="827">
                  <c:v>3210540</c:v>
                </c:pt>
                <c:pt idx="828">
                  <c:v>3210830</c:v>
                </c:pt>
                <c:pt idx="829">
                  <c:v>3214864</c:v>
                </c:pt>
                <c:pt idx="830">
                  <c:v>3231874</c:v>
                </c:pt>
                <c:pt idx="831">
                  <c:v>3231894</c:v>
                </c:pt>
                <c:pt idx="832">
                  <c:v>3240624</c:v>
                </c:pt>
                <c:pt idx="833">
                  <c:v>3249304</c:v>
                </c:pt>
                <c:pt idx="834">
                  <c:v>3314764</c:v>
                </c:pt>
                <c:pt idx="835">
                  <c:v>3471330</c:v>
                </c:pt>
                <c:pt idx="836">
                  <c:v>3471330</c:v>
                </c:pt>
                <c:pt idx="837">
                  <c:v>3471330</c:v>
                </c:pt>
                <c:pt idx="838">
                  <c:v>3471330</c:v>
                </c:pt>
                <c:pt idx="839">
                  <c:v>3471336</c:v>
                </c:pt>
                <c:pt idx="840">
                  <c:v>3471340</c:v>
                </c:pt>
                <c:pt idx="841">
                  <c:v>3471352</c:v>
                </c:pt>
                <c:pt idx="842">
                  <c:v>3471358</c:v>
                </c:pt>
                <c:pt idx="843">
                  <c:v>3471372</c:v>
                </c:pt>
                <c:pt idx="844">
                  <c:v>3471386</c:v>
                </c:pt>
                <c:pt idx="845">
                  <c:v>3471402</c:v>
                </c:pt>
                <c:pt idx="846">
                  <c:v>3471412</c:v>
                </c:pt>
                <c:pt idx="847">
                  <c:v>3471420</c:v>
                </c:pt>
                <c:pt idx="848">
                  <c:v>3471430</c:v>
                </c:pt>
                <c:pt idx="849">
                  <c:v>3471446</c:v>
                </c:pt>
                <c:pt idx="850">
                  <c:v>3471468</c:v>
                </c:pt>
                <c:pt idx="851">
                  <c:v>3471752</c:v>
                </c:pt>
                <c:pt idx="852">
                  <c:v>3472534</c:v>
                </c:pt>
                <c:pt idx="853">
                  <c:v>3476644</c:v>
                </c:pt>
                <c:pt idx="854">
                  <c:v>3476660</c:v>
                </c:pt>
                <c:pt idx="855">
                  <c:v>3480806</c:v>
                </c:pt>
                <c:pt idx="856">
                  <c:v>3545036</c:v>
                </c:pt>
                <c:pt idx="857">
                  <c:v>3710222</c:v>
                </c:pt>
                <c:pt idx="858">
                  <c:v>3710222</c:v>
                </c:pt>
                <c:pt idx="859">
                  <c:v>3710222</c:v>
                </c:pt>
                <c:pt idx="860">
                  <c:v>3710226</c:v>
                </c:pt>
                <c:pt idx="861">
                  <c:v>3710236</c:v>
                </c:pt>
                <c:pt idx="862">
                  <c:v>3710244</c:v>
                </c:pt>
                <c:pt idx="863">
                  <c:v>3710254</c:v>
                </c:pt>
                <c:pt idx="864">
                  <c:v>3710270</c:v>
                </c:pt>
                <c:pt idx="865">
                  <c:v>3710286</c:v>
                </c:pt>
                <c:pt idx="866">
                  <c:v>3710306</c:v>
                </c:pt>
                <c:pt idx="867">
                  <c:v>3710574</c:v>
                </c:pt>
                <c:pt idx="868">
                  <c:v>3710590</c:v>
                </c:pt>
                <c:pt idx="869">
                  <c:v>3710902</c:v>
                </c:pt>
                <c:pt idx="870">
                  <c:v>3710918</c:v>
                </c:pt>
                <c:pt idx="871">
                  <c:v>3710934</c:v>
                </c:pt>
                <c:pt idx="872">
                  <c:v>3710946</c:v>
                </c:pt>
                <c:pt idx="873">
                  <c:v>3710952</c:v>
                </c:pt>
                <c:pt idx="874">
                  <c:v>3710968</c:v>
                </c:pt>
                <c:pt idx="875">
                  <c:v>3711806</c:v>
                </c:pt>
                <c:pt idx="876">
                  <c:v>3712118</c:v>
                </c:pt>
                <c:pt idx="877">
                  <c:v>3712398</c:v>
                </c:pt>
                <c:pt idx="878">
                  <c:v>3712414</c:v>
                </c:pt>
                <c:pt idx="879">
                  <c:v>3712434</c:v>
                </c:pt>
                <c:pt idx="880">
                  <c:v>3712450</c:v>
                </c:pt>
                <c:pt idx="881">
                  <c:v>3712460</c:v>
                </c:pt>
                <c:pt idx="882">
                  <c:v>3712760</c:v>
                </c:pt>
                <c:pt idx="883">
                  <c:v>3712764</c:v>
                </c:pt>
                <c:pt idx="884">
                  <c:v>3713628</c:v>
                </c:pt>
                <c:pt idx="885">
                  <c:v>3713636</c:v>
                </c:pt>
                <c:pt idx="886">
                  <c:v>3713650</c:v>
                </c:pt>
                <c:pt idx="887">
                  <c:v>3713666</c:v>
                </c:pt>
                <c:pt idx="888">
                  <c:v>3713674</c:v>
                </c:pt>
                <c:pt idx="889">
                  <c:v>3713682</c:v>
                </c:pt>
                <c:pt idx="890">
                  <c:v>3713696</c:v>
                </c:pt>
                <c:pt idx="891">
                  <c:v>3713704</c:v>
                </c:pt>
                <c:pt idx="892">
                  <c:v>3713708</c:v>
                </c:pt>
                <c:pt idx="893">
                  <c:v>3713712</c:v>
                </c:pt>
                <c:pt idx="894">
                  <c:v>3713734</c:v>
                </c:pt>
                <c:pt idx="895">
                  <c:v>3714586</c:v>
                </c:pt>
                <c:pt idx="896">
                  <c:v>3715460</c:v>
                </c:pt>
                <c:pt idx="897">
                  <c:v>3717464</c:v>
                </c:pt>
                <c:pt idx="898">
                  <c:v>3719484</c:v>
                </c:pt>
                <c:pt idx="899">
                  <c:v>3753100</c:v>
                </c:pt>
                <c:pt idx="900">
                  <c:v>3937664</c:v>
                </c:pt>
                <c:pt idx="901">
                  <c:v>3937664</c:v>
                </c:pt>
                <c:pt idx="902">
                  <c:v>3937668</c:v>
                </c:pt>
                <c:pt idx="903">
                  <c:v>3937668</c:v>
                </c:pt>
                <c:pt idx="904">
                  <c:v>3937678</c:v>
                </c:pt>
                <c:pt idx="905">
                  <c:v>3937678</c:v>
                </c:pt>
                <c:pt idx="906">
                  <c:v>3937690</c:v>
                </c:pt>
                <c:pt idx="907">
                  <c:v>3937714</c:v>
                </c:pt>
                <c:pt idx="908">
                  <c:v>3937998</c:v>
                </c:pt>
                <c:pt idx="909">
                  <c:v>3938010</c:v>
                </c:pt>
                <c:pt idx="910">
                  <c:v>3938830</c:v>
                </c:pt>
                <c:pt idx="911">
                  <c:v>3939718</c:v>
                </c:pt>
                <c:pt idx="912">
                  <c:v>3939732</c:v>
                </c:pt>
                <c:pt idx="913">
                  <c:v>3939750</c:v>
                </c:pt>
                <c:pt idx="914">
                  <c:v>3940010</c:v>
                </c:pt>
                <c:pt idx="915">
                  <c:v>3940036</c:v>
                </c:pt>
                <c:pt idx="916">
                  <c:v>3940600</c:v>
                </c:pt>
                <c:pt idx="917">
                  <c:v>3940614</c:v>
                </c:pt>
                <c:pt idx="918">
                  <c:v>3940634</c:v>
                </c:pt>
                <c:pt idx="919">
                  <c:v>3941470</c:v>
                </c:pt>
                <c:pt idx="920">
                  <c:v>3941486</c:v>
                </c:pt>
                <c:pt idx="921">
                  <c:v>3942354</c:v>
                </c:pt>
                <c:pt idx="922">
                  <c:v>3943240</c:v>
                </c:pt>
                <c:pt idx="923">
                  <c:v>3944120</c:v>
                </c:pt>
                <c:pt idx="924">
                  <c:v>3960870</c:v>
                </c:pt>
                <c:pt idx="925">
                  <c:v>3960888</c:v>
                </c:pt>
                <c:pt idx="926">
                  <c:v>3962836</c:v>
                </c:pt>
                <c:pt idx="927">
                  <c:v>4152406</c:v>
                </c:pt>
                <c:pt idx="928">
                  <c:v>4152406</c:v>
                </c:pt>
                <c:pt idx="929">
                  <c:v>4152412</c:v>
                </c:pt>
                <c:pt idx="930">
                  <c:v>4152426</c:v>
                </c:pt>
                <c:pt idx="931">
                  <c:v>4152440</c:v>
                </c:pt>
                <c:pt idx="932">
                  <c:v>4152456</c:v>
                </c:pt>
                <c:pt idx="933">
                  <c:v>4152470</c:v>
                </c:pt>
                <c:pt idx="934">
                  <c:v>4152718</c:v>
                </c:pt>
                <c:pt idx="935">
                  <c:v>4152738</c:v>
                </c:pt>
                <c:pt idx="936">
                  <c:v>4153024</c:v>
                </c:pt>
                <c:pt idx="937">
                  <c:v>4153330</c:v>
                </c:pt>
                <c:pt idx="938">
                  <c:v>4157412</c:v>
                </c:pt>
                <c:pt idx="939">
                  <c:v>4157432</c:v>
                </c:pt>
                <c:pt idx="940">
                  <c:v>4165988</c:v>
                </c:pt>
                <c:pt idx="941">
                  <c:v>4166008</c:v>
                </c:pt>
                <c:pt idx="942">
                  <c:v>4166028</c:v>
                </c:pt>
                <c:pt idx="943">
                  <c:v>4166328</c:v>
                </c:pt>
                <c:pt idx="944">
                  <c:v>4166344</c:v>
                </c:pt>
                <c:pt idx="945">
                  <c:v>4166364</c:v>
                </c:pt>
                <c:pt idx="946">
                  <c:v>4166382</c:v>
                </c:pt>
                <c:pt idx="947">
                  <c:v>4166682</c:v>
                </c:pt>
                <c:pt idx="948">
                  <c:v>4166702</c:v>
                </c:pt>
                <c:pt idx="949">
                  <c:v>4166708</c:v>
                </c:pt>
                <c:pt idx="950">
                  <c:v>4167002</c:v>
                </c:pt>
                <c:pt idx="951">
                  <c:v>4167018</c:v>
                </c:pt>
                <c:pt idx="952">
                  <c:v>4167312</c:v>
                </c:pt>
                <c:pt idx="953">
                  <c:v>4167332</c:v>
                </c:pt>
                <c:pt idx="954">
                  <c:v>4167348</c:v>
                </c:pt>
                <c:pt idx="955">
                  <c:v>4167362</c:v>
                </c:pt>
                <c:pt idx="956">
                  <c:v>4167378</c:v>
                </c:pt>
                <c:pt idx="957">
                  <c:v>4167400</c:v>
                </c:pt>
                <c:pt idx="958">
                  <c:v>4168270</c:v>
                </c:pt>
                <c:pt idx="959">
                  <c:v>4168276</c:v>
                </c:pt>
                <c:pt idx="960">
                  <c:v>4168286</c:v>
                </c:pt>
                <c:pt idx="961">
                  <c:v>4168302</c:v>
                </c:pt>
                <c:pt idx="962">
                  <c:v>4168314</c:v>
                </c:pt>
                <c:pt idx="963">
                  <c:v>4168330</c:v>
                </c:pt>
                <c:pt idx="964">
                  <c:v>4168350</c:v>
                </c:pt>
                <c:pt idx="965">
                  <c:v>4168366</c:v>
                </c:pt>
                <c:pt idx="966">
                  <c:v>4168382</c:v>
                </c:pt>
                <c:pt idx="967">
                  <c:v>4168400</c:v>
                </c:pt>
                <c:pt idx="968">
                  <c:v>4168420</c:v>
                </c:pt>
                <c:pt idx="969">
                  <c:v>4168702</c:v>
                </c:pt>
                <c:pt idx="970">
                  <c:v>4169020</c:v>
                </c:pt>
                <c:pt idx="971">
                  <c:v>4169030</c:v>
                </c:pt>
                <c:pt idx="972">
                  <c:v>4169040</c:v>
                </c:pt>
                <c:pt idx="973">
                  <c:v>4169054</c:v>
                </c:pt>
                <c:pt idx="974">
                  <c:v>4169070</c:v>
                </c:pt>
                <c:pt idx="975">
                  <c:v>4169076</c:v>
                </c:pt>
                <c:pt idx="976">
                  <c:v>4169092</c:v>
                </c:pt>
                <c:pt idx="977">
                  <c:v>4169356</c:v>
                </c:pt>
                <c:pt idx="978">
                  <c:v>4169364</c:v>
                </c:pt>
                <c:pt idx="979">
                  <c:v>4169378</c:v>
                </c:pt>
                <c:pt idx="980">
                  <c:v>4169388</c:v>
                </c:pt>
                <c:pt idx="981">
                  <c:v>4169406</c:v>
                </c:pt>
                <c:pt idx="982">
                  <c:v>4170284</c:v>
                </c:pt>
                <c:pt idx="983">
                  <c:v>4170596</c:v>
                </c:pt>
                <c:pt idx="984">
                  <c:v>4172574</c:v>
                </c:pt>
                <c:pt idx="985">
                  <c:v>4174484</c:v>
                </c:pt>
                <c:pt idx="986">
                  <c:v>4174502</c:v>
                </c:pt>
                <c:pt idx="987">
                  <c:v>4176542</c:v>
                </c:pt>
                <c:pt idx="988">
                  <c:v>4176558</c:v>
                </c:pt>
                <c:pt idx="989">
                  <c:v>4176842</c:v>
                </c:pt>
                <c:pt idx="990">
                  <c:v>4177736</c:v>
                </c:pt>
                <c:pt idx="991">
                  <c:v>4177756</c:v>
                </c:pt>
                <c:pt idx="992">
                  <c:v>4177776</c:v>
                </c:pt>
                <c:pt idx="993">
                  <c:v>4177796</c:v>
                </c:pt>
                <c:pt idx="994">
                  <c:v>4177810</c:v>
                </c:pt>
                <c:pt idx="995">
                  <c:v>4177824</c:v>
                </c:pt>
                <c:pt idx="996">
                  <c:v>4177838</c:v>
                </c:pt>
                <c:pt idx="997">
                  <c:v>4177848</c:v>
                </c:pt>
                <c:pt idx="998">
                  <c:v>4177856</c:v>
                </c:pt>
                <c:pt idx="999">
                  <c:v>4177876</c:v>
                </c:pt>
                <c:pt idx="1000">
                  <c:v>4177898</c:v>
                </c:pt>
                <c:pt idx="1001">
                  <c:v>4178180</c:v>
                </c:pt>
                <c:pt idx="1002">
                  <c:v>4178194</c:v>
                </c:pt>
                <c:pt idx="1003">
                  <c:v>4178210</c:v>
                </c:pt>
                <c:pt idx="1004">
                  <c:v>4178226</c:v>
                </c:pt>
                <c:pt idx="1005">
                  <c:v>4178250</c:v>
                </c:pt>
                <c:pt idx="1006">
                  <c:v>4179082</c:v>
                </c:pt>
                <c:pt idx="1007">
                  <c:v>4179394</c:v>
                </c:pt>
                <c:pt idx="1008">
                  <c:v>4179712</c:v>
                </c:pt>
                <c:pt idx="1009">
                  <c:v>4180574</c:v>
                </c:pt>
                <c:pt idx="1010">
                  <c:v>4180592</c:v>
                </c:pt>
                <c:pt idx="1011">
                  <c:v>4180612</c:v>
                </c:pt>
                <c:pt idx="1012">
                  <c:v>4180632</c:v>
                </c:pt>
                <c:pt idx="1013">
                  <c:v>4180648</c:v>
                </c:pt>
                <c:pt idx="1014">
                  <c:v>4180664</c:v>
                </c:pt>
                <c:pt idx="1015">
                  <c:v>4180950</c:v>
                </c:pt>
                <c:pt idx="1016">
                  <c:v>4181248</c:v>
                </c:pt>
                <c:pt idx="1017">
                  <c:v>4181256</c:v>
                </c:pt>
                <c:pt idx="1018">
                  <c:v>4181268</c:v>
                </c:pt>
                <c:pt idx="1019">
                  <c:v>4181286</c:v>
                </c:pt>
                <c:pt idx="1020">
                  <c:v>4181298</c:v>
                </c:pt>
                <c:pt idx="1021">
                  <c:v>4181606</c:v>
                </c:pt>
                <c:pt idx="1022">
                  <c:v>4181622</c:v>
                </c:pt>
                <c:pt idx="1023">
                  <c:v>4181918</c:v>
                </c:pt>
                <c:pt idx="1024">
                  <c:v>4183898</c:v>
                </c:pt>
                <c:pt idx="1025">
                  <c:v>4184210</c:v>
                </c:pt>
                <c:pt idx="1026">
                  <c:v>4184222</c:v>
                </c:pt>
                <c:pt idx="1027">
                  <c:v>4184240</c:v>
                </c:pt>
                <c:pt idx="1028">
                  <c:v>4184554</c:v>
                </c:pt>
                <c:pt idx="1029">
                  <c:v>4184570</c:v>
                </c:pt>
                <c:pt idx="1030">
                  <c:v>4184576</c:v>
                </c:pt>
                <c:pt idx="1031">
                  <c:v>4184586</c:v>
                </c:pt>
                <c:pt idx="1032">
                  <c:v>4184598</c:v>
                </c:pt>
                <c:pt idx="1033">
                  <c:v>4184606</c:v>
                </c:pt>
                <c:pt idx="1034">
                  <c:v>4184618</c:v>
                </c:pt>
                <c:pt idx="1035">
                  <c:v>4184640</c:v>
                </c:pt>
                <c:pt idx="1036">
                  <c:v>4184654</c:v>
                </c:pt>
                <c:pt idx="1037">
                  <c:v>4184666</c:v>
                </c:pt>
                <c:pt idx="1038">
                  <c:v>4184682</c:v>
                </c:pt>
                <c:pt idx="1039">
                  <c:v>4184694</c:v>
                </c:pt>
                <c:pt idx="1040">
                  <c:v>4185482</c:v>
                </c:pt>
                <c:pt idx="1041">
                  <c:v>4185500</c:v>
                </c:pt>
                <c:pt idx="1042">
                  <c:v>4186364</c:v>
                </c:pt>
                <c:pt idx="1043">
                  <c:v>4187250</c:v>
                </c:pt>
                <c:pt idx="1044">
                  <c:v>4188144</c:v>
                </c:pt>
                <c:pt idx="1045">
                  <c:v>4188156</c:v>
                </c:pt>
                <c:pt idx="1046">
                  <c:v>4188164</c:v>
                </c:pt>
                <c:pt idx="1047">
                  <c:v>4188180</c:v>
                </c:pt>
                <c:pt idx="1048">
                  <c:v>4188196</c:v>
                </c:pt>
                <c:pt idx="1049">
                  <c:v>4188216</c:v>
                </c:pt>
                <c:pt idx="1050">
                  <c:v>4188514</c:v>
                </c:pt>
                <c:pt idx="1051">
                  <c:v>4188526</c:v>
                </c:pt>
                <c:pt idx="1052">
                  <c:v>4188842</c:v>
                </c:pt>
                <c:pt idx="1053">
                  <c:v>4188868</c:v>
                </c:pt>
                <c:pt idx="1054">
                  <c:v>4189148</c:v>
                </c:pt>
                <c:pt idx="1055">
                  <c:v>4189172</c:v>
                </c:pt>
                <c:pt idx="1056">
                  <c:v>4189186</c:v>
                </c:pt>
                <c:pt idx="1057">
                  <c:v>4189200</c:v>
                </c:pt>
                <c:pt idx="1058">
                  <c:v>4189222</c:v>
                </c:pt>
                <c:pt idx="1059">
                  <c:v>4189232</c:v>
                </c:pt>
                <c:pt idx="1060">
                  <c:v>4189250</c:v>
                </c:pt>
                <c:pt idx="1061">
                  <c:v>4189266</c:v>
                </c:pt>
                <c:pt idx="1062">
                  <c:v>4189290</c:v>
                </c:pt>
                <c:pt idx="1063">
                  <c:v>4189306</c:v>
                </c:pt>
                <c:pt idx="1064">
                  <c:v>4189566</c:v>
                </c:pt>
                <c:pt idx="1065">
                  <c:v>4189582</c:v>
                </c:pt>
                <c:pt idx="1066">
                  <c:v>4189890</c:v>
                </c:pt>
                <c:pt idx="1067">
                  <c:v>4189904</c:v>
                </c:pt>
                <c:pt idx="1068">
                  <c:v>4189924</c:v>
                </c:pt>
                <c:pt idx="1069">
                  <c:v>4189940</c:v>
                </c:pt>
                <c:pt idx="1070">
                  <c:v>4189958</c:v>
                </c:pt>
                <c:pt idx="1071">
                  <c:v>4189982</c:v>
                </c:pt>
                <c:pt idx="1072">
                  <c:v>4190284</c:v>
                </c:pt>
                <c:pt idx="1073">
                  <c:v>4190574</c:v>
                </c:pt>
                <c:pt idx="1074">
                  <c:v>4190890</c:v>
                </c:pt>
                <c:pt idx="1075">
                  <c:v>4190906</c:v>
                </c:pt>
                <c:pt idx="1076">
                  <c:v>4190920</c:v>
                </c:pt>
                <c:pt idx="1077">
                  <c:v>4190928</c:v>
                </c:pt>
                <c:pt idx="1078">
                  <c:v>4190942</c:v>
                </c:pt>
                <c:pt idx="1079">
                  <c:v>4190954</c:v>
                </c:pt>
                <c:pt idx="1080">
                  <c:v>4190962</c:v>
                </c:pt>
                <c:pt idx="1081">
                  <c:v>4190970</c:v>
                </c:pt>
                <c:pt idx="1082">
                  <c:v>4190986</c:v>
                </c:pt>
                <c:pt idx="1083">
                  <c:v>4191278</c:v>
                </c:pt>
                <c:pt idx="1084">
                  <c:v>4191290</c:v>
                </c:pt>
                <c:pt idx="1085">
                  <c:v>4191302</c:v>
                </c:pt>
                <c:pt idx="1086">
                  <c:v>4191312</c:v>
                </c:pt>
                <c:pt idx="1087">
                  <c:v>4191324</c:v>
                </c:pt>
                <c:pt idx="1088">
                  <c:v>4191328</c:v>
                </c:pt>
                <c:pt idx="1089">
                  <c:v>4191350</c:v>
                </c:pt>
                <c:pt idx="1090">
                  <c:v>4191356</c:v>
                </c:pt>
                <c:pt idx="1091">
                  <c:v>4191370</c:v>
                </c:pt>
                <c:pt idx="1092">
                  <c:v>4191648</c:v>
                </c:pt>
                <c:pt idx="1093">
                  <c:v>4191668</c:v>
                </c:pt>
                <c:pt idx="1094">
                  <c:v>4191690</c:v>
                </c:pt>
                <c:pt idx="1095">
                  <c:v>4191938</c:v>
                </c:pt>
                <c:pt idx="1096">
                  <c:v>4191958</c:v>
                </c:pt>
                <c:pt idx="1097">
                  <c:v>4192270</c:v>
                </c:pt>
                <c:pt idx="1098">
                  <c:v>4192286</c:v>
                </c:pt>
                <c:pt idx="1099">
                  <c:v>4193122</c:v>
                </c:pt>
                <c:pt idx="1100">
                  <c:v>4193136</c:v>
                </c:pt>
                <c:pt idx="1101">
                  <c:v>4193452</c:v>
                </c:pt>
                <c:pt idx="1102">
                  <c:v>4197628</c:v>
                </c:pt>
                <c:pt idx="1103">
                  <c:v>4197642</c:v>
                </c:pt>
                <c:pt idx="1104">
                  <c:v>4197656</c:v>
                </c:pt>
                <c:pt idx="1105">
                  <c:v>4197948</c:v>
                </c:pt>
                <c:pt idx="1106">
                  <c:v>4197962</c:v>
                </c:pt>
                <c:pt idx="1107">
                  <c:v>4197972</c:v>
                </c:pt>
                <c:pt idx="1108">
                  <c:v>4197986</c:v>
                </c:pt>
                <c:pt idx="1109">
                  <c:v>4197998</c:v>
                </c:pt>
                <c:pt idx="1110">
                  <c:v>4198020</c:v>
                </c:pt>
                <c:pt idx="1111">
                  <c:v>4198042</c:v>
                </c:pt>
                <c:pt idx="1112">
                  <c:v>4198062</c:v>
                </c:pt>
                <c:pt idx="1113">
                  <c:v>4198360</c:v>
                </c:pt>
                <c:pt idx="1114">
                  <c:v>4198384</c:v>
                </c:pt>
                <c:pt idx="1115">
                  <c:v>4198660</c:v>
                </c:pt>
                <c:pt idx="1116">
                  <c:v>4198680</c:v>
                </c:pt>
                <c:pt idx="1117">
                  <c:v>4199000</c:v>
                </c:pt>
                <c:pt idx="1118">
                  <c:v>4199020</c:v>
                </c:pt>
                <c:pt idx="1119">
                  <c:v>4199038</c:v>
                </c:pt>
                <c:pt idx="1120">
                  <c:v>4199344</c:v>
                </c:pt>
                <c:pt idx="1121">
                  <c:v>4199368</c:v>
                </c:pt>
                <c:pt idx="1122">
                  <c:v>4199682</c:v>
                </c:pt>
                <c:pt idx="1123">
                  <c:v>4199698</c:v>
                </c:pt>
                <c:pt idx="1124">
                  <c:v>4199722</c:v>
                </c:pt>
                <c:pt idx="1125">
                  <c:v>4199740</c:v>
                </c:pt>
                <c:pt idx="1126">
                  <c:v>4200046</c:v>
                </c:pt>
                <c:pt idx="1127">
                  <c:v>4200074</c:v>
                </c:pt>
                <c:pt idx="1128">
                  <c:v>4200376</c:v>
                </c:pt>
                <c:pt idx="1129">
                  <c:v>4200672</c:v>
                </c:pt>
                <c:pt idx="1130">
                  <c:v>4200692</c:v>
                </c:pt>
                <c:pt idx="1131">
                  <c:v>4200992</c:v>
                </c:pt>
                <c:pt idx="1132">
                  <c:v>4201294</c:v>
                </c:pt>
                <c:pt idx="1133">
                  <c:v>4203332</c:v>
                </c:pt>
                <c:pt idx="1134">
                  <c:v>4207480</c:v>
                </c:pt>
                <c:pt idx="1135">
                  <c:v>4216126</c:v>
                </c:pt>
                <c:pt idx="1136">
                  <c:v>4216148</c:v>
                </c:pt>
                <c:pt idx="1137">
                  <c:v>4220344</c:v>
                </c:pt>
                <c:pt idx="1138">
                  <c:v>4220362</c:v>
                </c:pt>
                <c:pt idx="1139">
                  <c:v>4220370</c:v>
                </c:pt>
                <c:pt idx="1140">
                  <c:v>4220382</c:v>
                </c:pt>
                <c:pt idx="1141">
                  <c:v>4220394</c:v>
                </c:pt>
                <c:pt idx="1142">
                  <c:v>4220408</c:v>
                </c:pt>
                <c:pt idx="1143">
                  <c:v>4220412</c:v>
                </c:pt>
                <c:pt idx="1144">
                  <c:v>4220430</c:v>
                </c:pt>
                <c:pt idx="1145">
                  <c:v>4220444</c:v>
                </c:pt>
                <c:pt idx="1146">
                  <c:v>4220756</c:v>
                </c:pt>
                <c:pt idx="1147">
                  <c:v>4221064</c:v>
                </c:pt>
                <c:pt idx="1148">
                  <c:v>4221080</c:v>
                </c:pt>
                <c:pt idx="1149">
                  <c:v>4223006</c:v>
                </c:pt>
                <c:pt idx="1150">
                  <c:v>4223026</c:v>
                </c:pt>
                <c:pt idx="1151">
                  <c:v>4225006</c:v>
                </c:pt>
                <c:pt idx="1152">
                  <c:v>4225322</c:v>
                </c:pt>
                <c:pt idx="1153">
                  <c:v>4233876</c:v>
                </c:pt>
                <c:pt idx="1154">
                  <c:v>4422770</c:v>
                </c:pt>
                <c:pt idx="1155">
                  <c:v>4422770</c:v>
                </c:pt>
                <c:pt idx="1156">
                  <c:v>4422770</c:v>
                </c:pt>
                <c:pt idx="1157">
                  <c:v>4422770</c:v>
                </c:pt>
                <c:pt idx="1158">
                  <c:v>4422770</c:v>
                </c:pt>
                <c:pt idx="1159">
                  <c:v>4422770</c:v>
                </c:pt>
                <c:pt idx="1160">
                  <c:v>4422770</c:v>
                </c:pt>
                <c:pt idx="1161">
                  <c:v>4422774</c:v>
                </c:pt>
                <c:pt idx="1162">
                  <c:v>4422780</c:v>
                </c:pt>
                <c:pt idx="1163">
                  <c:v>4422788</c:v>
                </c:pt>
                <c:pt idx="1164">
                  <c:v>4422796</c:v>
                </c:pt>
                <c:pt idx="1165">
                  <c:v>4422812</c:v>
                </c:pt>
                <c:pt idx="1166">
                  <c:v>4422828</c:v>
                </c:pt>
                <c:pt idx="1167">
                  <c:v>4422828</c:v>
                </c:pt>
                <c:pt idx="1168">
                  <c:v>4422838</c:v>
                </c:pt>
                <c:pt idx="1169">
                  <c:v>4422854</c:v>
                </c:pt>
                <c:pt idx="1170">
                  <c:v>4422870</c:v>
                </c:pt>
                <c:pt idx="1171">
                  <c:v>4422882</c:v>
                </c:pt>
                <c:pt idx="1172">
                  <c:v>4422894</c:v>
                </c:pt>
                <c:pt idx="1173">
                  <c:v>4422916</c:v>
                </c:pt>
                <c:pt idx="1174">
                  <c:v>4422924</c:v>
                </c:pt>
                <c:pt idx="1175">
                  <c:v>4422934</c:v>
                </c:pt>
                <c:pt idx="1176">
                  <c:v>4423212</c:v>
                </c:pt>
                <c:pt idx="1177">
                  <c:v>4423228</c:v>
                </c:pt>
                <c:pt idx="1178">
                  <c:v>4423242</c:v>
                </c:pt>
                <c:pt idx="1179">
                  <c:v>4423264</c:v>
                </c:pt>
                <c:pt idx="1180">
                  <c:v>4423284</c:v>
                </c:pt>
                <c:pt idx="1181">
                  <c:v>4423304</c:v>
                </c:pt>
                <c:pt idx="1182">
                  <c:v>4423586</c:v>
                </c:pt>
                <c:pt idx="1183">
                  <c:v>4423896</c:v>
                </c:pt>
                <c:pt idx="1184">
                  <c:v>4424726</c:v>
                </c:pt>
                <c:pt idx="1185">
                  <c:v>4424744</c:v>
                </c:pt>
                <c:pt idx="1186">
                  <c:v>4424760</c:v>
                </c:pt>
                <c:pt idx="1187">
                  <c:v>4424770</c:v>
                </c:pt>
                <c:pt idx="1188">
                  <c:v>4424782</c:v>
                </c:pt>
                <c:pt idx="1189">
                  <c:v>4424800</c:v>
                </c:pt>
                <c:pt idx="1190">
                  <c:v>4424814</c:v>
                </c:pt>
                <c:pt idx="1191">
                  <c:v>4424834</c:v>
                </c:pt>
                <c:pt idx="1192">
                  <c:v>4425078</c:v>
                </c:pt>
                <c:pt idx="1193">
                  <c:v>4425362</c:v>
                </c:pt>
                <c:pt idx="1194">
                  <c:v>4425388</c:v>
                </c:pt>
                <c:pt idx="1195">
                  <c:v>4426248</c:v>
                </c:pt>
                <c:pt idx="1196">
                  <c:v>4426276</c:v>
                </c:pt>
                <c:pt idx="1197">
                  <c:v>4426306</c:v>
                </c:pt>
                <c:pt idx="1198">
                  <c:v>4426324</c:v>
                </c:pt>
                <c:pt idx="1199">
                  <c:v>4426346</c:v>
                </c:pt>
                <c:pt idx="1200">
                  <c:v>4426370</c:v>
                </c:pt>
                <c:pt idx="1201">
                  <c:v>4426394</c:v>
                </c:pt>
                <c:pt idx="1202">
                  <c:v>4426650</c:v>
                </c:pt>
                <c:pt idx="1203">
                  <c:v>4426674</c:v>
                </c:pt>
                <c:pt idx="1204">
                  <c:v>4426690</c:v>
                </c:pt>
                <c:pt idx="1205">
                  <c:v>4426966</c:v>
                </c:pt>
                <c:pt idx="1206">
                  <c:v>4426976</c:v>
                </c:pt>
                <c:pt idx="1207">
                  <c:v>4426982</c:v>
                </c:pt>
                <c:pt idx="1208">
                  <c:v>4426998</c:v>
                </c:pt>
                <c:pt idx="1209">
                  <c:v>4426998</c:v>
                </c:pt>
                <c:pt idx="1210">
                  <c:v>4427012</c:v>
                </c:pt>
                <c:pt idx="1211">
                  <c:v>4427024</c:v>
                </c:pt>
                <c:pt idx="1212">
                  <c:v>4427040</c:v>
                </c:pt>
                <c:pt idx="1213">
                  <c:v>4427296</c:v>
                </c:pt>
                <c:pt idx="1214">
                  <c:v>4427312</c:v>
                </c:pt>
                <c:pt idx="1215">
                  <c:v>4428128</c:v>
                </c:pt>
                <c:pt idx="1216">
                  <c:v>4428990</c:v>
                </c:pt>
                <c:pt idx="1217">
                  <c:v>4429828</c:v>
                </c:pt>
                <c:pt idx="1218">
                  <c:v>4429842</c:v>
                </c:pt>
                <c:pt idx="1219">
                  <c:v>4433972</c:v>
                </c:pt>
                <c:pt idx="1220">
                  <c:v>4433994</c:v>
                </c:pt>
                <c:pt idx="1221">
                  <c:v>4434008</c:v>
                </c:pt>
                <c:pt idx="1222">
                  <c:v>4434028</c:v>
                </c:pt>
                <c:pt idx="1223">
                  <c:v>4434046</c:v>
                </c:pt>
                <c:pt idx="1224">
                  <c:v>4434342</c:v>
                </c:pt>
                <c:pt idx="1225">
                  <c:v>4434356</c:v>
                </c:pt>
                <c:pt idx="1226">
                  <c:v>4434372</c:v>
                </c:pt>
                <c:pt idx="1227">
                  <c:v>4434682</c:v>
                </c:pt>
                <c:pt idx="1228">
                  <c:v>4434696</c:v>
                </c:pt>
                <c:pt idx="1229">
                  <c:v>4436624</c:v>
                </c:pt>
                <c:pt idx="1230">
                  <c:v>4440802</c:v>
                </c:pt>
                <c:pt idx="1231">
                  <c:v>4440822</c:v>
                </c:pt>
                <c:pt idx="1232">
                  <c:v>4449356</c:v>
                </c:pt>
                <c:pt idx="1233">
                  <c:v>4514144</c:v>
                </c:pt>
                <c:pt idx="1234">
                  <c:v>4679886</c:v>
                </c:pt>
                <c:pt idx="1235">
                  <c:v>4679886</c:v>
                </c:pt>
                <c:pt idx="1236">
                  <c:v>4679886</c:v>
                </c:pt>
                <c:pt idx="1237">
                  <c:v>4679892</c:v>
                </c:pt>
                <c:pt idx="1238">
                  <c:v>4679896</c:v>
                </c:pt>
                <c:pt idx="1239">
                  <c:v>4679904</c:v>
                </c:pt>
                <c:pt idx="1240">
                  <c:v>4679916</c:v>
                </c:pt>
                <c:pt idx="1241">
                  <c:v>4679930</c:v>
                </c:pt>
                <c:pt idx="1242">
                  <c:v>4679946</c:v>
                </c:pt>
                <c:pt idx="1243">
                  <c:v>4680226</c:v>
                </c:pt>
                <c:pt idx="1244">
                  <c:v>4680240</c:v>
                </c:pt>
                <c:pt idx="1245">
                  <c:v>4680552</c:v>
                </c:pt>
                <c:pt idx="1246">
                  <c:v>4680564</c:v>
                </c:pt>
                <c:pt idx="1247">
                  <c:v>4680574</c:v>
                </c:pt>
                <c:pt idx="1248">
                  <c:v>4680592</c:v>
                </c:pt>
                <c:pt idx="1249">
                  <c:v>4680854</c:v>
                </c:pt>
                <c:pt idx="1250">
                  <c:v>4684960</c:v>
                </c:pt>
                <c:pt idx="1251">
                  <c:v>4693446</c:v>
                </c:pt>
                <c:pt idx="1252">
                  <c:v>4702160</c:v>
                </c:pt>
                <c:pt idx="1253">
                  <c:v>4702180</c:v>
                </c:pt>
                <c:pt idx="1254">
                  <c:v>4702198</c:v>
                </c:pt>
                <c:pt idx="1255">
                  <c:v>4702208</c:v>
                </c:pt>
                <c:pt idx="1256">
                  <c:v>4702220</c:v>
                </c:pt>
                <c:pt idx="1257">
                  <c:v>4702480</c:v>
                </c:pt>
                <c:pt idx="1258">
                  <c:v>4767532</c:v>
                </c:pt>
                <c:pt idx="1259">
                  <c:v>4933038</c:v>
                </c:pt>
                <c:pt idx="1260">
                  <c:v>4933038</c:v>
                </c:pt>
                <c:pt idx="1261">
                  <c:v>4933038</c:v>
                </c:pt>
                <c:pt idx="1262">
                  <c:v>4933042</c:v>
                </c:pt>
                <c:pt idx="1263">
                  <c:v>4933046</c:v>
                </c:pt>
                <c:pt idx="1264">
                  <c:v>4933050</c:v>
                </c:pt>
                <c:pt idx="1265">
                  <c:v>4933050</c:v>
                </c:pt>
                <c:pt idx="1266">
                  <c:v>4933058</c:v>
                </c:pt>
                <c:pt idx="1267">
                  <c:v>4933062</c:v>
                </c:pt>
                <c:pt idx="1268">
                  <c:v>4933062</c:v>
                </c:pt>
                <c:pt idx="1269">
                  <c:v>4933066</c:v>
                </c:pt>
                <c:pt idx="1270">
                  <c:v>4933074</c:v>
                </c:pt>
                <c:pt idx="1271">
                  <c:v>4933078</c:v>
                </c:pt>
                <c:pt idx="1272">
                  <c:v>4933078</c:v>
                </c:pt>
                <c:pt idx="1273">
                  <c:v>4933096</c:v>
                </c:pt>
                <c:pt idx="1274">
                  <c:v>4933102</c:v>
                </c:pt>
                <c:pt idx="1275">
                  <c:v>4933110</c:v>
                </c:pt>
                <c:pt idx="1276">
                  <c:v>4933120</c:v>
                </c:pt>
                <c:pt idx="1277">
                  <c:v>4933136</c:v>
                </c:pt>
                <c:pt idx="1278">
                  <c:v>4933404</c:v>
                </c:pt>
                <c:pt idx="1279">
                  <c:v>4934236</c:v>
                </c:pt>
                <c:pt idx="1280">
                  <c:v>4935100</c:v>
                </c:pt>
                <c:pt idx="1281">
                  <c:v>4939248</c:v>
                </c:pt>
                <c:pt idx="1282">
                  <c:v>5003286</c:v>
                </c:pt>
                <c:pt idx="1283">
                  <c:v>5168878</c:v>
                </c:pt>
                <c:pt idx="1284">
                  <c:v>5168878</c:v>
                </c:pt>
                <c:pt idx="1285">
                  <c:v>5168878</c:v>
                </c:pt>
                <c:pt idx="1286">
                  <c:v>5168878</c:v>
                </c:pt>
                <c:pt idx="1287">
                  <c:v>5168878</c:v>
                </c:pt>
                <c:pt idx="1288">
                  <c:v>5168884</c:v>
                </c:pt>
                <c:pt idx="1289">
                  <c:v>5168888</c:v>
                </c:pt>
                <c:pt idx="1290">
                  <c:v>5168888</c:v>
                </c:pt>
                <c:pt idx="1291">
                  <c:v>5168894</c:v>
                </c:pt>
                <c:pt idx="1292">
                  <c:v>5168902</c:v>
                </c:pt>
                <c:pt idx="1293">
                  <c:v>5168910</c:v>
                </c:pt>
                <c:pt idx="1294">
                  <c:v>5168914</c:v>
                </c:pt>
                <c:pt idx="1295">
                  <c:v>5168926</c:v>
                </c:pt>
                <c:pt idx="1296">
                  <c:v>5168938</c:v>
                </c:pt>
                <c:pt idx="1297">
                  <c:v>5168954</c:v>
                </c:pt>
                <c:pt idx="1298">
                  <c:v>5168968</c:v>
                </c:pt>
                <c:pt idx="1299">
                  <c:v>5168984</c:v>
                </c:pt>
                <c:pt idx="1300">
                  <c:v>5169006</c:v>
                </c:pt>
                <c:pt idx="1301">
                  <c:v>5169270</c:v>
                </c:pt>
                <c:pt idx="1302">
                  <c:v>5169530</c:v>
                </c:pt>
                <c:pt idx="1303">
                  <c:v>5169546</c:v>
                </c:pt>
                <c:pt idx="1304">
                  <c:v>5169864</c:v>
                </c:pt>
                <c:pt idx="1305">
                  <c:v>5169880</c:v>
                </c:pt>
                <c:pt idx="1306">
                  <c:v>5170160</c:v>
                </c:pt>
                <c:pt idx="1307">
                  <c:v>5171024</c:v>
                </c:pt>
                <c:pt idx="1308">
                  <c:v>5171886</c:v>
                </c:pt>
                <c:pt idx="1309">
                  <c:v>5172186</c:v>
                </c:pt>
                <c:pt idx="1310">
                  <c:v>5172200</c:v>
                </c:pt>
                <c:pt idx="1311">
                  <c:v>5176442</c:v>
                </c:pt>
                <c:pt idx="1312">
                  <c:v>5176448</c:v>
                </c:pt>
                <c:pt idx="1313">
                  <c:v>5176464</c:v>
                </c:pt>
                <c:pt idx="1314">
                  <c:v>5176480</c:v>
                </c:pt>
                <c:pt idx="1315">
                  <c:v>5176500</c:v>
                </c:pt>
                <c:pt idx="1316">
                  <c:v>5176510</c:v>
                </c:pt>
                <c:pt idx="1317">
                  <c:v>5176524</c:v>
                </c:pt>
                <c:pt idx="1318">
                  <c:v>5176544</c:v>
                </c:pt>
                <c:pt idx="1319">
                  <c:v>5176830</c:v>
                </c:pt>
                <c:pt idx="1320">
                  <c:v>5176850</c:v>
                </c:pt>
                <c:pt idx="1321">
                  <c:v>5176870</c:v>
                </c:pt>
                <c:pt idx="1322">
                  <c:v>5176892</c:v>
                </c:pt>
                <c:pt idx="1323">
                  <c:v>5176912</c:v>
                </c:pt>
                <c:pt idx="1324">
                  <c:v>5176934</c:v>
                </c:pt>
                <c:pt idx="1325">
                  <c:v>5177248</c:v>
                </c:pt>
                <c:pt idx="1326">
                  <c:v>5177258</c:v>
                </c:pt>
                <c:pt idx="1327">
                  <c:v>5177266</c:v>
                </c:pt>
                <c:pt idx="1328">
                  <c:v>5177280</c:v>
                </c:pt>
                <c:pt idx="1329">
                  <c:v>5177294</c:v>
                </c:pt>
                <c:pt idx="1330">
                  <c:v>5177312</c:v>
                </c:pt>
                <c:pt idx="1331">
                  <c:v>5177328</c:v>
                </c:pt>
                <c:pt idx="1332">
                  <c:v>5177346</c:v>
                </c:pt>
                <c:pt idx="1333">
                  <c:v>5177362</c:v>
                </c:pt>
                <c:pt idx="1334">
                  <c:v>5177656</c:v>
                </c:pt>
                <c:pt idx="1335">
                  <c:v>5177676</c:v>
                </c:pt>
                <c:pt idx="1336">
                  <c:v>5177694</c:v>
                </c:pt>
                <c:pt idx="1337">
                  <c:v>5179634</c:v>
                </c:pt>
                <c:pt idx="1338">
                  <c:v>5179934</c:v>
                </c:pt>
                <c:pt idx="1339">
                  <c:v>5180250</c:v>
                </c:pt>
                <c:pt idx="1340">
                  <c:v>5181136</c:v>
                </c:pt>
                <c:pt idx="1341">
                  <c:v>5214096</c:v>
                </c:pt>
                <c:pt idx="1342">
                  <c:v>5214116</c:v>
                </c:pt>
                <c:pt idx="1343">
                  <c:v>5214126</c:v>
                </c:pt>
                <c:pt idx="1344">
                  <c:v>5214138</c:v>
                </c:pt>
                <c:pt idx="1345">
                  <c:v>5214146</c:v>
                </c:pt>
                <c:pt idx="1346">
                  <c:v>5214150</c:v>
                </c:pt>
                <c:pt idx="1347">
                  <c:v>5214164</c:v>
                </c:pt>
                <c:pt idx="1348">
                  <c:v>5214172</c:v>
                </c:pt>
                <c:pt idx="1349">
                  <c:v>5214186</c:v>
                </c:pt>
                <c:pt idx="1350">
                  <c:v>5214196</c:v>
                </c:pt>
                <c:pt idx="1351">
                  <c:v>5214206</c:v>
                </c:pt>
                <c:pt idx="1352">
                  <c:v>5214218</c:v>
                </c:pt>
                <c:pt idx="1353">
                  <c:v>5215018</c:v>
                </c:pt>
                <c:pt idx="1354">
                  <c:v>5215028</c:v>
                </c:pt>
                <c:pt idx="1355">
                  <c:v>5223384</c:v>
                </c:pt>
                <c:pt idx="1356">
                  <c:v>5412880</c:v>
                </c:pt>
                <c:pt idx="1357">
                  <c:v>5412880</c:v>
                </c:pt>
                <c:pt idx="1358">
                  <c:v>5412880</c:v>
                </c:pt>
                <c:pt idx="1359">
                  <c:v>5412880</c:v>
                </c:pt>
                <c:pt idx="1360">
                  <c:v>5412880</c:v>
                </c:pt>
                <c:pt idx="1361">
                  <c:v>5412884</c:v>
                </c:pt>
                <c:pt idx="1362">
                  <c:v>5412892</c:v>
                </c:pt>
                <c:pt idx="1363">
                  <c:v>5412898</c:v>
                </c:pt>
                <c:pt idx="1364">
                  <c:v>5412912</c:v>
                </c:pt>
                <c:pt idx="1365">
                  <c:v>5412924</c:v>
                </c:pt>
                <c:pt idx="1366">
                  <c:v>5412928</c:v>
                </c:pt>
                <c:pt idx="1367">
                  <c:v>5412938</c:v>
                </c:pt>
                <c:pt idx="1368">
                  <c:v>5412950</c:v>
                </c:pt>
                <c:pt idx="1369">
                  <c:v>5412958</c:v>
                </c:pt>
                <c:pt idx="1370">
                  <c:v>5412970</c:v>
                </c:pt>
                <c:pt idx="1371">
                  <c:v>5412980</c:v>
                </c:pt>
                <c:pt idx="1372">
                  <c:v>5412994</c:v>
                </c:pt>
                <c:pt idx="1373">
                  <c:v>5413010</c:v>
                </c:pt>
                <c:pt idx="1374">
                  <c:v>5413028</c:v>
                </c:pt>
                <c:pt idx="1375">
                  <c:v>5413044</c:v>
                </c:pt>
                <c:pt idx="1376">
                  <c:v>5413064</c:v>
                </c:pt>
                <c:pt idx="1377">
                  <c:v>5413308</c:v>
                </c:pt>
                <c:pt idx="1378">
                  <c:v>5413320</c:v>
                </c:pt>
                <c:pt idx="1379">
                  <c:v>5413332</c:v>
                </c:pt>
                <c:pt idx="1380">
                  <c:v>5413348</c:v>
                </c:pt>
                <c:pt idx="1381">
                  <c:v>5413644</c:v>
                </c:pt>
                <c:pt idx="1382">
                  <c:v>5413960</c:v>
                </c:pt>
                <c:pt idx="1383">
                  <c:v>5414254</c:v>
                </c:pt>
                <c:pt idx="1384">
                  <c:v>5416182</c:v>
                </c:pt>
                <c:pt idx="1385">
                  <c:v>5416198</c:v>
                </c:pt>
                <c:pt idx="1386">
                  <c:v>5416494</c:v>
                </c:pt>
                <c:pt idx="1387">
                  <c:v>5420556</c:v>
                </c:pt>
                <c:pt idx="1388">
                  <c:v>5420568</c:v>
                </c:pt>
                <c:pt idx="1389">
                  <c:v>5421448</c:v>
                </c:pt>
                <c:pt idx="1390">
                  <c:v>5423390</c:v>
                </c:pt>
                <c:pt idx="1391">
                  <c:v>5423406</c:v>
                </c:pt>
                <c:pt idx="1392">
                  <c:v>5423414</c:v>
                </c:pt>
                <c:pt idx="1393">
                  <c:v>5424278</c:v>
                </c:pt>
                <c:pt idx="1394">
                  <c:v>5424286</c:v>
                </c:pt>
                <c:pt idx="1395">
                  <c:v>5424300</c:v>
                </c:pt>
                <c:pt idx="1396">
                  <c:v>5424308</c:v>
                </c:pt>
                <c:pt idx="1397">
                  <c:v>5424316</c:v>
                </c:pt>
                <c:pt idx="1398">
                  <c:v>5424322</c:v>
                </c:pt>
                <c:pt idx="1399">
                  <c:v>5424336</c:v>
                </c:pt>
                <c:pt idx="1400">
                  <c:v>5424348</c:v>
                </c:pt>
                <c:pt idx="1401">
                  <c:v>5424362</c:v>
                </c:pt>
                <c:pt idx="1402">
                  <c:v>5424372</c:v>
                </c:pt>
                <c:pt idx="1403">
                  <c:v>5424384</c:v>
                </c:pt>
                <c:pt idx="1404">
                  <c:v>5424396</c:v>
                </c:pt>
                <c:pt idx="1405">
                  <c:v>5424408</c:v>
                </c:pt>
                <c:pt idx="1406">
                  <c:v>5424428</c:v>
                </c:pt>
                <c:pt idx="1407">
                  <c:v>5424446</c:v>
                </c:pt>
                <c:pt idx="1408">
                  <c:v>5424744</c:v>
                </c:pt>
                <c:pt idx="1409">
                  <c:v>5424764</c:v>
                </c:pt>
                <c:pt idx="1410">
                  <c:v>5424784</c:v>
                </c:pt>
                <c:pt idx="1411">
                  <c:v>5425082</c:v>
                </c:pt>
                <c:pt idx="1412">
                  <c:v>5425096</c:v>
                </c:pt>
                <c:pt idx="1413">
                  <c:v>5425112</c:v>
                </c:pt>
                <c:pt idx="1414">
                  <c:v>5425130</c:v>
                </c:pt>
                <c:pt idx="1415">
                  <c:v>5426030</c:v>
                </c:pt>
                <c:pt idx="1416">
                  <c:v>5426926</c:v>
                </c:pt>
                <c:pt idx="1417">
                  <c:v>5428920</c:v>
                </c:pt>
                <c:pt idx="1418">
                  <c:v>5493490</c:v>
                </c:pt>
                <c:pt idx="1419">
                  <c:v>5665246</c:v>
                </c:pt>
                <c:pt idx="1420">
                  <c:v>5665246</c:v>
                </c:pt>
                <c:pt idx="1421">
                  <c:v>5665246</c:v>
                </c:pt>
                <c:pt idx="1422">
                  <c:v>5665246</c:v>
                </c:pt>
                <c:pt idx="1423">
                  <c:v>5665250</c:v>
                </c:pt>
                <c:pt idx="1424">
                  <c:v>5665258</c:v>
                </c:pt>
                <c:pt idx="1425">
                  <c:v>5665258</c:v>
                </c:pt>
                <c:pt idx="1426">
                  <c:v>5665268</c:v>
                </c:pt>
                <c:pt idx="1427">
                  <c:v>5665272</c:v>
                </c:pt>
                <c:pt idx="1428">
                  <c:v>5665276</c:v>
                </c:pt>
                <c:pt idx="1429">
                  <c:v>5665284</c:v>
                </c:pt>
                <c:pt idx="1430">
                  <c:v>5665296</c:v>
                </c:pt>
                <c:pt idx="1431">
                  <c:v>5665568</c:v>
                </c:pt>
                <c:pt idx="1432">
                  <c:v>5665580</c:v>
                </c:pt>
                <c:pt idx="1433">
                  <c:v>5666412</c:v>
                </c:pt>
                <c:pt idx="1434">
                  <c:v>5670552</c:v>
                </c:pt>
                <c:pt idx="1435">
                  <c:v>5687640</c:v>
                </c:pt>
                <c:pt idx="1436">
                  <c:v>5869842</c:v>
                </c:pt>
                <c:pt idx="1437">
                  <c:v>5869842</c:v>
                </c:pt>
                <c:pt idx="1438">
                  <c:v>5869842</c:v>
                </c:pt>
                <c:pt idx="1439">
                  <c:v>5869842</c:v>
                </c:pt>
                <c:pt idx="1440">
                  <c:v>5869846</c:v>
                </c:pt>
                <c:pt idx="1441">
                  <c:v>5869852</c:v>
                </c:pt>
                <c:pt idx="1442">
                  <c:v>5869860</c:v>
                </c:pt>
                <c:pt idx="1443">
                  <c:v>5869868</c:v>
                </c:pt>
                <c:pt idx="1444">
                  <c:v>5869876</c:v>
                </c:pt>
                <c:pt idx="1445">
                  <c:v>5869890</c:v>
                </c:pt>
                <c:pt idx="1446">
                  <c:v>5869902</c:v>
                </c:pt>
                <c:pt idx="1447">
                  <c:v>5869910</c:v>
                </c:pt>
                <c:pt idx="1448">
                  <c:v>5870190</c:v>
                </c:pt>
                <c:pt idx="1449">
                  <c:v>5870200</c:v>
                </c:pt>
                <c:pt idx="1450">
                  <c:v>5870216</c:v>
                </c:pt>
                <c:pt idx="1451">
                  <c:v>5870234</c:v>
                </c:pt>
                <c:pt idx="1452">
                  <c:v>5870248</c:v>
                </c:pt>
                <c:pt idx="1453">
                  <c:v>5870256</c:v>
                </c:pt>
                <c:pt idx="1454">
                  <c:v>5870272</c:v>
                </c:pt>
                <c:pt idx="1455">
                  <c:v>5870286</c:v>
                </c:pt>
                <c:pt idx="1456">
                  <c:v>5870306</c:v>
                </c:pt>
                <c:pt idx="1457">
                  <c:v>5870608</c:v>
                </c:pt>
                <c:pt idx="1458">
                  <c:v>5870886</c:v>
                </c:pt>
                <c:pt idx="1459">
                  <c:v>5872778</c:v>
                </c:pt>
                <c:pt idx="1460">
                  <c:v>5873058</c:v>
                </c:pt>
                <c:pt idx="1461">
                  <c:v>5875054</c:v>
                </c:pt>
                <c:pt idx="1462">
                  <c:v>6064918</c:v>
                </c:pt>
                <c:pt idx="1463">
                  <c:v>6064918</c:v>
                </c:pt>
                <c:pt idx="1464">
                  <c:v>6064918</c:v>
                </c:pt>
                <c:pt idx="1465">
                  <c:v>6064918</c:v>
                </c:pt>
                <c:pt idx="1466">
                  <c:v>6064918</c:v>
                </c:pt>
                <c:pt idx="1467">
                  <c:v>6064918</c:v>
                </c:pt>
                <c:pt idx="1468">
                  <c:v>6064918</c:v>
                </c:pt>
                <c:pt idx="1469">
                  <c:v>6064926</c:v>
                </c:pt>
                <c:pt idx="1470">
                  <c:v>6064930</c:v>
                </c:pt>
                <c:pt idx="1471">
                  <c:v>6064942</c:v>
                </c:pt>
                <c:pt idx="1472">
                  <c:v>6064954</c:v>
                </c:pt>
                <c:pt idx="1473">
                  <c:v>6064960</c:v>
                </c:pt>
                <c:pt idx="1474">
                  <c:v>6064974</c:v>
                </c:pt>
                <c:pt idx="1475">
                  <c:v>6064996</c:v>
                </c:pt>
                <c:pt idx="1476">
                  <c:v>6065016</c:v>
                </c:pt>
                <c:pt idx="1477">
                  <c:v>6065300</c:v>
                </c:pt>
                <c:pt idx="1478">
                  <c:v>6065614</c:v>
                </c:pt>
                <c:pt idx="1479">
                  <c:v>6065932</c:v>
                </c:pt>
                <c:pt idx="1480">
                  <c:v>6066838</c:v>
                </c:pt>
                <c:pt idx="1481">
                  <c:v>6071102</c:v>
                </c:pt>
                <c:pt idx="1482">
                  <c:v>6104684</c:v>
                </c:pt>
                <c:pt idx="1483">
                  <c:v>6104700</c:v>
                </c:pt>
                <c:pt idx="1484">
                  <c:v>6104718</c:v>
                </c:pt>
                <c:pt idx="1485">
                  <c:v>6104738</c:v>
                </c:pt>
                <c:pt idx="1486">
                  <c:v>6104760</c:v>
                </c:pt>
                <c:pt idx="1487">
                  <c:v>6105312</c:v>
                </c:pt>
                <c:pt idx="1488">
                  <c:v>6105322</c:v>
                </c:pt>
                <c:pt idx="1489">
                  <c:v>6105340</c:v>
                </c:pt>
                <c:pt idx="1490">
                  <c:v>6105358</c:v>
                </c:pt>
                <c:pt idx="1491">
                  <c:v>6105380</c:v>
                </c:pt>
                <c:pt idx="1492">
                  <c:v>6105396</c:v>
                </c:pt>
                <c:pt idx="1493">
                  <c:v>6105422</c:v>
                </c:pt>
                <c:pt idx="1494">
                  <c:v>6105444</c:v>
                </c:pt>
                <c:pt idx="1495">
                  <c:v>6105746</c:v>
                </c:pt>
                <c:pt idx="1496">
                  <c:v>6105764</c:v>
                </c:pt>
                <c:pt idx="1497">
                  <c:v>6106632</c:v>
                </c:pt>
                <c:pt idx="1498">
                  <c:v>6106930</c:v>
                </c:pt>
                <c:pt idx="1499">
                  <c:v>6107246</c:v>
                </c:pt>
                <c:pt idx="1500">
                  <c:v>6107552</c:v>
                </c:pt>
                <c:pt idx="1501">
                  <c:v>6107560</c:v>
                </c:pt>
                <c:pt idx="1502">
                  <c:v>6107580</c:v>
                </c:pt>
                <c:pt idx="1503">
                  <c:v>6107600</c:v>
                </c:pt>
                <c:pt idx="1504">
                  <c:v>6107610</c:v>
                </c:pt>
                <c:pt idx="1505">
                  <c:v>6107626</c:v>
                </c:pt>
                <c:pt idx="1506">
                  <c:v>6107650</c:v>
                </c:pt>
                <c:pt idx="1507">
                  <c:v>6107664</c:v>
                </c:pt>
                <c:pt idx="1508">
                  <c:v>6107958</c:v>
                </c:pt>
                <c:pt idx="1509">
                  <c:v>6107982</c:v>
                </c:pt>
                <c:pt idx="1510">
                  <c:v>6108260</c:v>
                </c:pt>
                <c:pt idx="1511">
                  <c:v>6109144</c:v>
                </c:pt>
                <c:pt idx="1512">
                  <c:v>6111102</c:v>
                </c:pt>
                <c:pt idx="1513">
                  <c:v>6111118</c:v>
                </c:pt>
                <c:pt idx="1514">
                  <c:v>6115326</c:v>
                </c:pt>
                <c:pt idx="1515">
                  <c:v>6115344</c:v>
                </c:pt>
                <c:pt idx="1516">
                  <c:v>6116214</c:v>
                </c:pt>
                <c:pt idx="1517">
                  <c:v>6116230</c:v>
                </c:pt>
                <c:pt idx="1518">
                  <c:v>6116254</c:v>
                </c:pt>
                <c:pt idx="1519">
                  <c:v>6116514</c:v>
                </c:pt>
                <c:pt idx="1520">
                  <c:v>6116534</c:v>
                </c:pt>
                <c:pt idx="1521">
                  <c:v>6116828</c:v>
                </c:pt>
                <c:pt idx="1522">
                  <c:v>6116848</c:v>
                </c:pt>
                <c:pt idx="1523">
                  <c:v>6116860</c:v>
                </c:pt>
                <c:pt idx="1524">
                  <c:v>6116860</c:v>
                </c:pt>
                <c:pt idx="1525">
                  <c:v>6117174</c:v>
                </c:pt>
                <c:pt idx="1526">
                  <c:v>6117490</c:v>
                </c:pt>
                <c:pt idx="1527">
                  <c:v>6117802</c:v>
                </c:pt>
                <c:pt idx="1528">
                  <c:v>6119738</c:v>
                </c:pt>
                <c:pt idx="1529">
                  <c:v>6120580</c:v>
                </c:pt>
                <c:pt idx="1530">
                  <c:v>6124830</c:v>
                </c:pt>
                <c:pt idx="1531">
                  <c:v>6315228</c:v>
                </c:pt>
                <c:pt idx="1532">
                  <c:v>6315228</c:v>
                </c:pt>
                <c:pt idx="1533">
                  <c:v>6315236</c:v>
                </c:pt>
                <c:pt idx="1534">
                  <c:v>6315242</c:v>
                </c:pt>
                <c:pt idx="1535">
                  <c:v>6315252</c:v>
                </c:pt>
                <c:pt idx="1536">
                  <c:v>6315262</c:v>
                </c:pt>
                <c:pt idx="1537">
                  <c:v>6315278</c:v>
                </c:pt>
                <c:pt idx="1538">
                  <c:v>6315288</c:v>
                </c:pt>
                <c:pt idx="1539">
                  <c:v>6315302</c:v>
                </c:pt>
                <c:pt idx="1540">
                  <c:v>6315600</c:v>
                </c:pt>
                <c:pt idx="1541">
                  <c:v>6315612</c:v>
                </c:pt>
                <c:pt idx="1542">
                  <c:v>6315928</c:v>
                </c:pt>
                <c:pt idx="1543">
                  <c:v>6315944</c:v>
                </c:pt>
                <c:pt idx="1544">
                  <c:v>6315962</c:v>
                </c:pt>
                <c:pt idx="1545">
                  <c:v>6315976</c:v>
                </c:pt>
                <c:pt idx="1546">
                  <c:v>6315982</c:v>
                </c:pt>
                <c:pt idx="1547">
                  <c:v>6316000</c:v>
                </c:pt>
                <c:pt idx="1548">
                  <c:v>6316010</c:v>
                </c:pt>
                <c:pt idx="1549">
                  <c:v>6316018</c:v>
                </c:pt>
                <c:pt idx="1550">
                  <c:v>6316030</c:v>
                </c:pt>
                <c:pt idx="1551">
                  <c:v>6316832</c:v>
                </c:pt>
                <c:pt idx="1552">
                  <c:v>6317132</c:v>
                </c:pt>
                <c:pt idx="1553">
                  <c:v>6333796</c:v>
                </c:pt>
                <c:pt idx="1554">
                  <c:v>6524036</c:v>
                </c:pt>
                <c:pt idx="1555">
                  <c:v>6524036</c:v>
                </c:pt>
                <c:pt idx="1556">
                  <c:v>6524036</c:v>
                </c:pt>
                <c:pt idx="1557">
                  <c:v>6524040</c:v>
                </c:pt>
                <c:pt idx="1558">
                  <c:v>6524044</c:v>
                </c:pt>
                <c:pt idx="1559">
                  <c:v>6524052</c:v>
                </c:pt>
                <c:pt idx="1560">
                  <c:v>6524056</c:v>
                </c:pt>
                <c:pt idx="1561">
                  <c:v>6524066</c:v>
                </c:pt>
                <c:pt idx="1562">
                  <c:v>6524070</c:v>
                </c:pt>
                <c:pt idx="1563">
                  <c:v>6524080</c:v>
                </c:pt>
                <c:pt idx="1564">
                  <c:v>6524088</c:v>
                </c:pt>
                <c:pt idx="1565">
                  <c:v>6524100</c:v>
                </c:pt>
                <c:pt idx="1566">
                  <c:v>6524106</c:v>
                </c:pt>
                <c:pt idx="1567">
                  <c:v>6524120</c:v>
                </c:pt>
                <c:pt idx="1568">
                  <c:v>6524136</c:v>
                </c:pt>
                <c:pt idx="1569">
                  <c:v>6524432</c:v>
                </c:pt>
                <c:pt idx="1570">
                  <c:v>6524748</c:v>
                </c:pt>
                <c:pt idx="1571">
                  <c:v>6524764</c:v>
                </c:pt>
                <c:pt idx="1572">
                  <c:v>6525078</c:v>
                </c:pt>
                <c:pt idx="1573">
                  <c:v>6525358</c:v>
                </c:pt>
                <c:pt idx="1574">
                  <c:v>6526258</c:v>
                </c:pt>
                <c:pt idx="1575">
                  <c:v>6526272</c:v>
                </c:pt>
                <c:pt idx="1576">
                  <c:v>6527102</c:v>
                </c:pt>
                <c:pt idx="1577">
                  <c:v>6528006</c:v>
                </c:pt>
                <c:pt idx="1578">
                  <c:v>6528860</c:v>
                </c:pt>
                <c:pt idx="1579">
                  <c:v>6545858</c:v>
                </c:pt>
                <c:pt idx="1580">
                  <c:v>6611286</c:v>
                </c:pt>
                <c:pt idx="1581">
                  <c:v>6611308</c:v>
                </c:pt>
                <c:pt idx="1582">
                  <c:v>6615262</c:v>
                </c:pt>
                <c:pt idx="1583">
                  <c:v>6615286</c:v>
                </c:pt>
                <c:pt idx="1584">
                  <c:v>6615584</c:v>
                </c:pt>
                <c:pt idx="1585">
                  <c:v>6615606</c:v>
                </c:pt>
                <c:pt idx="1586">
                  <c:v>6615620</c:v>
                </c:pt>
                <c:pt idx="1587">
                  <c:v>6615642</c:v>
                </c:pt>
                <c:pt idx="1588">
                  <c:v>6615656</c:v>
                </c:pt>
                <c:pt idx="1589">
                  <c:v>6615678</c:v>
                </c:pt>
                <c:pt idx="1590">
                  <c:v>6615698</c:v>
                </c:pt>
                <c:pt idx="1591">
                  <c:v>6615982</c:v>
                </c:pt>
                <c:pt idx="1592">
                  <c:v>6616004</c:v>
                </c:pt>
                <c:pt idx="1593">
                  <c:v>6616024</c:v>
                </c:pt>
                <c:pt idx="1594">
                  <c:v>6616042</c:v>
                </c:pt>
                <c:pt idx="1595">
                  <c:v>6616054</c:v>
                </c:pt>
                <c:pt idx="1596">
                  <c:v>6616076</c:v>
                </c:pt>
                <c:pt idx="1597">
                  <c:v>6616092</c:v>
                </c:pt>
                <c:pt idx="1598">
                  <c:v>6616106</c:v>
                </c:pt>
                <c:pt idx="1599">
                  <c:v>6616128</c:v>
                </c:pt>
                <c:pt idx="1600">
                  <c:v>6616150</c:v>
                </c:pt>
                <c:pt idx="1601">
                  <c:v>6616390</c:v>
                </c:pt>
                <c:pt idx="1602">
                  <c:v>6616670</c:v>
                </c:pt>
                <c:pt idx="1603">
                  <c:v>6616690</c:v>
                </c:pt>
                <c:pt idx="1604">
                  <c:v>6616708</c:v>
                </c:pt>
                <c:pt idx="1605">
                  <c:v>6616726</c:v>
                </c:pt>
                <c:pt idx="1606">
                  <c:v>6616994</c:v>
                </c:pt>
                <c:pt idx="1607">
                  <c:v>6617018</c:v>
                </c:pt>
                <c:pt idx="1608">
                  <c:v>6617028</c:v>
                </c:pt>
                <c:pt idx="1609">
                  <c:v>6617048</c:v>
                </c:pt>
                <c:pt idx="1610">
                  <c:v>6617066</c:v>
                </c:pt>
                <c:pt idx="1611">
                  <c:v>6617082</c:v>
                </c:pt>
                <c:pt idx="1612">
                  <c:v>6617098</c:v>
                </c:pt>
                <c:pt idx="1613">
                  <c:v>6617384</c:v>
                </c:pt>
                <c:pt idx="1614">
                  <c:v>6617404</c:v>
                </c:pt>
                <c:pt idx="1615">
                  <c:v>6617420</c:v>
                </c:pt>
                <c:pt idx="1616">
                  <c:v>6617700</c:v>
                </c:pt>
                <c:pt idx="1617">
                  <c:v>6617722</c:v>
                </c:pt>
                <c:pt idx="1618">
                  <c:v>6617738</c:v>
                </c:pt>
                <c:pt idx="1619">
                  <c:v>6617754</c:v>
                </c:pt>
                <c:pt idx="1620">
                  <c:v>6618066</c:v>
                </c:pt>
                <c:pt idx="1621">
                  <c:v>6618930</c:v>
                </c:pt>
                <c:pt idx="1622">
                  <c:v>6618950</c:v>
                </c:pt>
                <c:pt idx="1623">
                  <c:v>6618968</c:v>
                </c:pt>
                <c:pt idx="1624">
                  <c:v>6618974</c:v>
                </c:pt>
                <c:pt idx="1625">
                  <c:v>6619258</c:v>
                </c:pt>
                <c:pt idx="1626">
                  <c:v>6619278</c:v>
                </c:pt>
                <c:pt idx="1627">
                  <c:v>6621210</c:v>
                </c:pt>
                <c:pt idx="1628">
                  <c:v>6621232</c:v>
                </c:pt>
                <c:pt idx="1629">
                  <c:v>6621256</c:v>
                </c:pt>
                <c:pt idx="1630">
                  <c:v>6621278</c:v>
                </c:pt>
                <c:pt idx="1631">
                  <c:v>6621300</c:v>
                </c:pt>
                <c:pt idx="1632">
                  <c:v>6621314</c:v>
                </c:pt>
                <c:pt idx="1633">
                  <c:v>6621326</c:v>
                </c:pt>
                <c:pt idx="1634">
                  <c:v>6621588</c:v>
                </c:pt>
                <c:pt idx="1635">
                  <c:v>6621592</c:v>
                </c:pt>
                <c:pt idx="1636">
                  <c:v>6621614</c:v>
                </c:pt>
                <c:pt idx="1637">
                  <c:v>6621632</c:v>
                </c:pt>
                <c:pt idx="1638">
                  <c:v>6621644</c:v>
                </c:pt>
                <c:pt idx="1639">
                  <c:v>6621664</c:v>
                </c:pt>
                <c:pt idx="1640">
                  <c:v>6621688</c:v>
                </c:pt>
                <c:pt idx="1641">
                  <c:v>6621958</c:v>
                </c:pt>
                <c:pt idx="1642">
                  <c:v>6621976</c:v>
                </c:pt>
                <c:pt idx="1643">
                  <c:v>6621994</c:v>
                </c:pt>
                <c:pt idx="1644">
                  <c:v>6622014</c:v>
                </c:pt>
                <c:pt idx="1645">
                  <c:v>6622038</c:v>
                </c:pt>
                <c:pt idx="1646">
                  <c:v>6622350</c:v>
                </c:pt>
                <c:pt idx="1647">
                  <c:v>6622630</c:v>
                </c:pt>
                <c:pt idx="1648">
                  <c:v>6622646</c:v>
                </c:pt>
                <c:pt idx="1649">
                  <c:v>6622664</c:v>
                </c:pt>
                <c:pt idx="1650">
                  <c:v>6622674</c:v>
                </c:pt>
                <c:pt idx="1651">
                  <c:v>6622692</c:v>
                </c:pt>
                <c:pt idx="1652">
                  <c:v>6622702</c:v>
                </c:pt>
                <c:pt idx="1653">
                  <c:v>6622710</c:v>
                </c:pt>
                <c:pt idx="1654">
                  <c:v>6622720</c:v>
                </c:pt>
                <c:pt idx="1655">
                  <c:v>6623030</c:v>
                </c:pt>
                <c:pt idx="1656">
                  <c:v>6623042</c:v>
                </c:pt>
                <c:pt idx="1657">
                  <c:v>6623058</c:v>
                </c:pt>
                <c:pt idx="1658">
                  <c:v>6623078</c:v>
                </c:pt>
                <c:pt idx="1659">
                  <c:v>6623090</c:v>
                </c:pt>
                <c:pt idx="1660">
                  <c:v>6623108</c:v>
                </c:pt>
                <c:pt idx="1661">
                  <c:v>6623392</c:v>
                </c:pt>
                <c:pt idx="1662">
                  <c:v>6623692</c:v>
                </c:pt>
                <c:pt idx="1663">
                  <c:v>6624578</c:v>
                </c:pt>
                <c:pt idx="1664">
                  <c:v>6624588</c:v>
                </c:pt>
                <c:pt idx="1665">
                  <c:v>6626582</c:v>
                </c:pt>
                <c:pt idx="1666">
                  <c:v>6635106</c:v>
                </c:pt>
                <c:pt idx="1667">
                  <c:v>6643816</c:v>
                </c:pt>
                <c:pt idx="1668">
                  <c:v>6643832</c:v>
                </c:pt>
                <c:pt idx="1669">
                  <c:v>6643852</c:v>
                </c:pt>
                <c:pt idx="1670">
                  <c:v>6643864</c:v>
                </c:pt>
                <c:pt idx="1671">
                  <c:v>6643884</c:v>
                </c:pt>
                <c:pt idx="1672">
                  <c:v>6643904</c:v>
                </c:pt>
                <c:pt idx="1673">
                  <c:v>6643924</c:v>
                </c:pt>
                <c:pt idx="1674">
                  <c:v>6643946</c:v>
                </c:pt>
                <c:pt idx="1675">
                  <c:v>6644238</c:v>
                </c:pt>
                <c:pt idx="1676">
                  <c:v>6644254</c:v>
                </c:pt>
                <c:pt idx="1677">
                  <c:v>6644272</c:v>
                </c:pt>
                <c:pt idx="1678">
                  <c:v>6644290</c:v>
                </c:pt>
                <c:pt idx="1679">
                  <c:v>6644308</c:v>
                </c:pt>
                <c:pt idx="1680">
                  <c:v>6644562</c:v>
                </c:pt>
                <c:pt idx="1681">
                  <c:v>6644584</c:v>
                </c:pt>
                <c:pt idx="1682">
                  <c:v>6644602</c:v>
                </c:pt>
                <c:pt idx="1683">
                  <c:v>6644614</c:v>
                </c:pt>
                <c:pt idx="1684">
                  <c:v>6644628</c:v>
                </c:pt>
                <c:pt idx="1685">
                  <c:v>6644642</c:v>
                </c:pt>
                <c:pt idx="1686">
                  <c:v>6644660</c:v>
                </c:pt>
                <c:pt idx="1687">
                  <c:v>6644682</c:v>
                </c:pt>
                <c:pt idx="1688">
                  <c:v>6644696</c:v>
                </c:pt>
                <c:pt idx="1689">
                  <c:v>6644724</c:v>
                </c:pt>
                <c:pt idx="1690">
                  <c:v>6645002</c:v>
                </c:pt>
                <c:pt idx="1691">
                  <c:v>6645020</c:v>
                </c:pt>
                <c:pt idx="1692">
                  <c:v>6645032</c:v>
                </c:pt>
                <c:pt idx="1693">
                  <c:v>6645048</c:v>
                </c:pt>
                <c:pt idx="1694">
                  <c:v>6645074</c:v>
                </c:pt>
                <c:pt idx="1695">
                  <c:v>6645096</c:v>
                </c:pt>
                <c:pt idx="1696">
                  <c:v>6645120</c:v>
                </c:pt>
                <c:pt idx="1697">
                  <c:v>6645138</c:v>
                </c:pt>
                <c:pt idx="1698">
                  <c:v>6645420</c:v>
                </c:pt>
                <c:pt idx="1699">
                  <c:v>6645432</c:v>
                </c:pt>
                <c:pt idx="1700">
                  <c:v>6645444</c:v>
                </c:pt>
                <c:pt idx="1701">
                  <c:v>6645456</c:v>
                </c:pt>
                <c:pt idx="1702">
                  <c:v>6645470</c:v>
                </c:pt>
                <c:pt idx="1703">
                  <c:v>6645490</c:v>
                </c:pt>
                <c:pt idx="1704">
                  <c:v>6645500</c:v>
                </c:pt>
                <c:pt idx="1705">
                  <c:v>6645768</c:v>
                </c:pt>
                <c:pt idx="1706">
                  <c:v>6645786</c:v>
                </c:pt>
                <c:pt idx="1707">
                  <c:v>6645808</c:v>
                </c:pt>
                <c:pt idx="1708">
                  <c:v>6645826</c:v>
                </c:pt>
                <c:pt idx="1709">
                  <c:v>6645848</c:v>
                </c:pt>
                <c:pt idx="1710">
                  <c:v>6645868</c:v>
                </c:pt>
                <c:pt idx="1711">
                  <c:v>6645892</c:v>
                </c:pt>
                <c:pt idx="1712">
                  <c:v>6645912</c:v>
                </c:pt>
                <c:pt idx="1713">
                  <c:v>6646194</c:v>
                </c:pt>
                <c:pt idx="1714">
                  <c:v>6646202</c:v>
                </c:pt>
                <c:pt idx="1715">
                  <c:v>6646216</c:v>
                </c:pt>
                <c:pt idx="1716">
                  <c:v>6646236</c:v>
                </c:pt>
                <c:pt idx="1717">
                  <c:v>6646256</c:v>
                </c:pt>
                <c:pt idx="1718">
                  <c:v>6646562</c:v>
                </c:pt>
                <c:pt idx="1719">
                  <c:v>6646586</c:v>
                </c:pt>
                <c:pt idx="1720">
                  <c:v>6646604</c:v>
                </c:pt>
                <c:pt idx="1721">
                  <c:v>6646634</c:v>
                </c:pt>
                <c:pt idx="1722">
                  <c:v>6646940</c:v>
                </c:pt>
                <c:pt idx="1723">
                  <c:v>6646954</c:v>
                </c:pt>
                <c:pt idx="1724">
                  <c:v>6646972</c:v>
                </c:pt>
                <c:pt idx="1725">
                  <c:v>6647284</c:v>
                </c:pt>
                <c:pt idx="1726">
                  <c:v>6647296</c:v>
                </c:pt>
                <c:pt idx="1727">
                  <c:v>6647314</c:v>
                </c:pt>
                <c:pt idx="1728">
                  <c:v>6647328</c:v>
                </c:pt>
                <c:pt idx="1729">
                  <c:v>6647348</c:v>
                </c:pt>
                <c:pt idx="1730">
                  <c:v>6647632</c:v>
                </c:pt>
                <c:pt idx="1731">
                  <c:v>6647654</c:v>
                </c:pt>
                <c:pt idx="1732">
                  <c:v>6647970</c:v>
                </c:pt>
                <c:pt idx="1733">
                  <c:v>6647994</c:v>
                </c:pt>
                <c:pt idx="1734">
                  <c:v>6648014</c:v>
                </c:pt>
                <c:pt idx="1735">
                  <c:v>6648038</c:v>
                </c:pt>
                <c:pt idx="1736">
                  <c:v>6648324</c:v>
                </c:pt>
                <c:pt idx="1737">
                  <c:v>6648350</c:v>
                </c:pt>
                <c:pt idx="1738">
                  <c:v>6649202</c:v>
                </c:pt>
                <c:pt idx="1739">
                  <c:v>6649226</c:v>
                </c:pt>
                <c:pt idx="1740">
                  <c:v>6650076</c:v>
                </c:pt>
                <c:pt idx="1741">
                  <c:v>6650092</c:v>
                </c:pt>
                <c:pt idx="1742">
                  <c:v>6650122</c:v>
                </c:pt>
                <c:pt idx="1743">
                  <c:v>6650428</c:v>
                </c:pt>
                <c:pt idx="1744">
                  <c:v>6650744</c:v>
                </c:pt>
                <c:pt idx="1745">
                  <c:v>6651564</c:v>
                </c:pt>
                <c:pt idx="1746">
                  <c:v>6653544</c:v>
                </c:pt>
                <c:pt idx="1747">
                  <c:v>6686842</c:v>
                </c:pt>
                <c:pt idx="1748">
                  <c:v>6875228</c:v>
                </c:pt>
                <c:pt idx="1749">
                  <c:v>6875232</c:v>
                </c:pt>
                <c:pt idx="1750">
                  <c:v>6875238</c:v>
                </c:pt>
                <c:pt idx="1751">
                  <c:v>6875246</c:v>
                </c:pt>
                <c:pt idx="1752">
                  <c:v>6875246</c:v>
                </c:pt>
                <c:pt idx="1753">
                  <c:v>6875250</c:v>
                </c:pt>
                <c:pt idx="1754">
                  <c:v>6875258</c:v>
                </c:pt>
                <c:pt idx="1755">
                  <c:v>6875262</c:v>
                </c:pt>
                <c:pt idx="1756">
                  <c:v>6875266</c:v>
                </c:pt>
                <c:pt idx="1757">
                  <c:v>6875276</c:v>
                </c:pt>
                <c:pt idx="1758">
                  <c:v>6875288</c:v>
                </c:pt>
                <c:pt idx="1759">
                  <c:v>6875306</c:v>
                </c:pt>
                <c:pt idx="1760">
                  <c:v>6875602</c:v>
                </c:pt>
                <c:pt idx="1761">
                  <c:v>6875888</c:v>
                </c:pt>
                <c:pt idx="1762">
                  <c:v>6876720</c:v>
                </c:pt>
                <c:pt idx="1763">
                  <c:v>6877608</c:v>
                </c:pt>
                <c:pt idx="1764">
                  <c:v>6877926</c:v>
                </c:pt>
                <c:pt idx="1765">
                  <c:v>6878796</c:v>
                </c:pt>
                <c:pt idx="1766">
                  <c:v>6882998</c:v>
                </c:pt>
                <c:pt idx="1767">
                  <c:v>7071096</c:v>
                </c:pt>
                <c:pt idx="1768">
                  <c:v>7071096</c:v>
                </c:pt>
                <c:pt idx="1769">
                  <c:v>7071102</c:v>
                </c:pt>
                <c:pt idx="1770">
                  <c:v>7071102</c:v>
                </c:pt>
                <c:pt idx="1771">
                  <c:v>7071106</c:v>
                </c:pt>
                <c:pt idx="1772">
                  <c:v>7071118</c:v>
                </c:pt>
                <c:pt idx="1773">
                  <c:v>7071128</c:v>
                </c:pt>
                <c:pt idx="1774">
                  <c:v>7071134</c:v>
                </c:pt>
                <c:pt idx="1775">
                  <c:v>7071138</c:v>
                </c:pt>
                <c:pt idx="1776">
                  <c:v>7071144</c:v>
                </c:pt>
                <c:pt idx="1777">
                  <c:v>7071144</c:v>
                </c:pt>
                <c:pt idx="1778">
                  <c:v>7071150</c:v>
                </c:pt>
                <c:pt idx="1779">
                  <c:v>7071162</c:v>
                </c:pt>
                <c:pt idx="1780">
                  <c:v>7071170</c:v>
                </c:pt>
                <c:pt idx="1781">
                  <c:v>7071174</c:v>
                </c:pt>
                <c:pt idx="1782">
                  <c:v>7071186</c:v>
                </c:pt>
                <c:pt idx="1783">
                  <c:v>7071198</c:v>
                </c:pt>
                <c:pt idx="1784">
                  <c:v>7071510</c:v>
                </c:pt>
                <c:pt idx="1785">
                  <c:v>7072324</c:v>
                </c:pt>
                <c:pt idx="1786">
                  <c:v>7074332</c:v>
                </c:pt>
                <c:pt idx="1787">
                  <c:v>7074346</c:v>
                </c:pt>
                <c:pt idx="1788">
                  <c:v>7074358</c:v>
                </c:pt>
                <c:pt idx="1789">
                  <c:v>7074370</c:v>
                </c:pt>
                <c:pt idx="1790">
                  <c:v>7074378</c:v>
                </c:pt>
                <c:pt idx="1791">
                  <c:v>7075226</c:v>
                </c:pt>
                <c:pt idx="1792">
                  <c:v>7075542</c:v>
                </c:pt>
                <c:pt idx="1793">
                  <c:v>7075558</c:v>
                </c:pt>
                <c:pt idx="1794">
                  <c:v>7076388</c:v>
                </c:pt>
                <c:pt idx="1795">
                  <c:v>7076404</c:v>
                </c:pt>
                <c:pt idx="1796">
                  <c:v>7076410</c:v>
                </c:pt>
                <c:pt idx="1797">
                  <c:v>7076422</c:v>
                </c:pt>
                <c:pt idx="1798">
                  <c:v>7076432</c:v>
                </c:pt>
                <c:pt idx="1799">
                  <c:v>7076446</c:v>
                </c:pt>
                <c:pt idx="1800">
                  <c:v>7076456</c:v>
                </c:pt>
                <c:pt idx="1801">
                  <c:v>7076470</c:v>
                </c:pt>
                <c:pt idx="1802">
                  <c:v>7076486</c:v>
                </c:pt>
                <c:pt idx="1803">
                  <c:v>7076500</c:v>
                </c:pt>
                <c:pt idx="1804">
                  <c:v>7076520</c:v>
                </c:pt>
                <c:pt idx="1805">
                  <c:v>7076546</c:v>
                </c:pt>
                <c:pt idx="1806">
                  <c:v>7076830</c:v>
                </c:pt>
                <c:pt idx="1807">
                  <c:v>7076848</c:v>
                </c:pt>
                <c:pt idx="1808">
                  <c:v>7076866</c:v>
                </c:pt>
                <c:pt idx="1809">
                  <c:v>7076882</c:v>
                </c:pt>
                <c:pt idx="1810">
                  <c:v>7076906</c:v>
                </c:pt>
                <c:pt idx="1811">
                  <c:v>7077232</c:v>
                </c:pt>
                <c:pt idx="1812">
                  <c:v>7077540</c:v>
                </c:pt>
                <c:pt idx="1813">
                  <c:v>7077856</c:v>
                </c:pt>
                <c:pt idx="1814">
                  <c:v>7077880</c:v>
                </c:pt>
                <c:pt idx="1815">
                  <c:v>7078734</c:v>
                </c:pt>
                <c:pt idx="1816">
                  <c:v>7078756</c:v>
                </c:pt>
                <c:pt idx="1817">
                  <c:v>7078774</c:v>
                </c:pt>
                <c:pt idx="1818">
                  <c:v>7078796</c:v>
                </c:pt>
                <c:pt idx="1819">
                  <c:v>7078812</c:v>
                </c:pt>
                <c:pt idx="1820">
                  <c:v>7079110</c:v>
                </c:pt>
                <c:pt idx="1821">
                  <c:v>7079128</c:v>
                </c:pt>
                <c:pt idx="1822">
                  <c:v>7079150</c:v>
                </c:pt>
                <c:pt idx="1823">
                  <c:v>7079454</c:v>
                </c:pt>
                <c:pt idx="1824">
                  <c:v>7079766</c:v>
                </c:pt>
                <c:pt idx="1825">
                  <c:v>7079790</c:v>
                </c:pt>
                <c:pt idx="1826">
                  <c:v>7080658</c:v>
                </c:pt>
                <c:pt idx="1827">
                  <c:v>7080672</c:v>
                </c:pt>
                <c:pt idx="1828">
                  <c:v>7080988</c:v>
                </c:pt>
                <c:pt idx="1829">
                  <c:v>7089360</c:v>
                </c:pt>
                <c:pt idx="1830">
                  <c:v>7089656</c:v>
                </c:pt>
                <c:pt idx="1831">
                  <c:v>7279630</c:v>
                </c:pt>
                <c:pt idx="1832">
                  <c:v>7279630</c:v>
                </c:pt>
                <c:pt idx="1833">
                  <c:v>7279630</c:v>
                </c:pt>
                <c:pt idx="1834">
                  <c:v>7279634</c:v>
                </c:pt>
                <c:pt idx="1835">
                  <c:v>7279634</c:v>
                </c:pt>
                <c:pt idx="1836">
                  <c:v>7279634</c:v>
                </c:pt>
                <c:pt idx="1837">
                  <c:v>7279638</c:v>
                </c:pt>
                <c:pt idx="1838">
                  <c:v>7279638</c:v>
                </c:pt>
                <c:pt idx="1839">
                  <c:v>7279642</c:v>
                </c:pt>
                <c:pt idx="1840">
                  <c:v>7279650</c:v>
                </c:pt>
                <c:pt idx="1841">
                  <c:v>7279650</c:v>
                </c:pt>
                <c:pt idx="1842">
                  <c:v>7279658</c:v>
                </c:pt>
                <c:pt idx="1843">
                  <c:v>7279676</c:v>
                </c:pt>
                <c:pt idx="1844">
                  <c:v>7279690</c:v>
                </c:pt>
                <c:pt idx="1845">
                  <c:v>7279702</c:v>
                </c:pt>
                <c:pt idx="1846">
                  <c:v>7279712</c:v>
                </c:pt>
                <c:pt idx="1847">
                  <c:v>7279718</c:v>
                </c:pt>
                <c:pt idx="1848">
                  <c:v>7280014</c:v>
                </c:pt>
                <c:pt idx="1849">
                  <c:v>7280326</c:v>
                </c:pt>
                <c:pt idx="1850">
                  <c:v>7280628</c:v>
                </c:pt>
                <c:pt idx="1851">
                  <c:v>7280946</c:v>
                </c:pt>
                <c:pt idx="1852">
                  <c:v>7281826</c:v>
                </c:pt>
                <c:pt idx="1853">
                  <c:v>7283838</c:v>
                </c:pt>
                <c:pt idx="1854">
                  <c:v>7285850</c:v>
                </c:pt>
                <c:pt idx="1855">
                  <c:v>7285866</c:v>
                </c:pt>
                <c:pt idx="1856">
                  <c:v>7285874</c:v>
                </c:pt>
                <c:pt idx="1857">
                  <c:v>7285878</c:v>
                </c:pt>
                <c:pt idx="1858">
                  <c:v>7285886</c:v>
                </c:pt>
                <c:pt idx="1859">
                  <c:v>7285892</c:v>
                </c:pt>
                <c:pt idx="1860">
                  <c:v>7285906</c:v>
                </c:pt>
                <c:pt idx="1861">
                  <c:v>7285922</c:v>
                </c:pt>
                <c:pt idx="1862">
                  <c:v>7285942</c:v>
                </c:pt>
                <c:pt idx="1863">
                  <c:v>7285962</c:v>
                </c:pt>
                <c:pt idx="1864">
                  <c:v>7286252</c:v>
                </c:pt>
                <c:pt idx="1865">
                  <c:v>7286264</c:v>
                </c:pt>
                <c:pt idx="1866">
                  <c:v>7286560</c:v>
                </c:pt>
                <c:pt idx="1867">
                  <c:v>7287408</c:v>
                </c:pt>
                <c:pt idx="1868">
                  <c:v>7287718</c:v>
                </c:pt>
                <c:pt idx="1869">
                  <c:v>7291830</c:v>
                </c:pt>
                <c:pt idx="1870">
                  <c:v>7309056</c:v>
                </c:pt>
                <c:pt idx="1871">
                  <c:v>7498880</c:v>
                </c:pt>
                <c:pt idx="1872">
                  <c:v>7498880</c:v>
                </c:pt>
                <c:pt idx="1873">
                  <c:v>7498880</c:v>
                </c:pt>
                <c:pt idx="1874">
                  <c:v>7498884</c:v>
                </c:pt>
                <c:pt idx="1875">
                  <c:v>7498888</c:v>
                </c:pt>
                <c:pt idx="1876">
                  <c:v>7498896</c:v>
                </c:pt>
                <c:pt idx="1877">
                  <c:v>7498904</c:v>
                </c:pt>
                <c:pt idx="1878">
                  <c:v>7498912</c:v>
                </c:pt>
                <c:pt idx="1879">
                  <c:v>7498924</c:v>
                </c:pt>
                <c:pt idx="1880">
                  <c:v>7498934</c:v>
                </c:pt>
                <c:pt idx="1881">
                  <c:v>7499230</c:v>
                </c:pt>
                <c:pt idx="1882">
                  <c:v>7501172</c:v>
                </c:pt>
                <c:pt idx="1883">
                  <c:v>7503148</c:v>
                </c:pt>
                <c:pt idx="1884">
                  <c:v>7511600</c:v>
                </c:pt>
                <c:pt idx="1885">
                  <c:v>7520134</c:v>
                </c:pt>
                <c:pt idx="1886">
                  <c:v>7520150</c:v>
                </c:pt>
                <c:pt idx="1887">
                  <c:v>7528718</c:v>
                </c:pt>
                <c:pt idx="1888">
                  <c:v>7528728</c:v>
                </c:pt>
                <c:pt idx="1889">
                  <c:v>7528742</c:v>
                </c:pt>
                <c:pt idx="1890">
                  <c:v>7528756</c:v>
                </c:pt>
                <c:pt idx="1891">
                  <c:v>7528770</c:v>
                </c:pt>
                <c:pt idx="1892">
                  <c:v>7528778</c:v>
                </c:pt>
                <c:pt idx="1893">
                  <c:v>7528790</c:v>
                </c:pt>
                <c:pt idx="1894">
                  <c:v>7528804</c:v>
                </c:pt>
                <c:pt idx="1895">
                  <c:v>7528818</c:v>
                </c:pt>
                <c:pt idx="1896">
                  <c:v>7528828</c:v>
                </c:pt>
                <c:pt idx="1897">
                  <c:v>7528840</c:v>
                </c:pt>
                <c:pt idx="1898">
                  <c:v>7528854</c:v>
                </c:pt>
                <c:pt idx="1899">
                  <c:v>7528866</c:v>
                </c:pt>
                <c:pt idx="1900">
                  <c:v>7528882</c:v>
                </c:pt>
                <c:pt idx="1901">
                  <c:v>7528894</c:v>
                </c:pt>
                <c:pt idx="1902">
                  <c:v>7528914</c:v>
                </c:pt>
                <c:pt idx="1903">
                  <c:v>7528938</c:v>
                </c:pt>
                <c:pt idx="1904">
                  <c:v>7528966</c:v>
                </c:pt>
                <c:pt idx="1905">
                  <c:v>7529220</c:v>
                </c:pt>
                <c:pt idx="1906">
                  <c:v>7529248</c:v>
                </c:pt>
                <c:pt idx="1907">
                  <c:v>7529266</c:v>
                </c:pt>
                <c:pt idx="1908">
                  <c:v>7529290</c:v>
                </c:pt>
                <c:pt idx="1909">
                  <c:v>7529546</c:v>
                </c:pt>
                <c:pt idx="1910">
                  <c:v>7529562</c:v>
                </c:pt>
                <c:pt idx="1911">
                  <c:v>7529582</c:v>
                </c:pt>
                <c:pt idx="1912">
                  <c:v>7529598</c:v>
                </c:pt>
                <c:pt idx="1913">
                  <c:v>7529620</c:v>
                </c:pt>
                <c:pt idx="1914">
                  <c:v>7529648</c:v>
                </c:pt>
                <c:pt idx="1915">
                  <c:v>7529968</c:v>
                </c:pt>
                <c:pt idx="1916">
                  <c:v>7530274</c:v>
                </c:pt>
                <c:pt idx="1917">
                  <c:v>7531170</c:v>
                </c:pt>
                <c:pt idx="1918">
                  <c:v>7532036</c:v>
                </c:pt>
                <c:pt idx="1919">
                  <c:v>7532914</c:v>
                </c:pt>
                <c:pt idx="1920">
                  <c:v>7534936</c:v>
                </c:pt>
                <c:pt idx="1921">
                  <c:v>7543438</c:v>
                </c:pt>
                <c:pt idx="1922">
                  <c:v>7577346</c:v>
                </c:pt>
                <c:pt idx="1923">
                  <c:v>7758888</c:v>
                </c:pt>
                <c:pt idx="1924">
                  <c:v>7758888</c:v>
                </c:pt>
                <c:pt idx="1925">
                  <c:v>7758896</c:v>
                </c:pt>
                <c:pt idx="1926">
                  <c:v>7758906</c:v>
                </c:pt>
                <c:pt idx="1927">
                  <c:v>7759194</c:v>
                </c:pt>
                <c:pt idx="1928">
                  <c:v>7759204</c:v>
                </c:pt>
                <c:pt idx="1929">
                  <c:v>7759220</c:v>
                </c:pt>
                <c:pt idx="1930">
                  <c:v>7759228</c:v>
                </c:pt>
                <c:pt idx="1931">
                  <c:v>7759524</c:v>
                </c:pt>
                <c:pt idx="1932">
                  <c:v>7759540</c:v>
                </c:pt>
                <c:pt idx="1933">
                  <c:v>7759556</c:v>
                </c:pt>
                <c:pt idx="1934">
                  <c:v>7759566</c:v>
                </c:pt>
                <c:pt idx="1935">
                  <c:v>7759858</c:v>
                </c:pt>
                <c:pt idx="1936">
                  <c:v>7759866</c:v>
                </c:pt>
                <c:pt idx="1937">
                  <c:v>7759874</c:v>
                </c:pt>
                <c:pt idx="1938">
                  <c:v>7759892</c:v>
                </c:pt>
                <c:pt idx="1939">
                  <c:v>7760144</c:v>
                </c:pt>
                <c:pt idx="1940">
                  <c:v>7760424</c:v>
                </c:pt>
                <c:pt idx="1941">
                  <c:v>7762370</c:v>
                </c:pt>
                <c:pt idx="1942">
                  <c:v>7763234</c:v>
                </c:pt>
                <c:pt idx="1943">
                  <c:v>7763250</c:v>
                </c:pt>
                <c:pt idx="1944">
                  <c:v>7763272</c:v>
                </c:pt>
                <c:pt idx="1945">
                  <c:v>7763294</c:v>
                </c:pt>
                <c:pt idx="1946">
                  <c:v>7763578</c:v>
                </c:pt>
                <c:pt idx="1947">
                  <c:v>7763600</c:v>
                </c:pt>
                <c:pt idx="1948">
                  <c:v>7763616</c:v>
                </c:pt>
                <c:pt idx="1949">
                  <c:v>7763942</c:v>
                </c:pt>
                <c:pt idx="1950">
                  <c:v>7763942</c:v>
                </c:pt>
                <c:pt idx="1951">
                  <c:v>7764206</c:v>
                </c:pt>
                <c:pt idx="1952">
                  <c:v>7764218</c:v>
                </c:pt>
                <c:pt idx="1953">
                  <c:v>7764238</c:v>
                </c:pt>
                <c:pt idx="1954">
                  <c:v>7764534</c:v>
                </c:pt>
                <c:pt idx="1955">
                  <c:v>7764552</c:v>
                </c:pt>
                <c:pt idx="1956">
                  <c:v>7764566</c:v>
                </c:pt>
                <c:pt idx="1957">
                  <c:v>7764576</c:v>
                </c:pt>
                <c:pt idx="1958">
                  <c:v>7764594</c:v>
                </c:pt>
                <c:pt idx="1959">
                  <c:v>7764604</c:v>
                </c:pt>
                <c:pt idx="1960">
                  <c:v>7764610</c:v>
                </c:pt>
                <c:pt idx="1961">
                  <c:v>7764622</c:v>
                </c:pt>
                <c:pt idx="1962">
                  <c:v>7764634</c:v>
                </c:pt>
                <c:pt idx="1963">
                  <c:v>7764646</c:v>
                </c:pt>
                <c:pt idx="1964">
                  <c:v>7764664</c:v>
                </c:pt>
                <c:pt idx="1965">
                  <c:v>7764682</c:v>
                </c:pt>
                <c:pt idx="1966">
                  <c:v>7764966</c:v>
                </c:pt>
                <c:pt idx="1967">
                  <c:v>7764978</c:v>
                </c:pt>
                <c:pt idx="1968">
                  <c:v>7764996</c:v>
                </c:pt>
                <c:pt idx="1969">
                  <c:v>7765016</c:v>
                </c:pt>
                <c:pt idx="1970">
                  <c:v>7765036</c:v>
                </c:pt>
                <c:pt idx="1971">
                  <c:v>7765058</c:v>
                </c:pt>
                <c:pt idx="1972">
                  <c:v>7765338</c:v>
                </c:pt>
                <c:pt idx="1973">
                  <c:v>7765358</c:v>
                </c:pt>
                <c:pt idx="1974">
                  <c:v>7765658</c:v>
                </c:pt>
                <c:pt idx="1975">
                  <c:v>7765678</c:v>
                </c:pt>
                <c:pt idx="1976">
                  <c:v>7765984</c:v>
                </c:pt>
                <c:pt idx="1977">
                  <c:v>7766846</c:v>
                </c:pt>
                <c:pt idx="1978">
                  <c:v>7767740</c:v>
                </c:pt>
                <c:pt idx="1979">
                  <c:v>7771894</c:v>
                </c:pt>
                <c:pt idx="1980">
                  <c:v>7772730</c:v>
                </c:pt>
                <c:pt idx="1981">
                  <c:v>7776910</c:v>
                </c:pt>
                <c:pt idx="1982">
                  <c:v>7793994</c:v>
                </c:pt>
                <c:pt idx="1983">
                  <c:v>7980502</c:v>
                </c:pt>
                <c:pt idx="1984">
                  <c:v>7980502</c:v>
                </c:pt>
                <c:pt idx="1985">
                  <c:v>7980506</c:v>
                </c:pt>
                <c:pt idx="1986">
                  <c:v>7980506</c:v>
                </c:pt>
                <c:pt idx="1987">
                  <c:v>7980506</c:v>
                </c:pt>
                <c:pt idx="1988">
                  <c:v>7980514</c:v>
                </c:pt>
                <c:pt idx="1989">
                  <c:v>7980514</c:v>
                </c:pt>
                <c:pt idx="1990">
                  <c:v>7980524</c:v>
                </c:pt>
                <c:pt idx="1991">
                  <c:v>7980532</c:v>
                </c:pt>
                <c:pt idx="1992">
                  <c:v>7980538</c:v>
                </c:pt>
                <c:pt idx="1993">
                  <c:v>7980546</c:v>
                </c:pt>
                <c:pt idx="1994">
                  <c:v>7980558</c:v>
                </c:pt>
                <c:pt idx="1995">
                  <c:v>7980564</c:v>
                </c:pt>
                <c:pt idx="1996">
                  <c:v>7980568</c:v>
                </c:pt>
                <c:pt idx="1997">
                  <c:v>7980590</c:v>
                </c:pt>
                <c:pt idx="1998">
                  <c:v>7980608</c:v>
                </c:pt>
                <c:pt idx="1999">
                  <c:v>7980626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A3-4A39-B020-6E26180BCEAA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Sheet1!$G$5:$G$2005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16</c:v>
                </c:pt>
                <c:pt idx="5">
                  <c:v>26</c:v>
                </c:pt>
                <c:pt idx="6">
                  <c:v>42</c:v>
                </c:pt>
                <c:pt idx="7">
                  <c:v>60</c:v>
                </c:pt>
                <c:pt idx="8">
                  <c:v>72</c:v>
                </c:pt>
                <c:pt idx="9">
                  <c:v>80080</c:v>
                </c:pt>
                <c:pt idx="10">
                  <c:v>80080</c:v>
                </c:pt>
                <c:pt idx="11">
                  <c:v>80080</c:v>
                </c:pt>
                <c:pt idx="12">
                  <c:v>80080</c:v>
                </c:pt>
                <c:pt idx="13">
                  <c:v>80084</c:v>
                </c:pt>
                <c:pt idx="14">
                  <c:v>80088</c:v>
                </c:pt>
                <c:pt idx="15">
                  <c:v>80092</c:v>
                </c:pt>
                <c:pt idx="16">
                  <c:v>80092</c:v>
                </c:pt>
                <c:pt idx="17">
                  <c:v>80104</c:v>
                </c:pt>
                <c:pt idx="18">
                  <c:v>80116</c:v>
                </c:pt>
                <c:pt idx="19">
                  <c:v>80126</c:v>
                </c:pt>
                <c:pt idx="20">
                  <c:v>80140</c:v>
                </c:pt>
                <c:pt idx="21">
                  <c:v>80148</c:v>
                </c:pt>
                <c:pt idx="22">
                  <c:v>80168</c:v>
                </c:pt>
                <c:pt idx="23">
                  <c:v>80184</c:v>
                </c:pt>
                <c:pt idx="24">
                  <c:v>160200</c:v>
                </c:pt>
                <c:pt idx="25">
                  <c:v>160200</c:v>
                </c:pt>
                <c:pt idx="26">
                  <c:v>160200</c:v>
                </c:pt>
                <c:pt idx="27">
                  <c:v>160200</c:v>
                </c:pt>
                <c:pt idx="28">
                  <c:v>160208</c:v>
                </c:pt>
                <c:pt idx="29">
                  <c:v>160216</c:v>
                </c:pt>
                <c:pt idx="30">
                  <c:v>160228</c:v>
                </c:pt>
                <c:pt idx="31">
                  <c:v>160232</c:v>
                </c:pt>
                <c:pt idx="32">
                  <c:v>160242</c:v>
                </c:pt>
                <c:pt idx="33">
                  <c:v>160248</c:v>
                </c:pt>
                <c:pt idx="34">
                  <c:v>160258</c:v>
                </c:pt>
                <c:pt idx="35">
                  <c:v>160278</c:v>
                </c:pt>
                <c:pt idx="36">
                  <c:v>160290</c:v>
                </c:pt>
                <c:pt idx="37">
                  <c:v>240298</c:v>
                </c:pt>
                <c:pt idx="38">
                  <c:v>240298</c:v>
                </c:pt>
                <c:pt idx="39">
                  <c:v>240298</c:v>
                </c:pt>
                <c:pt idx="40">
                  <c:v>240298</c:v>
                </c:pt>
                <c:pt idx="41">
                  <c:v>240302</c:v>
                </c:pt>
                <c:pt idx="42">
                  <c:v>240302</c:v>
                </c:pt>
                <c:pt idx="43">
                  <c:v>240302</c:v>
                </c:pt>
                <c:pt idx="44">
                  <c:v>240302</c:v>
                </c:pt>
                <c:pt idx="45">
                  <c:v>240306</c:v>
                </c:pt>
                <c:pt idx="46">
                  <c:v>240310</c:v>
                </c:pt>
                <c:pt idx="47">
                  <c:v>240318</c:v>
                </c:pt>
                <c:pt idx="48">
                  <c:v>240318</c:v>
                </c:pt>
                <c:pt idx="49">
                  <c:v>240318</c:v>
                </c:pt>
                <c:pt idx="50">
                  <c:v>240330</c:v>
                </c:pt>
                <c:pt idx="51">
                  <c:v>240340</c:v>
                </c:pt>
                <c:pt idx="52">
                  <c:v>240344</c:v>
                </c:pt>
                <c:pt idx="53">
                  <c:v>240354</c:v>
                </c:pt>
                <c:pt idx="54">
                  <c:v>240370</c:v>
                </c:pt>
                <c:pt idx="55">
                  <c:v>320378</c:v>
                </c:pt>
                <c:pt idx="56">
                  <c:v>320378</c:v>
                </c:pt>
                <c:pt idx="57">
                  <c:v>320378</c:v>
                </c:pt>
                <c:pt idx="58">
                  <c:v>320378</c:v>
                </c:pt>
                <c:pt idx="59">
                  <c:v>320378</c:v>
                </c:pt>
                <c:pt idx="60">
                  <c:v>320378</c:v>
                </c:pt>
                <c:pt idx="61">
                  <c:v>320382</c:v>
                </c:pt>
                <c:pt idx="62">
                  <c:v>320390</c:v>
                </c:pt>
                <c:pt idx="63">
                  <c:v>320390</c:v>
                </c:pt>
                <c:pt idx="64">
                  <c:v>320396</c:v>
                </c:pt>
                <c:pt idx="65">
                  <c:v>320408</c:v>
                </c:pt>
                <c:pt idx="66">
                  <c:v>320422</c:v>
                </c:pt>
                <c:pt idx="67">
                  <c:v>320438</c:v>
                </c:pt>
                <c:pt idx="68">
                  <c:v>400446</c:v>
                </c:pt>
                <c:pt idx="69">
                  <c:v>400446</c:v>
                </c:pt>
                <c:pt idx="70">
                  <c:v>400450</c:v>
                </c:pt>
                <c:pt idx="71">
                  <c:v>400454</c:v>
                </c:pt>
                <c:pt idx="72">
                  <c:v>400462</c:v>
                </c:pt>
                <c:pt idx="73">
                  <c:v>400462</c:v>
                </c:pt>
                <c:pt idx="74">
                  <c:v>400462</c:v>
                </c:pt>
                <c:pt idx="75">
                  <c:v>400466</c:v>
                </c:pt>
                <c:pt idx="76">
                  <c:v>400470</c:v>
                </c:pt>
                <c:pt idx="77">
                  <c:v>400476</c:v>
                </c:pt>
                <c:pt idx="78">
                  <c:v>400490</c:v>
                </c:pt>
                <c:pt idx="79">
                  <c:v>400508</c:v>
                </c:pt>
                <c:pt idx="80">
                  <c:v>400524</c:v>
                </c:pt>
                <c:pt idx="81">
                  <c:v>480536</c:v>
                </c:pt>
                <c:pt idx="82">
                  <c:v>480536</c:v>
                </c:pt>
                <c:pt idx="83">
                  <c:v>480536</c:v>
                </c:pt>
                <c:pt idx="84">
                  <c:v>480536</c:v>
                </c:pt>
                <c:pt idx="85">
                  <c:v>480540</c:v>
                </c:pt>
                <c:pt idx="86">
                  <c:v>480548</c:v>
                </c:pt>
                <c:pt idx="87">
                  <c:v>480562</c:v>
                </c:pt>
                <c:pt idx="88">
                  <c:v>480572</c:v>
                </c:pt>
                <c:pt idx="89">
                  <c:v>480582</c:v>
                </c:pt>
                <c:pt idx="90">
                  <c:v>560594</c:v>
                </c:pt>
                <c:pt idx="91">
                  <c:v>560594</c:v>
                </c:pt>
                <c:pt idx="92">
                  <c:v>560594</c:v>
                </c:pt>
                <c:pt idx="93">
                  <c:v>560598</c:v>
                </c:pt>
                <c:pt idx="94">
                  <c:v>560602</c:v>
                </c:pt>
                <c:pt idx="95">
                  <c:v>560608</c:v>
                </c:pt>
                <c:pt idx="96">
                  <c:v>560620</c:v>
                </c:pt>
                <c:pt idx="97">
                  <c:v>560634</c:v>
                </c:pt>
                <c:pt idx="98">
                  <c:v>560652</c:v>
                </c:pt>
                <c:pt idx="99">
                  <c:v>640660</c:v>
                </c:pt>
                <c:pt idx="100">
                  <c:v>640664</c:v>
                </c:pt>
                <c:pt idx="101">
                  <c:v>640670</c:v>
                </c:pt>
                <c:pt idx="102">
                  <c:v>640678</c:v>
                </c:pt>
                <c:pt idx="103">
                  <c:v>640692</c:v>
                </c:pt>
                <c:pt idx="104">
                  <c:v>720700</c:v>
                </c:pt>
                <c:pt idx="105">
                  <c:v>720700</c:v>
                </c:pt>
                <c:pt idx="106">
                  <c:v>720704</c:v>
                </c:pt>
                <c:pt idx="107">
                  <c:v>720704</c:v>
                </c:pt>
                <c:pt idx="108">
                  <c:v>720704</c:v>
                </c:pt>
                <c:pt idx="109">
                  <c:v>720710</c:v>
                </c:pt>
                <c:pt idx="110">
                  <c:v>720720</c:v>
                </c:pt>
                <c:pt idx="111">
                  <c:v>720730</c:v>
                </c:pt>
                <c:pt idx="112">
                  <c:v>720730</c:v>
                </c:pt>
                <c:pt idx="113">
                  <c:v>720738</c:v>
                </c:pt>
                <c:pt idx="114">
                  <c:v>720750</c:v>
                </c:pt>
                <c:pt idx="115">
                  <c:v>800758</c:v>
                </c:pt>
                <c:pt idx="116">
                  <c:v>800762</c:v>
                </c:pt>
                <c:pt idx="117">
                  <c:v>800766</c:v>
                </c:pt>
                <c:pt idx="118">
                  <c:v>800770</c:v>
                </c:pt>
                <c:pt idx="119">
                  <c:v>800776</c:v>
                </c:pt>
                <c:pt idx="120">
                  <c:v>800784</c:v>
                </c:pt>
                <c:pt idx="121">
                  <c:v>800794</c:v>
                </c:pt>
                <c:pt idx="122">
                  <c:v>880802</c:v>
                </c:pt>
                <c:pt idx="123">
                  <c:v>880802</c:v>
                </c:pt>
                <c:pt idx="124">
                  <c:v>880802</c:v>
                </c:pt>
                <c:pt idx="125">
                  <c:v>880802</c:v>
                </c:pt>
                <c:pt idx="126">
                  <c:v>880806</c:v>
                </c:pt>
                <c:pt idx="127">
                  <c:v>880806</c:v>
                </c:pt>
                <c:pt idx="128">
                  <c:v>880816</c:v>
                </c:pt>
                <c:pt idx="129">
                  <c:v>880828</c:v>
                </c:pt>
                <c:pt idx="130">
                  <c:v>880828</c:v>
                </c:pt>
                <c:pt idx="131">
                  <c:v>880838</c:v>
                </c:pt>
                <c:pt idx="132">
                  <c:v>880850</c:v>
                </c:pt>
                <c:pt idx="133">
                  <c:v>880868</c:v>
                </c:pt>
                <c:pt idx="134">
                  <c:v>880892</c:v>
                </c:pt>
                <c:pt idx="135">
                  <c:v>960908</c:v>
                </c:pt>
                <c:pt idx="136">
                  <c:v>960908</c:v>
                </c:pt>
                <c:pt idx="137">
                  <c:v>960908</c:v>
                </c:pt>
                <c:pt idx="138">
                  <c:v>960912</c:v>
                </c:pt>
                <c:pt idx="139">
                  <c:v>960912</c:v>
                </c:pt>
                <c:pt idx="140">
                  <c:v>960918</c:v>
                </c:pt>
                <c:pt idx="141">
                  <c:v>960928</c:v>
                </c:pt>
                <c:pt idx="142">
                  <c:v>960944</c:v>
                </c:pt>
                <c:pt idx="143">
                  <c:v>960960</c:v>
                </c:pt>
                <c:pt idx="144">
                  <c:v>960972</c:v>
                </c:pt>
                <c:pt idx="145">
                  <c:v>960994</c:v>
                </c:pt>
                <c:pt idx="146">
                  <c:v>1041010</c:v>
                </c:pt>
                <c:pt idx="147">
                  <c:v>1041010</c:v>
                </c:pt>
                <c:pt idx="148">
                  <c:v>1041010</c:v>
                </c:pt>
                <c:pt idx="149">
                  <c:v>1041010</c:v>
                </c:pt>
                <c:pt idx="150">
                  <c:v>1041010</c:v>
                </c:pt>
                <c:pt idx="151">
                  <c:v>1041014</c:v>
                </c:pt>
                <c:pt idx="152">
                  <c:v>1041018</c:v>
                </c:pt>
                <c:pt idx="153">
                  <c:v>1041022</c:v>
                </c:pt>
                <c:pt idx="154">
                  <c:v>1041030</c:v>
                </c:pt>
                <c:pt idx="155">
                  <c:v>1041040</c:v>
                </c:pt>
                <c:pt idx="156">
                  <c:v>1041048</c:v>
                </c:pt>
                <c:pt idx="157">
                  <c:v>1041052</c:v>
                </c:pt>
                <c:pt idx="158">
                  <c:v>1041064</c:v>
                </c:pt>
                <c:pt idx="159">
                  <c:v>1041078</c:v>
                </c:pt>
                <c:pt idx="160">
                  <c:v>1041088</c:v>
                </c:pt>
                <c:pt idx="161">
                  <c:v>1121096</c:v>
                </c:pt>
                <c:pt idx="162">
                  <c:v>1121096</c:v>
                </c:pt>
                <c:pt idx="163">
                  <c:v>1121096</c:v>
                </c:pt>
                <c:pt idx="164">
                  <c:v>1121100</c:v>
                </c:pt>
                <c:pt idx="165">
                  <c:v>1121106</c:v>
                </c:pt>
                <c:pt idx="166">
                  <c:v>1121120</c:v>
                </c:pt>
                <c:pt idx="167">
                  <c:v>1121128</c:v>
                </c:pt>
                <c:pt idx="168">
                  <c:v>1121138</c:v>
                </c:pt>
                <c:pt idx="169">
                  <c:v>1121150</c:v>
                </c:pt>
                <c:pt idx="170">
                  <c:v>1121162</c:v>
                </c:pt>
                <c:pt idx="171">
                  <c:v>1121168</c:v>
                </c:pt>
                <c:pt idx="172">
                  <c:v>1121178</c:v>
                </c:pt>
                <c:pt idx="173">
                  <c:v>1121192</c:v>
                </c:pt>
                <c:pt idx="174">
                  <c:v>1201200</c:v>
                </c:pt>
                <c:pt idx="175">
                  <c:v>1201200</c:v>
                </c:pt>
                <c:pt idx="176">
                  <c:v>1201200</c:v>
                </c:pt>
                <c:pt idx="177">
                  <c:v>1201208</c:v>
                </c:pt>
                <c:pt idx="178">
                  <c:v>1201208</c:v>
                </c:pt>
                <c:pt idx="179">
                  <c:v>1201208</c:v>
                </c:pt>
                <c:pt idx="180">
                  <c:v>1201212</c:v>
                </c:pt>
                <c:pt idx="181">
                  <c:v>1201212</c:v>
                </c:pt>
                <c:pt idx="182">
                  <c:v>1201216</c:v>
                </c:pt>
                <c:pt idx="183">
                  <c:v>1201220</c:v>
                </c:pt>
                <c:pt idx="184">
                  <c:v>1201228</c:v>
                </c:pt>
                <c:pt idx="185">
                  <c:v>1201232</c:v>
                </c:pt>
                <c:pt idx="186">
                  <c:v>1201246</c:v>
                </c:pt>
                <c:pt idx="187">
                  <c:v>1201258</c:v>
                </c:pt>
                <c:pt idx="188">
                  <c:v>1201270</c:v>
                </c:pt>
                <c:pt idx="189">
                  <c:v>1201290</c:v>
                </c:pt>
                <c:pt idx="190">
                  <c:v>1201306</c:v>
                </c:pt>
                <c:pt idx="191">
                  <c:v>1201318</c:v>
                </c:pt>
                <c:pt idx="192">
                  <c:v>1201336</c:v>
                </c:pt>
                <c:pt idx="193">
                  <c:v>1281344</c:v>
                </c:pt>
                <c:pt idx="194">
                  <c:v>1281344</c:v>
                </c:pt>
                <c:pt idx="195">
                  <c:v>1281344</c:v>
                </c:pt>
                <c:pt idx="196">
                  <c:v>1281344</c:v>
                </c:pt>
                <c:pt idx="197">
                  <c:v>1281344</c:v>
                </c:pt>
                <c:pt idx="198">
                  <c:v>1281348</c:v>
                </c:pt>
                <c:pt idx="199">
                  <c:v>1281356</c:v>
                </c:pt>
                <c:pt idx="200">
                  <c:v>1281364</c:v>
                </c:pt>
                <c:pt idx="201">
                  <c:v>1281368</c:v>
                </c:pt>
                <c:pt idx="202">
                  <c:v>1281376</c:v>
                </c:pt>
                <c:pt idx="203">
                  <c:v>1281386</c:v>
                </c:pt>
                <c:pt idx="204">
                  <c:v>1281400</c:v>
                </c:pt>
                <c:pt idx="205">
                  <c:v>1281412</c:v>
                </c:pt>
                <c:pt idx="206">
                  <c:v>1361420</c:v>
                </c:pt>
                <c:pt idx="207">
                  <c:v>1361420</c:v>
                </c:pt>
                <c:pt idx="208">
                  <c:v>1361420</c:v>
                </c:pt>
                <c:pt idx="209">
                  <c:v>1361424</c:v>
                </c:pt>
                <c:pt idx="210">
                  <c:v>1361430</c:v>
                </c:pt>
                <c:pt idx="211">
                  <c:v>1361438</c:v>
                </c:pt>
                <c:pt idx="212">
                  <c:v>1361448</c:v>
                </c:pt>
                <c:pt idx="213">
                  <c:v>1361456</c:v>
                </c:pt>
                <c:pt idx="214">
                  <c:v>1361468</c:v>
                </c:pt>
                <c:pt idx="215">
                  <c:v>1361480</c:v>
                </c:pt>
                <c:pt idx="216">
                  <c:v>1361494</c:v>
                </c:pt>
                <c:pt idx="217">
                  <c:v>1361512</c:v>
                </c:pt>
                <c:pt idx="218">
                  <c:v>1361536</c:v>
                </c:pt>
                <c:pt idx="219">
                  <c:v>1441544</c:v>
                </c:pt>
                <c:pt idx="220">
                  <c:v>1441548</c:v>
                </c:pt>
                <c:pt idx="221">
                  <c:v>1441548</c:v>
                </c:pt>
                <c:pt idx="222">
                  <c:v>1441548</c:v>
                </c:pt>
                <c:pt idx="223">
                  <c:v>1441552</c:v>
                </c:pt>
                <c:pt idx="224">
                  <c:v>1441556</c:v>
                </c:pt>
                <c:pt idx="225">
                  <c:v>1441560</c:v>
                </c:pt>
                <c:pt idx="226">
                  <c:v>1441568</c:v>
                </c:pt>
                <c:pt idx="227">
                  <c:v>1441574</c:v>
                </c:pt>
                <c:pt idx="228">
                  <c:v>1441586</c:v>
                </c:pt>
                <c:pt idx="229">
                  <c:v>1441596</c:v>
                </c:pt>
                <c:pt idx="230">
                  <c:v>1441606</c:v>
                </c:pt>
                <c:pt idx="231">
                  <c:v>1441622</c:v>
                </c:pt>
                <c:pt idx="232">
                  <c:v>1441648</c:v>
                </c:pt>
                <c:pt idx="233">
                  <c:v>1521656</c:v>
                </c:pt>
                <c:pt idx="234">
                  <c:v>1521656</c:v>
                </c:pt>
                <c:pt idx="235">
                  <c:v>1521656</c:v>
                </c:pt>
                <c:pt idx="236">
                  <c:v>1521664</c:v>
                </c:pt>
                <c:pt idx="237">
                  <c:v>1521664</c:v>
                </c:pt>
                <c:pt idx="238">
                  <c:v>1521670</c:v>
                </c:pt>
                <c:pt idx="239">
                  <c:v>1521678</c:v>
                </c:pt>
                <c:pt idx="240">
                  <c:v>1521686</c:v>
                </c:pt>
                <c:pt idx="241">
                  <c:v>1521692</c:v>
                </c:pt>
                <c:pt idx="242">
                  <c:v>1521700</c:v>
                </c:pt>
                <c:pt idx="243">
                  <c:v>1521704</c:v>
                </c:pt>
                <c:pt idx="244">
                  <c:v>1521708</c:v>
                </c:pt>
                <c:pt idx="245">
                  <c:v>1521708</c:v>
                </c:pt>
                <c:pt idx="246">
                  <c:v>1521724</c:v>
                </c:pt>
                <c:pt idx="247">
                  <c:v>1521740</c:v>
                </c:pt>
                <c:pt idx="248">
                  <c:v>1521752</c:v>
                </c:pt>
                <c:pt idx="249">
                  <c:v>1521768</c:v>
                </c:pt>
                <c:pt idx="250">
                  <c:v>1521782</c:v>
                </c:pt>
                <c:pt idx="251">
                  <c:v>1601790</c:v>
                </c:pt>
                <c:pt idx="252">
                  <c:v>1601790</c:v>
                </c:pt>
                <c:pt idx="253">
                  <c:v>1601790</c:v>
                </c:pt>
                <c:pt idx="254">
                  <c:v>1601790</c:v>
                </c:pt>
                <c:pt idx="255">
                  <c:v>1601798</c:v>
                </c:pt>
                <c:pt idx="256">
                  <c:v>1601798</c:v>
                </c:pt>
                <c:pt idx="257">
                  <c:v>1601802</c:v>
                </c:pt>
                <c:pt idx="258">
                  <c:v>1601802</c:v>
                </c:pt>
                <c:pt idx="259">
                  <c:v>1601802</c:v>
                </c:pt>
                <c:pt idx="260">
                  <c:v>1601812</c:v>
                </c:pt>
                <c:pt idx="261">
                  <c:v>1601822</c:v>
                </c:pt>
                <c:pt idx="262">
                  <c:v>1601826</c:v>
                </c:pt>
                <c:pt idx="263">
                  <c:v>1601830</c:v>
                </c:pt>
                <c:pt idx="264">
                  <c:v>1601840</c:v>
                </c:pt>
                <c:pt idx="265">
                  <c:v>1601848</c:v>
                </c:pt>
                <c:pt idx="266">
                  <c:v>1601862</c:v>
                </c:pt>
                <c:pt idx="267">
                  <c:v>1601876</c:v>
                </c:pt>
                <c:pt idx="268">
                  <c:v>1601892</c:v>
                </c:pt>
                <c:pt idx="269">
                  <c:v>1601908</c:v>
                </c:pt>
                <c:pt idx="270">
                  <c:v>1601922</c:v>
                </c:pt>
                <c:pt idx="271">
                  <c:v>1601934</c:v>
                </c:pt>
                <c:pt idx="272">
                  <c:v>1601946</c:v>
                </c:pt>
                <c:pt idx="273">
                  <c:v>1601954</c:v>
                </c:pt>
                <c:pt idx="274">
                  <c:v>1601964</c:v>
                </c:pt>
                <c:pt idx="275">
                  <c:v>1601978</c:v>
                </c:pt>
                <c:pt idx="276">
                  <c:v>1601992</c:v>
                </c:pt>
                <c:pt idx="277">
                  <c:v>1682000</c:v>
                </c:pt>
                <c:pt idx="278">
                  <c:v>1682000</c:v>
                </c:pt>
                <c:pt idx="279">
                  <c:v>1682000</c:v>
                </c:pt>
                <c:pt idx="280">
                  <c:v>1682000</c:v>
                </c:pt>
                <c:pt idx="281">
                  <c:v>1682000</c:v>
                </c:pt>
                <c:pt idx="282">
                  <c:v>1682008</c:v>
                </c:pt>
                <c:pt idx="283">
                  <c:v>1682008</c:v>
                </c:pt>
                <c:pt idx="284">
                  <c:v>1682016</c:v>
                </c:pt>
                <c:pt idx="285">
                  <c:v>1682026</c:v>
                </c:pt>
                <c:pt idx="286">
                  <c:v>1682032</c:v>
                </c:pt>
                <c:pt idx="287">
                  <c:v>1682042</c:v>
                </c:pt>
                <c:pt idx="288">
                  <c:v>1682046</c:v>
                </c:pt>
                <c:pt idx="289">
                  <c:v>1682054</c:v>
                </c:pt>
                <c:pt idx="290">
                  <c:v>1682058</c:v>
                </c:pt>
                <c:pt idx="291">
                  <c:v>1682058</c:v>
                </c:pt>
                <c:pt idx="292">
                  <c:v>1682058</c:v>
                </c:pt>
                <c:pt idx="293">
                  <c:v>1682062</c:v>
                </c:pt>
                <c:pt idx="294">
                  <c:v>1682074</c:v>
                </c:pt>
                <c:pt idx="295">
                  <c:v>1682092</c:v>
                </c:pt>
                <c:pt idx="296">
                  <c:v>1682096</c:v>
                </c:pt>
                <c:pt idx="297">
                  <c:v>1682110</c:v>
                </c:pt>
                <c:pt idx="298">
                  <c:v>1682120</c:v>
                </c:pt>
                <c:pt idx="299">
                  <c:v>1682130</c:v>
                </c:pt>
                <c:pt idx="300">
                  <c:v>1682136</c:v>
                </c:pt>
                <c:pt idx="301">
                  <c:v>1682142</c:v>
                </c:pt>
                <c:pt idx="302">
                  <c:v>1682142</c:v>
                </c:pt>
                <c:pt idx="303">
                  <c:v>1682146</c:v>
                </c:pt>
                <c:pt idx="304">
                  <c:v>1682156</c:v>
                </c:pt>
                <c:pt idx="305">
                  <c:v>1682164</c:v>
                </c:pt>
                <c:pt idx="306">
                  <c:v>1682178</c:v>
                </c:pt>
                <c:pt idx="307">
                  <c:v>1682186</c:v>
                </c:pt>
                <c:pt idx="308">
                  <c:v>1682202</c:v>
                </c:pt>
                <c:pt idx="309">
                  <c:v>1682216</c:v>
                </c:pt>
                <c:pt idx="310">
                  <c:v>1682234</c:v>
                </c:pt>
                <c:pt idx="311">
                  <c:v>1682260</c:v>
                </c:pt>
                <c:pt idx="312">
                  <c:v>1682278</c:v>
                </c:pt>
                <c:pt idx="313">
                  <c:v>1762296</c:v>
                </c:pt>
                <c:pt idx="314">
                  <c:v>1762296</c:v>
                </c:pt>
                <c:pt idx="315">
                  <c:v>1762296</c:v>
                </c:pt>
                <c:pt idx="316">
                  <c:v>1762296</c:v>
                </c:pt>
                <c:pt idx="317">
                  <c:v>1762300</c:v>
                </c:pt>
                <c:pt idx="318">
                  <c:v>1762308</c:v>
                </c:pt>
                <c:pt idx="319">
                  <c:v>1762312</c:v>
                </c:pt>
                <c:pt idx="320">
                  <c:v>1762322</c:v>
                </c:pt>
                <c:pt idx="321">
                  <c:v>1762334</c:v>
                </c:pt>
                <c:pt idx="322">
                  <c:v>1762344</c:v>
                </c:pt>
                <c:pt idx="323">
                  <c:v>1762354</c:v>
                </c:pt>
                <c:pt idx="324">
                  <c:v>1762362</c:v>
                </c:pt>
                <c:pt idx="325">
                  <c:v>1762376</c:v>
                </c:pt>
                <c:pt idx="326">
                  <c:v>1762390</c:v>
                </c:pt>
                <c:pt idx="327">
                  <c:v>1762398</c:v>
                </c:pt>
                <c:pt idx="328">
                  <c:v>1762410</c:v>
                </c:pt>
                <c:pt idx="329">
                  <c:v>1762424</c:v>
                </c:pt>
                <c:pt idx="330">
                  <c:v>1842432</c:v>
                </c:pt>
                <c:pt idx="331">
                  <c:v>1842432</c:v>
                </c:pt>
                <c:pt idx="332">
                  <c:v>1842432</c:v>
                </c:pt>
                <c:pt idx="333">
                  <c:v>1842436</c:v>
                </c:pt>
                <c:pt idx="334">
                  <c:v>1842446</c:v>
                </c:pt>
                <c:pt idx="335">
                  <c:v>1842450</c:v>
                </c:pt>
                <c:pt idx="336">
                  <c:v>1842454</c:v>
                </c:pt>
                <c:pt idx="337">
                  <c:v>1842454</c:v>
                </c:pt>
                <c:pt idx="338">
                  <c:v>1842466</c:v>
                </c:pt>
                <c:pt idx="339">
                  <c:v>1842470</c:v>
                </c:pt>
                <c:pt idx="340">
                  <c:v>1842480</c:v>
                </c:pt>
                <c:pt idx="341">
                  <c:v>1842484</c:v>
                </c:pt>
                <c:pt idx="342">
                  <c:v>1842484</c:v>
                </c:pt>
                <c:pt idx="343">
                  <c:v>1842488</c:v>
                </c:pt>
                <c:pt idx="344">
                  <c:v>1842488</c:v>
                </c:pt>
                <c:pt idx="345">
                  <c:v>1842502</c:v>
                </c:pt>
                <c:pt idx="346">
                  <c:v>1842508</c:v>
                </c:pt>
                <c:pt idx="347">
                  <c:v>1842516</c:v>
                </c:pt>
                <c:pt idx="348">
                  <c:v>1842528</c:v>
                </c:pt>
                <c:pt idx="349">
                  <c:v>1842546</c:v>
                </c:pt>
                <c:pt idx="350">
                  <c:v>1842550</c:v>
                </c:pt>
                <c:pt idx="351">
                  <c:v>1842554</c:v>
                </c:pt>
                <c:pt idx="352">
                  <c:v>1842560</c:v>
                </c:pt>
                <c:pt idx="353">
                  <c:v>1842566</c:v>
                </c:pt>
                <c:pt idx="354">
                  <c:v>1842586</c:v>
                </c:pt>
                <c:pt idx="355">
                  <c:v>1842604</c:v>
                </c:pt>
                <c:pt idx="356">
                  <c:v>1842622</c:v>
                </c:pt>
                <c:pt idx="357">
                  <c:v>1842650</c:v>
                </c:pt>
                <c:pt idx="358">
                  <c:v>1922658</c:v>
                </c:pt>
                <c:pt idx="359">
                  <c:v>1922662</c:v>
                </c:pt>
                <c:pt idx="360">
                  <c:v>1922666</c:v>
                </c:pt>
                <c:pt idx="361">
                  <c:v>1922670</c:v>
                </c:pt>
                <c:pt idx="362">
                  <c:v>1922676</c:v>
                </c:pt>
                <c:pt idx="363">
                  <c:v>1922690</c:v>
                </c:pt>
                <c:pt idx="364">
                  <c:v>1922700</c:v>
                </c:pt>
                <c:pt idx="365">
                  <c:v>1922708</c:v>
                </c:pt>
                <c:pt idx="366">
                  <c:v>1922726</c:v>
                </c:pt>
                <c:pt idx="367">
                  <c:v>1922736</c:v>
                </c:pt>
                <c:pt idx="368">
                  <c:v>1922748</c:v>
                </c:pt>
                <c:pt idx="369">
                  <c:v>1922756</c:v>
                </c:pt>
                <c:pt idx="370">
                  <c:v>1922764</c:v>
                </c:pt>
                <c:pt idx="371">
                  <c:v>1922772</c:v>
                </c:pt>
                <c:pt idx="372">
                  <c:v>1922780</c:v>
                </c:pt>
                <c:pt idx="373">
                  <c:v>1922788</c:v>
                </c:pt>
                <c:pt idx="374">
                  <c:v>1922798</c:v>
                </c:pt>
                <c:pt idx="375">
                  <c:v>1922806</c:v>
                </c:pt>
                <c:pt idx="376">
                  <c:v>1922826</c:v>
                </c:pt>
                <c:pt idx="377">
                  <c:v>2002834</c:v>
                </c:pt>
                <c:pt idx="378">
                  <c:v>2002834</c:v>
                </c:pt>
                <c:pt idx="379">
                  <c:v>2002844</c:v>
                </c:pt>
                <c:pt idx="380">
                  <c:v>2002858</c:v>
                </c:pt>
                <c:pt idx="381">
                  <c:v>2002872</c:v>
                </c:pt>
                <c:pt idx="382">
                  <c:v>2082880</c:v>
                </c:pt>
                <c:pt idx="383">
                  <c:v>2082880</c:v>
                </c:pt>
                <c:pt idx="384">
                  <c:v>2082880</c:v>
                </c:pt>
                <c:pt idx="385">
                  <c:v>2082884</c:v>
                </c:pt>
                <c:pt idx="386">
                  <c:v>2082892</c:v>
                </c:pt>
                <c:pt idx="387">
                  <c:v>2082904</c:v>
                </c:pt>
                <c:pt idx="388">
                  <c:v>2082908</c:v>
                </c:pt>
                <c:pt idx="389">
                  <c:v>2082916</c:v>
                </c:pt>
                <c:pt idx="390">
                  <c:v>2082922</c:v>
                </c:pt>
                <c:pt idx="391">
                  <c:v>2082930</c:v>
                </c:pt>
                <c:pt idx="392">
                  <c:v>2082930</c:v>
                </c:pt>
                <c:pt idx="393">
                  <c:v>2082938</c:v>
                </c:pt>
                <c:pt idx="394">
                  <c:v>2082944</c:v>
                </c:pt>
                <c:pt idx="395">
                  <c:v>2082952</c:v>
                </c:pt>
                <c:pt idx="396">
                  <c:v>2082958</c:v>
                </c:pt>
                <c:pt idx="397">
                  <c:v>2082966</c:v>
                </c:pt>
                <c:pt idx="398">
                  <c:v>2082982</c:v>
                </c:pt>
                <c:pt idx="399">
                  <c:v>2083002</c:v>
                </c:pt>
                <c:pt idx="400">
                  <c:v>2163010</c:v>
                </c:pt>
                <c:pt idx="401">
                  <c:v>2163010</c:v>
                </c:pt>
                <c:pt idx="402">
                  <c:v>2163010</c:v>
                </c:pt>
                <c:pt idx="403">
                  <c:v>2163010</c:v>
                </c:pt>
                <c:pt idx="404">
                  <c:v>2163014</c:v>
                </c:pt>
                <c:pt idx="405">
                  <c:v>2163018</c:v>
                </c:pt>
                <c:pt idx="406">
                  <c:v>2163022</c:v>
                </c:pt>
                <c:pt idx="407">
                  <c:v>2163028</c:v>
                </c:pt>
                <c:pt idx="408">
                  <c:v>2163032</c:v>
                </c:pt>
                <c:pt idx="409">
                  <c:v>2163036</c:v>
                </c:pt>
                <c:pt idx="410">
                  <c:v>2163042</c:v>
                </c:pt>
                <c:pt idx="411">
                  <c:v>2163050</c:v>
                </c:pt>
                <c:pt idx="412">
                  <c:v>2163060</c:v>
                </c:pt>
                <c:pt idx="413">
                  <c:v>2163070</c:v>
                </c:pt>
                <c:pt idx="414">
                  <c:v>2163078</c:v>
                </c:pt>
                <c:pt idx="415">
                  <c:v>2163092</c:v>
                </c:pt>
                <c:pt idx="416">
                  <c:v>2243100</c:v>
                </c:pt>
                <c:pt idx="417">
                  <c:v>2243100</c:v>
                </c:pt>
                <c:pt idx="418">
                  <c:v>2243100</c:v>
                </c:pt>
                <c:pt idx="419">
                  <c:v>2243100</c:v>
                </c:pt>
                <c:pt idx="420">
                  <c:v>2243104</c:v>
                </c:pt>
                <c:pt idx="421">
                  <c:v>2243108</c:v>
                </c:pt>
                <c:pt idx="422">
                  <c:v>2243114</c:v>
                </c:pt>
                <c:pt idx="423">
                  <c:v>2243122</c:v>
                </c:pt>
                <c:pt idx="424">
                  <c:v>2243134</c:v>
                </c:pt>
                <c:pt idx="425">
                  <c:v>2243140</c:v>
                </c:pt>
                <c:pt idx="426">
                  <c:v>2243146</c:v>
                </c:pt>
                <c:pt idx="427">
                  <c:v>2243158</c:v>
                </c:pt>
                <c:pt idx="428">
                  <c:v>2243170</c:v>
                </c:pt>
                <c:pt idx="429">
                  <c:v>2323178</c:v>
                </c:pt>
                <c:pt idx="430">
                  <c:v>2323178</c:v>
                </c:pt>
                <c:pt idx="431">
                  <c:v>2323178</c:v>
                </c:pt>
                <c:pt idx="432">
                  <c:v>2323182</c:v>
                </c:pt>
                <c:pt idx="433">
                  <c:v>2323190</c:v>
                </c:pt>
                <c:pt idx="434">
                  <c:v>2323198</c:v>
                </c:pt>
                <c:pt idx="435">
                  <c:v>2323206</c:v>
                </c:pt>
                <c:pt idx="436">
                  <c:v>2323216</c:v>
                </c:pt>
                <c:pt idx="437">
                  <c:v>2323230</c:v>
                </c:pt>
                <c:pt idx="438">
                  <c:v>2323240</c:v>
                </c:pt>
                <c:pt idx="439">
                  <c:v>2323248</c:v>
                </c:pt>
                <c:pt idx="440">
                  <c:v>2323260</c:v>
                </c:pt>
                <c:pt idx="441">
                  <c:v>2323264</c:v>
                </c:pt>
                <c:pt idx="442">
                  <c:v>2323268</c:v>
                </c:pt>
                <c:pt idx="443">
                  <c:v>2323272</c:v>
                </c:pt>
                <c:pt idx="444">
                  <c:v>2323284</c:v>
                </c:pt>
                <c:pt idx="445">
                  <c:v>2323296</c:v>
                </c:pt>
                <c:pt idx="446">
                  <c:v>2323312</c:v>
                </c:pt>
                <c:pt idx="447">
                  <c:v>2323326</c:v>
                </c:pt>
                <c:pt idx="448">
                  <c:v>2323346</c:v>
                </c:pt>
                <c:pt idx="449">
                  <c:v>2323346</c:v>
                </c:pt>
                <c:pt idx="450">
                  <c:v>2323352</c:v>
                </c:pt>
                <c:pt idx="451">
                  <c:v>2323370</c:v>
                </c:pt>
                <c:pt idx="452">
                  <c:v>2323380</c:v>
                </c:pt>
                <c:pt idx="453">
                  <c:v>2323402</c:v>
                </c:pt>
                <c:pt idx="454">
                  <c:v>2323422</c:v>
                </c:pt>
                <c:pt idx="455">
                  <c:v>2403430</c:v>
                </c:pt>
                <c:pt idx="456">
                  <c:v>2403430</c:v>
                </c:pt>
                <c:pt idx="457">
                  <c:v>2403430</c:v>
                </c:pt>
                <c:pt idx="458">
                  <c:v>2403434</c:v>
                </c:pt>
                <c:pt idx="459">
                  <c:v>2403434</c:v>
                </c:pt>
                <c:pt idx="460">
                  <c:v>2403434</c:v>
                </c:pt>
                <c:pt idx="461">
                  <c:v>2403442</c:v>
                </c:pt>
                <c:pt idx="462">
                  <c:v>2403450</c:v>
                </c:pt>
                <c:pt idx="463">
                  <c:v>2403454</c:v>
                </c:pt>
                <c:pt idx="464">
                  <c:v>2403462</c:v>
                </c:pt>
                <c:pt idx="465">
                  <c:v>2403472</c:v>
                </c:pt>
                <c:pt idx="466">
                  <c:v>2403486</c:v>
                </c:pt>
                <c:pt idx="467">
                  <c:v>2403494</c:v>
                </c:pt>
                <c:pt idx="468">
                  <c:v>2403512</c:v>
                </c:pt>
                <c:pt idx="469">
                  <c:v>2403536</c:v>
                </c:pt>
                <c:pt idx="470">
                  <c:v>2403558</c:v>
                </c:pt>
                <c:pt idx="471">
                  <c:v>2403572</c:v>
                </c:pt>
                <c:pt idx="472">
                  <c:v>2403588</c:v>
                </c:pt>
                <c:pt idx="473">
                  <c:v>2403616</c:v>
                </c:pt>
                <c:pt idx="474">
                  <c:v>2403640</c:v>
                </c:pt>
                <c:pt idx="475">
                  <c:v>2403668</c:v>
                </c:pt>
                <c:pt idx="476">
                  <c:v>2483684</c:v>
                </c:pt>
                <c:pt idx="477">
                  <c:v>2483684</c:v>
                </c:pt>
                <c:pt idx="478">
                  <c:v>2483684</c:v>
                </c:pt>
                <c:pt idx="479">
                  <c:v>2483684</c:v>
                </c:pt>
                <c:pt idx="480">
                  <c:v>2483688</c:v>
                </c:pt>
                <c:pt idx="481">
                  <c:v>2483688</c:v>
                </c:pt>
                <c:pt idx="482">
                  <c:v>2483692</c:v>
                </c:pt>
                <c:pt idx="483">
                  <c:v>2483696</c:v>
                </c:pt>
                <c:pt idx="484">
                  <c:v>2483702</c:v>
                </c:pt>
                <c:pt idx="485">
                  <c:v>2483714</c:v>
                </c:pt>
                <c:pt idx="486">
                  <c:v>2483734</c:v>
                </c:pt>
                <c:pt idx="487">
                  <c:v>2483738</c:v>
                </c:pt>
                <c:pt idx="488">
                  <c:v>2483750</c:v>
                </c:pt>
                <c:pt idx="489">
                  <c:v>2483750</c:v>
                </c:pt>
                <c:pt idx="490">
                  <c:v>2483758</c:v>
                </c:pt>
                <c:pt idx="491">
                  <c:v>2483768</c:v>
                </c:pt>
                <c:pt idx="492">
                  <c:v>2483782</c:v>
                </c:pt>
                <c:pt idx="493">
                  <c:v>2483798</c:v>
                </c:pt>
                <c:pt idx="494">
                  <c:v>2483806</c:v>
                </c:pt>
                <c:pt idx="495">
                  <c:v>2483826</c:v>
                </c:pt>
                <c:pt idx="496">
                  <c:v>2483846</c:v>
                </c:pt>
                <c:pt idx="497">
                  <c:v>2563854</c:v>
                </c:pt>
                <c:pt idx="498">
                  <c:v>2563854</c:v>
                </c:pt>
                <c:pt idx="499">
                  <c:v>2563858</c:v>
                </c:pt>
                <c:pt idx="500">
                  <c:v>2563864</c:v>
                </c:pt>
                <c:pt idx="501">
                  <c:v>2563870</c:v>
                </c:pt>
                <c:pt idx="502">
                  <c:v>2563882</c:v>
                </c:pt>
                <c:pt idx="503">
                  <c:v>2563886</c:v>
                </c:pt>
                <c:pt idx="504">
                  <c:v>2563900</c:v>
                </c:pt>
                <c:pt idx="505">
                  <c:v>2563908</c:v>
                </c:pt>
                <c:pt idx="506">
                  <c:v>2563932</c:v>
                </c:pt>
                <c:pt idx="507">
                  <c:v>2643940</c:v>
                </c:pt>
                <c:pt idx="508">
                  <c:v>2643940</c:v>
                </c:pt>
                <c:pt idx="509">
                  <c:v>2643946</c:v>
                </c:pt>
                <c:pt idx="510">
                  <c:v>2643956</c:v>
                </c:pt>
                <c:pt idx="511">
                  <c:v>2643970</c:v>
                </c:pt>
                <c:pt idx="512">
                  <c:v>2643986</c:v>
                </c:pt>
                <c:pt idx="513">
                  <c:v>2723994</c:v>
                </c:pt>
                <c:pt idx="514">
                  <c:v>2723994</c:v>
                </c:pt>
                <c:pt idx="515">
                  <c:v>2723994</c:v>
                </c:pt>
                <c:pt idx="516">
                  <c:v>2724002</c:v>
                </c:pt>
                <c:pt idx="517">
                  <c:v>2724012</c:v>
                </c:pt>
                <c:pt idx="518">
                  <c:v>2724026</c:v>
                </c:pt>
                <c:pt idx="519">
                  <c:v>2724042</c:v>
                </c:pt>
                <c:pt idx="520">
                  <c:v>2804058</c:v>
                </c:pt>
                <c:pt idx="521">
                  <c:v>2804062</c:v>
                </c:pt>
                <c:pt idx="522">
                  <c:v>2804072</c:v>
                </c:pt>
                <c:pt idx="523">
                  <c:v>2804080</c:v>
                </c:pt>
                <c:pt idx="524">
                  <c:v>2804084</c:v>
                </c:pt>
                <c:pt idx="525">
                  <c:v>2804098</c:v>
                </c:pt>
                <c:pt idx="526">
                  <c:v>2804110</c:v>
                </c:pt>
                <c:pt idx="527">
                  <c:v>2804128</c:v>
                </c:pt>
                <c:pt idx="528">
                  <c:v>2804140</c:v>
                </c:pt>
                <c:pt idx="529">
                  <c:v>2804156</c:v>
                </c:pt>
                <c:pt idx="530">
                  <c:v>2884168</c:v>
                </c:pt>
                <c:pt idx="531">
                  <c:v>2884168</c:v>
                </c:pt>
                <c:pt idx="532">
                  <c:v>2884172</c:v>
                </c:pt>
                <c:pt idx="533">
                  <c:v>2884172</c:v>
                </c:pt>
                <c:pt idx="534">
                  <c:v>2884176</c:v>
                </c:pt>
                <c:pt idx="535">
                  <c:v>2884184</c:v>
                </c:pt>
                <c:pt idx="536">
                  <c:v>2884194</c:v>
                </c:pt>
                <c:pt idx="537">
                  <c:v>2884206</c:v>
                </c:pt>
                <c:pt idx="538">
                  <c:v>2884226</c:v>
                </c:pt>
                <c:pt idx="539">
                  <c:v>2964234</c:v>
                </c:pt>
                <c:pt idx="540">
                  <c:v>2964234</c:v>
                </c:pt>
                <c:pt idx="541">
                  <c:v>2964238</c:v>
                </c:pt>
                <c:pt idx="542">
                  <c:v>2964244</c:v>
                </c:pt>
                <c:pt idx="543">
                  <c:v>2964252</c:v>
                </c:pt>
                <c:pt idx="544">
                  <c:v>2964262</c:v>
                </c:pt>
                <c:pt idx="545">
                  <c:v>2964272</c:v>
                </c:pt>
                <c:pt idx="546">
                  <c:v>2964276</c:v>
                </c:pt>
                <c:pt idx="547">
                  <c:v>2964286</c:v>
                </c:pt>
                <c:pt idx="548">
                  <c:v>2964290</c:v>
                </c:pt>
                <c:pt idx="549">
                  <c:v>2964294</c:v>
                </c:pt>
                <c:pt idx="550">
                  <c:v>2964304</c:v>
                </c:pt>
                <c:pt idx="551">
                  <c:v>2964308</c:v>
                </c:pt>
                <c:pt idx="552">
                  <c:v>2964322</c:v>
                </c:pt>
                <c:pt idx="553">
                  <c:v>2964328</c:v>
                </c:pt>
                <c:pt idx="554">
                  <c:v>2964346</c:v>
                </c:pt>
                <c:pt idx="555">
                  <c:v>2964358</c:v>
                </c:pt>
                <c:pt idx="556">
                  <c:v>2964374</c:v>
                </c:pt>
                <c:pt idx="557">
                  <c:v>2964388</c:v>
                </c:pt>
                <c:pt idx="558">
                  <c:v>2964404</c:v>
                </c:pt>
                <c:pt idx="559">
                  <c:v>3044412</c:v>
                </c:pt>
                <c:pt idx="560">
                  <c:v>3044412</c:v>
                </c:pt>
                <c:pt idx="561">
                  <c:v>3044412</c:v>
                </c:pt>
                <c:pt idx="562">
                  <c:v>3044412</c:v>
                </c:pt>
                <c:pt idx="563">
                  <c:v>3044422</c:v>
                </c:pt>
                <c:pt idx="564">
                  <c:v>3044432</c:v>
                </c:pt>
                <c:pt idx="565">
                  <c:v>3044440</c:v>
                </c:pt>
                <c:pt idx="566">
                  <c:v>3044456</c:v>
                </c:pt>
                <c:pt idx="567">
                  <c:v>3044464</c:v>
                </c:pt>
                <c:pt idx="568">
                  <c:v>3044474</c:v>
                </c:pt>
                <c:pt idx="569">
                  <c:v>3124488</c:v>
                </c:pt>
                <c:pt idx="570">
                  <c:v>3124488</c:v>
                </c:pt>
                <c:pt idx="571">
                  <c:v>3124488</c:v>
                </c:pt>
                <c:pt idx="572">
                  <c:v>3124488</c:v>
                </c:pt>
                <c:pt idx="573">
                  <c:v>3124488</c:v>
                </c:pt>
                <c:pt idx="574">
                  <c:v>3124488</c:v>
                </c:pt>
                <c:pt idx="575">
                  <c:v>3124492</c:v>
                </c:pt>
                <c:pt idx="576">
                  <c:v>3124496</c:v>
                </c:pt>
                <c:pt idx="577">
                  <c:v>3124504</c:v>
                </c:pt>
                <c:pt idx="578">
                  <c:v>3124520</c:v>
                </c:pt>
                <c:pt idx="579">
                  <c:v>3124538</c:v>
                </c:pt>
                <c:pt idx="580">
                  <c:v>3124552</c:v>
                </c:pt>
                <c:pt idx="581">
                  <c:v>3124568</c:v>
                </c:pt>
                <c:pt idx="582">
                  <c:v>3204576</c:v>
                </c:pt>
                <c:pt idx="583">
                  <c:v>3204576</c:v>
                </c:pt>
                <c:pt idx="584">
                  <c:v>3204576</c:v>
                </c:pt>
                <c:pt idx="585">
                  <c:v>3204582</c:v>
                </c:pt>
                <c:pt idx="586">
                  <c:v>3204594</c:v>
                </c:pt>
                <c:pt idx="587">
                  <c:v>3204606</c:v>
                </c:pt>
                <c:pt idx="588">
                  <c:v>3204612</c:v>
                </c:pt>
                <c:pt idx="589">
                  <c:v>3204626</c:v>
                </c:pt>
                <c:pt idx="590">
                  <c:v>3204638</c:v>
                </c:pt>
                <c:pt idx="591">
                  <c:v>3284646</c:v>
                </c:pt>
                <c:pt idx="592">
                  <c:v>3284646</c:v>
                </c:pt>
                <c:pt idx="593">
                  <c:v>3284646</c:v>
                </c:pt>
                <c:pt idx="594">
                  <c:v>3284652</c:v>
                </c:pt>
                <c:pt idx="595">
                  <c:v>3284660</c:v>
                </c:pt>
                <c:pt idx="596">
                  <c:v>3284660</c:v>
                </c:pt>
                <c:pt idx="597">
                  <c:v>3284672</c:v>
                </c:pt>
                <c:pt idx="598">
                  <c:v>3284684</c:v>
                </c:pt>
                <c:pt idx="599">
                  <c:v>3284692</c:v>
                </c:pt>
                <c:pt idx="600">
                  <c:v>3284706</c:v>
                </c:pt>
                <c:pt idx="601">
                  <c:v>3284724</c:v>
                </c:pt>
                <c:pt idx="602">
                  <c:v>3364732</c:v>
                </c:pt>
                <c:pt idx="603">
                  <c:v>3364732</c:v>
                </c:pt>
                <c:pt idx="604">
                  <c:v>3364732</c:v>
                </c:pt>
                <c:pt idx="605">
                  <c:v>3364736</c:v>
                </c:pt>
                <c:pt idx="606">
                  <c:v>3364746</c:v>
                </c:pt>
                <c:pt idx="607">
                  <c:v>3364750</c:v>
                </c:pt>
                <c:pt idx="608">
                  <c:v>3364754</c:v>
                </c:pt>
                <c:pt idx="609">
                  <c:v>3364758</c:v>
                </c:pt>
                <c:pt idx="610">
                  <c:v>3364758</c:v>
                </c:pt>
                <c:pt idx="611">
                  <c:v>3364762</c:v>
                </c:pt>
                <c:pt idx="612">
                  <c:v>3364768</c:v>
                </c:pt>
                <c:pt idx="613">
                  <c:v>3364774</c:v>
                </c:pt>
                <c:pt idx="614">
                  <c:v>3364794</c:v>
                </c:pt>
                <c:pt idx="615">
                  <c:v>3364808</c:v>
                </c:pt>
                <c:pt idx="616">
                  <c:v>3364830</c:v>
                </c:pt>
                <c:pt idx="617">
                  <c:v>3444838</c:v>
                </c:pt>
                <c:pt idx="618">
                  <c:v>3444838</c:v>
                </c:pt>
                <c:pt idx="619">
                  <c:v>3444838</c:v>
                </c:pt>
                <c:pt idx="620">
                  <c:v>3444838</c:v>
                </c:pt>
                <c:pt idx="621">
                  <c:v>3444838</c:v>
                </c:pt>
                <c:pt idx="622">
                  <c:v>3444838</c:v>
                </c:pt>
                <c:pt idx="623">
                  <c:v>3444842</c:v>
                </c:pt>
                <c:pt idx="624">
                  <c:v>3444856</c:v>
                </c:pt>
                <c:pt idx="625">
                  <c:v>3444864</c:v>
                </c:pt>
                <c:pt idx="626">
                  <c:v>3444880</c:v>
                </c:pt>
                <c:pt idx="627">
                  <c:v>3524888</c:v>
                </c:pt>
                <c:pt idx="628">
                  <c:v>3524888</c:v>
                </c:pt>
                <c:pt idx="629">
                  <c:v>3524888</c:v>
                </c:pt>
                <c:pt idx="630">
                  <c:v>3524888</c:v>
                </c:pt>
                <c:pt idx="631">
                  <c:v>3524888</c:v>
                </c:pt>
                <c:pt idx="632">
                  <c:v>3524894</c:v>
                </c:pt>
                <c:pt idx="633">
                  <c:v>3524902</c:v>
                </c:pt>
                <c:pt idx="634">
                  <c:v>3524906</c:v>
                </c:pt>
                <c:pt idx="635">
                  <c:v>3524912</c:v>
                </c:pt>
                <c:pt idx="636">
                  <c:v>3524920</c:v>
                </c:pt>
                <c:pt idx="637">
                  <c:v>3524932</c:v>
                </c:pt>
                <c:pt idx="638">
                  <c:v>3524942</c:v>
                </c:pt>
                <c:pt idx="639">
                  <c:v>3524960</c:v>
                </c:pt>
                <c:pt idx="640">
                  <c:v>3524978</c:v>
                </c:pt>
                <c:pt idx="641">
                  <c:v>3524996</c:v>
                </c:pt>
                <c:pt idx="642">
                  <c:v>3525006</c:v>
                </c:pt>
                <c:pt idx="643">
                  <c:v>3525024</c:v>
                </c:pt>
                <c:pt idx="644">
                  <c:v>3605032</c:v>
                </c:pt>
                <c:pt idx="645">
                  <c:v>3605032</c:v>
                </c:pt>
                <c:pt idx="646">
                  <c:v>3605032</c:v>
                </c:pt>
                <c:pt idx="647">
                  <c:v>3605032</c:v>
                </c:pt>
                <c:pt idx="648">
                  <c:v>3605032</c:v>
                </c:pt>
                <c:pt idx="649">
                  <c:v>3605036</c:v>
                </c:pt>
                <c:pt idx="650">
                  <c:v>3605040</c:v>
                </c:pt>
                <c:pt idx="651">
                  <c:v>3605048</c:v>
                </c:pt>
                <c:pt idx="652">
                  <c:v>3605052</c:v>
                </c:pt>
                <c:pt idx="653">
                  <c:v>3605066</c:v>
                </c:pt>
                <c:pt idx="654">
                  <c:v>3605078</c:v>
                </c:pt>
                <c:pt idx="655">
                  <c:v>3605090</c:v>
                </c:pt>
                <c:pt idx="656">
                  <c:v>3685104</c:v>
                </c:pt>
                <c:pt idx="657">
                  <c:v>3685104</c:v>
                </c:pt>
                <c:pt idx="658">
                  <c:v>3685104</c:v>
                </c:pt>
                <c:pt idx="659">
                  <c:v>3685110</c:v>
                </c:pt>
                <c:pt idx="660">
                  <c:v>3685110</c:v>
                </c:pt>
                <c:pt idx="661">
                  <c:v>3685114</c:v>
                </c:pt>
                <c:pt idx="662">
                  <c:v>3685118</c:v>
                </c:pt>
                <c:pt idx="663">
                  <c:v>3685118</c:v>
                </c:pt>
                <c:pt idx="664">
                  <c:v>3685122</c:v>
                </c:pt>
                <c:pt idx="665">
                  <c:v>3685128</c:v>
                </c:pt>
                <c:pt idx="666">
                  <c:v>3685134</c:v>
                </c:pt>
                <c:pt idx="667">
                  <c:v>3685146</c:v>
                </c:pt>
                <c:pt idx="668">
                  <c:v>3765154</c:v>
                </c:pt>
                <c:pt idx="669">
                  <c:v>3765154</c:v>
                </c:pt>
                <c:pt idx="670">
                  <c:v>3765154</c:v>
                </c:pt>
                <c:pt idx="671">
                  <c:v>3765158</c:v>
                </c:pt>
                <c:pt idx="672">
                  <c:v>3765164</c:v>
                </c:pt>
                <c:pt idx="673">
                  <c:v>3765172</c:v>
                </c:pt>
                <c:pt idx="674">
                  <c:v>3765178</c:v>
                </c:pt>
                <c:pt idx="675">
                  <c:v>3765190</c:v>
                </c:pt>
                <c:pt idx="676">
                  <c:v>3765208</c:v>
                </c:pt>
                <c:pt idx="677">
                  <c:v>3765222</c:v>
                </c:pt>
                <c:pt idx="678">
                  <c:v>3765242</c:v>
                </c:pt>
                <c:pt idx="679">
                  <c:v>3765264</c:v>
                </c:pt>
                <c:pt idx="680">
                  <c:v>3845272</c:v>
                </c:pt>
                <c:pt idx="681">
                  <c:v>3845272</c:v>
                </c:pt>
                <c:pt idx="682">
                  <c:v>3845272</c:v>
                </c:pt>
                <c:pt idx="683">
                  <c:v>3845272</c:v>
                </c:pt>
                <c:pt idx="684">
                  <c:v>3845276</c:v>
                </c:pt>
                <c:pt idx="685">
                  <c:v>3845276</c:v>
                </c:pt>
                <c:pt idx="686">
                  <c:v>3845276</c:v>
                </c:pt>
                <c:pt idx="687">
                  <c:v>3845284</c:v>
                </c:pt>
                <c:pt idx="688">
                  <c:v>3845288</c:v>
                </c:pt>
                <c:pt idx="689">
                  <c:v>3845292</c:v>
                </c:pt>
                <c:pt idx="690">
                  <c:v>3845306</c:v>
                </c:pt>
                <c:pt idx="691">
                  <c:v>3845316</c:v>
                </c:pt>
                <c:pt idx="692">
                  <c:v>3845328</c:v>
                </c:pt>
                <c:pt idx="693">
                  <c:v>3845338</c:v>
                </c:pt>
                <c:pt idx="694">
                  <c:v>3845354</c:v>
                </c:pt>
                <c:pt idx="695">
                  <c:v>3845364</c:v>
                </c:pt>
                <c:pt idx="696">
                  <c:v>3845378</c:v>
                </c:pt>
                <c:pt idx="697">
                  <c:v>3845394</c:v>
                </c:pt>
                <c:pt idx="698">
                  <c:v>3925402</c:v>
                </c:pt>
                <c:pt idx="699">
                  <c:v>3925402</c:v>
                </c:pt>
                <c:pt idx="700">
                  <c:v>3925402</c:v>
                </c:pt>
                <c:pt idx="701">
                  <c:v>3925402</c:v>
                </c:pt>
                <c:pt idx="702">
                  <c:v>3925402</c:v>
                </c:pt>
                <c:pt idx="703">
                  <c:v>3925402</c:v>
                </c:pt>
                <c:pt idx="704">
                  <c:v>3925402</c:v>
                </c:pt>
                <c:pt idx="705">
                  <c:v>3925406</c:v>
                </c:pt>
                <c:pt idx="706">
                  <c:v>3925406</c:v>
                </c:pt>
                <c:pt idx="707">
                  <c:v>3925406</c:v>
                </c:pt>
                <c:pt idx="708">
                  <c:v>3925406</c:v>
                </c:pt>
                <c:pt idx="709">
                  <c:v>3925410</c:v>
                </c:pt>
                <c:pt idx="710">
                  <c:v>3925410</c:v>
                </c:pt>
                <c:pt idx="711">
                  <c:v>3925410</c:v>
                </c:pt>
                <c:pt idx="712">
                  <c:v>3925418</c:v>
                </c:pt>
                <c:pt idx="713">
                  <c:v>3925422</c:v>
                </c:pt>
                <c:pt idx="714">
                  <c:v>3925422</c:v>
                </c:pt>
                <c:pt idx="715">
                  <c:v>3925428</c:v>
                </c:pt>
                <c:pt idx="716">
                  <c:v>3925436</c:v>
                </c:pt>
                <c:pt idx="717">
                  <c:v>3925444</c:v>
                </c:pt>
                <c:pt idx="718">
                  <c:v>3925448</c:v>
                </c:pt>
                <c:pt idx="719">
                  <c:v>3925458</c:v>
                </c:pt>
                <c:pt idx="720">
                  <c:v>3925464</c:v>
                </c:pt>
                <c:pt idx="721">
                  <c:v>3925476</c:v>
                </c:pt>
                <c:pt idx="722">
                  <c:v>3925480</c:v>
                </c:pt>
                <c:pt idx="723">
                  <c:v>3925496</c:v>
                </c:pt>
                <c:pt idx="724">
                  <c:v>3925510</c:v>
                </c:pt>
                <c:pt idx="725">
                  <c:v>3925522</c:v>
                </c:pt>
                <c:pt idx="726">
                  <c:v>3925532</c:v>
                </c:pt>
                <c:pt idx="727">
                  <c:v>3925544</c:v>
                </c:pt>
                <c:pt idx="728">
                  <c:v>3925556</c:v>
                </c:pt>
                <c:pt idx="729">
                  <c:v>3925568</c:v>
                </c:pt>
                <c:pt idx="730">
                  <c:v>3925582</c:v>
                </c:pt>
                <c:pt idx="731">
                  <c:v>3925604</c:v>
                </c:pt>
                <c:pt idx="732">
                  <c:v>4005616</c:v>
                </c:pt>
                <c:pt idx="733">
                  <c:v>4005616</c:v>
                </c:pt>
                <c:pt idx="734">
                  <c:v>4005616</c:v>
                </c:pt>
                <c:pt idx="735">
                  <c:v>4005616</c:v>
                </c:pt>
                <c:pt idx="736">
                  <c:v>4005616</c:v>
                </c:pt>
                <c:pt idx="737">
                  <c:v>4005616</c:v>
                </c:pt>
                <c:pt idx="738">
                  <c:v>4005616</c:v>
                </c:pt>
                <c:pt idx="739">
                  <c:v>4005620</c:v>
                </c:pt>
                <c:pt idx="740">
                  <c:v>4005624</c:v>
                </c:pt>
                <c:pt idx="741">
                  <c:v>4005632</c:v>
                </c:pt>
                <c:pt idx="742">
                  <c:v>4005632</c:v>
                </c:pt>
                <c:pt idx="743">
                  <c:v>4005640</c:v>
                </c:pt>
                <c:pt idx="744">
                  <c:v>4005644</c:v>
                </c:pt>
                <c:pt idx="745">
                  <c:v>4005650</c:v>
                </c:pt>
                <c:pt idx="746">
                  <c:v>4005654</c:v>
                </c:pt>
                <c:pt idx="747">
                  <c:v>4005668</c:v>
                </c:pt>
                <c:pt idx="748">
                  <c:v>4005678</c:v>
                </c:pt>
                <c:pt idx="749">
                  <c:v>4005696</c:v>
                </c:pt>
                <c:pt idx="750">
                  <c:v>4085704</c:v>
                </c:pt>
                <c:pt idx="751">
                  <c:v>4085704</c:v>
                </c:pt>
                <c:pt idx="752">
                  <c:v>4085708</c:v>
                </c:pt>
                <c:pt idx="753">
                  <c:v>4085714</c:v>
                </c:pt>
                <c:pt idx="754">
                  <c:v>4085720</c:v>
                </c:pt>
                <c:pt idx="755">
                  <c:v>4085724</c:v>
                </c:pt>
                <c:pt idx="756">
                  <c:v>4085724</c:v>
                </c:pt>
                <c:pt idx="757">
                  <c:v>4085724</c:v>
                </c:pt>
                <c:pt idx="758">
                  <c:v>4085730</c:v>
                </c:pt>
                <c:pt idx="759">
                  <c:v>4085730</c:v>
                </c:pt>
                <c:pt idx="760">
                  <c:v>4085730</c:v>
                </c:pt>
                <c:pt idx="761">
                  <c:v>4085734</c:v>
                </c:pt>
                <c:pt idx="762">
                  <c:v>4085734</c:v>
                </c:pt>
                <c:pt idx="763">
                  <c:v>4085742</c:v>
                </c:pt>
                <c:pt idx="764">
                  <c:v>4085750</c:v>
                </c:pt>
                <c:pt idx="765">
                  <c:v>4085760</c:v>
                </c:pt>
                <c:pt idx="766">
                  <c:v>4085774</c:v>
                </c:pt>
                <c:pt idx="767">
                  <c:v>4085792</c:v>
                </c:pt>
                <c:pt idx="768">
                  <c:v>4165800</c:v>
                </c:pt>
                <c:pt idx="769">
                  <c:v>4165800</c:v>
                </c:pt>
                <c:pt idx="770">
                  <c:v>4165800</c:v>
                </c:pt>
                <c:pt idx="771">
                  <c:v>4165804</c:v>
                </c:pt>
                <c:pt idx="772">
                  <c:v>4165808</c:v>
                </c:pt>
                <c:pt idx="773">
                  <c:v>4165814</c:v>
                </c:pt>
                <c:pt idx="774">
                  <c:v>4165818</c:v>
                </c:pt>
                <c:pt idx="775">
                  <c:v>4165822</c:v>
                </c:pt>
                <c:pt idx="776">
                  <c:v>4165826</c:v>
                </c:pt>
                <c:pt idx="777">
                  <c:v>4165830</c:v>
                </c:pt>
                <c:pt idx="778">
                  <c:v>4165830</c:v>
                </c:pt>
                <c:pt idx="779">
                  <c:v>4165834</c:v>
                </c:pt>
                <c:pt idx="780">
                  <c:v>4165844</c:v>
                </c:pt>
                <c:pt idx="781">
                  <c:v>4165848</c:v>
                </c:pt>
                <c:pt idx="782">
                  <c:v>4165856</c:v>
                </c:pt>
                <c:pt idx="783">
                  <c:v>4165872</c:v>
                </c:pt>
                <c:pt idx="784">
                  <c:v>4245880</c:v>
                </c:pt>
                <c:pt idx="785">
                  <c:v>4245880</c:v>
                </c:pt>
                <c:pt idx="786">
                  <c:v>4245880</c:v>
                </c:pt>
                <c:pt idx="787">
                  <c:v>4245880</c:v>
                </c:pt>
                <c:pt idx="788">
                  <c:v>4245880</c:v>
                </c:pt>
                <c:pt idx="789">
                  <c:v>4245880</c:v>
                </c:pt>
                <c:pt idx="790">
                  <c:v>4245880</c:v>
                </c:pt>
                <c:pt idx="791">
                  <c:v>4245880</c:v>
                </c:pt>
                <c:pt idx="792">
                  <c:v>4245884</c:v>
                </c:pt>
                <c:pt idx="793">
                  <c:v>4245888</c:v>
                </c:pt>
                <c:pt idx="794">
                  <c:v>4245896</c:v>
                </c:pt>
                <c:pt idx="795">
                  <c:v>4245910</c:v>
                </c:pt>
                <c:pt idx="796">
                  <c:v>4245916</c:v>
                </c:pt>
                <c:pt idx="797">
                  <c:v>4245926</c:v>
                </c:pt>
                <c:pt idx="798">
                  <c:v>4325938</c:v>
                </c:pt>
                <c:pt idx="799">
                  <c:v>4325938</c:v>
                </c:pt>
                <c:pt idx="800">
                  <c:v>4325942</c:v>
                </c:pt>
                <c:pt idx="801">
                  <c:v>4325942</c:v>
                </c:pt>
                <c:pt idx="802">
                  <c:v>4325946</c:v>
                </c:pt>
                <c:pt idx="803">
                  <c:v>4325950</c:v>
                </c:pt>
                <c:pt idx="804">
                  <c:v>4325954</c:v>
                </c:pt>
                <c:pt idx="805">
                  <c:v>4325954</c:v>
                </c:pt>
                <c:pt idx="806">
                  <c:v>4325958</c:v>
                </c:pt>
                <c:pt idx="807">
                  <c:v>4325962</c:v>
                </c:pt>
                <c:pt idx="808">
                  <c:v>4325974</c:v>
                </c:pt>
                <c:pt idx="809">
                  <c:v>4325984</c:v>
                </c:pt>
                <c:pt idx="810">
                  <c:v>4325998</c:v>
                </c:pt>
                <c:pt idx="811">
                  <c:v>4326002</c:v>
                </c:pt>
                <c:pt idx="812">
                  <c:v>4326014</c:v>
                </c:pt>
                <c:pt idx="813">
                  <c:v>4326026</c:v>
                </c:pt>
                <c:pt idx="814">
                  <c:v>4326038</c:v>
                </c:pt>
                <c:pt idx="815">
                  <c:v>4326046</c:v>
                </c:pt>
                <c:pt idx="816">
                  <c:v>4326058</c:v>
                </c:pt>
                <c:pt idx="817">
                  <c:v>4326074</c:v>
                </c:pt>
                <c:pt idx="818">
                  <c:v>4326080</c:v>
                </c:pt>
                <c:pt idx="819">
                  <c:v>4326100</c:v>
                </c:pt>
                <c:pt idx="820">
                  <c:v>4326120</c:v>
                </c:pt>
                <c:pt idx="821">
                  <c:v>4326140</c:v>
                </c:pt>
                <c:pt idx="822">
                  <c:v>4326158</c:v>
                </c:pt>
                <c:pt idx="823">
                  <c:v>4406166</c:v>
                </c:pt>
                <c:pt idx="824">
                  <c:v>4406166</c:v>
                </c:pt>
                <c:pt idx="825">
                  <c:v>4406166</c:v>
                </c:pt>
                <c:pt idx="826">
                  <c:v>4406170</c:v>
                </c:pt>
                <c:pt idx="827">
                  <c:v>4406170</c:v>
                </c:pt>
                <c:pt idx="828">
                  <c:v>4406176</c:v>
                </c:pt>
                <c:pt idx="829">
                  <c:v>4406186</c:v>
                </c:pt>
                <c:pt idx="830">
                  <c:v>4406196</c:v>
                </c:pt>
                <c:pt idx="831">
                  <c:v>4406208</c:v>
                </c:pt>
                <c:pt idx="832">
                  <c:v>4406224</c:v>
                </c:pt>
                <c:pt idx="833">
                  <c:v>4486232</c:v>
                </c:pt>
                <c:pt idx="834">
                  <c:v>4486232</c:v>
                </c:pt>
                <c:pt idx="835">
                  <c:v>4486232</c:v>
                </c:pt>
                <c:pt idx="836">
                  <c:v>4486232</c:v>
                </c:pt>
                <c:pt idx="837">
                  <c:v>4486236</c:v>
                </c:pt>
                <c:pt idx="838">
                  <c:v>4486240</c:v>
                </c:pt>
                <c:pt idx="839">
                  <c:v>4486248</c:v>
                </c:pt>
                <c:pt idx="840">
                  <c:v>4486258</c:v>
                </c:pt>
                <c:pt idx="841">
                  <c:v>4486272</c:v>
                </c:pt>
                <c:pt idx="842">
                  <c:v>4486280</c:v>
                </c:pt>
                <c:pt idx="843">
                  <c:v>4486298</c:v>
                </c:pt>
                <c:pt idx="844">
                  <c:v>4486306</c:v>
                </c:pt>
                <c:pt idx="845">
                  <c:v>4486310</c:v>
                </c:pt>
                <c:pt idx="846">
                  <c:v>4486320</c:v>
                </c:pt>
                <c:pt idx="847">
                  <c:v>4486336</c:v>
                </c:pt>
                <c:pt idx="848">
                  <c:v>4486348</c:v>
                </c:pt>
                <c:pt idx="849">
                  <c:v>4486362</c:v>
                </c:pt>
                <c:pt idx="850">
                  <c:v>4486382</c:v>
                </c:pt>
                <c:pt idx="851">
                  <c:v>4486402</c:v>
                </c:pt>
                <c:pt idx="852">
                  <c:v>4566414</c:v>
                </c:pt>
                <c:pt idx="853">
                  <c:v>4566414</c:v>
                </c:pt>
                <c:pt idx="854">
                  <c:v>4566418</c:v>
                </c:pt>
                <c:pt idx="855">
                  <c:v>4566422</c:v>
                </c:pt>
                <c:pt idx="856">
                  <c:v>4566426</c:v>
                </c:pt>
                <c:pt idx="857">
                  <c:v>4566432</c:v>
                </c:pt>
                <c:pt idx="858">
                  <c:v>4566438</c:v>
                </c:pt>
                <c:pt idx="859">
                  <c:v>4566446</c:v>
                </c:pt>
                <c:pt idx="860">
                  <c:v>4646454</c:v>
                </c:pt>
                <c:pt idx="861">
                  <c:v>4646454</c:v>
                </c:pt>
                <c:pt idx="862">
                  <c:v>4646454</c:v>
                </c:pt>
                <c:pt idx="863">
                  <c:v>4646460</c:v>
                </c:pt>
                <c:pt idx="864">
                  <c:v>4646472</c:v>
                </c:pt>
                <c:pt idx="865">
                  <c:v>4646478</c:v>
                </c:pt>
                <c:pt idx="866">
                  <c:v>4646486</c:v>
                </c:pt>
                <c:pt idx="867">
                  <c:v>4646486</c:v>
                </c:pt>
                <c:pt idx="868">
                  <c:v>4646498</c:v>
                </c:pt>
                <c:pt idx="869">
                  <c:v>4646508</c:v>
                </c:pt>
                <c:pt idx="870">
                  <c:v>4646518</c:v>
                </c:pt>
                <c:pt idx="871">
                  <c:v>4646526</c:v>
                </c:pt>
                <c:pt idx="872">
                  <c:v>4646526</c:v>
                </c:pt>
                <c:pt idx="873">
                  <c:v>4646530</c:v>
                </c:pt>
                <c:pt idx="874">
                  <c:v>4646540</c:v>
                </c:pt>
                <c:pt idx="875">
                  <c:v>4646546</c:v>
                </c:pt>
                <c:pt idx="876">
                  <c:v>4646558</c:v>
                </c:pt>
                <c:pt idx="877">
                  <c:v>4646562</c:v>
                </c:pt>
                <c:pt idx="878">
                  <c:v>4646566</c:v>
                </c:pt>
                <c:pt idx="879">
                  <c:v>4646578</c:v>
                </c:pt>
                <c:pt idx="880">
                  <c:v>4646594</c:v>
                </c:pt>
                <c:pt idx="881">
                  <c:v>4646600</c:v>
                </c:pt>
                <c:pt idx="882">
                  <c:v>4646616</c:v>
                </c:pt>
                <c:pt idx="883">
                  <c:v>4646616</c:v>
                </c:pt>
                <c:pt idx="884">
                  <c:v>4646626</c:v>
                </c:pt>
                <c:pt idx="885">
                  <c:v>4646626</c:v>
                </c:pt>
                <c:pt idx="886">
                  <c:v>4646630</c:v>
                </c:pt>
                <c:pt idx="887">
                  <c:v>4646638</c:v>
                </c:pt>
                <c:pt idx="888">
                  <c:v>4646642</c:v>
                </c:pt>
                <c:pt idx="889">
                  <c:v>4646646</c:v>
                </c:pt>
                <c:pt idx="890">
                  <c:v>4646656</c:v>
                </c:pt>
                <c:pt idx="891">
                  <c:v>4646656</c:v>
                </c:pt>
                <c:pt idx="892">
                  <c:v>4646664</c:v>
                </c:pt>
                <c:pt idx="893">
                  <c:v>4646682</c:v>
                </c:pt>
                <c:pt idx="894">
                  <c:v>4726690</c:v>
                </c:pt>
                <c:pt idx="895">
                  <c:v>4726694</c:v>
                </c:pt>
                <c:pt idx="896">
                  <c:v>4726704</c:v>
                </c:pt>
                <c:pt idx="897">
                  <c:v>4726712</c:v>
                </c:pt>
                <c:pt idx="898">
                  <c:v>4726722</c:v>
                </c:pt>
                <c:pt idx="899">
                  <c:v>4726738</c:v>
                </c:pt>
                <c:pt idx="900">
                  <c:v>4806746</c:v>
                </c:pt>
                <c:pt idx="901">
                  <c:v>4806746</c:v>
                </c:pt>
                <c:pt idx="902">
                  <c:v>4806750</c:v>
                </c:pt>
                <c:pt idx="903">
                  <c:v>4806750</c:v>
                </c:pt>
                <c:pt idx="904">
                  <c:v>4806762</c:v>
                </c:pt>
                <c:pt idx="905">
                  <c:v>4806772</c:v>
                </c:pt>
                <c:pt idx="906">
                  <c:v>4806784</c:v>
                </c:pt>
                <c:pt idx="907">
                  <c:v>4806804</c:v>
                </c:pt>
                <c:pt idx="908">
                  <c:v>4886812</c:v>
                </c:pt>
                <c:pt idx="909">
                  <c:v>4886812</c:v>
                </c:pt>
                <c:pt idx="910">
                  <c:v>4886824</c:v>
                </c:pt>
                <c:pt idx="911">
                  <c:v>4886828</c:v>
                </c:pt>
                <c:pt idx="912">
                  <c:v>4886836</c:v>
                </c:pt>
                <c:pt idx="913">
                  <c:v>4886842</c:v>
                </c:pt>
                <c:pt idx="914">
                  <c:v>4886852</c:v>
                </c:pt>
                <c:pt idx="915">
                  <c:v>4966864</c:v>
                </c:pt>
                <c:pt idx="916">
                  <c:v>4966864</c:v>
                </c:pt>
                <c:pt idx="917">
                  <c:v>4966868</c:v>
                </c:pt>
                <c:pt idx="918">
                  <c:v>4966876</c:v>
                </c:pt>
                <c:pt idx="919">
                  <c:v>4966884</c:v>
                </c:pt>
                <c:pt idx="920">
                  <c:v>4966894</c:v>
                </c:pt>
                <c:pt idx="921">
                  <c:v>4966914</c:v>
                </c:pt>
                <c:pt idx="922">
                  <c:v>4966922</c:v>
                </c:pt>
                <c:pt idx="923">
                  <c:v>4966938</c:v>
                </c:pt>
                <c:pt idx="924">
                  <c:v>5046946</c:v>
                </c:pt>
                <c:pt idx="925">
                  <c:v>5046950</c:v>
                </c:pt>
                <c:pt idx="926">
                  <c:v>5046950</c:v>
                </c:pt>
                <c:pt idx="927">
                  <c:v>5046956</c:v>
                </c:pt>
                <c:pt idx="928">
                  <c:v>5046968</c:v>
                </c:pt>
                <c:pt idx="929">
                  <c:v>5046978</c:v>
                </c:pt>
                <c:pt idx="930">
                  <c:v>5046994</c:v>
                </c:pt>
                <c:pt idx="931">
                  <c:v>5127002</c:v>
                </c:pt>
                <c:pt idx="932">
                  <c:v>5127002</c:v>
                </c:pt>
                <c:pt idx="933">
                  <c:v>5127006</c:v>
                </c:pt>
                <c:pt idx="934">
                  <c:v>5127010</c:v>
                </c:pt>
                <c:pt idx="935">
                  <c:v>5127020</c:v>
                </c:pt>
                <c:pt idx="936">
                  <c:v>5127028</c:v>
                </c:pt>
                <c:pt idx="937">
                  <c:v>5127034</c:v>
                </c:pt>
                <c:pt idx="938">
                  <c:v>5127048</c:v>
                </c:pt>
                <c:pt idx="939">
                  <c:v>5127052</c:v>
                </c:pt>
                <c:pt idx="940">
                  <c:v>5207064</c:v>
                </c:pt>
                <c:pt idx="941">
                  <c:v>5207064</c:v>
                </c:pt>
                <c:pt idx="942">
                  <c:v>5207064</c:v>
                </c:pt>
                <c:pt idx="943">
                  <c:v>5207068</c:v>
                </c:pt>
                <c:pt idx="944">
                  <c:v>5207072</c:v>
                </c:pt>
                <c:pt idx="945">
                  <c:v>5207078</c:v>
                </c:pt>
                <c:pt idx="946">
                  <c:v>5207090</c:v>
                </c:pt>
                <c:pt idx="947">
                  <c:v>5207102</c:v>
                </c:pt>
                <c:pt idx="948">
                  <c:v>5207122</c:v>
                </c:pt>
                <c:pt idx="949">
                  <c:v>5287130</c:v>
                </c:pt>
                <c:pt idx="950">
                  <c:v>5287130</c:v>
                </c:pt>
                <c:pt idx="951">
                  <c:v>5287130</c:v>
                </c:pt>
                <c:pt idx="952">
                  <c:v>5287130</c:v>
                </c:pt>
                <c:pt idx="953">
                  <c:v>5287134</c:v>
                </c:pt>
                <c:pt idx="954">
                  <c:v>5287138</c:v>
                </c:pt>
                <c:pt idx="955">
                  <c:v>5287138</c:v>
                </c:pt>
                <c:pt idx="956">
                  <c:v>5287142</c:v>
                </c:pt>
                <c:pt idx="957">
                  <c:v>5287148</c:v>
                </c:pt>
                <c:pt idx="958">
                  <c:v>5287160</c:v>
                </c:pt>
                <c:pt idx="959">
                  <c:v>5287164</c:v>
                </c:pt>
                <c:pt idx="960">
                  <c:v>5287176</c:v>
                </c:pt>
                <c:pt idx="961">
                  <c:v>5287182</c:v>
                </c:pt>
                <c:pt idx="962">
                  <c:v>5287196</c:v>
                </c:pt>
                <c:pt idx="963">
                  <c:v>5287206</c:v>
                </c:pt>
                <c:pt idx="964">
                  <c:v>5287216</c:v>
                </c:pt>
                <c:pt idx="965">
                  <c:v>5287220</c:v>
                </c:pt>
                <c:pt idx="966">
                  <c:v>5287232</c:v>
                </c:pt>
                <c:pt idx="967">
                  <c:v>5287240</c:v>
                </c:pt>
                <c:pt idx="968">
                  <c:v>5287248</c:v>
                </c:pt>
                <c:pt idx="969">
                  <c:v>5287256</c:v>
                </c:pt>
                <c:pt idx="970">
                  <c:v>5287272</c:v>
                </c:pt>
                <c:pt idx="971">
                  <c:v>5287288</c:v>
                </c:pt>
                <c:pt idx="972">
                  <c:v>5287298</c:v>
                </c:pt>
                <c:pt idx="973">
                  <c:v>5287314</c:v>
                </c:pt>
                <c:pt idx="974">
                  <c:v>5287334</c:v>
                </c:pt>
                <c:pt idx="975">
                  <c:v>5287342</c:v>
                </c:pt>
                <c:pt idx="976">
                  <c:v>5287360</c:v>
                </c:pt>
                <c:pt idx="977">
                  <c:v>5287374</c:v>
                </c:pt>
                <c:pt idx="978">
                  <c:v>5287392</c:v>
                </c:pt>
                <c:pt idx="979">
                  <c:v>5287402</c:v>
                </c:pt>
                <c:pt idx="980">
                  <c:v>5287418</c:v>
                </c:pt>
                <c:pt idx="981">
                  <c:v>5287434</c:v>
                </c:pt>
                <c:pt idx="982">
                  <c:v>5367442</c:v>
                </c:pt>
                <c:pt idx="983">
                  <c:v>5367442</c:v>
                </c:pt>
                <c:pt idx="984">
                  <c:v>5367442</c:v>
                </c:pt>
                <c:pt idx="985">
                  <c:v>5367448</c:v>
                </c:pt>
                <c:pt idx="986">
                  <c:v>5367458</c:v>
                </c:pt>
                <c:pt idx="987">
                  <c:v>5367464</c:v>
                </c:pt>
                <c:pt idx="988">
                  <c:v>5367472</c:v>
                </c:pt>
                <c:pt idx="989">
                  <c:v>5367482</c:v>
                </c:pt>
                <c:pt idx="990">
                  <c:v>5367488</c:v>
                </c:pt>
                <c:pt idx="991">
                  <c:v>5367494</c:v>
                </c:pt>
                <c:pt idx="992">
                  <c:v>5367498</c:v>
                </c:pt>
                <c:pt idx="993">
                  <c:v>5367512</c:v>
                </c:pt>
                <c:pt idx="994">
                  <c:v>5367512</c:v>
                </c:pt>
                <c:pt idx="995">
                  <c:v>5367518</c:v>
                </c:pt>
                <c:pt idx="996">
                  <c:v>5367526</c:v>
                </c:pt>
                <c:pt idx="997">
                  <c:v>5367526</c:v>
                </c:pt>
                <c:pt idx="998">
                  <c:v>5367536</c:v>
                </c:pt>
                <c:pt idx="999">
                  <c:v>5367548</c:v>
                </c:pt>
                <c:pt idx="1000">
                  <c:v>5367564</c:v>
                </c:pt>
                <c:pt idx="1001">
                  <c:v>5367578</c:v>
                </c:pt>
                <c:pt idx="1002">
                  <c:v>5367586</c:v>
                </c:pt>
                <c:pt idx="1003">
                  <c:v>5367596</c:v>
                </c:pt>
                <c:pt idx="1004">
                  <c:v>5367604</c:v>
                </c:pt>
                <c:pt idx="1005">
                  <c:v>5367614</c:v>
                </c:pt>
                <c:pt idx="1006">
                  <c:v>5367622</c:v>
                </c:pt>
                <c:pt idx="1007">
                  <c:v>5367638</c:v>
                </c:pt>
                <c:pt idx="1008">
                  <c:v>5367656</c:v>
                </c:pt>
                <c:pt idx="1009">
                  <c:v>5447664</c:v>
                </c:pt>
                <c:pt idx="1010">
                  <c:v>5447664</c:v>
                </c:pt>
                <c:pt idx="1011">
                  <c:v>5447664</c:v>
                </c:pt>
                <c:pt idx="1012">
                  <c:v>5447664</c:v>
                </c:pt>
                <c:pt idx="1013">
                  <c:v>5447668</c:v>
                </c:pt>
                <c:pt idx="1014">
                  <c:v>5447672</c:v>
                </c:pt>
                <c:pt idx="1015">
                  <c:v>5447672</c:v>
                </c:pt>
                <c:pt idx="1016">
                  <c:v>5447678</c:v>
                </c:pt>
                <c:pt idx="1017">
                  <c:v>5447684</c:v>
                </c:pt>
                <c:pt idx="1018">
                  <c:v>5447692</c:v>
                </c:pt>
                <c:pt idx="1019">
                  <c:v>5447700</c:v>
                </c:pt>
                <c:pt idx="1020">
                  <c:v>5447712</c:v>
                </c:pt>
                <c:pt idx="1021">
                  <c:v>5527720</c:v>
                </c:pt>
                <c:pt idx="1022">
                  <c:v>5527720</c:v>
                </c:pt>
                <c:pt idx="1023">
                  <c:v>5527720</c:v>
                </c:pt>
                <c:pt idx="1024">
                  <c:v>5527728</c:v>
                </c:pt>
                <c:pt idx="1025">
                  <c:v>5527732</c:v>
                </c:pt>
                <c:pt idx="1026">
                  <c:v>5527736</c:v>
                </c:pt>
                <c:pt idx="1027">
                  <c:v>5527740</c:v>
                </c:pt>
                <c:pt idx="1028">
                  <c:v>5527744</c:v>
                </c:pt>
                <c:pt idx="1029">
                  <c:v>5527750</c:v>
                </c:pt>
                <c:pt idx="1030">
                  <c:v>5527758</c:v>
                </c:pt>
                <c:pt idx="1031">
                  <c:v>5527762</c:v>
                </c:pt>
                <c:pt idx="1032">
                  <c:v>5527766</c:v>
                </c:pt>
                <c:pt idx="1033">
                  <c:v>5527770</c:v>
                </c:pt>
                <c:pt idx="1034">
                  <c:v>5527780</c:v>
                </c:pt>
                <c:pt idx="1035">
                  <c:v>5527792</c:v>
                </c:pt>
                <c:pt idx="1036">
                  <c:v>5527800</c:v>
                </c:pt>
                <c:pt idx="1037">
                  <c:v>5527810</c:v>
                </c:pt>
                <c:pt idx="1038">
                  <c:v>5527818</c:v>
                </c:pt>
                <c:pt idx="1039">
                  <c:v>5527832</c:v>
                </c:pt>
                <c:pt idx="1040">
                  <c:v>5607840</c:v>
                </c:pt>
                <c:pt idx="1041">
                  <c:v>5607840</c:v>
                </c:pt>
                <c:pt idx="1042">
                  <c:v>5607844</c:v>
                </c:pt>
                <c:pt idx="1043">
                  <c:v>5607850</c:v>
                </c:pt>
                <c:pt idx="1044">
                  <c:v>5607854</c:v>
                </c:pt>
                <c:pt idx="1045">
                  <c:v>5607858</c:v>
                </c:pt>
                <c:pt idx="1046">
                  <c:v>5607862</c:v>
                </c:pt>
                <c:pt idx="1047">
                  <c:v>5607868</c:v>
                </c:pt>
                <c:pt idx="1048">
                  <c:v>5607868</c:v>
                </c:pt>
                <c:pt idx="1049">
                  <c:v>5607872</c:v>
                </c:pt>
                <c:pt idx="1050">
                  <c:v>5607878</c:v>
                </c:pt>
                <c:pt idx="1051">
                  <c:v>5607890</c:v>
                </c:pt>
                <c:pt idx="1052">
                  <c:v>5687906</c:v>
                </c:pt>
                <c:pt idx="1053">
                  <c:v>5687906</c:v>
                </c:pt>
                <c:pt idx="1054">
                  <c:v>5687910</c:v>
                </c:pt>
                <c:pt idx="1055">
                  <c:v>5687910</c:v>
                </c:pt>
                <c:pt idx="1056">
                  <c:v>5687914</c:v>
                </c:pt>
                <c:pt idx="1057">
                  <c:v>5687914</c:v>
                </c:pt>
                <c:pt idx="1058">
                  <c:v>5687922</c:v>
                </c:pt>
                <c:pt idx="1059">
                  <c:v>5687926</c:v>
                </c:pt>
                <c:pt idx="1060">
                  <c:v>5687926</c:v>
                </c:pt>
                <c:pt idx="1061">
                  <c:v>5687926</c:v>
                </c:pt>
                <c:pt idx="1062">
                  <c:v>5687934</c:v>
                </c:pt>
                <c:pt idx="1063">
                  <c:v>5687934</c:v>
                </c:pt>
                <c:pt idx="1064">
                  <c:v>5687938</c:v>
                </c:pt>
                <c:pt idx="1065">
                  <c:v>5687946</c:v>
                </c:pt>
                <c:pt idx="1066">
                  <c:v>5687954</c:v>
                </c:pt>
                <c:pt idx="1067">
                  <c:v>5687964</c:v>
                </c:pt>
                <c:pt idx="1068">
                  <c:v>5687972</c:v>
                </c:pt>
                <c:pt idx="1069">
                  <c:v>5687986</c:v>
                </c:pt>
                <c:pt idx="1070">
                  <c:v>5688006</c:v>
                </c:pt>
                <c:pt idx="1071">
                  <c:v>5768014</c:v>
                </c:pt>
                <c:pt idx="1072">
                  <c:v>5768018</c:v>
                </c:pt>
                <c:pt idx="1073">
                  <c:v>5768032</c:v>
                </c:pt>
                <c:pt idx="1074">
                  <c:v>5768042</c:v>
                </c:pt>
                <c:pt idx="1075">
                  <c:v>5768046</c:v>
                </c:pt>
                <c:pt idx="1076">
                  <c:v>5768054</c:v>
                </c:pt>
                <c:pt idx="1077">
                  <c:v>5768058</c:v>
                </c:pt>
                <c:pt idx="1078">
                  <c:v>5768070</c:v>
                </c:pt>
                <c:pt idx="1079">
                  <c:v>5768078</c:v>
                </c:pt>
                <c:pt idx="1080">
                  <c:v>5768078</c:v>
                </c:pt>
                <c:pt idx="1081">
                  <c:v>5768086</c:v>
                </c:pt>
                <c:pt idx="1082">
                  <c:v>5768092</c:v>
                </c:pt>
                <c:pt idx="1083">
                  <c:v>5768102</c:v>
                </c:pt>
                <c:pt idx="1084">
                  <c:v>5848114</c:v>
                </c:pt>
                <c:pt idx="1085">
                  <c:v>5848114</c:v>
                </c:pt>
                <c:pt idx="1086">
                  <c:v>5848114</c:v>
                </c:pt>
                <c:pt idx="1087">
                  <c:v>5848118</c:v>
                </c:pt>
                <c:pt idx="1088">
                  <c:v>5848122</c:v>
                </c:pt>
                <c:pt idx="1089">
                  <c:v>5848130</c:v>
                </c:pt>
                <c:pt idx="1090">
                  <c:v>5848134</c:v>
                </c:pt>
                <c:pt idx="1091">
                  <c:v>5848144</c:v>
                </c:pt>
                <c:pt idx="1092">
                  <c:v>5848154</c:v>
                </c:pt>
                <c:pt idx="1093">
                  <c:v>5848162</c:v>
                </c:pt>
                <c:pt idx="1094">
                  <c:v>5848170</c:v>
                </c:pt>
                <c:pt idx="1095">
                  <c:v>5848188</c:v>
                </c:pt>
                <c:pt idx="1096">
                  <c:v>5928196</c:v>
                </c:pt>
                <c:pt idx="1097">
                  <c:v>5928196</c:v>
                </c:pt>
                <c:pt idx="1098">
                  <c:v>5928196</c:v>
                </c:pt>
                <c:pt idx="1099">
                  <c:v>5928196</c:v>
                </c:pt>
                <c:pt idx="1100">
                  <c:v>5928200</c:v>
                </c:pt>
                <c:pt idx="1101">
                  <c:v>5928206</c:v>
                </c:pt>
                <c:pt idx="1102">
                  <c:v>5928214</c:v>
                </c:pt>
                <c:pt idx="1103">
                  <c:v>5928220</c:v>
                </c:pt>
                <c:pt idx="1104">
                  <c:v>5928220</c:v>
                </c:pt>
                <c:pt idx="1105">
                  <c:v>5928230</c:v>
                </c:pt>
                <c:pt idx="1106">
                  <c:v>5928238</c:v>
                </c:pt>
                <c:pt idx="1107">
                  <c:v>5928238</c:v>
                </c:pt>
                <c:pt idx="1108">
                  <c:v>5928248</c:v>
                </c:pt>
                <c:pt idx="1109">
                  <c:v>5928258</c:v>
                </c:pt>
                <c:pt idx="1110">
                  <c:v>5928276</c:v>
                </c:pt>
                <c:pt idx="1111">
                  <c:v>5928290</c:v>
                </c:pt>
                <c:pt idx="1112">
                  <c:v>5928310</c:v>
                </c:pt>
                <c:pt idx="1113">
                  <c:v>5928322</c:v>
                </c:pt>
                <c:pt idx="1114">
                  <c:v>5928348</c:v>
                </c:pt>
                <c:pt idx="1115">
                  <c:v>6008370</c:v>
                </c:pt>
                <c:pt idx="1116">
                  <c:v>6008370</c:v>
                </c:pt>
                <c:pt idx="1117">
                  <c:v>6008370</c:v>
                </c:pt>
                <c:pt idx="1118">
                  <c:v>6008370</c:v>
                </c:pt>
                <c:pt idx="1119">
                  <c:v>6008370</c:v>
                </c:pt>
                <c:pt idx="1120">
                  <c:v>6008376</c:v>
                </c:pt>
                <c:pt idx="1121">
                  <c:v>6008386</c:v>
                </c:pt>
                <c:pt idx="1122">
                  <c:v>6008396</c:v>
                </c:pt>
                <c:pt idx="1123">
                  <c:v>6008410</c:v>
                </c:pt>
                <c:pt idx="1124">
                  <c:v>6008420</c:v>
                </c:pt>
                <c:pt idx="1125">
                  <c:v>6008428</c:v>
                </c:pt>
                <c:pt idx="1126">
                  <c:v>6088436</c:v>
                </c:pt>
                <c:pt idx="1127">
                  <c:v>6088436</c:v>
                </c:pt>
                <c:pt idx="1128">
                  <c:v>6088436</c:v>
                </c:pt>
                <c:pt idx="1129">
                  <c:v>6088436</c:v>
                </c:pt>
                <c:pt idx="1130">
                  <c:v>6088440</c:v>
                </c:pt>
                <c:pt idx="1131">
                  <c:v>6088448</c:v>
                </c:pt>
                <c:pt idx="1132">
                  <c:v>6088458</c:v>
                </c:pt>
                <c:pt idx="1133">
                  <c:v>6088468</c:v>
                </c:pt>
                <c:pt idx="1134">
                  <c:v>6088478</c:v>
                </c:pt>
                <c:pt idx="1135">
                  <c:v>6088492</c:v>
                </c:pt>
                <c:pt idx="1136">
                  <c:v>6088502</c:v>
                </c:pt>
                <c:pt idx="1137">
                  <c:v>6168510</c:v>
                </c:pt>
                <c:pt idx="1138">
                  <c:v>6168510</c:v>
                </c:pt>
                <c:pt idx="1139">
                  <c:v>6168510</c:v>
                </c:pt>
                <c:pt idx="1140">
                  <c:v>6168510</c:v>
                </c:pt>
                <c:pt idx="1141">
                  <c:v>6168514</c:v>
                </c:pt>
                <c:pt idx="1142">
                  <c:v>6168518</c:v>
                </c:pt>
                <c:pt idx="1143">
                  <c:v>6168530</c:v>
                </c:pt>
                <c:pt idx="1144">
                  <c:v>6168544</c:v>
                </c:pt>
                <c:pt idx="1145">
                  <c:v>6248552</c:v>
                </c:pt>
                <c:pt idx="1146">
                  <c:v>6248552</c:v>
                </c:pt>
                <c:pt idx="1147">
                  <c:v>6248552</c:v>
                </c:pt>
                <c:pt idx="1148">
                  <c:v>6248556</c:v>
                </c:pt>
                <c:pt idx="1149">
                  <c:v>6248562</c:v>
                </c:pt>
                <c:pt idx="1150">
                  <c:v>6248572</c:v>
                </c:pt>
                <c:pt idx="1151">
                  <c:v>6248586</c:v>
                </c:pt>
                <c:pt idx="1152">
                  <c:v>6248598</c:v>
                </c:pt>
                <c:pt idx="1153">
                  <c:v>6248614</c:v>
                </c:pt>
                <c:pt idx="1154">
                  <c:v>6328622</c:v>
                </c:pt>
                <c:pt idx="1155">
                  <c:v>6328622</c:v>
                </c:pt>
                <c:pt idx="1156">
                  <c:v>6328622</c:v>
                </c:pt>
                <c:pt idx="1157">
                  <c:v>6328622</c:v>
                </c:pt>
                <c:pt idx="1158">
                  <c:v>6328622</c:v>
                </c:pt>
                <c:pt idx="1159">
                  <c:v>6328622</c:v>
                </c:pt>
                <c:pt idx="1160">
                  <c:v>6328622</c:v>
                </c:pt>
                <c:pt idx="1161">
                  <c:v>6328626</c:v>
                </c:pt>
                <c:pt idx="1162">
                  <c:v>6328632</c:v>
                </c:pt>
                <c:pt idx="1163">
                  <c:v>6328636</c:v>
                </c:pt>
                <c:pt idx="1164">
                  <c:v>6328644</c:v>
                </c:pt>
                <c:pt idx="1165">
                  <c:v>6328656</c:v>
                </c:pt>
                <c:pt idx="1166">
                  <c:v>6328656</c:v>
                </c:pt>
                <c:pt idx="1167">
                  <c:v>6328656</c:v>
                </c:pt>
                <c:pt idx="1168">
                  <c:v>6328664</c:v>
                </c:pt>
                <c:pt idx="1169">
                  <c:v>6328676</c:v>
                </c:pt>
                <c:pt idx="1170">
                  <c:v>6328684</c:v>
                </c:pt>
                <c:pt idx="1171">
                  <c:v>6328684</c:v>
                </c:pt>
                <c:pt idx="1172">
                  <c:v>6328694</c:v>
                </c:pt>
                <c:pt idx="1173">
                  <c:v>6328708</c:v>
                </c:pt>
                <c:pt idx="1174">
                  <c:v>6328720</c:v>
                </c:pt>
                <c:pt idx="1175">
                  <c:v>6328738</c:v>
                </c:pt>
                <c:pt idx="1176">
                  <c:v>6408756</c:v>
                </c:pt>
                <c:pt idx="1177">
                  <c:v>6408756</c:v>
                </c:pt>
                <c:pt idx="1178">
                  <c:v>6408756</c:v>
                </c:pt>
                <c:pt idx="1179">
                  <c:v>6408764</c:v>
                </c:pt>
                <c:pt idx="1180">
                  <c:v>6408772</c:v>
                </c:pt>
                <c:pt idx="1181">
                  <c:v>6408776</c:v>
                </c:pt>
                <c:pt idx="1182">
                  <c:v>6408780</c:v>
                </c:pt>
                <c:pt idx="1183">
                  <c:v>6408788</c:v>
                </c:pt>
                <c:pt idx="1184">
                  <c:v>6408798</c:v>
                </c:pt>
                <c:pt idx="1185">
                  <c:v>6408802</c:v>
                </c:pt>
                <c:pt idx="1186">
                  <c:v>6408806</c:v>
                </c:pt>
                <c:pt idx="1187">
                  <c:v>6408814</c:v>
                </c:pt>
                <c:pt idx="1188">
                  <c:v>6408822</c:v>
                </c:pt>
                <c:pt idx="1189">
                  <c:v>6408836</c:v>
                </c:pt>
                <c:pt idx="1190">
                  <c:v>6408846</c:v>
                </c:pt>
                <c:pt idx="1191">
                  <c:v>6408860</c:v>
                </c:pt>
                <c:pt idx="1192">
                  <c:v>6408880</c:v>
                </c:pt>
                <c:pt idx="1193">
                  <c:v>6488896</c:v>
                </c:pt>
                <c:pt idx="1194">
                  <c:v>6488896</c:v>
                </c:pt>
                <c:pt idx="1195">
                  <c:v>6488896</c:v>
                </c:pt>
                <c:pt idx="1196">
                  <c:v>6488908</c:v>
                </c:pt>
                <c:pt idx="1197">
                  <c:v>6488908</c:v>
                </c:pt>
                <c:pt idx="1198">
                  <c:v>6488908</c:v>
                </c:pt>
                <c:pt idx="1199">
                  <c:v>6488912</c:v>
                </c:pt>
                <c:pt idx="1200">
                  <c:v>6488912</c:v>
                </c:pt>
                <c:pt idx="1201">
                  <c:v>6488916</c:v>
                </c:pt>
                <c:pt idx="1202">
                  <c:v>6488924</c:v>
                </c:pt>
                <c:pt idx="1203">
                  <c:v>6488932</c:v>
                </c:pt>
                <c:pt idx="1204">
                  <c:v>6488944</c:v>
                </c:pt>
                <c:pt idx="1205">
                  <c:v>6488952</c:v>
                </c:pt>
                <c:pt idx="1206">
                  <c:v>6488956</c:v>
                </c:pt>
                <c:pt idx="1207">
                  <c:v>6488956</c:v>
                </c:pt>
                <c:pt idx="1208">
                  <c:v>6488956</c:v>
                </c:pt>
                <c:pt idx="1209">
                  <c:v>6488962</c:v>
                </c:pt>
                <c:pt idx="1210">
                  <c:v>6488976</c:v>
                </c:pt>
                <c:pt idx="1211">
                  <c:v>6488988</c:v>
                </c:pt>
                <c:pt idx="1212">
                  <c:v>6568996</c:v>
                </c:pt>
                <c:pt idx="1213">
                  <c:v>6568996</c:v>
                </c:pt>
                <c:pt idx="1214">
                  <c:v>6569000</c:v>
                </c:pt>
                <c:pt idx="1215">
                  <c:v>6569004</c:v>
                </c:pt>
                <c:pt idx="1216">
                  <c:v>6569008</c:v>
                </c:pt>
                <c:pt idx="1217">
                  <c:v>6569020</c:v>
                </c:pt>
                <c:pt idx="1218">
                  <c:v>6569028</c:v>
                </c:pt>
                <c:pt idx="1219">
                  <c:v>6569044</c:v>
                </c:pt>
                <c:pt idx="1220">
                  <c:v>6569056</c:v>
                </c:pt>
                <c:pt idx="1221">
                  <c:v>6569072</c:v>
                </c:pt>
                <c:pt idx="1222">
                  <c:v>6569086</c:v>
                </c:pt>
                <c:pt idx="1223">
                  <c:v>6569092</c:v>
                </c:pt>
                <c:pt idx="1224">
                  <c:v>6569102</c:v>
                </c:pt>
                <c:pt idx="1225">
                  <c:v>6569112</c:v>
                </c:pt>
                <c:pt idx="1226">
                  <c:v>6569128</c:v>
                </c:pt>
                <c:pt idx="1227">
                  <c:v>6569144</c:v>
                </c:pt>
                <c:pt idx="1228">
                  <c:v>6649152</c:v>
                </c:pt>
                <c:pt idx="1229">
                  <c:v>6649156</c:v>
                </c:pt>
                <c:pt idx="1230">
                  <c:v>6649162</c:v>
                </c:pt>
                <c:pt idx="1231">
                  <c:v>6649166</c:v>
                </c:pt>
                <c:pt idx="1232">
                  <c:v>6649176</c:v>
                </c:pt>
                <c:pt idx="1233">
                  <c:v>6649188</c:v>
                </c:pt>
                <c:pt idx="1234">
                  <c:v>6649198</c:v>
                </c:pt>
                <c:pt idx="1235">
                  <c:v>6729210</c:v>
                </c:pt>
                <c:pt idx="1236">
                  <c:v>6729210</c:v>
                </c:pt>
                <c:pt idx="1237">
                  <c:v>6729210</c:v>
                </c:pt>
                <c:pt idx="1238">
                  <c:v>6729214</c:v>
                </c:pt>
                <c:pt idx="1239">
                  <c:v>6729218</c:v>
                </c:pt>
                <c:pt idx="1240">
                  <c:v>6729226</c:v>
                </c:pt>
                <c:pt idx="1241">
                  <c:v>6729232</c:v>
                </c:pt>
                <c:pt idx="1242">
                  <c:v>6729242</c:v>
                </c:pt>
                <c:pt idx="1243">
                  <c:v>6729256</c:v>
                </c:pt>
                <c:pt idx="1244">
                  <c:v>6729268</c:v>
                </c:pt>
                <c:pt idx="1245">
                  <c:v>6729280</c:v>
                </c:pt>
                <c:pt idx="1246">
                  <c:v>6729292</c:v>
                </c:pt>
                <c:pt idx="1247">
                  <c:v>6729296</c:v>
                </c:pt>
                <c:pt idx="1248">
                  <c:v>6729310</c:v>
                </c:pt>
                <c:pt idx="1249">
                  <c:v>6809318</c:v>
                </c:pt>
                <c:pt idx="1250">
                  <c:v>6809318</c:v>
                </c:pt>
                <c:pt idx="1251">
                  <c:v>6809322</c:v>
                </c:pt>
                <c:pt idx="1252">
                  <c:v>6809326</c:v>
                </c:pt>
                <c:pt idx="1253">
                  <c:v>6809326</c:v>
                </c:pt>
                <c:pt idx="1254">
                  <c:v>6809330</c:v>
                </c:pt>
                <c:pt idx="1255">
                  <c:v>6809330</c:v>
                </c:pt>
                <c:pt idx="1256">
                  <c:v>6809340</c:v>
                </c:pt>
                <c:pt idx="1257">
                  <c:v>6809348</c:v>
                </c:pt>
                <c:pt idx="1258">
                  <c:v>6809348</c:v>
                </c:pt>
                <c:pt idx="1259">
                  <c:v>6809356</c:v>
                </c:pt>
                <c:pt idx="1260">
                  <c:v>6809370</c:v>
                </c:pt>
                <c:pt idx="1261">
                  <c:v>6809380</c:v>
                </c:pt>
                <c:pt idx="1262">
                  <c:v>6809398</c:v>
                </c:pt>
                <c:pt idx="1263">
                  <c:v>6809406</c:v>
                </c:pt>
                <c:pt idx="1264">
                  <c:v>6809418</c:v>
                </c:pt>
                <c:pt idx="1265">
                  <c:v>6809432</c:v>
                </c:pt>
                <c:pt idx="1266">
                  <c:v>6809446</c:v>
                </c:pt>
                <c:pt idx="1267">
                  <c:v>6809464</c:v>
                </c:pt>
                <c:pt idx="1268">
                  <c:v>6809486</c:v>
                </c:pt>
                <c:pt idx="1269">
                  <c:v>6809502</c:v>
                </c:pt>
                <c:pt idx="1270">
                  <c:v>6809512</c:v>
                </c:pt>
                <c:pt idx="1271">
                  <c:v>6809520</c:v>
                </c:pt>
                <c:pt idx="1272">
                  <c:v>6809530</c:v>
                </c:pt>
                <c:pt idx="1273">
                  <c:v>6809546</c:v>
                </c:pt>
                <c:pt idx="1274">
                  <c:v>6809560</c:v>
                </c:pt>
                <c:pt idx="1275">
                  <c:v>6809578</c:v>
                </c:pt>
                <c:pt idx="1276">
                  <c:v>6809594</c:v>
                </c:pt>
                <c:pt idx="1277">
                  <c:v>6809612</c:v>
                </c:pt>
                <c:pt idx="1278">
                  <c:v>6809636</c:v>
                </c:pt>
                <c:pt idx="1279">
                  <c:v>6889644</c:v>
                </c:pt>
                <c:pt idx="1280">
                  <c:v>6889644</c:v>
                </c:pt>
                <c:pt idx="1281">
                  <c:v>6889644</c:v>
                </c:pt>
                <c:pt idx="1282">
                  <c:v>6889648</c:v>
                </c:pt>
                <c:pt idx="1283">
                  <c:v>6889654</c:v>
                </c:pt>
                <c:pt idx="1284">
                  <c:v>6889660</c:v>
                </c:pt>
                <c:pt idx="1285">
                  <c:v>6889668</c:v>
                </c:pt>
                <c:pt idx="1286">
                  <c:v>6889680</c:v>
                </c:pt>
                <c:pt idx="1287">
                  <c:v>6889688</c:v>
                </c:pt>
                <c:pt idx="1288">
                  <c:v>6889704</c:v>
                </c:pt>
                <c:pt idx="1289">
                  <c:v>6969712</c:v>
                </c:pt>
                <c:pt idx="1290">
                  <c:v>6969716</c:v>
                </c:pt>
                <c:pt idx="1291">
                  <c:v>6969716</c:v>
                </c:pt>
                <c:pt idx="1292">
                  <c:v>6969716</c:v>
                </c:pt>
                <c:pt idx="1293">
                  <c:v>6969720</c:v>
                </c:pt>
                <c:pt idx="1294">
                  <c:v>6969720</c:v>
                </c:pt>
                <c:pt idx="1295">
                  <c:v>6969730</c:v>
                </c:pt>
                <c:pt idx="1296">
                  <c:v>6969734</c:v>
                </c:pt>
                <c:pt idx="1297">
                  <c:v>6969742</c:v>
                </c:pt>
                <c:pt idx="1298">
                  <c:v>6969756</c:v>
                </c:pt>
                <c:pt idx="1299">
                  <c:v>6969766</c:v>
                </c:pt>
                <c:pt idx="1300">
                  <c:v>6969772</c:v>
                </c:pt>
                <c:pt idx="1301">
                  <c:v>7049780</c:v>
                </c:pt>
                <c:pt idx="1302">
                  <c:v>7049780</c:v>
                </c:pt>
                <c:pt idx="1303">
                  <c:v>7049780</c:v>
                </c:pt>
                <c:pt idx="1304">
                  <c:v>7049784</c:v>
                </c:pt>
                <c:pt idx="1305">
                  <c:v>7049784</c:v>
                </c:pt>
                <c:pt idx="1306">
                  <c:v>7049790</c:v>
                </c:pt>
                <c:pt idx="1307">
                  <c:v>7049796</c:v>
                </c:pt>
                <c:pt idx="1308">
                  <c:v>7049804</c:v>
                </c:pt>
                <c:pt idx="1309">
                  <c:v>7049804</c:v>
                </c:pt>
                <c:pt idx="1310">
                  <c:v>7049812</c:v>
                </c:pt>
                <c:pt idx="1311">
                  <c:v>7049822</c:v>
                </c:pt>
                <c:pt idx="1312">
                  <c:v>7049826</c:v>
                </c:pt>
                <c:pt idx="1313">
                  <c:v>7049834</c:v>
                </c:pt>
                <c:pt idx="1314">
                  <c:v>7049846</c:v>
                </c:pt>
                <c:pt idx="1315">
                  <c:v>7049858</c:v>
                </c:pt>
                <c:pt idx="1316">
                  <c:v>7049872</c:v>
                </c:pt>
                <c:pt idx="1317">
                  <c:v>7049882</c:v>
                </c:pt>
                <c:pt idx="1318">
                  <c:v>7049904</c:v>
                </c:pt>
                <c:pt idx="1319">
                  <c:v>7129912</c:v>
                </c:pt>
                <c:pt idx="1320">
                  <c:v>7129912</c:v>
                </c:pt>
                <c:pt idx="1321">
                  <c:v>7129912</c:v>
                </c:pt>
                <c:pt idx="1322">
                  <c:v>7129912</c:v>
                </c:pt>
                <c:pt idx="1323">
                  <c:v>7129916</c:v>
                </c:pt>
                <c:pt idx="1324">
                  <c:v>7129926</c:v>
                </c:pt>
                <c:pt idx="1325">
                  <c:v>7129936</c:v>
                </c:pt>
                <c:pt idx="1326">
                  <c:v>7129940</c:v>
                </c:pt>
                <c:pt idx="1327">
                  <c:v>7129950</c:v>
                </c:pt>
                <c:pt idx="1328">
                  <c:v>7129960</c:v>
                </c:pt>
                <c:pt idx="1329">
                  <c:v>7129970</c:v>
                </c:pt>
                <c:pt idx="1330">
                  <c:v>7129980</c:v>
                </c:pt>
                <c:pt idx="1331">
                  <c:v>7129986</c:v>
                </c:pt>
                <c:pt idx="1332">
                  <c:v>7129994</c:v>
                </c:pt>
                <c:pt idx="1333">
                  <c:v>7130002</c:v>
                </c:pt>
                <c:pt idx="1334">
                  <c:v>7130014</c:v>
                </c:pt>
                <c:pt idx="1335">
                  <c:v>7130032</c:v>
                </c:pt>
                <c:pt idx="1336">
                  <c:v>7210046</c:v>
                </c:pt>
                <c:pt idx="1337">
                  <c:v>7210046</c:v>
                </c:pt>
                <c:pt idx="1338">
                  <c:v>7210050</c:v>
                </c:pt>
                <c:pt idx="1339">
                  <c:v>7210054</c:v>
                </c:pt>
                <c:pt idx="1340">
                  <c:v>7210058</c:v>
                </c:pt>
                <c:pt idx="1341">
                  <c:v>7210070</c:v>
                </c:pt>
                <c:pt idx="1342">
                  <c:v>7210076</c:v>
                </c:pt>
                <c:pt idx="1343">
                  <c:v>7210082</c:v>
                </c:pt>
                <c:pt idx="1344">
                  <c:v>7210086</c:v>
                </c:pt>
                <c:pt idx="1345">
                  <c:v>7210096</c:v>
                </c:pt>
                <c:pt idx="1346">
                  <c:v>7210100</c:v>
                </c:pt>
                <c:pt idx="1347">
                  <c:v>7210104</c:v>
                </c:pt>
                <c:pt idx="1348">
                  <c:v>7210108</c:v>
                </c:pt>
                <c:pt idx="1349">
                  <c:v>7210114</c:v>
                </c:pt>
                <c:pt idx="1350">
                  <c:v>7210132</c:v>
                </c:pt>
                <c:pt idx="1351">
                  <c:v>7210140</c:v>
                </c:pt>
                <c:pt idx="1352">
                  <c:v>7210152</c:v>
                </c:pt>
                <c:pt idx="1353">
                  <c:v>7210166</c:v>
                </c:pt>
                <c:pt idx="1354">
                  <c:v>7210166</c:v>
                </c:pt>
                <c:pt idx="1355">
                  <c:v>7210182</c:v>
                </c:pt>
                <c:pt idx="1356">
                  <c:v>7290190</c:v>
                </c:pt>
                <c:pt idx="1357">
                  <c:v>7290190</c:v>
                </c:pt>
                <c:pt idx="1358">
                  <c:v>7290190</c:v>
                </c:pt>
                <c:pt idx="1359">
                  <c:v>7290190</c:v>
                </c:pt>
                <c:pt idx="1360">
                  <c:v>7290190</c:v>
                </c:pt>
                <c:pt idx="1361">
                  <c:v>7290194</c:v>
                </c:pt>
                <c:pt idx="1362">
                  <c:v>7290202</c:v>
                </c:pt>
                <c:pt idx="1363">
                  <c:v>7290212</c:v>
                </c:pt>
                <c:pt idx="1364">
                  <c:v>7290222</c:v>
                </c:pt>
                <c:pt idx="1365">
                  <c:v>7290232</c:v>
                </c:pt>
                <c:pt idx="1366">
                  <c:v>7290242</c:v>
                </c:pt>
                <c:pt idx="1367">
                  <c:v>7290250</c:v>
                </c:pt>
                <c:pt idx="1368">
                  <c:v>7290256</c:v>
                </c:pt>
                <c:pt idx="1369">
                  <c:v>7290262</c:v>
                </c:pt>
                <c:pt idx="1370">
                  <c:v>7290270</c:v>
                </c:pt>
                <c:pt idx="1371">
                  <c:v>7290284</c:v>
                </c:pt>
                <c:pt idx="1372">
                  <c:v>7290296</c:v>
                </c:pt>
                <c:pt idx="1373">
                  <c:v>7290316</c:v>
                </c:pt>
                <c:pt idx="1374">
                  <c:v>7290334</c:v>
                </c:pt>
                <c:pt idx="1375">
                  <c:v>7290360</c:v>
                </c:pt>
                <c:pt idx="1376">
                  <c:v>7290376</c:v>
                </c:pt>
                <c:pt idx="1377">
                  <c:v>7370384</c:v>
                </c:pt>
                <c:pt idx="1378">
                  <c:v>7370384</c:v>
                </c:pt>
                <c:pt idx="1379">
                  <c:v>7370384</c:v>
                </c:pt>
                <c:pt idx="1380">
                  <c:v>7370384</c:v>
                </c:pt>
                <c:pt idx="1381">
                  <c:v>7370392</c:v>
                </c:pt>
                <c:pt idx="1382">
                  <c:v>7370402</c:v>
                </c:pt>
                <c:pt idx="1383">
                  <c:v>7370412</c:v>
                </c:pt>
                <c:pt idx="1384">
                  <c:v>7370418</c:v>
                </c:pt>
                <c:pt idx="1385">
                  <c:v>7370424</c:v>
                </c:pt>
                <c:pt idx="1386">
                  <c:v>7370432</c:v>
                </c:pt>
                <c:pt idx="1387">
                  <c:v>7370446</c:v>
                </c:pt>
                <c:pt idx="1388">
                  <c:v>7370468</c:v>
                </c:pt>
                <c:pt idx="1389">
                  <c:v>7450476</c:v>
                </c:pt>
                <c:pt idx="1390">
                  <c:v>7450476</c:v>
                </c:pt>
                <c:pt idx="1391">
                  <c:v>7450476</c:v>
                </c:pt>
                <c:pt idx="1392">
                  <c:v>7450476</c:v>
                </c:pt>
                <c:pt idx="1393">
                  <c:v>7450476</c:v>
                </c:pt>
                <c:pt idx="1394">
                  <c:v>7450480</c:v>
                </c:pt>
                <c:pt idx="1395">
                  <c:v>7450484</c:v>
                </c:pt>
                <c:pt idx="1396">
                  <c:v>7450484</c:v>
                </c:pt>
                <c:pt idx="1397">
                  <c:v>7450484</c:v>
                </c:pt>
                <c:pt idx="1398">
                  <c:v>7450488</c:v>
                </c:pt>
                <c:pt idx="1399">
                  <c:v>7450496</c:v>
                </c:pt>
                <c:pt idx="1400">
                  <c:v>7450506</c:v>
                </c:pt>
                <c:pt idx="1401">
                  <c:v>7450518</c:v>
                </c:pt>
                <c:pt idx="1402">
                  <c:v>7450530</c:v>
                </c:pt>
                <c:pt idx="1403">
                  <c:v>7450540</c:v>
                </c:pt>
                <c:pt idx="1404">
                  <c:v>7450558</c:v>
                </c:pt>
                <c:pt idx="1405">
                  <c:v>7450578</c:v>
                </c:pt>
                <c:pt idx="1406">
                  <c:v>7530586</c:v>
                </c:pt>
                <c:pt idx="1407">
                  <c:v>7530586</c:v>
                </c:pt>
                <c:pt idx="1408">
                  <c:v>7530586</c:v>
                </c:pt>
                <c:pt idx="1409">
                  <c:v>7530590</c:v>
                </c:pt>
                <c:pt idx="1410">
                  <c:v>7530594</c:v>
                </c:pt>
                <c:pt idx="1411">
                  <c:v>7530598</c:v>
                </c:pt>
                <c:pt idx="1412">
                  <c:v>7530606</c:v>
                </c:pt>
                <c:pt idx="1413">
                  <c:v>7530616</c:v>
                </c:pt>
                <c:pt idx="1414">
                  <c:v>7530626</c:v>
                </c:pt>
                <c:pt idx="1415">
                  <c:v>7530636</c:v>
                </c:pt>
                <c:pt idx="1416">
                  <c:v>7530644</c:v>
                </c:pt>
                <c:pt idx="1417">
                  <c:v>7530662</c:v>
                </c:pt>
                <c:pt idx="1418">
                  <c:v>7610670</c:v>
                </c:pt>
                <c:pt idx="1419">
                  <c:v>7610670</c:v>
                </c:pt>
                <c:pt idx="1420">
                  <c:v>7610674</c:v>
                </c:pt>
                <c:pt idx="1421">
                  <c:v>7610678</c:v>
                </c:pt>
                <c:pt idx="1422">
                  <c:v>7610678</c:v>
                </c:pt>
                <c:pt idx="1423">
                  <c:v>7610686</c:v>
                </c:pt>
                <c:pt idx="1424">
                  <c:v>7610690</c:v>
                </c:pt>
                <c:pt idx="1425">
                  <c:v>7610698</c:v>
                </c:pt>
                <c:pt idx="1426">
                  <c:v>7610708</c:v>
                </c:pt>
                <c:pt idx="1427">
                  <c:v>7610720</c:v>
                </c:pt>
                <c:pt idx="1428">
                  <c:v>7610730</c:v>
                </c:pt>
                <c:pt idx="1429">
                  <c:v>7690738</c:v>
                </c:pt>
                <c:pt idx="1430">
                  <c:v>7690738</c:v>
                </c:pt>
                <c:pt idx="1431">
                  <c:v>7690738</c:v>
                </c:pt>
                <c:pt idx="1432">
                  <c:v>7690738</c:v>
                </c:pt>
                <c:pt idx="1433">
                  <c:v>7690744</c:v>
                </c:pt>
                <c:pt idx="1434">
                  <c:v>7690752</c:v>
                </c:pt>
                <c:pt idx="1435">
                  <c:v>7690762</c:v>
                </c:pt>
                <c:pt idx="1436">
                  <c:v>7690780</c:v>
                </c:pt>
                <c:pt idx="1437">
                  <c:v>7770788</c:v>
                </c:pt>
                <c:pt idx="1438">
                  <c:v>7770788</c:v>
                </c:pt>
                <c:pt idx="1439">
                  <c:v>7770788</c:v>
                </c:pt>
                <c:pt idx="1440">
                  <c:v>7770788</c:v>
                </c:pt>
                <c:pt idx="1441">
                  <c:v>7770796</c:v>
                </c:pt>
                <c:pt idx="1442">
                  <c:v>7770800</c:v>
                </c:pt>
                <c:pt idx="1443">
                  <c:v>7770804</c:v>
                </c:pt>
                <c:pt idx="1444">
                  <c:v>7770810</c:v>
                </c:pt>
                <c:pt idx="1445">
                  <c:v>7770820</c:v>
                </c:pt>
                <c:pt idx="1446">
                  <c:v>7770820</c:v>
                </c:pt>
                <c:pt idx="1447">
                  <c:v>7770830</c:v>
                </c:pt>
                <c:pt idx="1448">
                  <c:v>7770844</c:v>
                </c:pt>
                <c:pt idx="1449">
                  <c:v>7770860</c:v>
                </c:pt>
                <c:pt idx="1450">
                  <c:v>7770876</c:v>
                </c:pt>
                <c:pt idx="1451">
                  <c:v>7770892</c:v>
                </c:pt>
                <c:pt idx="1452">
                  <c:v>7770912</c:v>
                </c:pt>
                <c:pt idx="1453">
                  <c:v>7770926</c:v>
                </c:pt>
                <c:pt idx="1454">
                  <c:v>7770940</c:v>
                </c:pt>
                <c:pt idx="1455">
                  <c:v>7770954</c:v>
                </c:pt>
                <c:pt idx="1456">
                  <c:v>7770970</c:v>
                </c:pt>
                <c:pt idx="1457">
                  <c:v>7850984</c:v>
                </c:pt>
                <c:pt idx="1458">
                  <c:v>7850984</c:v>
                </c:pt>
                <c:pt idx="1459">
                  <c:v>7850988</c:v>
                </c:pt>
                <c:pt idx="1460">
                  <c:v>7850994</c:v>
                </c:pt>
                <c:pt idx="1461">
                  <c:v>7851002</c:v>
                </c:pt>
                <c:pt idx="1462">
                  <c:v>7851010</c:v>
                </c:pt>
                <c:pt idx="1463">
                  <c:v>7851020</c:v>
                </c:pt>
                <c:pt idx="1464">
                  <c:v>7851026</c:v>
                </c:pt>
                <c:pt idx="1465">
                  <c:v>7851046</c:v>
                </c:pt>
                <c:pt idx="1466">
                  <c:v>7931054</c:v>
                </c:pt>
                <c:pt idx="1467">
                  <c:v>7931054</c:v>
                </c:pt>
                <c:pt idx="1468">
                  <c:v>7931054</c:v>
                </c:pt>
                <c:pt idx="1469">
                  <c:v>7931054</c:v>
                </c:pt>
                <c:pt idx="1470">
                  <c:v>7931058</c:v>
                </c:pt>
                <c:pt idx="1471">
                  <c:v>7931062</c:v>
                </c:pt>
                <c:pt idx="1472">
                  <c:v>7931062</c:v>
                </c:pt>
                <c:pt idx="1473">
                  <c:v>7931072</c:v>
                </c:pt>
                <c:pt idx="1474">
                  <c:v>7931082</c:v>
                </c:pt>
                <c:pt idx="1475">
                  <c:v>7931096</c:v>
                </c:pt>
                <c:pt idx="1476">
                  <c:v>7931110</c:v>
                </c:pt>
                <c:pt idx="1477">
                  <c:v>7931126</c:v>
                </c:pt>
                <c:pt idx="1478">
                  <c:v>8011134</c:v>
                </c:pt>
                <c:pt idx="1479">
                  <c:v>8011134</c:v>
                </c:pt>
                <c:pt idx="1480">
                  <c:v>8011134</c:v>
                </c:pt>
                <c:pt idx="1481">
                  <c:v>8011142</c:v>
                </c:pt>
                <c:pt idx="1482">
                  <c:v>8011150</c:v>
                </c:pt>
                <c:pt idx="1483">
                  <c:v>8011162</c:v>
                </c:pt>
                <c:pt idx="1484">
                  <c:v>8011166</c:v>
                </c:pt>
                <c:pt idx="1485">
                  <c:v>8011174</c:v>
                </c:pt>
                <c:pt idx="1486">
                  <c:v>8011180</c:v>
                </c:pt>
                <c:pt idx="1487">
                  <c:v>8011190</c:v>
                </c:pt>
                <c:pt idx="1488">
                  <c:v>8011200</c:v>
                </c:pt>
                <c:pt idx="1489">
                  <c:v>8011216</c:v>
                </c:pt>
                <c:pt idx="1490">
                  <c:v>8011234</c:v>
                </c:pt>
                <c:pt idx="1491">
                  <c:v>8011260</c:v>
                </c:pt>
                <c:pt idx="1492">
                  <c:v>8091276</c:v>
                </c:pt>
                <c:pt idx="1493">
                  <c:v>8091276</c:v>
                </c:pt>
                <c:pt idx="1494">
                  <c:v>8091276</c:v>
                </c:pt>
                <c:pt idx="1495">
                  <c:v>8091284</c:v>
                </c:pt>
                <c:pt idx="1496">
                  <c:v>8091290</c:v>
                </c:pt>
                <c:pt idx="1497">
                  <c:v>8091298</c:v>
                </c:pt>
                <c:pt idx="1498">
                  <c:v>8091302</c:v>
                </c:pt>
                <c:pt idx="1499">
                  <c:v>8091312</c:v>
                </c:pt>
                <c:pt idx="1500">
                  <c:v>8091324</c:v>
                </c:pt>
                <c:pt idx="1501">
                  <c:v>8091340</c:v>
                </c:pt>
                <c:pt idx="1502">
                  <c:v>8091354</c:v>
                </c:pt>
                <c:pt idx="1503">
                  <c:v>8091372</c:v>
                </c:pt>
                <c:pt idx="1504">
                  <c:v>8091386</c:v>
                </c:pt>
                <c:pt idx="1505">
                  <c:v>8091404</c:v>
                </c:pt>
                <c:pt idx="1506">
                  <c:v>8091426</c:v>
                </c:pt>
                <c:pt idx="1507">
                  <c:v>8171446</c:v>
                </c:pt>
                <c:pt idx="1508">
                  <c:v>8171446</c:v>
                </c:pt>
                <c:pt idx="1509">
                  <c:v>8171446</c:v>
                </c:pt>
                <c:pt idx="1510">
                  <c:v>8171446</c:v>
                </c:pt>
                <c:pt idx="1511">
                  <c:v>8171450</c:v>
                </c:pt>
                <c:pt idx="1512">
                  <c:v>8171456</c:v>
                </c:pt>
                <c:pt idx="1513">
                  <c:v>8171456</c:v>
                </c:pt>
                <c:pt idx="1514">
                  <c:v>8171468</c:v>
                </c:pt>
                <c:pt idx="1515">
                  <c:v>8171478</c:v>
                </c:pt>
                <c:pt idx="1516">
                  <c:v>8171490</c:v>
                </c:pt>
                <c:pt idx="1517">
                  <c:v>8171506</c:v>
                </c:pt>
                <c:pt idx="1518">
                  <c:v>8171520</c:v>
                </c:pt>
                <c:pt idx="1519">
                  <c:v>8171530</c:v>
                </c:pt>
                <c:pt idx="1520">
                  <c:v>8171550</c:v>
                </c:pt>
                <c:pt idx="1521">
                  <c:v>8251558</c:v>
                </c:pt>
                <c:pt idx="1522">
                  <c:v>8251558</c:v>
                </c:pt>
                <c:pt idx="1523">
                  <c:v>8251558</c:v>
                </c:pt>
                <c:pt idx="1524">
                  <c:v>8251562</c:v>
                </c:pt>
                <c:pt idx="1525">
                  <c:v>8251570</c:v>
                </c:pt>
                <c:pt idx="1526">
                  <c:v>8331578</c:v>
                </c:pt>
                <c:pt idx="1527">
                  <c:v>8331578</c:v>
                </c:pt>
                <c:pt idx="1528">
                  <c:v>8331582</c:v>
                </c:pt>
                <c:pt idx="1529">
                  <c:v>8331588</c:v>
                </c:pt>
                <c:pt idx="1530">
                  <c:v>8331596</c:v>
                </c:pt>
                <c:pt idx="1531">
                  <c:v>8331610</c:v>
                </c:pt>
                <c:pt idx="1532">
                  <c:v>8411618</c:v>
                </c:pt>
                <c:pt idx="1533">
                  <c:v>8411622</c:v>
                </c:pt>
                <c:pt idx="1534">
                  <c:v>8411626</c:v>
                </c:pt>
                <c:pt idx="1535">
                  <c:v>8411634</c:v>
                </c:pt>
                <c:pt idx="1536">
                  <c:v>8411638</c:v>
                </c:pt>
                <c:pt idx="1537">
                  <c:v>8411648</c:v>
                </c:pt>
                <c:pt idx="1538">
                  <c:v>8411648</c:v>
                </c:pt>
                <c:pt idx="1539">
                  <c:v>8411656</c:v>
                </c:pt>
                <c:pt idx="1540">
                  <c:v>8411668</c:v>
                </c:pt>
                <c:pt idx="1541">
                  <c:v>8411682</c:v>
                </c:pt>
                <c:pt idx="1542">
                  <c:v>8411696</c:v>
                </c:pt>
                <c:pt idx="1543">
                  <c:v>8411710</c:v>
                </c:pt>
                <c:pt idx="1544">
                  <c:v>8411726</c:v>
                </c:pt>
                <c:pt idx="1545">
                  <c:v>8411726</c:v>
                </c:pt>
                <c:pt idx="1546">
                  <c:v>8411732</c:v>
                </c:pt>
                <c:pt idx="1547">
                  <c:v>8411746</c:v>
                </c:pt>
                <c:pt idx="1548">
                  <c:v>8411762</c:v>
                </c:pt>
                <c:pt idx="1549">
                  <c:v>8411782</c:v>
                </c:pt>
                <c:pt idx="1550">
                  <c:v>8491790</c:v>
                </c:pt>
                <c:pt idx="1551">
                  <c:v>8491790</c:v>
                </c:pt>
                <c:pt idx="1552">
                  <c:v>8491798</c:v>
                </c:pt>
                <c:pt idx="1553">
                  <c:v>8491806</c:v>
                </c:pt>
                <c:pt idx="1554">
                  <c:v>8491822</c:v>
                </c:pt>
                <c:pt idx="1555">
                  <c:v>8491836</c:v>
                </c:pt>
                <c:pt idx="1556">
                  <c:v>8491852</c:v>
                </c:pt>
                <c:pt idx="1557">
                  <c:v>8491872</c:v>
                </c:pt>
                <c:pt idx="1558">
                  <c:v>8491880</c:v>
                </c:pt>
                <c:pt idx="1559">
                  <c:v>8491894</c:v>
                </c:pt>
                <c:pt idx="1560">
                  <c:v>8491904</c:v>
                </c:pt>
                <c:pt idx="1561">
                  <c:v>8571912</c:v>
                </c:pt>
                <c:pt idx="1562">
                  <c:v>8571916</c:v>
                </c:pt>
                <c:pt idx="1563">
                  <c:v>8571920</c:v>
                </c:pt>
                <c:pt idx="1564">
                  <c:v>8571920</c:v>
                </c:pt>
                <c:pt idx="1565">
                  <c:v>8571926</c:v>
                </c:pt>
                <c:pt idx="1566">
                  <c:v>8571930</c:v>
                </c:pt>
                <c:pt idx="1567">
                  <c:v>8571938</c:v>
                </c:pt>
                <c:pt idx="1568">
                  <c:v>8571944</c:v>
                </c:pt>
                <c:pt idx="1569">
                  <c:v>8571952</c:v>
                </c:pt>
                <c:pt idx="1570">
                  <c:v>8651960</c:v>
                </c:pt>
                <c:pt idx="1571">
                  <c:v>8651960</c:v>
                </c:pt>
                <c:pt idx="1572">
                  <c:v>8651960</c:v>
                </c:pt>
                <c:pt idx="1573">
                  <c:v>8651960</c:v>
                </c:pt>
                <c:pt idx="1574">
                  <c:v>8651960</c:v>
                </c:pt>
                <c:pt idx="1575">
                  <c:v>8651964</c:v>
                </c:pt>
                <c:pt idx="1576">
                  <c:v>8651972</c:v>
                </c:pt>
                <c:pt idx="1577">
                  <c:v>8651976</c:v>
                </c:pt>
                <c:pt idx="1578">
                  <c:v>8651988</c:v>
                </c:pt>
                <c:pt idx="1579">
                  <c:v>8652000</c:v>
                </c:pt>
                <c:pt idx="1580">
                  <c:v>8652018</c:v>
                </c:pt>
                <c:pt idx="1581">
                  <c:v>8652040</c:v>
                </c:pt>
                <c:pt idx="1582">
                  <c:v>8652052</c:v>
                </c:pt>
                <c:pt idx="1583">
                  <c:v>8652062</c:v>
                </c:pt>
                <c:pt idx="1584">
                  <c:v>8652078</c:v>
                </c:pt>
                <c:pt idx="1585">
                  <c:v>8652100</c:v>
                </c:pt>
                <c:pt idx="1586">
                  <c:v>8652130</c:v>
                </c:pt>
                <c:pt idx="1587">
                  <c:v>8732138</c:v>
                </c:pt>
                <c:pt idx="1588">
                  <c:v>8732138</c:v>
                </c:pt>
                <c:pt idx="1589">
                  <c:v>8732138</c:v>
                </c:pt>
                <c:pt idx="1590">
                  <c:v>8732138</c:v>
                </c:pt>
                <c:pt idx="1591">
                  <c:v>8732146</c:v>
                </c:pt>
                <c:pt idx="1592">
                  <c:v>8732152</c:v>
                </c:pt>
                <c:pt idx="1593">
                  <c:v>8732162</c:v>
                </c:pt>
                <c:pt idx="1594">
                  <c:v>8732170</c:v>
                </c:pt>
                <c:pt idx="1595">
                  <c:v>8732182</c:v>
                </c:pt>
                <c:pt idx="1596">
                  <c:v>8732200</c:v>
                </c:pt>
                <c:pt idx="1597">
                  <c:v>8732216</c:v>
                </c:pt>
                <c:pt idx="1598">
                  <c:v>8732220</c:v>
                </c:pt>
                <c:pt idx="1599">
                  <c:v>8732230</c:v>
                </c:pt>
                <c:pt idx="1600">
                  <c:v>8732248</c:v>
                </c:pt>
                <c:pt idx="1601">
                  <c:v>8812262</c:v>
                </c:pt>
                <c:pt idx="1602">
                  <c:v>8812262</c:v>
                </c:pt>
                <c:pt idx="1603">
                  <c:v>8812262</c:v>
                </c:pt>
                <c:pt idx="1604">
                  <c:v>8812262</c:v>
                </c:pt>
                <c:pt idx="1605">
                  <c:v>8812266</c:v>
                </c:pt>
                <c:pt idx="1606">
                  <c:v>8812270</c:v>
                </c:pt>
                <c:pt idx="1607">
                  <c:v>8812276</c:v>
                </c:pt>
                <c:pt idx="1608">
                  <c:v>8812282</c:v>
                </c:pt>
                <c:pt idx="1609">
                  <c:v>8812290</c:v>
                </c:pt>
                <c:pt idx="1610">
                  <c:v>8812294</c:v>
                </c:pt>
                <c:pt idx="1611">
                  <c:v>8812308</c:v>
                </c:pt>
                <c:pt idx="1612">
                  <c:v>8812322</c:v>
                </c:pt>
                <c:pt idx="1613">
                  <c:v>8812340</c:v>
                </c:pt>
                <c:pt idx="1614">
                  <c:v>8892348</c:v>
                </c:pt>
                <c:pt idx="1615">
                  <c:v>8892348</c:v>
                </c:pt>
                <c:pt idx="1616">
                  <c:v>8892348</c:v>
                </c:pt>
                <c:pt idx="1617">
                  <c:v>8892348</c:v>
                </c:pt>
                <c:pt idx="1618">
                  <c:v>8892348</c:v>
                </c:pt>
                <c:pt idx="1619">
                  <c:v>8892348</c:v>
                </c:pt>
                <c:pt idx="1620">
                  <c:v>8892348</c:v>
                </c:pt>
                <c:pt idx="1621">
                  <c:v>8892348</c:v>
                </c:pt>
                <c:pt idx="1622">
                  <c:v>8892348</c:v>
                </c:pt>
                <c:pt idx="1623">
                  <c:v>8892358</c:v>
                </c:pt>
                <c:pt idx="1624">
                  <c:v>8892364</c:v>
                </c:pt>
                <c:pt idx="1625">
                  <c:v>8892372</c:v>
                </c:pt>
                <c:pt idx="1626">
                  <c:v>8892372</c:v>
                </c:pt>
                <c:pt idx="1627">
                  <c:v>8892382</c:v>
                </c:pt>
                <c:pt idx="1628">
                  <c:v>8892390</c:v>
                </c:pt>
                <c:pt idx="1629">
                  <c:v>8892398</c:v>
                </c:pt>
                <c:pt idx="1630">
                  <c:v>8892414</c:v>
                </c:pt>
                <c:pt idx="1631">
                  <c:v>8892430</c:v>
                </c:pt>
                <c:pt idx="1632">
                  <c:v>8892444</c:v>
                </c:pt>
                <c:pt idx="1633">
                  <c:v>8892460</c:v>
                </c:pt>
                <c:pt idx="1634">
                  <c:v>8972468</c:v>
                </c:pt>
                <c:pt idx="1635">
                  <c:v>8972468</c:v>
                </c:pt>
                <c:pt idx="1636">
                  <c:v>8972468</c:v>
                </c:pt>
                <c:pt idx="1637">
                  <c:v>8972472</c:v>
                </c:pt>
                <c:pt idx="1638">
                  <c:v>8972480</c:v>
                </c:pt>
                <c:pt idx="1639">
                  <c:v>8972488</c:v>
                </c:pt>
                <c:pt idx="1640">
                  <c:v>8972492</c:v>
                </c:pt>
                <c:pt idx="1641">
                  <c:v>8972502</c:v>
                </c:pt>
                <c:pt idx="1642">
                  <c:v>8972506</c:v>
                </c:pt>
                <c:pt idx="1643">
                  <c:v>8972514</c:v>
                </c:pt>
                <c:pt idx="1644">
                  <c:v>8972518</c:v>
                </c:pt>
                <c:pt idx="1645">
                  <c:v>8972526</c:v>
                </c:pt>
                <c:pt idx="1646">
                  <c:v>8972540</c:v>
                </c:pt>
                <c:pt idx="1647">
                  <c:v>8972554</c:v>
                </c:pt>
                <c:pt idx="1648">
                  <c:v>8972570</c:v>
                </c:pt>
                <c:pt idx="1649">
                  <c:v>8972586</c:v>
                </c:pt>
                <c:pt idx="1650">
                  <c:v>8972594</c:v>
                </c:pt>
                <c:pt idx="1651">
                  <c:v>8972612</c:v>
                </c:pt>
                <c:pt idx="1652">
                  <c:v>8972624</c:v>
                </c:pt>
                <c:pt idx="1653">
                  <c:v>8972638</c:v>
                </c:pt>
                <c:pt idx="1654">
                  <c:v>8972654</c:v>
                </c:pt>
                <c:pt idx="1655">
                  <c:v>8972668</c:v>
                </c:pt>
                <c:pt idx="1656">
                  <c:v>8972674</c:v>
                </c:pt>
                <c:pt idx="1657">
                  <c:v>8972686</c:v>
                </c:pt>
                <c:pt idx="1658">
                  <c:v>8972694</c:v>
                </c:pt>
                <c:pt idx="1659">
                  <c:v>8972708</c:v>
                </c:pt>
                <c:pt idx="1660">
                  <c:v>8972720</c:v>
                </c:pt>
                <c:pt idx="1661">
                  <c:v>8972730</c:v>
                </c:pt>
                <c:pt idx="1662">
                  <c:v>8972744</c:v>
                </c:pt>
                <c:pt idx="1663">
                  <c:v>9052756</c:v>
                </c:pt>
                <c:pt idx="1664">
                  <c:v>9052756</c:v>
                </c:pt>
                <c:pt idx="1665">
                  <c:v>9052762</c:v>
                </c:pt>
                <c:pt idx="1666">
                  <c:v>9052772</c:v>
                </c:pt>
                <c:pt idx="1667">
                  <c:v>9052776</c:v>
                </c:pt>
                <c:pt idx="1668">
                  <c:v>9052776</c:v>
                </c:pt>
                <c:pt idx="1669">
                  <c:v>9052780</c:v>
                </c:pt>
                <c:pt idx="1670">
                  <c:v>9052786</c:v>
                </c:pt>
                <c:pt idx="1671">
                  <c:v>9052792</c:v>
                </c:pt>
                <c:pt idx="1672">
                  <c:v>9052792</c:v>
                </c:pt>
                <c:pt idx="1673">
                  <c:v>9052796</c:v>
                </c:pt>
                <c:pt idx="1674">
                  <c:v>9052804</c:v>
                </c:pt>
                <c:pt idx="1675">
                  <c:v>9052810</c:v>
                </c:pt>
                <c:pt idx="1676">
                  <c:v>9052822</c:v>
                </c:pt>
                <c:pt idx="1677">
                  <c:v>9052836</c:v>
                </c:pt>
                <c:pt idx="1678">
                  <c:v>9052860</c:v>
                </c:pt>
                <c:pt idx="1679">
                  <c:v>9052876</c:v>
                </c:pt>
                <c:pt idx="1680">
                  <c:v>9052894</c:v>
                </c:pt>
                <c:pt idx="1681">
                  <c:v>9052900</c:v>
                </c:pt>
                <c:pt idx="1682">
                  <c:v>9052918</c:v>
                </c:pt>
                <c:pt idx="1683">
                  <c:v>9052932</c:v>
                </c:pt>
                <c:pt idx="1684">
                  <c:v>9052938</c:v>
                </c:pt>
                <c:pt idx="1685">
                  <c:v>9052960</c:v>
                </c:pt>
                <c:pt idx="1686">
                  <c:v>9132968</c:v>
                </c:pt>
                <c:pt idx="1687">
                  <c:v>9132968</c:v>
                </c:pt>
                <c:pt idx="1688">
                  <c:v>9132968</c:v>
                </c:pt>
                <c:pt idx="1689">
                  <c:v>9132972</c:v>
                </c:pt>
                <c:pt idx="1690">
                  <c:v>9132976</c:v>
                </c:pt>
                <c:pt idx="1691">
                  <c:v>9132980</c:v>
                </c:pt>
                <c:pt idx="1692">
                  <c:v>9132980</c:v>
                </c:pt>
                <c:pt idx="1693">
                  <c:v>9132988</c:v>
                </c:pt>
                <c:pt idx="1694">
                  <c:v>9132994</c:v>
                </c:pt>
                <c:pt idx="1695">
                  <c:v>9133002</c:v>
                </c:pt>
                <c:pt idx="1696">
                  <c:v>9133014</c:v>
                </c:pt>
                <c:pt idx="1697">
                  <c:v>9133028</c:v>
                </c:pt>
                <c:pt idx="1698">
                  <c:v>9133050</c:v>
                </c:pt>
                <c:pt idx="1699">
                  <c:v>9133062</c:v>
                </c:pt>
                <c:pt idx="1700">
                  <c:v>9133076</c:v>
                </c:pt>
                <c:pt idx="1701">
                  <c:v>9133092</c:v>
                </c:pt>
                <c:pt idx="1702">
                  <c:v>9133118</c:v>
                </c:pt>
                <c:pt idx="1703">
                  <c:v>9213126</c:v>
                </c:pt>
                <c:pt idx="1704">
                  <c:v>9213126</c:v>
                </c:pt>
                <c:pt idx="1705">
                  <c:v>9213126</c:v>
                </c:pt>
                <c:pt idx="1706">
                  <c:v>9213126</c:v>
                </c:pt>
                <c:pt idx="1707">
                  <c:v>9213136</c:v>
                </c:pt>
                <c:pt idx="1708">
                  <c:v>9213136</c:v>
                </c:pt>
                <c:pt idx="1709">
                  <c:v>9213144</c:v>
                </c:pt>
                <c:pt idx="1710">
                  <c:v>9213148</c:v>
                </c:pt>
                <c:pt idx="1711">
                  <c:v>9213152</c:v>
                </c:pt>
                <c:pt idx="1712">
                  <c:v>9213156</c:v>
                </c:pt>
                <c:pt idx="1713">
                  <c:v>9213164</c:v>
                </c:pt>
                <c:pt idx="1714">
                  <c:v>9213172</c:v>
                </c:pt>
                <c:pt idx="1715">
                  <c:v>9213184</c:v>
                </c:pt>
                <c:pt idx="1716">
                  <c:v>9213204</c:v>
                </c:pt>
                <c:pt idx="1717">
                  <c:v>9213222</c:v>
                </c:pt>
                <c:pt idx="1718">
                  <c:v>9213242</c:v>
                </c:pt>
                <c:pt idx="1719">
                  <c:v>9213272</c:v>
                </c:pt>
                <c:pt idx="1720">
                  <c:v>9293280</c:v>
                </c:pt>
                <c:pt idx="1721">
                  <c:v>9293280</c:v>
                </c:pt>
                <c:pt idx="1722">
                  <c:v>9293280</c:v>
                </c:pt>
                <c:pt idx="1723">
                  <c:v>9293284</c:v>
                </c:pt>
                <c:pt idx="1724">
                  <c:v>9293284</c:v>
                </c:pt>
                <c:pt idx="1725">
                  <c:v>9293288</c:v>
                </c:pt>
                <c:pt idx="1726">
                  <c:v>9293288</c:v>
                </c:pt>
                <c:pt idx="1727">
                  <c:v>9293292</c:v>
                </c:pt>
                <c:pt idx="1728">
                  <c:v>9293304</c:v>
                </c:pt>
                <c:pt idx="1729">
                  <c:v>9293314</c:v>
                </c:pt>
                <c:pt idx="1730">
                  <c:v>9293322</c:v>
                </c:pt>
                <c:pt idx="1731">
                  <c:v>9293342</c:v>
                </c:pt>
                <c:pt idx="1732">
                  <c:v>9373358</c:v>
                </c:pt>
                <c:pt idx="1733">
                  <c:v>9373358</c:v>
                </c:pt>
                <c:pt idx="1734">
                  <c:v>9373358</c:v>
                </c:pt>
                <c:pt idx="1735">
                  <c:v>9373362</c:v>
                </c:pt>
                <c:pt idx="1736">
                  <c:v>9373366</c:v>
                </c:pt>
                <c:pt idx="1737">
                  <c:v>9373374</c:v>
                </c:pt>
                <c:pt idx="1738">
                  <c:v>9373384</c:v>
                </c:pt>
                <c:pt idx="1739">
                  <c:v>9373394</c:v>
                </c:pt>
                <c:pt idx="1740">
                  <c:v>9373406</c:v>
                </c:pt>
                <c:pt idx="1741">
                  <c:v>9373406</c:v>
                </c:pt>
                <c:pt idx="1742">
                  <c:v>9373414</c:v>
                </c:pt>
                <c:pt idx="1743">
                  <c:v>9373420</c:v>
                </c:pt>
                <c:pt idx="1744">
                  <c:v>9373430</c:v>
                </c:pt>
                <c:pt idx="1745">
                  <c:v>9373436</c:v>
                </c:pt>
                <c:pt idx="1746">
                  <c:v>9373454</c:v>
                </c:pt>
                <c:pt idx="1747">
                  <c:v>9453466</c:v>
                </c:pt>
                <c:pt idx="1748">
                  <c:v>9453466</c:v>
                </c:pt>
                <c:pt idx="1749">
                  <c:v>9453472</c:v>
                </c:pt>
                <c:pt idx="1750">
                  <c:v>9453482</c:v>
                </c:pt>
                <c:pt idx="1751">
                  <c:v>9453496</c:v>
                </c:pt>
                <c:pt idx="1752">
                  <c:v>9453500</c:v>
                </c:pt>
                <c:pt idx="1753">
                  <c:v>9453500</c:v>
                </c:pt>
                <c:pt idx="1754">
                  <c:v>9453508</c:v>
                </c:pt>
                <c:pt idx="1755">
                  <c:v>9453512</c:v>
                </c:pt>
                <c:pt idx="1756">
                  <c:v>9453516</c:v>
                </c:pt>
                <c:pt idx="1757">
                  <c:v>9453524</c:v>
                </c:pt>
                <c:pt idx="1758">
                  <c:v>9453538</c:v>
                </c:pt>
                <c:pt idx="1759">
                  <c:v>9453554</c:v>
                </c:pt>
                <c:pt idx="1760">
                  <c:v>9453576</c:v>
                </c:pt>
                <c:pt idx="1761">
                  <c:v>9533584</c:v>
                </c:pt>
                <c:pt idx="1762">
                  <c:v>9533584</c:v>
                </c:pt>
                <c:pt idx="1763">
                  <c:v>9533584</c:v>
                </c:pt>
                <c:pt idx="1764">
                  <c:v>9533588</c:v>
                </c:pt>
                <c:pt idx="1765">
                  <c:v>9533594</c:v>
                </c:pt>
                <c:pt idx="1766">
                  <c:v>9533610</c:v>
                </c:pt>
                <c:pt idx="1767">
                  <c:v>9533622</c:v>
                </c:pt>
                <c:pt idx="1768">
                  <c:v>9533638</c:v>
                </c:pt>
                <c:pt idx="1769">
                  <c:v>9613646</c:v>
                </c:pt>
                <c:pt idx="1770">
                  <c:v>9613646</c:v>
                </c:pt>
                <c:pt idx="1771">
                  <c:v>9613646</c:v>
                </c:pt>
                <c:pt idx="1772">
                  <c:v>9613646</c:v>
                </c:pt>
                <c:pt idx="1773">
                  <c:v>9613646</c:v>
                </c:pt>
                <c:pt idx="1774">
                  <c:v>9613646</c:v>
                </c:pt>
                <c:pt idx="1775">
                  <c:v>9613646</c:v>
                </c:pt>
                <c:pt idx="1776">
                  <c:v>9613646</c:v>
                </c:pt>
                <c:pt idx="1777">
                  <c:v>9613646</c:v>
                </c:pt>
                <c:pt idx="1778">
                  <c:v>9613646</c:v>
                </c:pt>
                <c:pt idx="1779">
                  <c:v>9613654</c:v>
                </c:pt>
                <c:pt idx="1780">
                  <c:v>9613658</c:v>
                </c:pt>
                <c:pt idx="1781">
                  <c:v>9613662</c:v>
                </c:pt>
                <c:pt idx="1782">
                  <c:v>9613666</c:v>
                </c:pt>
                <c:pt idx="1783">
                  <c:v>9613670</c:v>
                </c:pt>
                <c:pt idx="1784">
                  <c:v>9613680</c:v>
                </c:pt>
                <c:pt idx="1785">
                  <c:v>9613690</c:v>
                </c:pt>
                <c:pt idx="1786">
                  <c:v>9613706</c:v>
                </c:pt>
                <c:pt idx="1787">
                  <c:v>9613714</c:v>
                </c:pt>
                <c:pt idx="1788">
                  <c:v>9613732</c:v>
                </c:pt>
                <c:pt idx="1789">
                  <c:v>9613746</c:v>
                </c:pt>
                <c:pt idx="1790">
                  <c:v>9613758</c:v>
                </c:pt>
                <c:pt idx="1791">
                  <c:v>9613774</c:v>
                </c:pt>
                <c:pt idx="1792">
                  <c:v>9613788</c:v>
                </c:pt>
                <c:pt idx="1793">
                  <c:v>9613812</c:v>
                </c:pt>
                <c:pt idx="1794">
                  <c:v>9693820</c:v>
                </c:pt>
                <c:pt idx="1795">
                  <c:v>9693824</c:v>
                </c:pt>
                <c:pt idx="1796">
                  <c:v>9693824</c:v>
                </c:pt>
                <c:pt idx="1797">
                  <c:v>9693824</c:v>
                </c:pt>
                <c:pt idx="1798">
                  <c:v>9693834</c:v>
                </c:pt>
                <c:pt idx="1799">
                  <c:v>9693834</c:v>
                </c:pt>
                <c:pt idx="1800">
                  <c:v>9693838</c:v>
                </c:pt>
                <c:pt idx="1801">
                  <c:v>9693844</c:v>
                </c:pt>
                <c:pt idx="1802">
                  <c:v>9693856</c:v>
                </c:pt>
                <c:pt idx="1803">
                  <c:v>9693868</c:v>
                </c:pt>
                <c:pt idx="1804">
                  <c:v>9693872</c:v>
                </c:pt>
                <c:pt idx="1805">
                  <c:v>9693890</c:v>
                </c:pt>
                <c:pt idx="1806">
                  <c:v>9693902</c:v>
                </c:pt>
                <c:pt idx="1807">
                  <c:v>9773914</c:v>
                </c:pt>
                <c:pt idx="1808">
                  <c:v>9773914</c:v>
                </c:pt>
                <c:pt idx="1809">
                  <c:v>9773914</c:v>
                </c:pt>
                <c:pt idx="1810">
                  <c:v>9773918</c:v>
                </c:pt>
                <c:pt idx="1811">
                  <c:v>9773918</c:v>
                </c:pt>
                <c:pt idx="1812">
                  <c:v>9773918</c:v>
                </c:pt>
                <c:pt idx="1813">
                  <c:v>9773922</c:v>
                </c:pt>
                <c:pt idx="1814">
                  <c:v>9773922</c:v>
                </c:pt>
                <c:pt idx="1815">
                  <c:v>9773928</c:v>
                </c:pt>
                <c:pt idx="1816">
                  <c:v>9773932</c:v>
                </c:pt>
                <c:pt idx="1817">
                  <c:v>9773936</c:v>
                </c:pt>
                <c:pt idx="1818">
                  <c:v>9773944</c:v>
                </c:pt>
                <c:pt idx="1819">
                  <c:v>9773950</c:v>
                </c:pt>
                <c:pt idx="1820">
                  <c:v>9773962</c:v>
                </c:pt>
                <c:pt idx="1821">
                  <c:v>9773970</c:v>
                </c:pt>
                <c:pt idx="1822">
                  <c:v>9773988</c:v>
                </c:pt>
                <c:pt idx="1823">
                  <c:v>9853996</c:v>
                </c:pt>
                <c:pt idx="1824">
                  <c:v>9854000</c:v>
                </c:pt>
                <c:pt idx="1825">
                  <c:v>9854006</c:v>
                </c:pt>
                <c:pt idx="1826">
                  <c:v>9854012</c:v>
                </c:pt>
                <c:pt idx="1827">
                  <c:v>9854016</c:v>
                </c:pt>
                <c:pt idx="1828">
                  <c:v>9854020</c:v>
                </c:pt>
                <c:pt idx="1829">
                  <c:v>9854024</c:v>
                </c:pt>
                <c:pt idx="1830">
                  <c:v>9854034</c:v>
                </c:pt>
                <c:pt idx="1831">
                  <c:v>9854050</c:v>
                </c:pt>
                <c:pt idx="1832">
                  <c:v>9934058</c:v>
                </c:pt>
                <c:pt idx="1833">
                  <c:v>9934058</c:v>
                </c:pt>
                <c:pt idx="1834">
                  <c:v>9934058</c:v>
                </c:pt>
                <c:pt idx="1835">
                  <c:v>9934058</c:v>
                </c:pt>
                <c:pt idx="1836">
                  <c:v>9934058</c:v>
                </c:pt>
                <c:pt idx="1837">
                  <c:v>9934058</c:v>
                </c:pt>
                <c:pt idx="1838">
                  <c:v>9934062</c:v>
                </c:pt>
                <c:pt idx="1839">
                  <c:v>9934068</c:v>
                </c:pt>
                <c:pt idx="1840">
                  <c:v>9934078</c:v>
                </c:pt>
                <c:pt idx="1841">
                  <c:v>9934084</c:v>
                </c:pt>
                <c:pt idx="1842">
                  <c:v>9934084</c:v>
                </c:pt>
                <c:pt idx="1843">
                  <c:v>9934100</c:v>
                </c:pt>
                <c:pt idx="1844">
                  <c:v>10014108</c:v>
                </c:pt>
                <c:pt idx="1845">
                  <c:v>10014112</c:v>
                </c:pt>
                <c:pt idx="1846">
                  <c:v>10014112</c:v>
                </c:pt>
                <c:pt idx="1847">
                  <c:v>10014112</c:v>
                </c:pt>
                <c:pt idx="1848">
                  <c:v>10014116</c:v>
                </c:pt>
                <c:pt idx="1849">
                  <c:v>10014122</c:v>
                </c:pt>
                <c:pt idx="1850">
                  <c:v>10014130</c:v>
                </c:pt>
                <c:pt idx="1851">
                  <c:v>10014142</c:v>
                </c:pt>
                <c:pt idx="1852">
                  <c:v>10014150</c:v>
                </c:pt>
                <c:pt idx="1853">
                  <c:v>10014166</c:v>
                </c:pt>
                <c:pt idx="1854">
                  <c:v>10014172</c:v>
                </c:pt>
                <c:pt idx="1855">
                  <c:v>10014178</c:v>
                </c:pt>
                <c:pt idx="1856">
                  <c:v>10014186</c:v>
                </c:pt>
                <c:pt idx="1857">
                  <c:v>10014194</c:v>
                </c:pt>
                <c:pt idx="1858">
                  <c:v>10014206</c:v>
                </c:pt>
                <c:pt idx="1859">
                  <c:v>10014216</c:v>
                </c:pt>
                <c:pt idx="1860">
                  <c:v>10014228</c:v>
                </c:pt>
                <c:pt idx="1861">
                  <c:v>10014252</c:v>
                </c:pt>
                <c:pt idx="1862">
                  <c:v>10014276</c:v>
                </c:pt>
                <c:pt idx="1863">
                  <c:v>10094298</c:v>
                </c:pt>
                <c:pt idx="1864">
                  <c:v>10094298</c:v>
                </c:pt>
                <c:pt idx="1865">
                  <c:v>10094298</c:v>
                </c:pt>
                <c:pt idx="1866">
                  <c:v>10094302</c:v>
                </c:pt>
                <c:pt idx="1867">
                  <c:v>10094302</c:v>
                </c:pt>
                <c:pt idx="1868">
                  <c:v>10094310</c:v>
                </c:pt>
                <c:pt idx="1869">
                  <c:v>10094318</c:v>
                </c:pt>
                <c:pt idx="1870">
                  <c:v>10094326</c:v>
                </c:pt>
                <c:pt idx="1871">
                  <c:v>10094342</c:v>
                </c:pt>
                <c:pt idx="1872">
                  <c:v>10174350</c:v>
                </c:pt>
                <c:pt idx="1873">
                  <c:v>10174350</c:v>
                </c:pt>
                <c:pt idx="1874">
                  <c:v>10174350</c:v>
                </c:pt>
                <c:pt idx="1875">
                  <c:v>10174354</c:v>
                </c:pt>
                <c:pt idx="1876">
                  <c:v>10174360</c:v>
                </c:pt>
                <c:pt idx="1877">
                  <c:v>10174364</c:v>
                </c:pt>
                <c:pt idx="1878">
                  <c:v>10174372</c:v>
                </c:pt>
                <c:pt idx="1879">
                  <c:v>10174380</c:v>
                </c:pt>
                <c:pt idx="1880">
                  <c:v>10174388</c:v>
                </c:pt>
                <c:pt idx="1881">
                  <c:v>10174404</c:v>
                </c:pt>
                <c:pt idx="1882">
                  <c:v>10254412</c:v>
                </c:pt>
                <c:pt idx="1883">
                  <c:v>10254412</c:v>
                </c:pt>
                <c:pt idx="1884">
                  <c:v>10254416</c:v>
                </c:pt>
                <c:pt idx="1885">
                  <c:v>10254420</c:v>
                </c:pt>
                <c:pt idx="1886">
                  <c:v>10254420</c:v>
                </c:pt>
                <c:pt idx="1887">
                  <c:v>10254424</c:v>
                </c:pt>
                <c:pt idx="1888">
                  <c:v>10254428</c:v>
                </c:pt>
                <c:pt idx="1889">
                  <c:v>10254428</c:v>
                </c:pt>
                <c:pt idx="1890">
                  <c:v>10254428</c:v>
                </c:pt>
                <c:pt idx="1891">
                  <c:v>10254428</c:v>
                </c:pt>
                <c:pt idx="1892">
                  <c:v>10254436</c:v>
                </c:pt>
                <c:pt idx="1893">
                  <c:v>10254450</c:v>
                </c:pt>
                <c:pt idx="1894">
                  <c:v>10254470</c:v>
                </c:pt>
                <c:pt idx="1895">
                  <c:v>10254484</c:v>
                </c:pt>
                <c:pt idx="1896">
                  <c:v>10334500</c:v>
                </c:pt>
                <c:pt idx="1897">
                  <c:v>10334500</c:v>
                </c:pt>
                <c:pt idx="1898">
                  <c:v>10334504</c:v>
                </c:pt>
                <c:pt idx="1899">
                  <c:v>10334508</c:v>
                </c:pt>
                <c:pt idx="1900">
                  <c:v>10334512</c:v>
                </c:pt>
                <c:pt idx="1901">
                  <c:v>10334516</c:v>
                </c:pt>
                <c:pt idx="1902">
                  <c:v>10334526</c:v>
                </c:pt>
                <c:pt idx="1903">
                  <c:v>10334530</c:v>
                </c:pt>
                <c:pt idx="1904">
                  <c:v>10334538</c:v>
                </c:pt>
                <c:pt idx="1905">
                  <c:v>10334546</c:v>
                </c:pt>
                <c:pt idx="1906">
                  <c:v>10334558</c:v>
                </c:pt>
                <c:pt idx="1907">
                  <c:v>10334570</c:v>
                </c:pt>
                <c:pt idx="1908">
                  <c:v>10334584</c:v>
                </c:pt>
                <c:pt idx="1909">
                  <c:v>10334592</c:v>
                </c:pt>
                <c:pt idx="1910">
                  <c:v>10414604</c:v>
                </c:pt>
                <c:pt idx="1911">
                  <c:v>10414604</c:v>
                </c:pt>
                <c:pt idx="1912">
                  <c:v>10414604</c:v>
                </c:pt>
                <c:pt idx="1913">
                  <c:v>10414610</c:v>
                </c:pt>
                <c:pt idx="1914">
                  <c:v>10414616</c:v>
                </c:pt>
                <c:pt idx="1915">
                  <c:v>10414622</c:v>
                </c:pt>
                <c:pt idx="1916">
                  <c:v>10414632</c:v>
                </c:pt>
                <c:pt idx="1917">
                  <c:v>10414648</c:v>
                </c:pt>
                <c:pt idx="1918">
                  <c:v>10494656</c:v>
                </c:pt>
                <c:pt idx="1919">
                  <c:v>10494656</c:v>
                </c:pt>
                <c:pt idx="1920">
                  <c:v>10494660</c:v>
                </c:pt>
                <c:pt idx="1921">
                  <c:v>10494664</c:v>
                </c:pt>
                <c:pt idx="1922">
                  <c:v>10494668</c:v>
                </c:pt>
                <c:pt idx="1923">
                  <c:v>10494676</c:v>
                </c:pt>
                <c:pt idx="1924">
                  <c:v>10494688</c:v>
                </c:pt>
                <c:pt idx="1925">
                  <c:v>10574696</c:v>
                </c:pt>
                <c:pt idx="1926">
                  <c:v>10574696</c:v>
                </c:pt>
                <c:pt idx="1927">
                  <c:v>10574702</c:v>
                </c:pt>
                <c:pt idx="1928">
                  <c:v>10574708</c:v>
                </c:pt>
                <c:pt idx="1929">
                  <c:v>10574718</c:v>
                </c:pt>
                <c:pt idx="1930">
                  <c:v>10574718</c:v>
                </c:pt>
                <c:pt idx="1931">
                  <c:v>10574732</c:v>
                </c:pt>
                <c:pt idx="1932">
                  <c:v>10574740</c:v>
                </c:pt>
                <c:pt idx="1933">
                  <c:v>10574754</c:v>
                </c:pt>
                <c:pt idx="1934">
                  <c:v>10574766</c:v>
                </c:pt>
                <c:pt idx="1935">
                  <c:v>10574784</c:v>
                </c:pt>
                <c:pt idx="1936">
                  <c:v>10654798</c:v>
                </c:pt>
                <c:pt idx="1937">
                  <c:v>10654798</c:v>
                </c:pt>
                <c:pt idx="1938">
                  <c:v>10654798</c:v>
                </c:pt>
                <c:pt idx="1939">
                  <c:v>10654798</c:v>
                </c:pt>
                <c:pt idx="1940">
                  <c:v>10654806</c:v>
                </c:pt>
                <c:pt idx="1941">
                  <c:v>10654812</c:v>
                </c:pt>
                <c:pt idx="1942">
                  <c:v>10654816</c:v>
                </c:pt>
                <c:pt idx="1943">
                  <c:v>10654820</c:v>
                </c:pt>
                <c:pt idx="1944">
                  <c:v>10654824</c:v>
                </c:pt>
                <c:pt idx="1945">
                  <c:v>10654832</c:v>
                </c:pt>
                <c:pt idx="1946">
                  <c:v>10654846</c:v>
                </c:pt>
                <c:pt idx="1947">
                  <c:v>10654862</c:v>
                </c:pt>
                <c:pt idx="1948">
                  <c:v>10654880</c:v>
                </c:pt>
                <c:pt idx="1949">
                  <c:v>10654904</c:v>
                </c:pt>
                <c:pt idx="1950">
                  <c:v>10654918</c:v>
                </c:pt>
                <c:pt idx="1951">
                  <c:v>10734938</c:v>
                </c:pt>
                <c:pt idx="1952">
                  <c:v>10734938</c:v>
                </c:pt>
                <c:pt idx="1953">
                  <c:v>10734942</c:v>
                </c:pt>
                <c:pt idx="1954">
                  <c:v>10734946</c:v>
                </c:pt>
                <c:pt idx="1955">
                  <c:v>10734946</c:v>
                </c:pt>
                <c:pt idx="1956">
                  <c:v>10734946</c:v>
                </c:pt>
                <c:pt idx="1957">
                  <c:v>10734946</c:v>
                </c:pt>
                <c:pt idx="1958">
                  <c:v>10734946</c:v>
                </c:pt>
                <c:pt idx="1959">
                  <c:v>10734950</c:v>
                </c:pt>
                <c:pt idx="1960">
                  <c:v>10734956</c:v>
                </c:pt>
                <c:pt idx="1961">
                  <c:v>10734956</c:v>
                </c:pt>
                <c:pt idx="1962">
                  <c:v>10734964</c:v>
                </c:pt>
                <c:pt idx="1963">
                  <c:v>10734968</c:v>
                </c:pt>
                <c:pt idx="1964">
                  <c:v>10734968</c:v>
                </c:pt>
                <c:pt idx="1965">
                  <c:v>10734976</c:v>
                </c:pt>
                <c:pt idx="1966">
                  <c:v>10734986</c:v>
                </c:pt>
                <c:pt idx="1967">
                  <c:v>10734998</c:v>
                </c:pt>
                <c:pt idx="1968">
                  <c:v>10735010</c:v>
                </c:pt>
                <c:pt idx="1969">
                  <c:v>10735032</c:v>
                </c:pt>
                <c:pt idx="1970">
                  <c:v>10735052</c:v>
                </c:pt>
                <c:pt idx="1971">
                  <c:v>10735066</c:v>
                </c:pt>
                <c:pt idx="1972">
                  <c:v>10735082</c:v>
                </c:pt>
                <c:pt idx="1973">
                  <c:v>10815096</c:v>
                </c:pt>
                <c:pt idx="1974">
                  <c:v>10815096</c:v>
                </c:pt>
                <c:pt idx="1975">
                  <c:v>10815096</c:v>
                </c:pt>
                <c:pt idx="1976">
                  <c:v>10815100</c:v>
                </c:pt>
                <c:pt idx="1977">
                  <c:v>10815108</c:v>
                </c:pt>
                <c:pt idx="1978">
                  <c:v>10815116</c:v>
                </c:pt>
                <c:pt idx="1979">
                  <c:v>10815128</c:v>
                </c:pt>
                <c:pt idx="1980">
                  <c:v>10815142</c:v>
                </c:pt>
                <c:pt idx="1981">
                  <c:v>10895150</c:v>
                </c:pt>
                <c:pt idx="1982">
                  <c:v>10895150</c:v>
                </c:pt>
                <c:pt idx="1983">
                  <c:v>10895150</c:v>
                </c:pt>
                <c:pt idx="1984">
                  <c:v>10895150</c:v>
                </c:pt>
                <c:pt idx="1985">
                  <c:v>10895156</c:v>
                </c:pt>
                <c:pt idx="1986">
                  <c:v>10895162</c:v>
                </c:pt>
                <c:pt idx="1987">
                  <c:v>10895168</c:v>
                </c:pt>
                <c:pt idx="1988">
                  <c:v>10895176</c:v>
                </c:pt>
                <c:pt idx="1989">
                  <c:v>10895180</c:v>
                </c:pt>
                <c:pt idx="1990">
                  <c:v>10895188</c:v>
                </c:pt>
                <c:pt idx="1991">
                  <c:v>10895204</c:v>
                </c:pt>
                <c:pt idx="1992">
                  <c:v>10895208</c:v>
                </c:pt>
                <c:pt idx="1993">
                  <c:v>10895212</c:v>
                </c:pt>
                <c:pt idx="1994">
                  <c:v>10895220</c:v>
                </c:pt>
                <c:pt idx="1995">
                  <c:v>10895228</c:v>
                </c:pt>
                <c:pt idx="1996">
                  <c:v>10895240</c:v>
                </c:pt>
                <c:pt idx="1997">
                  <c:v>10895256</c:v>
                </c:pt>
                <c:pt idx="1998">
                  <c:v>10975276</c:v>
                </c:pt>
                <c:pt idx="1999">
                  <c:v>10975276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A3-4A39-B020-6E26180BCEAA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Sheet1!$H$5:$H$2005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20000</c:v>
                </c:pt>
                <c:pt idx="3">
                  <c:v>40000</c:v>
                </c:pt>
                <c:pt idx="4">
                  <c:v>70000</c:v>
                </c:pt>
                <c:pt idx="5">
                  <c:v>110000</c:v>
                </c:pt>
                <c:pt idx="6">
                  <c:v>170000</c:v>
                </c:pt>
                <c:pt idx="7">
                  <c:v>190000</c:v>
                </c:pt>
                <c:pt idx="8">
                  <c:v>210000</c:v>
                </c:pt>
                <c:pt idx="9">
                  <c:v>260000</c:v>
                </c:pt>
                <c:pt idx="10">
                  <c:v>320000</c:v>
                </c:pt>
                <c:pt idx="11">
                  <c:v>320000</c:v>
                </c:pt>
                <c:pt idx="12">
                  <c:v>350000</c:v>
                </c:pt>
                <c:pt idx="13">
                  <c:v>350000</c:v>
                </c:pt>
                <c:pt idx="14">
                  <c:v>390000</c:v>
                </c:pt>
                <c:pt idx="15">
                  <c:v>460000</c:v>
                </c:pt>
                <c:pt idx="16">
                  <c:v>510000</c:v>
                </c:pt>
                <c:pt idx="17">
                  <c:v>590000</c:v>
                </c:pt>
                <c:pt idx="18">
                  <c:v>630000</c:v>
                </c:pt>
                <c:pt idx="19">
                  <c:v>680000</c:v>
                </c:pt>
                <c:pt idx="20">
                  <c:v>700000</c:v>
                </c:pt>
                <c:pt idx="21">
                  <c:v>740000</c:v>
                </c:pt>
                <c:pt idx="22">
                  <c:v>810000</c:v>
                </c:pt>
                <c:pt idx="23">
                  <c:v>860000</c:v>
                </c:pt>
                <c:pt idx="24">
                  <c:v>920000</c:v>
                </c:pt>
                <c:pt idx="25">
                  <c:v>970000</c:v>
                </c:pt>
                <c:pt idx="26">
                  <c:v>990000</c:v>
                </c:pt>
                <c:pt idx="27">
                  <c:v>1010000</c:v>
                </c:pt>
                <c:pt idx="28">
                  <c:v>1010000</c:v>
                </c:pt>
                <c:pt idx="29">
                  <c:v>1050000</c:v>
                </c:pt>
                <c:pt idx="30">
                  <c:v>1100000</c:v>
                </c:pt>
                <c:pt idx="31">
                  <c:v>1140000</c:v>
                </c:pt>
                <c:pt idx="32">
                  <c:v>1180000</c:v>
                </c:pt>
                <c:pt idx="33">
                  <c:v>1220000</c:v>
                </c:pt>
                <c:pt idx="34">
                  <c:v>1220000</c:v>
                </c:pt>
                <c:pt idx="35">
                  <c:v>1260000</c:v>
                </c:pt>
                <c:pt idx="36">
                  <c:v>1280000</c:v>
                </c:pt>
                <c:pt idx="37">
                  <c:v>1300000</c:v>
                </c:pt>
                <c:pt idx="38">
                  <c:v>1350000</c:v>
                </c:pt>
                <c:pt idx="39">
                  <c:v>1400000</c:v>
                </c:pt>
                <c:pt idx="40">
                  <c:v>1430000</c:v>
                </c:pt>
                <c:pt idx="41">
                  <c:v>1450000</c:v>
                </c:pt>
                <c:pt idx="42">
                  <c:v>1480000</c:v>
                </c:pt>
                <c:pt idx="43">
                  <c:v>1520000</c:v>
                </c:pt>
                <c:pt idx="44">
                  <c:v>1570000</c:v>
                </c:pt>
                <c:pt idx="45">
                  <c:v>1610000</c:v>
                </c:pt>
                <c:pt idx="46">
                  <c:v>1640000</c:v>
                </c:pt>
                <c:pt idx="47">
                  <c:v>1660000</c:v>
                </c:pt>
                <c:pt idx="48">
                  <c:v>1700000</c:v>
                </c:pt>
                <c:pt idx="49">
                  <c:v>1720000</c:v>
                </c:pt>
                <c:pt idx="50">
                  <c:v>1720000</c:v>
                </c:pt>
                <c:pt idx="51">
                  <c:v>1750000</c:v>
                </c:pt>
                <c:pt idx="52">
                  <c:v>1770000</c:v>
                </c:pt>
                <c:pt idx="53">
                  <c:v>1800000</c:v>
                </c:pt>
                <c:pt idx="54">
                  <c:v>1820000</c:v>
                </c:pt>
                <c:pt idx="55">
                  <c:v>1860000</c:v>
                </c:pt>
                <c:pt idx="56">
                  <c:v>1880000</c:v>
                </c:pt>
                <c:pt idx="57">
                  <c:v>1880000</c:v>
                </c:pt>
                <c:pt idx="58">
                  <c:v>1900000</c:v>
                </c:pt>
                <c:pt idx="59">
                  <c:v>1920000</c:v>
                </c:pt>
                <c:pt idx="60">
                  <c:v>1950000</c:v>
                </c:pt>
                <c:pt idx="61">
                  <c:v>1990000</c:v>
                </c:pt>
                <c:pt idx="62">
                  <c:v>2020000</c:v>
                </c:pt>
                <c:pt idx="63">
                  <c:v>2060000</c:v>
                </c:pt>
                <c:pt idx="64">
                  <c:v>2110000</c:v>
                </c:pt>
                <c:pt idx="65">
                  <c:v>2160000</c:v>
                </c:pt>
                <c:pt idx="66">
                  <c:v>2200000</c:v>
                </c:pt>
                <c:pt idx="67">
                  <c:v>2230000</c:v>
                </c:pt>
                <c:pt idx="68">
                  <c:v>2320000</c:v>
                </c:pt>
                <c:pt idx="69">
                  <c:v>2370000</c:v>
                </c:pt>
                <c:pt idx="70">
                  <c:v>2430000</c:v>
                </c:pt>
                <c:pt idx="71">
                  <c:v>2500000</c:v>
                </c:pt>
                <c:pt idx="72">
                  <c:v>2530000</c:v>
                </c:pt>
                <c:pt idx="73">
                  <c:v>2590000</c:v>
                </c:pt>
                <c:pt idx="74">
                  <c:v>2620000</c:v>
                </c:pt>
                <c:pt idx="75">
                  <c:v>2640000</c:v>
                </c:pt>
                <c:pt idx="76">
                  <c:v>2670000</c:v>
                </c:pt>
                <c:pt idx="77">
                  <c:v>2690000</c:v>
                </c:pt>
                <c:pt idx="78">
                  <c:v>2750000</c:v>
                </c:pt>
                <c:pt idx="79">
                  <c:v>2780000</c:v>
                </c:pt>
                <c:pt idx="80">
                  <c:v>2810000</c:v>
                </c:pt>
                <c:pt idx="81">
                  <c:v>2860000</c:v>
                </c:pt>
                <c:pt idx="82">
                  <c:v>2860000</c:v>
                </c:pt>
                <c:pt idx="83">
                  <c:v>2880000</c:v>
                </c:pt>
                <c:pt idx="84">
                  <c:v>2910000</c:v>
                </c:pt>
                <c:pt idx="85">
                  <c:v>2930000</c:v>
                </c:pt>
                <c:pt idx="86">
                  <c:v>2970000</c:v>
                </c:pt>
                <c:pt idx="87">
                  <c:v>3020000</c:v>
                </c:pt>
                <c:pt idx="88">
                  <c:v>3060000</c:v>
                </c:pt>
                <c:pt idx="89">
                  <c:v>3130000</c:v>
                </c:pt>
                <c:pt idx="90">
                  <c:v>3160000</c:v>
                </c:pt>
                <c:pt idx="91">
                  <c:v>3210000</c:v>
                </c:pt>
                <c:pt idx="92">
                  <c:v>3230000</c:v>
                </c:pt>
                <c:pt idx="93">
                  <c:v>3280000</c:v>
                </c:pt>
                <c:pt idx="94">
                  <c:v>3350000</c:v>
                </c:pt>
                <c:pt idx="95">
                  <c:v>3410000</c:v>
                </c:pt>
                <c:pt idx="96">
                  <c:v>3460000</c:v>
                </c:pt>
                <c:pt idx="97">
                  <c:v>3520000</c:v>
                </c:pt>
                <c:pt idx="98">
                  <c:v>3580000</c:v>
                </c:pt>
                <c:pt idx="99">
                  <c:v>3600000</c:v>
                </c:pt>
                <c:pt idx="100">
                  <c:v>3630000</c:v>
                </c:pt>
                <c:pt idx="101">
                  <c:v>3670000</c:v>
                </c:pt>
                <c:pt idx="102">
                  <c:v>3710000</c:v>
                </c:pt>
                <c:pt idx="103">
                  <c:v>3780000</c:v>
                </c:pt>
                <c:pt idx="104">
                  <c:v>3820000</c:v>
                </c:pt>
                <c:pt idx="105">
                  <c:v>3820000</c:v>
                </c:pt>
                <c:pt idx="106">
                  <c:v>3840000</c:v>
                </c:pt>
                <c:pt idx="107">
                  <c:v>3840000</c:v>
                </c:pt>
                <c:pt idx="108">
                  <c:v>3840000</c:v>
                </c:pt>
                <c:pt idx="109">
                  <c:v>3880000</c:v>
                </c:pt>
                <c:pt idx="110">
                  <c:v>3930000</c:v>
                </c:pt>
                <c:pt idx="111">
                  <c:v>3930000</c:v>
                </c:pt>
                <c:pt idx="112">
                  <c:v>3950000</c:v>
                </c:pt>
                <c:pt idx="113">
                  <c:v>3950000</c:v>
                </c:pt>
                <c:pt idx="114">
                  <c:v>3990000</c:v>
                </c:pt>
                <c:pt idx="115">
                  <c:v>4030000</c:v>
                </c:pt>
                <c:pt idx="116">
                  <c:v>4070000</c:v>
                </c:pt>
                <c:pt idx="117">
                  <c:v>4120000</c:v>
                </c:pt>
                <c:pt idx="118">
                  <c:v>4180000</c:v>
                </c:pt>
                <c:pt idx="119">
                  <c:v>4260000</c:v>
                </c:pt>
                <c:pt idx="120">
                  <c:v>4300000</c:v>
                </c:pt>
                <c:pt idx="121">
                  <c:v>4300000</c:v>
                </c:pt>
                <c:pt idx="122">
                  <c:v>4330000</c:v>
                </c:pt>
                <c:pt idx="123">
                  <c:v>4350000</c:v>
                </c:pt>
                <c:pt idx="124">
                  <c:v>4380000</c:v>
                </c:pt>
                <c:pt idx="125">
                  <c:v>4410000</c:v>
                </c:pt>
                <c:pt idx="126">
                  <c:v>4460000</c:v>
                </c:pt>
                <c:pt idx="127">
                  <c:v>4480000</c:v>
                </c:pt>
                <c:pt idx="128">
                  <c:v>4500000</c:v>
                </c:pt>
                <c:pt idx="129">
                  <c:v>4540000</c:v>
                </c:pt>
                <c:pt idx="130">
                  <c:v>4560000</c:v>
                </c:pt>
                <c:pt idx="131">
                  <c:v>4600000</c:v>
                </c:pt>
                <c:pt idx="132">
                  <c:v>4650000</c:v>
                </c:pt>
                <c:pt idx="133">
                  <c:v>4710000</c:v>
                </c:pt>
                <c:pt idx="134">
                  <c:v>4750000</c:v>
                </c:pt>
                <c:pt idx="135">
                  <c:v>4800000</c:v>
                </c:pt>
                <c:pt idx="136">
                  <c:v>4830000</c:v>
                </c:pt>
                <c:pt idx="137">
                  <c:v>4850000</c:v>
                </c:pt>
                <c:pt idx="138">
                  <c:v>4870000</c:v>
                </c:pt>
                <c:pt idx="139">
                  <c:v>4900000</c:v>
                </c:pt>
                <c:pt idx="140">
                  <c:v>4940000</c:v>
                </c:pt>
                <c:pt idx="141">
                  <c:v>4970000</c:v>
                </c:pt>
                <c:pt idx="142">
                  <c:v>5030000</c:v>
                </c:pt>
                <c:pt idx="143">
                  <c:v>5050000</c:v>
                </c:pt>
                <c:pt idx="144">
                  <c:v>5100000</c:v>
                </c:pt>
                <c:pt idx="145">
                  <c:v>5140000</c:v>
                </c:pt>
                <c:pt idx="146">
                  <c:v>5190000</c:v>
                </c:pt>
                <c:pt idx="147">
                  <c:v>5210000</c:v>
                </c:pt>
                <c:pt idx="148">
                  <c:v>5210000</c:v>
                </c:pt>
                <c:pt idx="149">
                  <c:v>5230000</c:v>
                </c:pt>
                <c:pt idx="150">
                  <c:v>5230000</c:v>
                </c:pt>
                <c:pt idx="151">
                  <c:v>5250000</c:v>
                </c:pt>
                <c:pt idx="152">
                  <c:v>5280000</c:v>
                </c:pt>
                <c:pt idx="153">
                  <c:v>5320000</c:v>
                </c:pt>
                <c:pt idx="154">
                  <c:v>5320000</c:v>
                </c:pt>
                <c:pt idx="155">
                  <c:v>5320000</c:v>
                </c:pt>
                <c:pt idx="156">
                  <c:v>5370000</c:v>
                </c:pt>
                <c:pt idx="157">
                  <c:v>5370000</c:v>
                </c:pt>
                <c:pt idx="158">
                  <c:v>5390000</c:v>
                </c:pt>
                <c:pt idx="159">
                  <c:v>5390000</c:v>
                </c:pt>
                <c:pt idx="160">
                  <c:v>5390000</c:v>
                </c:pt>
                <c:pt idx="161">
                  <c:v>5430000</c:v>
                </c:pt>
                <c:pt idx="162">
                  <c:v>5430000</c:v>
                </c:pt>
                <c:pt idx="163">
                  <c:v>5450000</c:v>
                </c:pt>
                <c:pt idx="164">
                  <c:v>5490000</c:v>
                </c:pt>
                <c:pt idx="165">
                  <c:v>5510000</c:v>
                </c:pt>
                <c:pt idx="166">
                  <c:v>5560000</c:v>
                </c:pt>
                <c:pt idx="167">
                  <c:v>5560000</c:v>
                </c:pt>
                <c:pt idx="168">
                  <c:v>5610000</c:v>
                </c:pt>
                <c:pt idx="169">
                  <c:v>5630000</c:v>
                </c:pt>
                <c:pt idx="170">
                  <c:v>5650000</c:v>
                </c:pt>
                <c:pt idx="171">
                  <c:v>5670000</c:v>
                </c:pt>
                <c:pt idx="172">
                  <c:v>5670000</c:v>
                </c:pt>
                <c:pt idx="173">
                  <c:v>5670000</c:v>
                </c:pt>
                <c:pt idx="174">
                  <c:v>5700000</c:v>
                </c:pt>
                <c:pt idx="175">
                  <c:v>5730000</c:v>
                </c:pt>
                <c:pt idx="176">
                  <c:v>5760000</c:v>
                </c:pt>
                <c:pt idx="177">
                  <c:v>5800000</c:v>
                </c:pt>
                <c:pt idx="178">
                  <c:v>5840000</c:v>
                </c:pt>
                <c:pt idx="179">
                  <c:v>5860000</c:v>
                </c:pt>
                <c:pt idx="180">
                  <c:v>5900000</c:v>
                </c:pt>
                <c:pt idx="181">
                  <c:v>5950000</c:v>
                </c:pt>
                <c:pt idx="182">
                  <c:v>5990000</c:v>
                </c:pt>
                <c:pt idx="183">
                  <c:v>6020000</c:v>
                </c:pt>
                <c:pt idx="184">
                  <c:v>6070000</c:v>
                </c:pt>
                <c:pt idx="185">
                  <c:v>6100000</c:v>
                </c:pt>
                <c:pt idx="186">
                  <c:v>6170000</c:v>
                </c:pt>
                <c:pt idx="187">
                  <c:v>6230000</c:v>
                </c:pt>
                <c:pt idx="188">
                  <c:v>6280000</c:v>
                </c:pt>
                <c:pt idx="189">
                  <c:v>6320000</c:v>
                </c:pt>
                <c:pt idx="190">
                  <c:v>6340000</c:v>
                </c:pt>
                <c:pt idx="191">
                  <c:v>6370000</c:v>
                </c:pt>
                <c:pt idx="192">
                  <c:v>6390000</c:v>
                </c:pt>
                <c:pt idx="193">
                  <c:v>6450000</c:v>
                </c:pt>
                <c:pt idx="194">
                  <c:v>6450000</c:v>
                </c:pt>
                <c:pt idx="195">
                  <c:v>6450000</c:v>
                </c:pt>
                <c:pt idx="196">
                  <c:v>6480000</c:v>
                </c:pt>
                <c:pt idx="197">
                  <c:v>6500000</c:v>
                </c:pt>
                <c:pt idx="198">
                  <c:v>6520000</c:v>
                </c:pt>
                <c:pt idx="199">
                  <c:v>6570000</c:v>
                </c:pt>
                <c:pt idx="200">
                  <c:v>6610000</c:v>
                </c:pt>
                <c:pt idx="201">
                  <c:v>6630000</c:v>
                </c:pt>
                <c:pt idx="202">
                  <c:v>6650000</c:v>
                </c:pt>
                <c:pt idx="203">
                  <c:v>6680000</c:v>
                </c:pt>
                <c:pt idx="204">
                  <c:v>6700000</c:v>
                </c:pt>
                <c:pt idx="205">
                  <c:v>6720000</c:v>
                </c:pt>
                <c:pt idx="206">
                  <c:v>6740000</c:v>
                </c:pt>
                <c:pt idx="207">
                  <c:v>6780000</c:v>
                </c:pt>
                <c:pt idx="208">
                  <c:v>6810000</c:v>
                </c:pt>
                <c:pt idx="209">
                  <c:v>6850000</c:v>
                </c:pt>
                <c:pt idx="210">
                  <c:v>6900000</c:v>
                </c:pt>
                <c:pt idx="211">
                  <c:v>6940000</c:v>
                </c:pt>
                <c:pt idx="212">
                  <c:v>6990000</c:v>
                </c:pt>
                <c:pt idx="213">
                  <c:v>7090000</c:v>
                </c:pt>
                <c:pt idx="214">
                  <c:v>7180000</c:v>
                </c:pt>
                <c:pt idx="215">
                  <c:v>7200000</c:v>
                </c:pt>
                <c:pt idx="216">
                  <c:v>7240000</c:v>
                </c:pt>
                <c:pt idx="217">
                  <c:v>7270000</c:v>
                </c:pt>
                <c:pt idx="218">
                  <c:v>7300000</c:v>
                </c:pt>
                <c:pt idx="219">
                  <c:v>7340000</c:v>
                </c:pt>
                <c:pt idx="220">
                  <c:v>7410000</c:v>
                </c:pt>
                <c:pt idx="221">
                  <c:v>7450000</c:v>
                </c:pt>
                <c:pt idx="222">
                  <c:v>7490000</c:v>
                </c:pt>
                <c:pt idx="223">
                  <c:v>7520000</c:v>
                </c:pt>
                <c:pt idx="224">
                  <c:v>7540000</c:v>
                </c:pt>
                <c:pt idx="225">
                  <c:v>7580000</c:v>
                </c:pt>
                <c:pt idx="226">
                  <c:v>7630000</c:v>
                </c:pt>
                <c:pt idx="227">
                  <c:v>7680000</c:v>
                </c:pt>
                <c:pt idx="228">
                  <c:v>7700000</c:v>
                </c:pt>
                <c:pt idx="229">
                  <c:v>7750000</c:v>
                </c:pt>
                <c:pt idx="230">
                  <c:v>7820000</c:v>
                </c:pt>
                <c:pt idx="231">
                  <c:v>7840000</c:v>
                </c:pt>
                <c:pt idx="232">
                  <c:v>7870000</c:v>
                </c:pt>
                <c:pt idx="233">
                  <c:v>7920000</c:v>
                </c:pt>
                <c:pt idx="234">
                  <c:v>7990000</c:v>
                </c:pt>
                <c:pt idx="235">
                  <c:v>8050000</c:v>
                </c:pt>
                <c:pt idx="236">
                  <c:v>8120000</c:v>
                </c:pt>
                <c:pt idx="237">
                  <c:v>8150000</c:v>
                </c:pt>
                <c:pt idx="238">
                  <c:v>8170000</c:v>
                </c:pt>
                <c:pt idx="239">
                  <c:v>8230000</c:v>
                </c:pt>
                <c:pt idx="240">
                  <c:v>8300000</c:v>
                </c:pt>
                <c:pt idx="241">
                  <c:v>8360000</c:v>
                </c:pt>
                <c:pt idx="242">
                  <c:v>8410000</c:v>
                </c:pt>
                <c:pt idx="243">
                  <c:v>8440000</c:v>
                </c:pt>
                <c:pt idx="244">
                  <c:v>8480000</c:v>
                </c:pt>
                <c:pt idx="245">
                  <c:v>8540000</c:v>
                </c:pt>
                <c:pt idx="246">
                  <c:v>8580000</c:v>
                </c:pt>
                <c:pt idx="247">
                  <c:v>8610000</c:v>
                </c:pt>
                <c:pt idx="248">
                  <c:v>8650000</c:v>
                </c:pt>
                <c:pt idx="249">
                  <c:v>8690000</c:v>
                </c:pt>
                <c:pt idx="250">
                  <c:v>8740000</c:v>
                </c:pt>
                <c:pt idx="251">
                  <c:v>8740000</c:v>
                </c:pt>
                <c:pt idx="252">
                  <c:v>8780000</c:v>
                </c:pt>
                <c:pt idx="253">
                  <c:v>8820000</c:v>
                </c:pt>
                <c:pt idx="254">
                  <c:v>8890000</c:v>
                </c:pt>
                <c:pt idx="255">
                  <c:v>8920000</c:v>
                </c:pt>
                <c:pt idx="256">
                  <c:v>8920000</c:v>
                </c:pt>
                <c:pt idx="257">
                  <c:v>8970000</c:v>
                </c:pt>
                <c:pt idx="258">
                  <c:v>8970000</c:v>
                </c:pt>
                <c:pt idx="259">
                  <c:v>8990000</c:v>
                </c:pt>
                <c:pt idx="260">
                  <c:v>9040000</c:v>
                </c:pt>
                <c:pt idx="261">
                  <c:v>9070000</c:v>
                </c:pt>
                <c:pt idx="262">
                  <c:v>9120000</c:v>
                </c:pt>
                <c:pt idx="263">
                  <c:v>9120000</c:v>
                </c:pt>
                <c:pt idx="264">
                  <c:v>9160000</c:v>
                </c:pt>
                <c:pt idx="265">
                  <c:v>9230000</c:v>
                </c:pt>
                <c:pt idx="266">
                  <c:v>9250000</c:v>
                </c:pt>
                <c:pt idx="267">
                  <c:v>9270000</c:v>
                </c:pt>
                <c:pt idx="268">
                  <c:v>9300000</c:v>
                </c:pt>
                <c:pt idx="269">
                  <c:v>9320000</c:v>
                </c:pt>
                <c:pt idx="270">
                  <c:v>9320000</c:v>
                </c:pt>
                <c:pt idx="271">
                  <c:v>9340000</c:v>
                </c:pt>
                <c:pt idx="272">
                  <c:v>9380000</c:v>
                </c:pt>
                <c:pt idx="273">
                  <c:v>9380000</c:v>
                </c:pt>
                <c:pt idx="274">
                  <c:v>9400000</c:v>
                </c:pt>
                <c:pt idx="275">
                  <c:v>9450000</c:v>
                </c:pt>
                <c:pt idx="276">
                  <c:v>9510000</c:v>
                </c:pt>
                <c:pt idx="277">
                  <c:v>9570000</c:v>
                </c:pt>
                <c:pt idx="278">
                  <c:v>9570000</c:v>
                </c:pt>
                <c:pt idx="279">
                  <c:v>9630000</c:v>
                </c:pt>
                <c:pt idx="280">
                  <c:v>9670000</c:v>
                </c:pt>
                <c:pt idx="281">
                  <c:v>9730000</c:v>
                </c:pt>
                <c:pt idx="282">
                  <c:v>9760000</c:v>
                </c:pt>
                <c:pt idx="283">
                  <c:v>9830000</c:v>
                </c:pt>
                <c:pt idx="284">
                  <c:v>9870000</c:v>
                </c:pt>
                <c:pt idx="285">
                  <c:v>9920000</c:v>
                </c:pt>
                <c:pt idx="286">
                  <c:v>9960000</c:v>
                </c:pt>
                <c:pt idx="287">
                  <c:v>9990000</c:v>
                </c:pt>
                <c:pt idx="288">
                  <c:v>10050000</c:v>
                </c:pt>
                <c:pt idx="289">
                  <c:v>10100000</c:v>
                </c:pt>
                <c:pt idx="290">
                  <c:v>10160000</c:v>
                </c:pt>
                <c:pt idx="291">
                  <c:v>10190000</c:v>
                </c:pt>
                <c:pt idx="292">
                  <c:v>10210000</c:v>
                </c:pt>
                <c:pt idx="293">
                  <c:v>10260000</c:v>
                </c:pt>
                <c:pt idx="294">
                  <c:v>10320000</c:v>
                </c:pt>
                <c:pt idx="295">
                  <c:v>10410000</c:v>
                </c:pt>
                <c:pt idx="296">
                  <c:v>10460000</c:v>
                </c:pt>
                <c:pt idx="297">
                  <c:v>10520000</c:v>
                </c:pt>
                <c:pt idx="298">
                  <c:v>10590000</c:v>
                </c:pt>
                <c:pt idx="299">
                  <c:v>10590000</c:v>
                </c:pt>
                <c:pt idx="300">
                  <c:v>10640000</c:v>
                </c:pt>
                <c:pt idx="301">
                  <c:v>10660000</c:v>
                </c:pt>
                <c:pt idx="302">
                  <c:v>10680000</c:v>
                </c:pt>
                <c:pt idx="303">
                  <c:v>10700000</c:v>
                </c:pt>
                <c:pt idx="304">
                  <c:v>10750000</c:v>
                </c:pt>
                <c:pt idx="305">
                  <c:v>10800000</c:v>
                </c:pt>
                <c:pt idx="306">
                  <c:v>10820000</c:v>
                </c:pt>
                <c:pt idx="307">
                  <c:v>10870000</c:v>
                </c:pt>
                <c:pt idx="308">
                  <c:v>10930000</c:v>
                </c:pt>
                <c:pt idx="309">
                  <c:v>10930000</c:v>
                </c:pt>
                <c:pt idx="310">
                  <c:v>10970000</c:v>
                </c:pt>
                <c:pt idx="311">
                  <c:v>11000000</c:v>
                </c:pt>
                <c:pt idx="312">
                  <c:v>11020000</c:v>
                </c:pt>
                <c:pt idx="313">
                  <c:v>11060000</c:v>
                </c:pt>
                <c:pt idx="314">
                  <c:v>11080000</c:v>
                </c:pt>
                <c:pt idx="315">
                  <c:v>11080000</c:v>
                </c:pt>
                <c:pt idx="316">
                  <c:v>11080000</c:v>
                </c:pt>
                <c:pt idx="317">
                  <c:v>11120000</c:v>
                </c:pt>
                <c:pt idx="318">
                  <c:v>11160000</c:v>
                </c:pt>
                <c:pt idx="319">
                  <c:v>11180000</c:v>
                </c:pt>
                <c:pt idx="320">
                  <c:v>11240000</c:v>
                </c:pt>
                <c:pt idx="321">
                  <c:v>11270000</c:v>
                </c:pt>
                <c:pt idx="322">
                  <c:v>11310000</c:v>
                </c:pt>
                <c:pt idx="323">
                  <c:v>11350000</c:v>
                </c:pt>
                <c:pt idx="324">
                  <c:v>11390000</c:v>
                </c:pt>
                <c:pt idx="325">
                  <c:v>11430000</c:v>
                </c:pt>
                <c:pt idx="326">
                  <c:v>11490000</c:v>
                </c:pt>
                <c:pt idx="327">
                  <c:v>11530000</c:v>
                </c:pt>
                <c:pt idx="328">
                  <c:v>11590000</c:v>
                </c:pt>
                <c:pt idx="329">
                  <c:v>11630000</c:v>
                </c:pt>
                <c:pt idx="330">
                  <c:v>11670000</c:v>
                </c:pt>
                <c:pt idx="331">
                  <c:v>11740000</c:v>
                </c:pt>
                <c:pt idx="332">
                  <c:v>11740000</c:v>
                </c:pt>
                <c:pt idx="333">
                  <c:v>11810000</c:v>
                </c:pt>
                <c:pt idx="334">
                  <c:v>11890000</c:v>
                </c:pt>
                <c:pt idx="335">
                  <c:v>11950000</c:v>
                </c:pt>
                <c:pt idx="336">
                  <c:v>11990000</c:v>
                </c:pt>
                <c:pt idx="337">
                  <c:v>12010000</c:v>
                </c:pt>
                <c:pt idx="338">
                  <c:v>12050000</c:v>
                </c:pt>
                <c:pt idx="339">
                  <c:v>12120000</c:v>
                </c:pt>
                <c:pt idx="340">
                  <c:v>12160000</c:v>
                </c:pt>
                <c:pt idx="341">
                  <c:v>12230000</c:v>
                </c:pt>
                <c:pt idx="342">
                  <c:v>12270000</c:v>
                </c:pt>
                <c:pt idx="343">
                  <c:v>12270000</c:v>
                </c:pt>
                <c:pt idx="344">
                  <c:v>12320000</c:v>
                </c:pt>
                <c:pt idx="345">
                  <c:v>12350000</c:v>
                </c:pt>
                <c:pt idx="346">
                  <c:v>12350000</c:v>
                </c:pt>
                <c:pt idx="347">
                  <c:v>12390000</c:v>
                </c:pt>
                <c:pt idx="348">
                  <c:v>12410000</c:v>
                </c:pt>
                <c:pt idx="349">
                  <c:v>12450000</c:v>
                </c:pt>
                <c:pt idx="350">
                  <c:v>12450000</c:v>
                </c:pt>
                <c:pt idx="351">
                  <c:v>12480000</c:v>
                </c:pt>
                <c:pt idx="352">
                  <c:v>12540000</c:v>
                </c:pt>
                <c:pt idx="353">
                  <c:v>12540000</c:v>
                </c:pt>
                <c:pt idx="354">
                  <c:v>12570000</c:v>
                </c:pt>
                <c:pt idx="355">
                  <c:v>12570000</c:v>
                </c:pt>
                <c:pt idx="356">
                  <c:v>12590000</c:v>
                </c:pt>
                <c:pt idx="357">
                  <c:v>12640000</c:v>
                </c:pt>
                <c:pt idx="358">
                  <c:v>12700000</c:v>
                </c:pt>
                <c:pt idx="359">
                  <c:v>12740000</c:v>
                </c:pt>
                <c:pt idx="360">
                  <c:v>12740000</c:v>
                </c:pt>
                <c:pt idx="361">
                  <c:v>12740000</c:v>
                </c:pt>
                <c:pt idx="362">
                  <c:v>12760000</c:v>
                </c:pt>
                <c:pt idx="363">
                  <c:v>12780000</c:v>
                </c:pt>
                <c:pt idx="364">
                  <c:v>12810000</c:v>
                </c:pt>
                <c:pt idx="365">
                  <c:v>12850000</c:v>
                </c:pt>
                <c:pt idx="366">
                  <c:v>12890000</c:v>
                </c:pt>
                <c:pt idx="367">
                  <c:v>12910000</c:v>
                </c:pt>
                <c:pt idx="368">
                  <c:v>12910000</c:v>
                </c:pt>
                <c:pt idx="369">
                  <c:v>12910000</c:v>
                </c:pt>
                <c:pt idx="370">
                  <c:v>12930000</c:v>
                </c:pt>
                <c:pt idx="371">
                  <c:v>12960000</c:v>
                </c:pt>
                <c:pt idx="372">
                  <c:v>12980000</c:v>
                </c:pt>
                <c:pt idx="373">
                  <c:v>13000000</c:v>
                </c:pt>
                <c:pt idx="374">
                  <c:v>13030000</c:v>
                </c:pt>
                <c:pt idx="375">
                  <c:v>13070000</c:v>
                </c:pt>
                <c:pt idx="376">
                  <c:v>13130000</c:v>
                </c:pt>
                <c:pt idx="377">
                  <c:v>13200000</c:v>
                </c:pt>
                <c:pt idx="378">
                  <c:v>13240000</c:v>
                </c:pt>
                <c:pt idx="379">
                  <c:v>13300000</c:v>
                </c:pt>
                <c:pt idx="380">
                  <c:v>13300000</c:v>
                </c:pt>
                <c:pt idx="381">
                  <c:v>13320000</c:v>
                </c:pt>
                <c:pt idx="382">
                  <c:v>13360000</c:v>
                </c:pt>
                <c:pt idx="383">
                  <c:v>13420000</c:v>
                </c:pt>
                <c:pt idx="384">
                  <c:v>13480000</c:v>
                </c:pt>
                <c:pt idx="385">
                  <c:v>13550000</c:v>
                </c:pt>
                <c:pt idx="386">
                  <c:v>13620000</c:v>
                </c:pt>
                <c:pt idx="387">
                  <c:v>13720000</c:v>
                </c:pt>
                <c:pt idx="388">
                  <c:v>13770000</c:v>
                </c:pt>
                <c:pt idx="389">
                  <c:v>13790000</c:v>
                </c:pt>
                <c:pt idx="390">
                  <c:v>13830000</c:v>
                </c:pt>
                <c:pt idx="391">
                  <c:v>13830000</c:v>
                </c:pt>
                <c:pt idx="392">
                  <c:v>13850000</c:v>
                </c:pt>
                <c:pt idx="393">
                  <c:v>13880000</c:v>
                </c:pt>
                <c:pt idx="394">
                  <c:v>13880000</c:v>
                </c:pt>
                <c:pt idx="395">
                  <c:v>13900000</c:v>
                </c:pt>
                <c:pt idx="396">
                  <c:v>13900000</c:v>
                </c:pt>
                <c:pt idx="397">
                  <c:v>13920000</c:v>
                </c:pt>
                <c:pt idx="398">
                  <c:v>13940000</c:v>
                </c:pt>
                <c:pt idx="399">
                  <c:v>13960000</c:v>
                </c:pt>
                <c:pt idx="400">
                  <c:v>13980000</c:v>
                </c:pt>
                <c:pt idx="401">
                  <c:v>13980000</c:v>
                </c:pt>
                <c:pt idx="402">
                  <c:v>13980000</c:v>
                </c:pt>
                <c:pt idx="403">
                  <c:v>14040000</c:v>
                </c:pt>
                <c:pt idx="404">
                  <c:v>14080000</c:v>
                </c:pt>
                <c:pt idx="405">
                  <c:v>14080000</c:v>
                </c:pt>
                <c:pt idx="406">
                  <c:v>14080000</c:v>
                </c:pt>
                <c:pt idx="407">
                  <c:v>14120000</c:v>
                </c:pt>
                <c:pt idx="408">
                  <c:v>14170000</c:v>
                </c:pt>
                <c:pt idx="409">
                  <c:v>14190000</c:v>
                </c:pt>
                <c:pt idx="410">
                  <c:v>14230000</c:v>
                </c:pt>
                <c:pt idx="411">
                  <c:v>14230000</c:v>
                </c:pt>
                <c:pt idx="412">
                  <c:v>14230000</c:v>
                </c:pt>
                <c:pt idx="413">
                  <c:v>14260000</c:v>
                </c:pt>
                <c:pt idx="414">
                  <c:v>14310000</c:v>
                </c:pt>
                <c:pt idx="415">
                  <c:v>14350000</c:v>
                </c:pt>
                <c:pt idx="416">
                  <c:v>14400000</c:v>
                </c:pt>
                <c:pt idx="417">
                  <c:v>14420000</c:v>
                </c:pt>
                <c:pt idx="418">
                  <c:v>14460000</c:v>
                </c:pt>
                <c:pt idx="419">
                  <c:v>14480000</c:v>
                </c:pt>
                <c:pt idx="420">
                  <c:v>14510000</c:v>
                </c:pt>
                <c:pt idx="421">
                  <c:v>14560000</c:v>
                </c:pt>
                <c:pt idx="422">
                  <c:v>14560000</c:v>
                </c:pt>
                <c:pt idx="423">
                  <c:v>14600000</c:v>
                </c:pt>
                <c:pt idx="424">
                  <c:v>14630000</c:v>
                </c:pt>
                <c:pt idx="425">
                  <c:v>14650000</c:v>
                </c:pt>
                <c:pt idx="426">
                  <c:v>14670000</c:v>
                </c:pt>
                <c:pt idx="427">
                  <c:v>14740000</c:v>
                </c:pt>
                <c:pt idx="428">
                  <c:v>14760000</c:v>
                </c:pt>
                <c:pt idx="429">
                  <c:v>14790000</c:v>
                </c:pt>
                <c:pt idx="430">
                  <c:v>14820000</c:v>
                </c:pt>
                <c:pt idx="431">
                  <c:v>14820000</c:v>
                </c:pt>
                <c:pt idx="432">
                  <c:v>14840000</c:v>
                </c:pt>
                <c:pt idx="433">
                  <c:v>14910000</c:v>
                </c:pt>
                <c:pt idx="434">
                  <c:v>14950000</c:v>
                </c:pt>
                <c:pt idx="435">
                  <c:v>15020000</c:v>
                </c:pt>
                <c:pt idx="436">
                  <c:v>15040000</c:v>
                </c:pt>
                <c:pt idx="437">
                  <c:v>15080000</c:v>
                </c:pt>
                <c:pt idx="438">
                  <c:v>15120000</c:v>
                </c:pt>
                <c:pt idx="439">
                  <c:v>15160000</c:v>
                </c:pt>
                <c:pt idx="440">
                  <c:v>15200000</c:v>
                </c:pt>
                <c:pt idx="441">
                  <c:v>15200000</c:v>
                </c:pt>
                <c:pt idx="442">
                  <c:v>15220000</c:v>
                </c:pt>
                <c:pt idx="443">
                  <c:v>15240000</c:v>
                </c:pt>
                <c:pt idx="444">
                  <c:v>15280000</c:v>
                </c:pt>
                <c:pt idx="445">
                  <c:v>15310000</c:v>
                </c:pt>
                <c:pt idx="446">
                  <c:v>15350000</c:v>
                </c:pt>
                <c:pt idx="447">
                  <c:v>15370000</c:v>
                </c:pt>
                <c:pt idx="448">
                  <c:v>15430000</c:v>
                </c:pt>
                <c:pt idx="449">
                  <c:v>15450000</c:v>
                </c:pt>
                <c:pt idx="450">
                  <c:v>15500000</c:v>
                </c:pt>
                <c:pt idx="451">
                  <c:v>15500000</c:v>
                </c:pt>
                <c:pt idx="452">
                  <c:v>15540000</c:v>
                </c:pt>
                <c:pt idx="453">
                  <c:v>15560000</c:v>
                </c:pt>
                <c:pt idx="454">
                  <c:v>15620000</c:v>
                </c:pt>
                <c:pt idx="455">
                  <c:v>15620000</c:v>
                </c:pt>
                <c:pt idx="456">
                  <c:v>15650000</c:v>
                </c:pt>
                <c:pt idx="457">
                  <c:v>15670000</c:v>
                </c:pt>
                <c:pt idx="458">
                  <c:v>15690000</c:v>
                </c:pt>
                <c:pt idx="459">
                  <c:v>15690000</c:v>
                </c:pt>
                <c:pt idx="460">
                  <c:v>15710000</c:v>
                </c:pt>
                <c:pt idx="461">
                  <c:v>15760000</c:v>
                </c:pt>
                <c:pt idx="462">
                  <c:v>15790000</c:v>
                </c:pt>
                <c:pt idx="463">
                  <c:v>15840000</c:v>
                </c:pt>
                <c:pt idx="464">
                  <c:v>15860000</c:v>
                </c:pt>
                <c:pt idx="465">
                  <c:v>15910000</c:v>
                </c:pt>
                <c:pt idx="466">
                  <c:v>15970000</c:v>
                </c:pt>
                <c:pt idx="467">
                  <c:v>16010000</c:v>
                </c:pt>
                <c:pt idx="468">
                  <c:v>16040000</c:v>
                </c:pt>
                <c:pt idx="469">
                  <c:v>16110000</c:v>
                </c:pt>
                <c:pt idx="470">
                  <c:v>16140000</c:v>
                </c:pt>
                <c:pt idx="471">
                  <c:v>16170000</c:v>
                </c:pt>
                <c:pt idx="472">
                  <c:v>16220000</c:v>
                </c:pt>
                <c:pt idx="473">
                  <c:v>16290000</c:v>
                </c:pt>
                <c:pt idx="474">
                  <c:v>16350000</c:v>
                </c:pt>
                <c:pt idx="475">
                  <c:v>16410000</c:v>
                </c:pt>
                <c:pt idx="476">
                  <c:v>16450000</c:v>
                </c:pt>
                <c:pt idx="477">
                  <c:v>16480000</c:v>
                </c:pt>
                <c:pt idx="478">
                  <c:v>16500000</c:v>
                </c:pt>
                <c:pt idx="479">
                  <c:v>16500000</c:v>
                </c:pt>
                <c:pt idx="480">
                  <c:v>16530000</c:v>
                </c:pt>
                <c:pt idx="481">
                  <c:v>16550000</c:v>
                </c:pt>
                <c:pt idx="482">
                  <c:v>16590000</c:v>
                </c:pt>
                <c:pt idx="483">
                  <c:v>16610000</c:v>
                </c:pt>
                <c:pt idx="484">
                  <c:v>16610000</c:v>
                </c:pt>
                <c:pt idx="485">
                  <c:v>16650000</c:v>
                </c:pt>
                <c:pt idx="486">
                  <c:v>16710000</c:v>
                </c:pt>
                <c:pt idx="487">
                  <c:v>16710000</c:v>
                </c:pt>
                <c:pt idx="488">
                  <c:v>16740000</c:v>
                </c:pt>
                <c:pt idx="489">
                  <c:v>16740000</c:v>
                </c:pt>
                <c:pt idx="490">
                  <c:v>16740000</c:v>
                </c:pt>
                <c:pt idx="491">
                  <c:v>16740000</c:v>
                </c:pt>
                <c:pt idx="492">
                  <c:v>16770000</c:v>
                </c:pt>
                <c:pt idx="493">
                  <c:v>16810000</c:v>
                </c:pt>
                <c:pt idx="494">
                  <c:v>16850000</c:v>
                </c:pt>
                <c:pt idx="495">
                  <c:v>16890000</c:v>
                </c:pt>
                <c:pt idx="496">
                  <c:v>16910000</c:v>
                </c:pt>
                <c:pt idx="497">
                  <c:v>16930000</c:v>
                </c:pt>
                <c:pt idx="498">
                  <c:v>16970000</c:v>
                </c:pt>
                <c:pt idx="499">
                  <c:v>17000000</c:v>
                </c:pt>
                <c:pt idx="500">
                  <c:v>17030000</c:v>
                </c:pt>
                <c:pt idx="501">
                  <c:v>17050000</c:v>
                </c:pt>
                <c:pt idx="502">
                  <c:v>17100000</c:v>
                </c:pt>
                <c:pt idx="503">
                  <c:v>17120000</c:v>
                </c:pt>
                <c:pt idx="504">
                  <c:v>17170000</c:v>
                </c:pt>
                <c:pt idx="505">
                  <c:v>17170000</c:v>
                </c:pt>
                <c:pt idx="506">
                  <c:v>17220000</c:v>
                </c:pt>
                <c:pt idx="507">
                  <c:v>17280000</c:v>
                </c:pt>
                <c:pt idx="508">
                  <c:v>17350000</c:v>
                </c:pt>
                <c:pt idx="509">
                  <c:v>17420000</c:v>
                </c:pt>
                <c:pt idx="510">
                  <c:v>17470000</c:v>
                </c:pt>
                <c:pt idx="511">
                  <c:v>17510000</c:v>
                </c:pt>
                <c:pt idx="512">
                  <c:v>17530000</c:v>
                </c:pt>
                <c:pt idx="513">
                  <c:v>17560000</c:v>
                </c:pt>
                <c:pt idx="514">
                  <c:v>17580000</c:v>
                </c:pt>
                <c:pt idx="515">
                  <c:v>17600000</c:v>
                </c:pt>
                <c:pt idx="516">
                  <c:v>17630000</c:v>
                </c:pt>
                <c:pt idx="517">
                  <c:v>17680000</c:v>
                </c:pt>
                <c:pt idx="518">
                  <c:v>17740000</c:v>
                </c:pt>
                <c:pt idx="519">
                  <c:v>17800000</c:v>
                </c:pt>
                <c:pt idx="520">
                  <c:v>17870000</c:v>
                </c:pt>
                <c:pt idx="521">
                  <c:v>17900000</c:v>
                </c:pt>
                <c:pt idx="522">
                  <c:v>17950000</c:v>
                </c:pt>
                <c:pt idx="523">
                  <c:v>18000000</c:v>
                </c:pt>
                <c:pt idx="524">
                  <c:v>18000000</c:v>
                </c:pt>
                <c:pt idx="525">
                  <c:v>18050000</c:v>
                </c:pt>
                <c:pt idx="526">
                  <c:v>18100000</c:v>
                </c:pt>
                <c:pt idx="527">
                  <c:v>18150000</c:v>
                </c:pt>
                <c:pt idx="528">
                  <c:v>18170000</c:v>
                </c:pt>
                <c:pt idx="529">
                  <c:v>18220000</c:v>
                </c:pt>
                <c:pt idx="530">
                  <c:v>18270000</c:v>
                </c:pt>
                <c:pt idx="531">
                  <c:v>18310000</c:v>
                </c:pt>
                <c:pt idx="532">
                  <c:v>18370000</c:v>
                </c:pt>
                <c:pt idx="533">
                  <c:v>18430000</c:v>
                </c:pt>
                <c:pt idx="534">
                  <c:v>18460000</c:v>
                </c:pt>
                <c:pt idx="535">
                  <c:v>18510000</c:v>
                </c:pt>
                <c:pt idx="536">
                  <c:v>18550000</c:v>
                </c:pt>
                <c:pt idx="537">
                  <c:v>18550000</c:v>
                </c:pt>
                <c:pt idx="538">
                  <c:v>18570000</c:v>
                </c:pt>
                <c:pt idx="539">
                  <c:v>18610000</c:v>
                </c:pt>
                <c:pt idx="540">
                  <c:v>18660000</c:v>
                </c:pt>
                <c:pt idx="541">
                  <c:v>18720000</c:v>
                </c:pt>
                <c:pt idx="542">
                  <c:v>18720000</c:v>
                </c:pt>
                <c:pt idx="543">
                  <c:v>18760000</c:v>
                </c:pt>
                <c:pt idx="544">
                  <c:v>18760000</c:v>
                </c:pt>
                <c:pt idx="545">
                  <c:v>18780000</c:v>
                </c:pt>
                <c:pt idx="546">
                  <c:v>18800000</c:v>
                </c:pt>
                <c:pt idx="547">
                  <c:v>18820000</c:v>
                </c:pt>
                <c:pt idx="548">
                  <c:v>18840000</c:v>
                </c:pt>
                <c:pt idx="549">
                  <c:v>18860000</c:v>
                </c:pt>
                <c:pt idx="550">
                  <c:v>18880000</c:v>
                </c:pt>
                <c:pt idx="551">
                  <c:v>18900000</c:v>
                </c:pt>
                <c:pt idx="552">
                  <c:v>18950000</c:v>
                </c:pt>
                <c:pt idx="553">
                  <c:v>18990000</c:v>
                </c:pt>
                <c:pt idx="554">
                  <c:v>19040000</c:v>
                </c:pt>
                <c:pt idx="555">
                  <c:v>19100000</c:v>
                </c:pt>
                <c:pt idx="556">
                  <c:v>19120000</c:v>
                </c:pt>
                <c:pt idx="557">
                  <c:v>19150000</c:v>
                </c:pt>
                <c:pt idx="558">
                  <c:v>19200000</c:v>
                </c:pt>
                <c:pt idx="559">
                  <c:v>19240000</c:v>
                </c:pt>
                <c:pt idx="560">
                  <c:v>19260000</c:v>
                </c:pt>
                <c:pt idx="561">
                  <c:v>19290000</c:v>
                </c:pt>
                <c:pt idx="562">
                  <c:v>19330000</c:v>
                </c:pt>
                <c:pt idx="563">
                  <c:v>19360000</c:v>
                </c:pt>
                <c:pt idx="564">
                  <c:v>19400000</c:v>
                </c:pt>
                <c:pt idx="565">
                  <c:v>19440000</c:v>
                </c:pt>
                <c:pt idx="566">
                  <c:v>19500000</c:v>
                </c:pt>
                <c:pt idx="567">
                  <c:v>19560000</c:v>
                </c:pt>
                <c:pt idx="568">
                  <c:v>19590000</c:v>
                </c:pt>
                <c:pt idx="569">
                  <c:v>19670000</c:v>
                </c:pt>
                <c:pt idx="570">
                  <c:v>19710000</c:v>
                </c:pt>
                <c:pt idx="571">
                  <c:v>19750000</c:v>
                </c:pt>
                <c:pt idx="572">
                  <c:v>19820000</c:v>
                </c:pt>
                <c:pt idx="573">
                  <c:v>19880000</c:v>
                </c:pt>
                <c:pt idx="574">
                  <c:v>19940000</c:v>
                </c:pt>
                <c:pt idx="575">
                  <c:v>20010000</c:v>
                </c:pt>
                <c:pt idx="576">
                  <c:v>20060000</c:v>
                </c:pt>
                <c:pt idx="577">
                  <c:v>20060000</c:v>
                </c:pt>
                <c:pt idx="578">
                  <c:v>20140000</c:v>
                </c:pt>
                <c:pt idx="579">
                  <c:v>20160000</c:v>
                </c:pt>
                <c:pt idx="580">
                  <c:v>20200000</c:v>
                </c:pt>
                <c:pt idx="581">
                  <c:v>20250000</c:v>
                </c:pt>
                <c:pt idx="582">
                  <c:v>20270000</c:v>
                </c:pt>
                <c:pt idx="583">
                  <c:v>20320000</c:v>
                </c:pt>
                <c:pt idx="584">
                  <c:v>20350000</c:v>
                </c:pt>
                <c:pt idx="585">
                  <c:v>20410000</c:v>
                </c:pt>
                <c:pt idx="586">
                  <c:v>20450000</c:v>
                </c:pt>
                <c:pt idx="587">
                  <c:v>20500000</c:v>
                </c:pt>
                <c:pt idx="588">
                  <c:v>20540000</c:v>
                </c:pt>
                <c:pt idx="589">
                  <c:v>20560000</c:v>
                </c:pt>
                <c:pt idx="590">
                  <c:v>20590000</c:v>
                </c:pt>
                <c:pt idx="591">
                  <c:v>20610000</c:v>
                </c:pt>
                <c:pt idx="592">
                  <c:v>20660000</c:v>
                </c:pt>
                <c:pt idx="593">
                  <c:v>20680000</c:v>
                </c:pt>
                <c:pt idx="594">
                  <c:v>20710000</c:v>
                </c:pt>
                <c:pt idx="595">
                  <c:v>20790000</c:v>
                </c:pt>
                <c:pt idx="596">
                  <c:v>20850000</c:v>
                </c:pt>
                <c:pt idx="597">
                  <c:v>20940000</c:v>
                </c:pt>
                <c:pt idx="598">
                  <c:v>20980000</c:v>
                </c:pt>
                <c:pt idx="599">
                  <c:v>21030000</c:v>
                </c:pt>
                <c:pt idx="600">
                  <c:v>21090000</c:v>
                </c:pt>
                <c:pt idx="601">
                  <c:v>21120000</c:v>
                </c:pt>
                <c:pt idx="602">
                  <c:v>21170000</c:v>
                </c:pt>
                <c:pt idx="603">
                  <c:v>21210000</c:v>
                </c:pt>
                <c:pt idx="604">
                  <c:v>21240000</c:v>
                </c:pt>
                <c:pt idx="605">
                  <c:v>21300000</c:v>
                </c:pt>
                <c:pt idx="606">
                  <c:v>21370000</c:v>
                </c:pt>
                <c:pt idx="607">
                  <c:v>21450000</c:v>
                </c:pt>
                <c:pt idx="608">
                  <c:v>21490000</c:v>
                </c:pt>
                <c:pt idx="609">
                  <c:v>21490000</c:v>
                </c:pt>
                <c:pt idx="610">
                  <c:v>21490000</c:v>
                </c:pt>
                <c:pt idx="611">
                  <c:v>21490000</c:v>
                </c:pt>
                <c:pt idx="612">
                  <c:v>21510000</c:v>
                </c:pt>
                <c:pt idx="613">
                  <c:v>21530000</c:v>
                </c:pt>
                <c:pt idx="614">
                  <c:v>21570000</c:v>
                </c:pt>
                <c:pt idx="615">
                  <c:v>21600000</c:v>
                </c:pt>
                <c:pt idx="616">
                  <c:v>21630000</c:v>
                </c:pt>
                <c:pt idx="617">
                  <c:v>21670000</c:v>
                </c:pt>
                <c:pt idx="618">
                  <c:v>21740000</c:v>
                </c:pt>
                <c:pt idx="619">
                  <c:v>21760000</c:v>
                </c:pt>
                <c:pt idx="620">
                  <c:v>21790000</c:v>
                </c:pt>
                <c:pt idx="621">
                  <c:v>21790000</c:v>
                </c:pt>
                <c:pt idx="622">
                  <c:v>21850000</c:v>
                </c:pt>
                <c:pt idx="623">
                  <c:v>21920000</c:v>
                </c:pt>
                <c:pt idx="624">
                  <c:v>22000000</c:v>
                </c:pt>
                <c:pt idx="625">
                  <c:v>22060000</c:v>
                </c:pt>
                <c:pt idx="626">
                  <c:v>22060000</c:v>
                </c:pt>
                <c:pt idx="627">
                  <c:v>22080000</c:v>
                </c:pt>
                <c:pt idx="628">
                  <c:v>22100000</c:v>
                </c:pt>
                <c:pt idx="629">
                  <c:v>22130000</c:v>
                </c:pt>
                <c:pt idx="630">
                  <c:v>22150000</c:v>
                </c:pt>
                <c:pt idx="631">
                  <c:v>22150000</c:v>
                </c:pt>
                <c:pt idx="632">
                  <c:v>22170000</c:v>
                </c:pt>
                <c:pt idx="633">
                  <c:v>22170000</c:v>
                </c:pt>
                <c:pt idx="634">
                  <c:v>22210000</c:v>
                </c:pt>
                <c:pt idx="635">
                  <c:v>22210000</c:v>
                </c:pt>
                <c:pt idx="636">
                  <c:v>22250000</c:v>
                </c:pt>
                <c:pt idx="637">
                  <c:v>22300000</c:v>
                </c:pt>
                <c:pt idx="638">
                  <c:v>22300000</c:v>
                </c:pt>
                <c:pt idx="639">
                  <c:v>22360000</c:v>
                </c:pt>
                <c:pt idx="640">
                  <c:v>22400000</c:v>
                </c:pt>
                <c:pt idx="641">
                  <c:v>22440000</c:v>
                </c:pt>
                <c:pt idx="642">
                  <c:v>22460000</c:v>
                </c:pt>
                <c:pt idx="643">
                  <c:v>22510000</c:v>
                </c:pt>
                <c:pt idx="644">
                  <c:v>22580000</c:v>
                </c:pt>
                <c:pt idx="645">
                  <c:v>22610000</c:v>
                </c:pt>
                <c:pt idx="646">
                  <c:v>22650000</c:v>
                </c:pt>
                <c:pt idx="647">
                  <c:v>22670000</c:v>
                </c:pt>
                <c:pt idx="648">
                  <c:v>22670000</c:v>
                </c:pt>
                <c:pt idx="649">
                  <c:v>22690000</c:v>
                </c:pt>
                <c:pt idx="650">
                  <c:v>22690000</c:v>
                </c:pt>
                <c:pt idx="651">
                  <c:v>22710000</c:v>
                </c:pt>
                <c:pt idx="652">
                  <c:v>22750000</c:v>
                </c:pt>
                <c:pt idx="653">
                  <c:v>22790000</c:v>
                </c:pt>
                <c:pt idx="654">
                  <c:v>22830000</c:v>
                </c:pt>
                <c:pt idx="655">
                  <c:v>22830000</c:v>
                </c:pt>
                <c:pt idx="656">
                  <c:v>22880000</c:v>
                </c:pt>
                <c:pt idx="657">
                  <c:v>22900000</c:v>
                </c:pt>
                <c:pt idx="658">
                  <c:v>22900000</c:v>
                </c:pt>
                <c:pt idx="659">
                  <c:v>22960000</c:v>
                </c:pt>
                <c:pt idx="660">
                  <c:v>22980000</c:v>
                </c:pt>
                <c:pt idx="661">
                  <c:v>22980000</c:v>
                </c:pt>
                <c:pt idx="662">
                  <c:v>23000000</c:v>
                </c:pt>
                <c:pt idx="663">
                  <c:v>23030000</c:v>
                </c:pt>
                <c:pt idx="664">
                  <c:v>23070000</c:v>
                </c:pt>
                <c:pt idx="665">
                  <c:v>23100000</c:v>
                </c:pt>
                <c:pt idx="666">
                  <c:v>23120000</c:v>
                </c:pt>
                <c:pt idx="667">
                  <c:v>23150000</c:v>
                </c:pt>
                <c:pt idx="668">
                  <c:v>23190000</c:v>
                </c:pt>
                <c:pt idx="669">
                  <c:v>23250000</c:v>
                </c:pt>
                <c:pt idx="670">
                  <c:v>23250000</c:v>
                </c:pt>
                <c:pt idx="671">
                  <c:v>23300000</c:v>
                </c:pt>
                <c:pt idx="672">
                  <c:v>23320000</c:v>
                </c:pt>
                <c:pt idx="673">
                  <c:v>23370000</c:v>
                </c:pt>
                <c:pt idx="674">
                  <c:v>23370000</c:v>
                </c:pt>
                <c:pt idx="675">
                  <c:v>23400000</c:v>
                </c:pt>
                <c:pt idx="676">
                  <c:v>23400000</c:v>
                </c:pt>
                <c:pt idx="677">
                  <c:v>23450000</c:v>
                </c:pt>
                <c:pt idx="678">
                  <c:v>23500000</c:v>
                </c:pt>
                <c:pt idx="679">
                  <c:v>23540000</c:v>
                </c:pt>
                <c:pt idx="680">
                  <c:v>23600000</c:v>
                </c:pt>
                <c:pt idx="681">
                  <c:v>23690000</c:v>
                </c:pt>
                <c:pt idx="682">
                  <c:v>23730000</c:v>
                </c:pt>
                <c:pt idx="683">
                  <c:v>23780000</c:v>
                </c:pt>
                <c:pt idx="684">
                  <c:v>23840000</c:v>
                </c:pt>
                <c:pt idx="685">
                  <c:v>23890000</c:v>
                </c:pt>
                <c:pt idx="686">
                  <c:v>23930000</c:v>
                </c:pt>
                <c:pt idx="687">
                  <c:v>23970000</c:v>
                </c:pt>
                <c:pt idx="688">
                  <c:v>23970000</c:v>
                </c:pt>
                <c:pt idx="689">
                  <c:v>23990000</c:v>
                </c:pt>
                <c:pt idx="690">
                  <c:v>24030000</c:v>
                </c:pt>
                <c:pt idx="691">
                  <c:v>24060000</c:v>
                </c:pt>
                <c:pt idx="692">
                  <c:v>24080000</c:v>
                </c:pt>
                <c:pt idx="693">
                  <c:v>24120000</c:v>
                </c:pt>
                <c:pt idx="694">
                  <c:v>24140000</c:v>
                </c:pt>
                <c:pt idx="695">
                  <c:v>24160000</c:v>
                </c:pt>
                <c:pt idx="696">
                  <c:v>24180000</c:v>
                </c:pt>
                <c:pt idx="697">
                  <c:v>24200000</c:v>
                </c:pt>
                <c:pt idx="698">
                  <c:v>24230000</c:v>
                </c:pt>
                <c:pt idx="699">
                  <c:v>24250000</c:v>
                </c:pt>
                <c:pt idx="700">
                  <c:v>24270000</c:v>
                </c:pt>
                <c:pt idx="701">
                  <c:v>24290000</c:v>
                </c:pt>
                <c:pt idx="702">
                  <c:v>24290000</c:v>
                </c:pt>
                <c:pt idx="703">
                  <c:v>24290000</c:v>
                </c:pt>
                <c:pt idx="704">
                  <c:v>24290000</c:v>
                </c:pt>
                <c:pt idx="705">
                  <c:v>24310000</c:v>
                </c:pt>
                <c:pt idx="706">
                  <c:v>24310000</c:v>
                </c:pt>
                <c:pt idx="707">
                  <c:v>24350000</c:v>
                </c:pt>
                <c:pt idx="708">
                  <c:v>24350000</c:v>
                </c:pt>
                <c:pt idx="709">
                  <c:v>24390000</c:v>
                </c:pt>
                <c:pt idx="710">
                  <c:v>24410000</c:v>
                </c:pt>
                <c:pt idx="711">
                  <c:v>24450000</c:v>
                </c:pt>
                <c:pt idx="712">
                  <c:v>24480000</c:v>
                </c:pt>
                <c:pt idx="713">
                  <c:v>24480000</c:v>
                </c:pt>
                <c:pt idx="714">
                  <c:v>24500000</c:v>
                </c:pt>
                <c:pt idx="715">
                  <c:v>24500000</c:v>
                </c:pt>
                <c:pt idx="716">
                  <c:v>24520000</c:v>
                </c:pt>
                <c:pt idx="717">
                  <c:v>24540000</c:v>
                </c:pt>
                <c:pt idx="718">
                  <c:v>24560000</c:v>
                </c:pt>
                <c:pt idx="719">
                  <c:v>24580000</c:v>
                </c:pt>
                <c:pt idx="720">
                  <c:v>24600000</c:v>
                </c:pt>
                <c:pt idx="721">
                  <c:v>24650000</c:v>
                </c:pt>
                <c:pt idx="722">
                  <c:v>24670000</c:v>
                </c:pt>
                <c:pt idx="723">
                  <c:v>24690000</c:v>
                </c:pt>
                <c:pt idx="724">
                  <c:v>24710000</c:v>
                </c:pt>
                <c:pt idx="725">
                  <c:v>24730000</c:v>
                </c:pt>
                <c:pt idx="726">
                  <c:v>24750000</c:v>
                </c:pt>
                <c:pt idx="727">
                  <c:v>24770000</c:v>
                </c:pt>
                <c:pt idx="728">
                  <c:v>24790000</c:v>
                </c:pt>
                <c:pt idx="729">
                  <c:v>24790000</c:v>
                </c:pt>
                <c:pt idx="730">
                  <c:v>24810000</c:v>
                </c:pt>
                <c:pt idx="731">
                  <c:v>24840000</c:v>
                </c:pt>
                <c:pt idx="732">
                  <c:v>24870000</c:v>
                </c:pt>
                <c:pt idx="733">
                  <c:v>24890000</c:v>
                </c:pt>
                <c:pt idx="734">
                  <c:v>24950000</c:v>
                </c:pt>
                <c:pt idx="735">
                  <c:v>24970000</c:v>
                </c:pt>
                <c:pt idx="736">
                  <c:v>24970000</c:v>
                </c:pt>
                <c:pt idx="737">
                  <c:v>24990000</c:v>
                </c:pt>
                <c:pt idx="738">
                  <c:v>25010000</c:v>
                </c:pt>
                <c:pt idx="739">
                  <c:v>25050000</c:v>
                </c:pt>
                <c:pt idx="740">
                  <c:v>25070000</c:v>
                </c:pt>
                <c:pt idx="741">
                  <c:v>25070000</c:v>
                </c:pt>
                <c:pt idx="742">
                  <c:v>25090000</c:v>
                </c:pt>
                <c:pt idx="743">
                  <c:v>25090000</c:v>
                </c:pt>
                <c:pt idx="744">
                  <c:v>25140000</c:v>
                </c:pt>
                <c:pt idx="745">
                  <c:v>25160000</c:v>
                </c:pt>
                <c:pt idx="746">
                  <c:v>25180000</c:v>
                </c:pt>
                <c:pt idx="747">
                  <c:v>25200000</c:v>
                </c:pt>
                <c:pt idx="748">
                  <c:v>25250000</c:v>
                </c:pt>
                <c:pt idx="749">
                  <c:v>25270000</c:v>
                </c:pt>
                <c:pt idx="750">
                  <c:v>25290000</c:v>
                </c:pt>
                <c:pt idx="751">
                  <c:v>25320000</c:v>
                </c:pt>
                <c:pt idx="752">
                  <c:v>25370000</c:v>
                </c:pt>
                <c:pt idx="753">
                  <c:v>25440000</c:v>
                </c:pt>
                <c:pt idx="754">
                  <c:v>25490000</c:v>
                </c:pt>
                <c:pt idx="755">
                  <c:v>25510000</c:v>
                </c:pt>
                <c:pt idx="756">
                  <c:v>25560000</c:v>
                </c:pt>
                <c:pt idx="757">
                  <c:v>25580000</c:v>
                </c:pt>
                <c:pt idx="758">
                  <c:v>25630000</c:v>
                </c:pt>
                <c:pt idx="759">
                  <c:v>25630000</c:v>
                </c:pt>
                <c:pt idx="760">
                  <c:v>25630000</c:v>
                </c:pt>
                <c:pt idx="761">
                  <c:v>25660000</c:v>
                </c:pt>
                <c:pt idx="762">
                  <c:v>25680000</c:v>
                </c:pt>
                <c:pt idx="763">
                  <c:v>25720000</c:v>
                </c:pt>
                <c:pt idx="764">
                  <c:v>25750000</c:v>
                </c:pt>
                <c:pt idx="765">
                  <c:v>25750000</c:v>
                </c:pt>
                <c:pt idx="766">
                  <c:v>25750000</c:v>
                </c:pt>
                <c:pt idx="767">
                  <c:v>25790000</c:v>
                </c:pt>
                <c:pt idx="768">
                  <c:v>25810000</c:v>
                </c:pt>
                <c:pt idx="769">
                  <c:v>25840000</c:v>
                </c:pt>
                <c:pt idx="770">
                  <c:v>25880000</c:v>
                </c:pt>
                <c:pt idx="771">
                  <c:v>25880000</c:v>
                </c:pt>
                <c:pt idx="772">
                  <c:v>25920000</c:v>
                </c:pt>
                <c:pt idx="773">
                  <c:v>25940000</c:v>
                </c:pt>
                <c:pt idx="774">
                  <c:v>25940000</c:v>
                </c:pt>
                <c:pt idx="775">
                  <c:v>25960000</c:v>
                </c:pt>
                <c:pt idx="776">
                  <c:v>25960000</c:v>
                </c:pt>
                <c:pt idx="777">
                  <c:v>25960000</c:v>
                </c:pt>
                <c:pt idx="778">
                  <c:v>25960000</c:v>
                </c:pt>
                <c:pt idx="779">
                  <c:v>26010000</c:v>
                </c:pt>
                <c:pt idx="780">
                  <c:v>26050000</c:v>
                </c:pt>
                <c:pt idx="781">
                  <c:v>26050000</c:v>
                </c:pt>
                <c:pt idx="782">
                  <c:v>26070000</c:v>
                </c:pt>
                <c:pt idx="783">
                  <c:v>26090000</c:v>
                </c:pt>
                <c:pt idx="784">
                  <c:v>26110000</c:v>
                </c:pt>
                <c:pt idx="785">
                  <c:v>26110000</c:v>
                </c:pt>
                <c:pt idx="786">
                  <c:v>26130000</c:v>
                </c:pt>
                <c:pt idx="787">
                  <c:v>26130000</c:v>
                </c:pt>
                <c:pt idx="788">
                  <c:v>26130000</c:v>
                </c:pt>
                <c:pt idx="789">
                  <c:v>26130000</c:v>
                </c:pt>
                <c:pt idx="790">
                  <c:v>26130000</c:v>
                </c:pt>
                <c:pt idx="791">
                  <c:v>26170000</c:v>
                </c:pt>
                <c:pt idx="792">
                  <c:v>26210000</c:v>
                </c:pt>
                <c:pt idx="793">
                  <c:v>26250000</c:v>
                </c:pt>
                <c:pt idx="794">
                  <c:v>26290000</c:v>
                </c:pt>
                <c:pt idx="795">
                  <c:v>26330000</c:v>
                </c:pt>
                <c:pt idx="796">
                  <c:v>26380000</c:v>
                </c:pt>
                <c:pt idx="797">
                  <c:v>26410000</c:v>
                </c:pt>
                <c:pt idx="798">
                  <c:v>26470000</c:v>
                </c:pt>
                <c:pt idx="799">
                  <c:v>26500000</c:v>
                </c:pt>
                <c:pt idx="800">
                  <c:v>26550000</c:v>
                </c:pt>
                <c:pt idx="801">
                  <c:v>26570000</c:v>
                </c:pt>
                <c:pt idx="802">
                  <c:v>26620000</c:v>
                </c:pt>
                <c:pt idx="803">
                  <c:v>26620000</c:v>
                </c:pt>
                <c:pt idx="804">
                  <c:v>26640000</c:v>
                </c:pt>
                <c:pt idx="805">
                  <c:v>26660000</c:v>
                </c:pt>
                <c:pt idx="806">
                  <c:v>26680000</c:v>
                </c:pt>
                <c:pt idx="807">
                  <c:v>26700000</c:v>
                </c:pt>
                <c:pt idx="808">
                  <c:v>26730000</c:v>
                </c:pt>
                <c:pt idx="809">
                  <c:v>26810000</c:v>
                </c:pt>
                <c:pt idx="810">
                  <c:v>26850000</c:v>
                </c:pt>
                <c:pt idx="811">
                  <c:v>26850000</c:v>
                </c:pt>
                <c:pt idx="812">
                  <c:v>26890000</c:v>
                </c:pt>
                <c:pt idx="813">
                  <c:v>26890000</c:v>
                </c:pt>
                <c:pt idx="814">
                  <c:v>26920000</c:v>
                </c:pt>
                <c:pt idx="815">
                  <c:v>26950000</c:v>
                </c:pt>
                <c:pt idx="816">
                  <c:v>27000000</c:v>
                </c:pt>
                <c:pt idx="817">
                  <c:v>27030000</c:v>
                </c:pt>
                <c:pt idx="818">
                  <c:v>27050000</c:v>
                </c:pt>
                <c:pt idx="819">
                  <c:v>27090000</c:v>
                </c:pt>
                <c:pt idx="820">
                  <c:v>27160000</c:v>
                </c:pt>
                <c:pt idx="821">
                  <c:v>27200000</c:v>
                </c:pt>
                <c:pt idx="822">
                  <c:v>27240000</c:v>
                </c:pt>
                <c:pt idx="823">
                  <c:v>27280000</c:v>
                </c:pt>
                <c:pt idx="824">
                  <c:v>27330000</c:v>
                </c:pt>
                <c:pt idx="825">
                  <c:v>27350000</c:v>
                </c:pt>
                <c:pt idx="826">
                  <c:v>27390000</c:v>
                </c:pt>
                <c:pt idx="827">
                  <c:v>27440000</c:v>
                </c:pt>
                <c:pt idx="828">
                  <c:v>27460000</c:v>
                </c:pt>
                <c:pt idx="829">
                  <c:v>27480000</c:v>
                </c:pt>
                <c:pt idx="830">
                  <c:v>27540000</c:v>
                </c:pt>
                <c:pt idx="831">
                  <c:v>27570000</c:v>
                </c:pt>
                <c:pt idx="832">
                  <c:v>27610000</c:v>
                </c:pt>
                <c:pt idx="833">
                  <c:v>27640000</c:v>
                </c:pt>
                <c:pt idx="834">
                  <c:v>27700000</c:v>
                </c:pt>
                <c:pt idx="835">
                  <c:v>27760000</c:v>
                </c:pt>
                <c:pt idx="836">
                  <c:v>27840000</c:v>
                </c:pt>
                <c:pt idx="837">
                  <c:v>27900000</c:v>
                </c:pt>
                <c:pt idx="838">
                  <c:v>27970000</c:v>
                </c:pt>
                <c:pt idx="839">
                  <c:v>28010000</c:v>
                </c:pt>
                <c:pt idx="840">
                  <c:v>28010000</c:v>
                </c:pt>
                <c:pt idx="841">
                  <c:v>28030000</c:v>
                </c:pt>
                <c:pt idx="842">
                  <c:v>28050000</c:v>
                </c:pt>
                <c:pt idx="843">
                  <c:v>28090000</c:v>
                </c:pt>
                <c:pt idx="844">
                  <c:v>28120000</c:v>
                </c:pt>
                <c:pt idx="845">
                  <c:v>28150000</c:v>
                </c:pt>
                <c:pt idx="846">
                  <c:v>28210000</c:v>
                </c:pt>
                <c:pt idx="847">
                  <c:v>28230000</c:v>
                </c:pt>
                <c:pt idx="848">
                  <c:v>28230000</c:v>
                </c:pt>
                <c:pt idx="849">
                  <c:v>28270000</c:v>
                </c:pt>
                <c:pt idx="850">
                  <c:v>28310000</c:v>
                </c:pt>
                <c:pt idx="851">
                  <c:v>28350000</c:v>
                </c:pt>
                <c:pt idx="852">
                  <c:v>28400000</c:v>
                </c:pt>
                <c:pt idx="853">
                  <c:v>28440000</c:v>
                </c:pt>
                <c:pt idx="854">
                  <c:v>28440000</c:v>
                </c:pt>
                <c:pt idx="855">
                  <c:v>28460000</c:v>
                </c:pt>
                <c:pt idx="856">
                  <c:v>28480000</c:v>
                </c:pt>
                <c:pt idx="857">
                  <c:v>28480000</c:v>
                </c:pt>
                <c:pt idx="858">
                  <c:v>28500000</c:v>
                </c:pt>
                <c:pt idx="859">
                  <c:v>28530000</c:v>
                </c:pt>
                <c:pt idx="860">
                  <c:v>28580000</c:v>
                </c:pt>
                <c:pt idx="861">
                  <c:v>28620000</c:v>
                </c:pt>
                <c:pt idx="862">
                  <c:v>28680000</c:v>
                </c:pt>
                <c:pt idx="863">
                  <c:v>28740000</c:v>
                </c:pt>
                <c:pt idx="864">
                  <c:v>28830000</c:v>
                </c:pt>
                <c:pt idx="865">
                  <c:v>28890000</c:v>
                </c:pt>
                <c:pt idx="866">
                  <c:v>28960000</c:v>
                </c:pt>
                <c:pt idx="867">
                  <c:v>29010000</c:v>
                </c:pt>
                <c:pt idx="868">
                  <c:v>29080000</c:v>
                </c:pt>
                <c:pt idx="869">
                  <c:v>29120000</c:v>
                </c:pt>
                <c:pt idx="870">
                  <c:v>29210000</c:v>
                </c:pt>
                <c:pt idx="871">
                  <c:v>29250000</c:v>
                </c:pt>
                <c:pt idx="872">
                  <c:v>29270000</c:v>
                </c:pt>
                <c:pt idx="873">
                  <c:v>29290000</c:v>
                </c:pt>
                <c:pt idx="874">
                  <c:v>29350000</c:v>
                </c:pt>
                <c:pt idx="875">
                  <c:v>29430000</c:v>
                </c:pt>
                <c:pt idx="876">
                  <c:v>29510000</c:v>
                </c:pt>
                <c:pt idx="877">
                  <c:v>29580000</c:v>
                </c:pt>
                <c:pt idx="878">
                  <c:v>29650000</c:v>
                </c:pt>
                <c:pt idx="879">
                  <c:v>29690000</c:v>
                </c:pt>
                <c:pt idx="880">
                  <c:v>29770000</c:v>
                </c:pt>
                <c:pt idx="881">
                  <c:v>29820000</c:v>
                </c:pt>
                <c:pt idx="882">
                  <c:v>29900000</c:v>
                </c:pt>
                <c:pt idx="883">
                  <c:v>29920000</c:v>
                </c:pt>
                <c:pt idx="884">
                  <c:v>29960000</c:v>
                </c:pt>
                <c:pt idx="885">
                  <c:v>29960000</c:v>
                </c:pt>
                <c:pt idx="886">
                  <c:v>29960000</c:v>
                </c:pt>
                <c:pt idx="887">
                  <c:v>29960000</c:v>
                </c:pt>
                <c:pt idx="888">
                  <c:v>29960000</c:v>
                </c:pt>
                <c:pt idx="889">
                  <c:v>29960000</c:v>
                </c:pt>
                <c:pt idx="890">
                  <c:v>29990000</c:v>
                </c:pt>
                <c:pt idx="891">
                  <c:v>30010000</c:v>
                </c:pt>
                <c:pt idx="892">
                  <c:v>30040000</c:v>
                </c:pt>
                <c:pt idx="893">
                  <c:v>30070000</c:v>
                </c:pt>
                <c:pt idx="894">
                  <c:v>30140000</c:v>
                </c:pt>
                <c:pt idx="895">
                  <c:v>30180000</c:v>
                </c:pt>
                <c:pt idx="896">
                  <c:v>30200000</c:v>
                </c:pt>
                <c:pt idx="897">
                  <c:v>30200000</c:v>
                </c:pt>
                <c:pt idx="898">
                  <c:v>30220000</c:v>
                </c:pt>
                <c:pt idx="899">
                  <c:v>30240000</c:v>
                </c:pt>
                <c:pt idx="900">
                  <c:v>30280000</c:v>
                </c:pt>
                <c:pt idx="901">
                  <c:v>30350000</c:v>
                </c:pt>
                <c:pt idx="902">
                  <c:v>30410000</c:v>
                </c:pt>
                <c:pt idx="903">
                  <c:v>30430000</c:v>
                </c:pt>
                <c:pt idx="904">
                  <c:v>30490000</c:v>
                </c:pt>
                <c:pt idx="905">
                  <c:v>30540000</c:v>
                </c:pt>
                <c:pt idx="906">
                  <c:v>30630000</c:v>
                </c:pt>
                <c:pt idx="907">
                  <c:v>30670000</c:v>
                </c:pt>
                <c:pt idx="908">
                  <c:v>30670000</c:v>
                </c:pt>
                <c:pt idx="909">
                  <c:v>30690000</c:v>
                </c:pt>
                <c:pt idx="910">
                  <c:v>30730000</c:v>
                </c:pt>
                <c:pt idx="911">
                  <c:v>30800000</c:v>
                </c:pt>
                <c:pt idx="912">
                  <c:v>30820000</c:v>
                </c:pt>
                <c:pt idx="913">
                  <c:v>30840000</c:v>
                </c:pt>
                <c:pt idx="914">
                  <c:v>30890000</c:v>
                </c:pt>
                <c:pt idx="915">
                  <c:v>30960000</c:v>
                </c:pt>
                <c:pt idx="916">
                  <c:v>31020000</c:v>
                </c:pt>
                <c:pt idx="917">
                  <c:v>31090000</c:v>
                </c:pt>
                <c:pt idx="918">
                  <c:v>31170000</c:v>
                </c:pt>
                <c:pt idx="919">
                  <c:v>31200000</c:v>
                </c:pt>
                <c:pt idx="920">
                  <c:v>31240000</c:v>
                </c:pt>
                <c:pt idx="921">
                  <c:v>31350000</c:v>
                </c:pt>
                <c:pt idx="922">
                  <c:v>31390000</c:v>
                </c:pt>
                <c:pt idx="923">
                  <c:v>31390000</c:v>
                </c:pt>
                <c:pt idx="924">
                  <c:v>31390000</c:v>
                </c:pt>
                <c:pt idx="925">
                  <c:v>31410000</c:v>
                </c:pt>
                <c:pt idx="926">
                  <c:v>31440000</c:v>
                </c:pt>
                <c:pt idx="927">
                  <c:v>31470000</c:v>
                </c:pt>
                <c:pt idx="928">
                  <c:v>31520000</c:v>
                </c:pt>
                <c:pt idx="929">
                  <c:v>31580000</c:v>
                </c:pt>
                <c:pt idx="930">
                  <c:v>31640000</c:v>
                </c:pt>
                <c:pt idx="931">
                  <c:v>31690000</c:v>
                </c:pt>
                <c:pt idx="932">
                  <c:v>31750000</c:v>
                </c:pt>
                <c:pt idx="933">
                  <c:v>31750000</c:v>
                </c:pt>
                <c:pt idx="934">
                  <c:v>31770000</c:v>
                </c:pt>
                <c:pt idx="935">
                  <c:v>31790000</c:v>
                </c:pt>
                <c:pt idx="936">
                  <c:v>31810000</c:v>
                </c:pt>
                <c:pt idx="937">
                  <c:v>31860000</c:v>
                </c:pt>
                <c:pt idx="938">
                  <c:v>31900000</c:v>
                </c:pt>
                <c:pt idx="939">
                  <c:v>31920000</c:v>
                </c:pt>
                <c:pt idx="940">
                  <c:v>31980000</c:v>
                </c:pt>
                <c:pt idx="941">
                  <c:v>32000000</c:v>
                </c:pt>
                <c:pt idx="942">
                  <c:v>32030000</c:v>
                </c:pt>
                <c:pt idx="943">
                  <c:v>32060000</c:v>
                </c:pt>
                <c:pt idx="944">
                  <c:v>32110000</c:v>
                </c:pt>
                <c:pt idx="945">
                  <c:v>32150000</c:v>
                </c:pt>
                <c:pt idx="946">
                  <c:v>32180000</c:v>
                </c:pt>
                <c:pt idx="947">
                  <c:v>32210000</c:v>
                </c:pt>
                <c:pt idx="948">
                  <c:v>32270000</c:v>
                </c:pt>
                <c:pt idx="949">
                  <c:v>32290000</c:v>
                </c:pt>
                <c:pt idx="950">
                  <c:v>32310000</c:v>
                </c:pt>
                <c:pt idx="951">
                  <c:v>32380000</c:v>
                </c:pt>
                <c:pt idx="952">
                  <c:v>32440000</c:v>
                </c:pt>
                <c:pt idx="953">
                  <c:v>32530000</c:v>
                </c:pt>
                <c:pt idx="954">
                  <c:v>32580000</c:v>
                </c:pt>
                <c:pt idx="955">
                  <c:v>32620000</c:v>
                </c:pt>
                <c:pt idx="956">
                  <c:v>32670000</c:v>
                </c:pt>
                <c:pt idx="957">
                  <c:v>32710000</c:v>
                </c:pt>
                <c:pt idx="958">
                  <c:v>32770000</c:v>
                </c:pt>
                <c:pt idx="959">
                  <c:v>32790000</c:v>
                </c:pt>
                <c:pt idx="960">
                  <c:v>32830000</c:v>
                </c:pt>
                <c:pt idx="961">
                  <c:v>32850000</c:v>
                </c:pt>
                <c:pt idx="962">
                  <c:v>32900000</c:v>
                </c:pt>
                <c:pt idx="963">
                  <c:v>32900000</c:v>
                </c:pt>
                <c:pt idx="964">
                  <c:v>32960000</c:v>
                </c:pt>
                <c:pt idx="965">
                  <c:v>32980000</c:v>
                </c:pt>
                <c:pt idx="966">
                  <c:v>33000000</c:v>
                </c:pt>
                <c:pt idx="967">
                  <c:v>33030000</c:v>
                </c:pt>
                <c:pt idx="968">
                  <c:v>33070000</c:v>
                </c:pt>
                <c:pt idx="969">
                  <c:v>33100000</c:v>
                </c:pt>
                <c:pt idx="970">
                  <c:v>33140000</c:v>
                </c:pt>
                <c:pt idx="971">
                  <c:v>33140000</c:v>
                </c:pt>
                <c:pt idx="972">
                  <c:v>33140000</c:v>
                </c:pt>
                <c:pt idx="973">
                  <c:v>33180000</c:v>
                </c:pt>
                <c:pt idx="974">
                  <c:v>33220000</c:v>
                </c:pt>
                <c:pt idx="975">
                  <c:v>33260000</c:v>
                </c:pt>
                <c:pt idx="976">
                  <c:v>33310000</c:v>
                </c:pt>
                <c:pt idx="977">
                  <c:v>33330000</c:v>
                </c:pt>
                <c:pt idx="978">
                  <c:v>33360000</c:v>
                </c:pt>
                <c:pt idx="979">
                  <c:v>33400000</c:v>
                </c:pt>
                <c:pt idx="980">
                  <c:v>33450000</c:v>
                </c:pt>
                <c:pt idx="981">
                  <c:v>33450000</c:v>
                </c:pt>
                <c:pt idx="982">
                  <c:v>33480000</c:v>
                </c:pt>
                <c:pt idx="983">
                  <c:v>33540000</c:v>
                </c:pt>
                <c:pt idx="984">
                  <c:v>33580000</c:v>
                </c:pt>
                <c:pt idx="985">
                  <c:v>33580000</c:v>
                </c:pt>
                <c:pt idx="986">
                  <c:v>33600000</c:v>
                </c:pt>
                <c:pt idx="987">
                  <c:v>33600000</c:v>
                </c:pt>
                <c:pt idx="988">
                  <c:v>33600000</c:v>
                </c:pt>
                <c:pt idx="989">
                  <c:v>33620000</c:v>
                </c:pt>
                <c:pt idx="990">
                  <c:v>33620000</c:v>
                </c:pt>
                <c:pt idx="991">
                  <c:v>33640000</c:v>
                </c:pt>
                <c:pt idx="992">
                  <c:v>33660000</c:v>
                </c:pt>
                <c:pt idx="993">
                  <c:v>33700000</c:v>
                </c:pt>
                <c:pt idx="994">
                  <c:v>33720000</c:v>
                </c:pt>
                <c:pt idx="995">
                  <c:v>33740000</c:v>
                </c:pt>
                <c:pt idx="996">
                  <c:v>33740000</c:v>
                </c:pt>
                <c:pt idx="997">
                  <c:v>33760000</c:v>
                </c:pt>
                <c:pt idx="998">
                  <c:v>33760000</c:v>
                </c:pt>
                <c:pt idx="999">
                  <c:v>33760000</c:v>
                </c:pt>
                <c:pt idx="1000">
                  <c:v>33780000</c:v>
                </c:pt>
                <c:pt idx="1001">
                  <c:v>33830000</c:v>
                </c:pt>
                <c:pt idx="1002">
                  <c:v>33830000</c:v>
                </c:pt>
                <c:pt idx="1003">
                  <c:v>33870000</c:v>
                </c:pt>
                <c:pt idx="1004">
                  <c:v>33890000</c:v>
                </c:pt>
                <c:pt idx="1005">
                  <c:v>33940000</c:v>
                </c:pt>
                <c:pt idx="1006">
                  <c:v>33940000</c:v>
                </c:pt>
                <c:pt idx="1007">
                  <c:v>33960000</c:v>
                </c:pt>
                <c:pt idx="1008">
                  <c:v>33980000</c:v>
                </c:pt>
                <c:pt idx="1009">
                  <c:v>33980000</c:v>
                </c:pt>
                <c:pt idx="1010">
                  <c:v>34000000</c:v>
                </c:pt>
                <c:pt idx="1011">
                  <c:v>34020000</c:v>
                </c:pt>
                <c:pt idx="1012">
                  <c:v>34040000</c:v>
                </c:pt>
                <c:pt idx="1013">
                  <c:v>34080000</c:v>
                </c:pt>
                <c:pt idx="1014">
                  <c:v>34080000</c:v>
                </c:pt>
                <c:pt idx="1015">
                  <c:v>34080000</c:v>
                </c:pt>
                <c:pt idx="1016">
                  <c:v>34100000</c:v>
                </c:pt>
                <c:pt idx="1017">
                  <c:v>34130000</c:v>
                </c:pt>
                <c:pt idx="1018">
                  <c:v>34170000</c:v>
                </c:pt>
                <c:pt idx="1019">
                  <c:v>34230000</c:v>
                </c:pt>
                <c:pt idx="1020">
                  <c:v>34280000</c:v>
                </c:pt>
                <c:pt idx="1021">
                  <c:v>34360000</c:v>
                </c:pt>
                <c:pt idx="1022">
                  <c:v>34400000</c:v>
                </c:pt>
                <c:pt idx="1023">
                  <c:v>34400000</c:v>
                </c:pt>
                <c:pt idx="1024">
                  <c:v>34400000</c:v>
                </c:pt>
                <c:pt idx="1025">
                  <c:v>34420000</c:v>
                </c:pt>
                <c:pt idx="1026">
                  <c:v>34440000</c:v>
                </c:pt>
                <c:pt idx="1027">
                  <c:v>34460000</c:v>
                </c:pt>
                <c:pt idx="1028">
                  <c:v>34480000</c:v>
                </c:pt>
                <c:pt idx="1029">
                  <c:v>34500000</c:v>
                </c:pt>
                <c:pt idx="1030">
                  <c:v>34500000</c:v>
                </c:pt>
                <c:pt idx="1031">
                  <c:v>34540000</c:v>
                </c:pt>
                <c:pt idx="1032">
                  <c:v>34560000</c:v>
                </c:pt>
                <c:pt idx="1033">
                  <c:v>34600000</c:v>
                </c:pt>
                <c:pt idx="1034">
                  <c:v>34600000</c:v>
                </c:pt>
                <c:pt idx="1035">
                  <c:v>34640000</c:v>
                </c:pt>
                <c:pt idx="1036">
                  <c:v>34660000</c:v>
                </c:pt>
                <c:pt idx="1037">
                  <c:v>34690000</c:v>
                </c:pt>
                <c:pt idx="1038">
                  <c:v>34710000</c:v>
                </c:pt>
                <c:pt idx="1039">
                  <c:v>34740000</c:v>
                </c:pt>
                <c:pt idx="1040">
                  <c:v>34780000</c:v>
                </c:pt>
                <c:pt idx="1041">
                  <c:v>34850000</c:v>
                </c:pt>
                <c:pt idx="1042">
                  <c:v>34880000</c:v>
                </c:pt>
                <c:pt idx="1043">
                  <c:v>34940000</c:v>
                </c:pt>
                <c:pt idx="1044">
                  <c:v>35000000</c:v>
                </c:pt>
                <c:pt idx="1045">
                  <c:v>35040000</c:v>
                </c:pt>
                <c:pt idx="1046">
                  <c:v>35060000</c:v>
                </c:pt>
                <c:pt idx="1047">
                  <c:v>35090000</c:v>
                </c:pt>
                <c:pt idx="1048">
                  <c:v>35090000</c:v>
                </c:pt>
                <c:pt idx="1049">
                  <c:v>35110000</c:v>
                </c:pt>
                <c:pt idx="1050">
                  <c:v>35150000</c:v>
                </c:pt>
                <c:pt idx="1051">
                  <c:v>35170000</c:v>
                </c:pt>
                <c:pt idx="1052">
                  <c:v>35230000</c:v>
                </c:pt>
                <c:pt idx="1053">
                  <c:v>35260000</c:v>
                </c:pt>
                <c:pt idx="1054">
                  <c:v>35280000</c:v>
                </c:pt>
                <c:pt idx="1055">
                  <c:v>35300000</c:v>
                </c:pt>
                <c:pt idx="1056">
                  <c:v>35320000</c:v>
                </c:pt>
                <c:pt idx="1057">
                  <c:v>35320000</c:v>
                </c:pt>
                <c:pt idx="1058">
                  <c:v>35370000</c:v>
                </c:pt>
                <c:pt idx="1059">
                  <c:v>35370000</c:v>
                </c:pt>
                <c:pt idx="1060">
                  <c:v>35390000</c:v>
                </c:pt>
                <c:pt idx="1061">
                  <c:v>35410000</c:v>
                </c:pt>
                <c:pt idx="1062">
                  <c:v>35450000</c:v>
                </c:pt>
                <c:pt idx="1063">
                  <c:v>35450000</c:v>
                </c:pt>
                <c:pt idx="1064">
                  <c:v>35480000</c:v>
                </c:pt>
                <c:pt idx="1065">
                  <c:v>35520000</c:v>
                </c:pt>
                <c:pt idx="1066">
                  <c:v>35540000</c:v>
                </c:pt>
                <c:pt idx="1067">
                  <c:v>35570000</c:v>
                </c:pt>
                <c:pt idx="1068">
                  <c:v>35600000</c:v>
                </c:pt>
                <c:pt idx="1069">
                  <c:v>35620000</c:v>
                </c:pt>
                <c:pt idx="1070">
                  <c:v>35660000</c:v>
                </c:pt>
                <c:pt idx="1071">
                  <c:v>35720000</c:v>
                </c:pt>
                <c:pt idx="1072">
                  <c:v>35810000</c:v>
                </c:pt>
                <c:pt idx="1073">
                  <c:v>35890000</c:v>
                </c:pt>
                <c:pt idx="1074">
                  <c:v>35930000</c:v>
                </c:pt>
                <c:pt idx="1075">
                  <c:v>35980000</c:v>
                </c:pt>
                <c:pt idx="1076">
                  <c:v>36010000</c:v>
                </c:pt>
                <c:pt idx="1077">
                  <c:v>36030000</c:v>
                </c:pt>
                <c:pt idx="1078">
                  <c:v>36080000</c:v>
                </c:pt>
                <c:pt idx="1079">
                  <c:v>36110000</c:v>
                </c:pt>
                <c:pt idx="1080">
                  <c:v>36140000</c:v>
                </c:pt>
                <c:pt idx="1081">
                  <c:v>36160000</c:v>
                </c:pt>
                <c:pt idx="1082">
                  <c:v>36160000</c:v>
                </c:pt>
                <c:pt idx="1083">
                  <c:v>36180000</c:v>
                </c:pt>
                <c:pt idx="1084">
                  <c:v>36210000</c:v>
                </c:pt>
                <c:pt idx="1085">
                  <c:v>36270000</c:v>
                </c:pt>
                <c:pt idx="1086">
                  <c:v>36290000</c:v>
                </c:pt>
                <c:pt idx="1087">
                  <c:v>36320000</c:v>
                </c:pt>
                <c:pt idx="1088">
                  <c:v>36340000</c:v>
                </c:pt>
                <c:pt idx="1089">
                  <c:v>36340000</c:v>
                </c:pt>
                <c:pt idx="1090">
                  <c:v>36340000</c:v>
                </c:pt>
                <c:pt idx="1091">
                  <c:v>36370000</c:v>
                </c:pt>
                <c:pt idx="1092">
                  <c:v>36390000</c:v>
                </c:pt>
                <c:pt idx="1093">
                  <c:v>36450000</c:v>
                </c:pt>
                <c:pt idx="1094">
                  <c:v>36490000</c:v>
                </c:pt>
                <c:pt idx="1095">
                  <c:v>36560000</c:v>
                </c:pt>
                <c:pt idx="1096">
                  <c:v>36620000</c:v>
                </c:pt>
                <c:pt idx="1097">
                  <c:v>36670000</c:v>
                </c:pt>
                <c:pt idx="1098">
                  <c:v>36700000</c:v>
                </c:pt>
                <c:pt idx="1099">
                  <c:v>36740000</c:v>
                </c:pt>
                <c:pt idx="1100">
                  <c:v>36820000</c:v>
                </c:pt>
                <c:pt idx="1101">
                  <c:v>36870000</c:v>
                </c:pt>
                <c:pt idx="1102">
                  <c:v>36910000</c:v>
                </c:pt>
                <c:pt idx="1103">
                  <c:v>36910000</c:v>
                </c:pt>
                <c:pt idx="1104">
                  <c:v>36910000</c:v>
                </c:pt>
                <c:pt idx="1105">
                  <c:v>36930000</c:v>
                </c:pt>
                <c:pt idx="1106">
                  <c:v>36970000</c:v>
                </c:pt>
                <c:pt idx="1107">
                  <c:v>36990000</c:v>
                </c:pt>
                <c:pt idx="1108">
                  <c:v>37010000</c:v>
                </c:pt>
                <c:pt idx="1109">
                  <c:v>37010000</c:v>
                </c:pt>
                <c:pt idx="1110">
                  <c:v>37060000</c:v>
                </c:pt>
                <c:pt idx="1111">
                  <c:v>37090000</c:v>
                </c:pt>
                <c:pt idx="1112">
                  <c:v>37110000</c:v>
                </c:pt>
                <c:pt idx="1113">
                  <c:v>37150000</c:v>
                </c:pt>
                <c:pt idx="1114">
                  <c:v>37200000</c:v>
                </c:pt>
                <c:pt idx="1115">
                  <c:v>37240000</c:v>
                </c:pt>
                <c:pt idx="1116">
                  <c:v>37260000</c:v>
                </c:pt>
                <c:pt idx="1117">
                  <c:v>37310000</c:v>
                </c:pt>
                <c:pt idx="1118">
                  <c:v>37340000</c:v>
                </c:pt>
                <c:pt idx="1119">
                  <c:v>37360000</c:v>
                </c:pt>
                <c:pt idx="1120">
                  <c:v>37410000</c:v>
                </c:pt>
                <c:pt idx="1121">
                  <c:v>37450000</c:v>
                </c:pt>
                <c:pt idx="1122">
                  <c:v>37520000</c:v>
                </c:pt>
                <c:pt idx="1123">
                  <c:v>37570000</c:v>
                </c:pt>
                <c:pt idx="1124">
                  <c:v>37620000</c:v>
                </c:pt>
                <c:pt idx="1125">
                  <c:v>37700000</c:v>
                </c:pt>
                <c:pt idx="1126">
                  <c:v>37740000</c:v>
                </c:pt>
                <c:pt idx="1127">
                  <c:v>37810000</c:v>
                </c:pt>
                <c:pt idx="1128">
                  <c:v>37880000</c:v>
                </c:pt>
                <c:pt idx="1129">
                  <c:v>37920000</c:v>
                </c:pt>
                <c:pt idx="1130">
                  <c:v>37920000</c:v>
                </c:pt>
                <c:pt idx="1131">
                  <c:v>37920000</c:v>
                </c:pt>
                <c:pt idx="1132">
                  <c:v>37940000</c:v>
                </c:pt>
                <c:pt idx="1133">
                  <c:v>37960000</c:v>
                </c:pt>
                <c:pt idx="1134">
                  <c:v>37980000</c:v>
                </c:pt>
                <c:pt idx="1135">
                  <c:v>38010000</c:v>
                </c:pt>
                <c:pt idx="1136">
                  <c:v>38010000</c:v>
                </c:pt>
                <c:pt idx="1137">
                  <c:v>38040000</c:v>
                </c:pt>
                <c:pt idx="1138">
                  <c:v>38040000</c:v>
                </c:pt>
                <c:pt idx="1139">
                  <c:v>38040000</c:v>
                </c:pt>
                <c:pt idx="1140">
                  <c:v>38080000</c:v>
                </c:pt>
                <c:pt idx="1141">
                  <c:v>38100000</c:v>
                </c:pt>
                <c:pt idx="1142">
                  <c:v>38100000</c:v>
                </c:pt>
                <c:pt idx="1143">
                  <c:v>38120000</c:v>
                </c:pt>
                <c:pt idx="1144">
                  <c:v>38170000</c:v>
                </c:pt>
                <c:pt idx="1145">
                  <c:v>38190000</c:v>
                </c:pt>
                <c:pt idx="1146">
                  <c:v>38240000</c:v>
                </c:pt>
                <c:pt idx="1147">
                  <c:v>38240000</c:v>
                </c:pt>
                <c:pt idx="1148">
                  <c:v>38270000</c:v>
                </c:pt>
                <c:pt idx="1149">
                  <c:v>38320000</c:v>
                </c:pt>
                <c:pt idx="1150">
                  <c:v>38400000</c:v>
                </c:pt>
                <c:pt idx="1151">
                  <c:v>38480000</c:v>
                </c:pt>
                <c:pt idx="1152">
                  <c:v>38540000</c:v>
                </c:pt>
                <c:pt idx="1153">
                  <c:v>38580000</c:v>
                </c:pt>
                <c:pt idx="1154">
                  <c:v>38600000</c:v>
                </c:pt>
                <c:pt idx="1155">
                  <c:v>38620000</c:v>
                </c:pt>
                <c:pt idx="1156">
                  <c:v>38620000</c:v>
                </c:pt>
                <c:pt idx="1157">
                  <c:v>38620000</c:v>
                </c:pt>
                <c:pt idx="1158">
                  <c:v>38620000</c:v>
                </c:pt>
                <c:pt idx="1159">
                  <c:v>38620000</c:v>
                </c:pt>
                <c:pt idx="1160">
                  <c:v>38620000</c:v>
                </c:pt>
                <c:pt idx="1161">
                  <c:v>38640000</c:v>
                </c:pt>
                <c:pt idx="1162">
                  <c:v>38670000</c:v>
                </c:pt>
                <c:pt idx="1163">
                  <c:v>38720000</c:v>
                </c:pt>
                <c:pt idx="1164">
                  <c:v>38760000</c:v>
                </c:pt>
                <c:pt idx="1165">
                  <c:v>38810000</c:v>
                </c:pt>
                <c:pt idx="1166">
                  <c:v>38830000</c:v>
                </c:pt>
                <c:pt idx="1167">
                  <c:v>38850000</c:v>
                </c:pt>
                <c:pt idx="1168">
                  <c:v>38850000</c:v>
                </c:pt>
                <c:pt idx="1169">
                  <c:v>38850000</c:v>
                </c:pt>
                <c:pt idx="1170">
                  <c:v>38910000</c:v>
                </c:pt>
                <c:pt idx="1171">
                  <c:v>38930000</c:v>
                </c:pt>
                <c:pt idx="1172">
                  <c:v>38930000</c:v>
                </c:pt>
                <c:pt idx="1173">
                  <c:v>38960000</c:v>
                </c:pt>
                <c:pt idx="1174">
                  <c:v>38960000</c:v>
                </c:pt>
                <c:pt idx="1175">
                  <c:v>38960000</c:v>
                </c:pt>
                <c:pt idx="1176">
                  <c:v>39030000</c:v>
                </c:pt>
                <c:pt idx="1177">
                  <c:v>39080000</c:v>
                </c:pt>
                <c:pt idx="1178">
                  <c:v>39120000</c:v>
                </c:pt>
                <c:pt idx="1179">
                  <c:v>39140000</c:v>
                </c:pt>
                <c:pt idx="1180">
                  <c:v>39190000</c:v>
                </c:pt>
                <c:pt idx="1181">
                  <c:v>39240000</c:v>
                </c:pt>
                <c:pt idx="1182">
                  <c:v>39310000</c:v>
                </c:pt>
                <c:pt idx="1183">
                  <c:v>39350000</c:v>
                </c:pt>
                <c:pt idx="1184">
                  <c:v>39350000</c:v>
                </c:pt>
                <c:pt idx="1185">
                  <c:v>39350000</c:v>
                </c:pt>
                <c:pt idx="1186">
                  <c:v>39380000</c:v>
                </c:pt>
                <c:pt idx="1187">
                  <c:v>39420000</c:v>
                </c:pt>
                <c:pt idx="1188">
                  <c:v>39440000</c:v>
                </c:pt>
                <c:pt idx="1189">
                  <c:v>39470000</c:v>
                </c:pt>
                <c:pt idx="1190">
                  <c:v>39510000</c:v>
                </c:pt>
                <c:pt idx="1191">
                  <c:v>39560000</c:v>
                </c:pt>
                <c:pt idx="1192">
                  <c:v>39560000</c:v>
                </c:pt>
                <c:pt idx="1193">
                  <c:v>39600000</c:v>
                </c:pt>
                <c:pt idx="1194">
                  <c:v>39650000</c:v>
                </c:pt>
                <c:pt idx="1195">
                  <c:v>39700000</c:v>
                </c:pt>
                <c:pt idx="1196">
                  <c:v>39760000</c:v>
                </c:pt>
                <c:pt idx="1197">
                  <c:v>39830000</c:v>
                </c:pt>
                <c:pt idx="1198">
                  <c:v>39860000</c:v>
                </c:pt>
                <c:pt idx="1199">
                  <c:v>39900000</c:v>
                </c:pt>
                <c:pt idx="1200">
                  <c:v>39950000</c:v>
                </c:pt>
                <c:pt idx="1201">
                  <c:v>39970000</c:v>
                </c:pt>
                <c:pt idx="1202">
                  <c:v>40010000</c:v>
                </c:pt>
                <c:pt idx="1203">
                  <c:v>40010000</c:v>
                </c:pt>
                <c:pt idx="1204">
                  <c:v>40070000</c:v>
                </c:pt>
                <c:pt idx="1205">
                  <c:v>40110000</c:v>
                </c:pt>
                <c:pt idx="1206">
                  <c:v>40130000</c:v>
                </c:pt>
                <c:pt idx="1207">
                  <c:v>40130000</c:v>
                </c:pt>
                <c:pt idx="1208">
                  <c:v>40130000</c:v>
                </c:pt>
                <c:pt idx="1209">
                  <c:v>40130000</c:v>
                </c:pt>
                <c:pt idx="1210">
                  <c:v>40150000</c:v>
                </c:pt>
                <c:pt idx="1211">
                  <c:v>40150000</c:v>
                </c:pt>
                <c:pt idx="1212">
                  <c:v>40170000</c:v>
                </c:pt>
                <c:pt idx="1213">
                  <c:v>40220000</c:v>
                </c:pt>
                <c:pt idx="1214">
                  <c:v>40240000</c:v>
                </c:pt>
                <c:pt idx="1215">
                  <c:v>40260000</c:v>
                </c:pt>
                <c:pt idx="1216">
                  <c:v>40310000</c:v>
                </c:pt>
                <c:pt idx="1217">
                  <c:v>40350000</c:v>
                </c:pt>
                <c:pt idx="1218">
                  <c:v>40400000</c:v>
                </c:pt>
                <c:pt idx="1219">
                  <c:v>40480000</c:v>
                </c:pt>
                <c:pt idx="1220">
                  <c:v>40500000</c:v>
                </c:pt>
                <c:pt idx="1221">
                  <c:v>40520000</c:v>
                </c:pt>
                <c:pt idx="1222">
                  <c:v>40580000</c:v>
                </c:pt>
                <c:pt idx="1223">
                  <c:v>40600000</c:v>
                </c:pt>
                <c:pt idx="1224">
                  <c:v>40600000</c:v>
                </c:pt>
                <c:pt idx="1225">
                  <c:v>40640000</c:v>
                </c:pt>
                <c:pt idx="1226">
                  <c:v>40680000</c:v>
                </c:pt>
                <c:pt idx="1227">
                  <c:v>40680000</c:v>
                </c:pt>
                <c:pt idx="1228">
                  <c:v>40710000</c:v>
                </c:pt>
                <c:pt idx="1229">
                  <c:v>40740000</c:v>
                </c:pt>
                <c:pt idx="1230">
                  <c:v>40820000</c:v>
                </c:pt>
                <c:pt idx="1231">
                  <c:v>40820000</c:v>
                </c:pt>
                <c:pt idx="1232">
                  <c:v>40860000</c:v>
                </c:pt>
                <c:pt idx="1233">
                  <c:v>40960000</c:v>
                </c:pt>
                <c:pt idx="1234">
                  <c:v>41050000</c:v>
                </c:pt>
                <c:pt idx="1235">
                  <c:v>41090000</c:v>
                </c:pt>
                <c:pt idx="1236">
                  <c:v>41090000</c:v>
                </c:pt>
                <c:pt idx="1237">
                  <c:v>41090000</c:v>
                </c:pt>
                <c:pt idx="1238">
                  <c:v>41110000</c:v>
                </c:pt>
                <c:pt idx="1239">
                  <c:v>41130000</c:v>
                </c:pt>
                <c:pt idx="1240">
                  <c:v>41170000</c:v>
                </c:pt>
                <c:pt idx="1241">
                  <c:v>41230000</c:v>
                </c:pt>
                <c:pt idx="1242">
                  <c:v>41260000</c:v>
                </c:pt>
                <c:pt idx="1243">
                  <c:v>41290000</c:v>
                </c:pt>
                <c:pt idx="1244">
                  <c:v>41320000</c:v>
                </c:pt>
                <c:pt idx="1245">
                  <c:v>41350000</c:v>
                </c:pt>
                <c:pt idx="1246">
                  <c:v>41380000</c:v>
                </c:pt>
                <c:pt idx="1247">
                  <c:v>41380000</c:v>
                </c:pt>
                <c:pt idx="1248">
                  <c:v>41420000</c:v>
                </c:pt>
                <c:pt idx="1249">
                  <c:v>41450000</c:v>
                </c:pt>
                <c:pt idx="1250">
                  <c:v>41500000</c:v>
                </c:pt>
                <c:pt idx="1251">
                  <c:v>41550000</c:v>
                </c:pt>
                <c:pt idx="1252">
                  <c:v>41580000</c:v>
                </c:pt>
                <c:pt idx="1253">
                  <c:v>41610000</c:v>
                </c:pt>
                <c:pt idx="1254">
                  <c:v>41630000</c:v>
                </c:pt>
                <c:pt idx="1255">
                  <c:v>41680000</c:v>
                </c:pt>
                <c:pt idx="1256">
                  <c:v>41730000</c:v>
                </c:pt>
                <c:pt idx="1257">
                  <c:v>41790000</c:v>
                </c:pt>
                <c:pt idx="1258">
                  <c:v>41860000</c:v>
                </c:pt>
                <c:pt idx="1259">
                  <c:v>41940000</c:v>
                </c:pt>
                <c:pt idx="1260">
                  <c:v>41990000</c:v>
                </c:pt>
                <c:pt idx="1261">
                  <c:v>42030000</c:v>
                </c:pt>
                <c:pt idx="1262">
                  <c:v>42100000</c:v>
                </c:pt>
                <c:pt idx="1263">
                  <c:v>42150000</c:v>
                </c:pt>
                <c:pt idx="1264">
                  <c:v>42200000</c:v>
                </c:pt>
                <c:pt idx="1265">
                  <c:v>42250000</c:v>
                </c:pt>
                <c:pt idx="1266">
                  <c:v>42340000</c:v>
                </c:pt>
                <c:pt idx="1267">
                  <c:v>42370000</c:v>
                </c:pt>
                <c:pt idx="1268">
                  <c:v>42420000</c:v>
                </c:pt>
                <c:pt idx="1269">
                  <c:v>42460000</c:v>
                </c:pt>
                <c:pt idx="1270">
                  <c:v>42490000</c:v>
                </c:pt>
                <c:pt idx="1271">
                  <c:v>42510000</c:v>
                </c:pt>
                <c:pt idx="1272">
                  <c:v>42550000</c:v>
                </c:pt>
                <c:pt idx="1273">
                  <c:v>42580000</c:v>
                </c:pt>
                <c:pt idx="1274">
                  <c:v>42620000</c:v>
                </c:pt>
                <c:pt idx="1275">
                  <c:v>42650000</c:v>
                </c:pt>
                <c:pt idx="1276">
                  <c:v>42680000</c:v>
                </c:pt>
                <c:pt idx="1277">
                  <c:v>42730000</c:v>
                </c:pt>
                <c:pt idx="1278">
                  <c:v>42760000</c:v>
                </c:pt>
                <c:pt idx="1279">
                  <c:v>42780000</c:v>
                </c:pt>
                <c:pt idx="1280">
                  <c:v>42810000</c:v>
                </c:pt>
                <c:pt idx="1281">
                  <c:v>42840000</c:v>
                </c:pt>
                <c:pt idx="1282">
                  <c:v>42890000</c:v>
                </c:pt>
                <c:pt idx="1283">
                  <c:v>42920000</c:v>
                </c:pt>
                <c:pt idx="1284">
                  <c:v>42960000</c:v>
                </c:pt>
                <c:pt idx="1285">
                  <c:v>42980000</c:v>
                </c:pt>
                <c:pt idx="1286">
                  <c:v>43010000</c:v>
                </c:pt>
                <c:pt idx="1287">
                  <c:v>43040000</c:v>
                </c:pt>
                <c:pt idx="1288">
                  <c:v>43110000</c:v>
                </c:pt>
                <c:pt idx="1289">
                  <c:v>43140000</c:v>
                </c:pt>
                <c:pt idx="1290">
                  <c:v>43140000</c:v>
                </c:pt>
                <c:pt idx="1291">
                  <c:v>43160000</c:v>
                </c:pt>
                <c:pt idx="1292">
                  <c:v>43180000</c:v>
                </c:pt>
                <c:pt idx="1293">
                  <c:v>43200000</c:v>
                </c:pt>
                <c:pt idx="1294">
                  <c:v>43220000</c:v>
                </c:pt>
                <c:pt idx="1295">
                  <c:v>43250000</c:v>
                </c:pt>
                <c:pt idx="1296">
                  <c:v>43280000</c:v>
                </c:pt>
                <c:pt idx="1297">
                  <c:v>43300000</c:v>
                </c:pt>
                <c:pt idx="1298">
                  <c:v>43360000</c:v>
                </c:pt>
                <c:pt idx="1299">
                  <c:v>43380000</c:v>
                </c:pt>
                <c:pt idx="1300">
                  <c:v>43380000</c:v>
                </c:pt>
                <c:pt idx="1301">
                  <c:v>43400000</c:v>
                </c:pt>
                <c:pt idx="1302">
                  <c:v>43420000</c:v>
                </c:pt>
                <c:pt idx="1303">
                  <c:v>43460000</c:v>
                </c:pt>
                <c:pt idx="1304">
                  <c:v>43500000</c:v>
                </c:pt>
                <c:pt idx="1305">
                  <c:v>43520000</c:v>
                </c:pt>
                <c:pt idx="1306">
                  <c:v>43540000</c:v>
                </c:pt>
                <c:pt idx="1307">
                  <c:v>43580000</c:v>
                </c:pt>
                <c:pt idx="1308">
                  <c:v>43600000</c:v>
                </c:pt>
                <c:pt idx="1309">
                  <c:v>43640000</c:v>
                </c:pt>
                <c:pt idx="1310">
                  <c:v>43660000</c:v>
                </c:pt>
                <c:pt idx="1311">
                  <c:v>43690000</c:v>
                </c:pt>
                <c:pt idx="1312">
                  <c:v>43710000</c:v>
                </c:pt>
                <c:pt idx="1313">
                  <c:v>43750000</c:v>
                </c:pt>
                <c:pt idx="1314">
                  <c:v>43790000</c:v>
                </c:pt>
                <c:pt idx="1315">
                  <c:v>43860000</c:v>
                </c:pt>
                <c:pt idx="1316">
                  <c:v>43880000</c:v>
                </c:pt>
                <c:pt idx="1317">
                  <c:v>43910000</c:v>
                </c:pt>
                <c:pt idx="1318">
                  <c:v>43930000</c:v>
                </c:pt>
                <c:pt idx="1319">
                  <c:v>43970000</c:v>
                </c:pt>
                <c:pt idx="1320">
                  <c:v>44030000</c:v>
                </c:pt>
                <c:pt idx="1321">
                  <c:v>44070000</c:v>
                </c:pt>
                <c:pt idx="1322">
                  <c:v>44120000</c:v>
                </c:pt>
                <c:pt idx="1323">
                  <c:v>44180000</c:v>
                </c:pt>
                <c:pt idx="1324">
                  <c:v>44250000</c:v>
                </c:pt>
                <c:pt idx="1325">
                  <c:v>44310000</c:v>
                </c:pt>
                <c:pt idx="1326">
                  <c:v>44330000</c:v>
                </c:pt>
                <c:pt idx="1327">
                  <c:v>44350000</c:v>
                </c:pt>
                <c:pt idx="1328">
                  <c:v>44370000</c:v>
                </c:pt>
                <c:pt idx="1329">
                  <c:v>44390000</c:v>
                </c:pt>
                <c:pt idx="1330">
                  <c:v>44440000</c:v>
                </c:pt>
                <c:pt idx="1331">
                  <c:v>44470000</c:v>
                </c:pt>
                <c:pt idx="1332">
                  <c:v>44470000</c:v>
                </c:pt>
                <c:pt idx="1333">
                  <c:v>44470000</c:v>
                </c:pt>
                <c:pt idx="1334">
                  <c:v>44510000</c:v>
                </c:pt>
                <c:pt idx="1335">
                  <c:v>44560000</c:v>
                </c:pt>
                <c:pt idx="1336">
                  <c:v>44560000</c:v>
                </c:pt>
                <c:pt idx="1337">
                  <c:v>44580000</c:v>
                </c:pt>
                <c:pt idx="1338">
                  <c:v>44640000</c:v>
                </c:pt>
                <c:pt idx="1339">
                  <c:v>44680000</c:v>
                </c:pt>
                <c:pt idx="1340">
                  <c:v>44700000</c:v>
                </c:pt>
                <c:pt idx="1341">
                  <c:v>44730000</c:v>
                </c:pt>
                <c:pt idx="1342">
                  <c:v>44770000</c:v>
                </c:pt>
                <c:pt idx="1343">
                  <c:v>44790000</c:v>
                </c:pt>
                <c:pt idx="1344">
                  <c:v>44850000</c:v>
                </c:pt>
                <c:pt idx="1345">
                  <c:v>44870000</c:v>
                </c:pt>
                <c:pt idx="1346">
                  <c:v>44870000</c:v>
                </c:pt>
                <c:pt idx="1347">
                  <c:v>44870000</c:v>
                </c:pt>
                <c:pt idx="1348">
                  <c:v>44890000</c:v>
                </c:pt>
                <c:pt idx="1349">
                  <c:v>44920000</c:v>
                </c:pt>
                <c:pt idx="1350">
                  <c:v>44960000</c:v>
                </c:pt>
                <c:pt idx="1351">
                  <c:v>44980000</c:v>
                </c:pt>
                <c:pt idx="1352">
                  <c:v>45030000</c:v>
                </c:pt>
                <c:pt idx="1353">
                  <c:v>45070000</c:v>
                </c:pt>
                <c:pt idx="1354">
                  <c:v>45070000</c:v>
                </c:pt>
                <c:pt idx="1355">
                  <c:v>45130000</c:v>
                </c:pt>
                <c:pt idx="1356">
                  <c:v>45190000</c:v>
                </c:pt>
                <c:pt idx="1357">
                  <c:v>45240000</c:v>
                </c:pt>
                <c:pt idx="1358">
                  <c:v>45330000</c:v>
                </c:pt>
                <c:pt idx="1359">
                  <c:v>45410000</c:v>
                </c:pt>
                <c:pt idx="1360">
                  <c:v>45470000</c:v>
                </c:pt>
                <c:pt idx="1361">
                  <c:v>45530000</c:v>
                </c:pt>
                <c:pt idx="1362">
                  <c:v>45610000</c:v>
                </c:pt>
                <c:pt idx="1363">
                  <c:v>45650000</c:v>
                </c:pt>
                <c:pt idx="1364">
                  <c:v>45650000</c:v>
                </c:pt>
                <c:pt idx="1365">
                  <c:v>45650000</c:v>
                </c:pt>
                <c:pt idx="1366">
                  <c:v>45650000</c:v>
                </c:pt>
                <c:pt idx="1367">
                  <c:v>45670000</c:v>
                </c:pt>
                <c:pt idx="1368">
                  <c:v>45670000</c:v>
                </c:pt>
                <c:pt idx="1369">
                  <c:v>45690000</c:v>
                </c:pt>
                <c:pt idx="1370">
                  <c:v>45720000</c:v>
                </c:pt>
                <c:pt idx="1371">
                  <c:v>45740000</c:v>
                </c:pt>
                <c:pt idx="1372">
                  <c:v>45770000</c:v>
                </c:pt>
                <c:pt idx="1373">
                  <c:v>45790000</c:v>
                </c:pt>
                <c:pt idx="1374">
                  <c:v>45850000</c:v>
                </c:pt>
                <c:pt idx="1375">
                  <c:v>45910000</c:v>
                </c:pt>
                <c:pt idx="1376">
                  <c:v>45940000</c:v>
                </c:pt>
                <c:pt idx="1377">
                  <c:v>45990000</c:v>
                </c:pt>
                <c:pt idx="1378">
                  <c:v>46020000</c:v>
                </c:pt>
                <c:pt idx="1379">
                  <c:v>46060000</c:v>
                </c:pt>
                <c:pt idx="1380">
                  <c:v>46130000</c:v>
                </c:pt>
                <c:pt idx="1381">
                  <c:v>46200000</c:v>
                </c:pt>
                <c:pt idx="1382">
                  <c:v>46290000</c:v>
                </c:pt>
                <c:pt idx="1383">
                  <c:v>46320000</c:v>
                </c:pt>
                <c:pt idx="1384">
                  <c:v>46360000</c:v>
                </c:pt>
                <c:pt idx="1385">
                  <c:v>46360000</c:v>
                </c:pt>
                <c:pt idx="1386">
                  <c:v>46360000</c:v>
                </c:pt>
                <c:pt idx="1387">
                  <c:v>46380000</c:v>
                </c:pt>
                <c:pt idx="1388">
                  <c:v>46400000</c:v>
                </c:pt>
                <c:pt idx="1389">
                  <c:v>46430000</c:v>
                </c:pt>
                <c:pt idx="1390">
                  <c:v>46470000</c:v>
                </c:pt>
                <c:pt idx="1391">
                  <c:v>46470000</c:v>
                </c:pt>
                <c:pt idx="1392">
                  <c:v>46470000</c:v>
                </c:pt>
                <c:pt idx="1393">
                  <c:v>46490000</c:v>
                </c:pt>
                <c:pt idx="1394">
                  <c:v>46490000</c:v>
                </c:pt>
                <c:pt idx="1395">
                  <c:v>46510000</c:v>
                </c:pt>
                <c:pt idx="1396">
                  <c:v>46510000</c:v>
                </c:pt>
                <c:pt idx="1397">
                  <c:v>46530000</c:v>
                </c:pt>
                <c:pt idx="1398">
                  <c:v>46550000</c:v>
                </c:pt>
                <c:pt idx="1399">
                  <c:v>46590000</c:v>
                </c:pt>
                <c:pt idx="1400">
                  <c:v>46590000</c:v>
                </c:pt>
                <c:pt idx="1401">
                  <c:v>46630000</c:v>
                </c:pt>
                <c:pt idx="1402">
                  <c:v>46660000</c:v>
                </c:pt>
                <c:pt idx="1403">
                  <c:v>46690000</c:v>
                </c:pt>
                <c:pt idx="1404">
                  <c:v>46740000</c:v>
                </c:pt>
                <c:pt idx="1405">
                  <c:v>46800000</c:v>
                </c:pt>
                <c:pt idx="1406">
                  <c:v>46830000</c:v>
                </c:pt>
                <c:pt idx="1407">
                  <c:v>46870000</c:v>
                </c:pt>
                <c:pt idx="1408">
                  <c:v>46950000</c:v>
                </c:pt>
                <c:pt idx="1409">
                  <c:v>46980000</c:v>
                </c:pt>
                <c:pt idx="1410">
                  <c:v>47040000</c:v>
                </c:pt>
                <c:pt idx="1411">
                  <c:v>47060000</c:v>
                </c:pt>
                <c:pt idx="1412">
                  <c:v>47090000</c:v>
                </c:pt>
                <c:pt idx="1413">
                  <c:v>47130000</c:v>
                </c:pt>
                <c:pt idx="1414">
                  <c:v>47150000</c:v>
                </c:pt>
                <c:pt idx="1415">
                  <c:v>47190000</c:v>
                </c:pt>
                <c:pt idx="1416">
                  <c:v>47210000</c:v>
                </c:pt>
                <c:pt idx="1417">
                  <c:v>47230000</c:v>
                </c:pt>
                <c:pt idx="1418">
                  <c:v>47270000</c:v>
                </c:pt>
                <c:pt idx="1419">
                  <c:v>47310000</c:v>
                </c:pt>
                <c:pt idx="1420">
                  <c:v>47370000</c:v>
                </c:pt>
                <c:pt idx="1421">
                  <c:v>47420000</c:v>
                </c:pt>
                <c:pt idx="1422">
                  <c:v>47440000</c:v>
                </c:pt>
                <c:pt idx="1423">
                  <c:v>47500000</c:v>
                </c:pt>
                <c:pt idx="1424">
                  <c:v>47550000</c:v>
                </c:pt>
                <c:pt idx="1425">
                  <c:v>47600000</c:v>
                </c:pt>
                <c:pt idx="1426">
                  <c:v>47640000</c:v>
                </c:pt>
                <c:pt idx="1427">
                  <c:v>47660000</c:v>
                </c:pt>
                <c:pt idx="1428">
                  <c:v>47680000</c:v>
                </c:pt>
                <c:pt idx="1429">
                  <c:v>47740000</c:v>
                </c:pt>
                <c:pt idx="1430">
                  <c:v>47810000</c:v>
                </c:pt>
                <c:pt idx="1431">
                  <c:v>47850000</c:v>
                </c:pt>
                <c:pt idx="1432">
                  <c:v>47850000</c:v>
                </c:pt>
                <c:pt idx="1433">
                  <c:v>47850000</c:v>
                </c:pt>
                <c:pt idx="1434">
                  <c:v>47880000</c:v>
                </c:pt>
                <c:pt idx="1435">
                  <c:v>47900000</c:v>
                </c:pt>
                <c:pt idx="1436">
                  <c:v>47930000</c:v>
                </c:pt>
                <c:pt idx="1437">
                  <c:v>47990000</c:v>
                </c:pt>
                <c:pt idx="1438">
                  <c:v>48050000</c:v>
                </c:pt>
                <c:pt idx="1439">
                  <c:v>48050000</c:v>
                </c:pt>
                <c:pt idx="1440">
                  <c:v>48070000</c:v>
                </c:pt>
                <c:pt idx="1441">
                  <c:v>48110000</c:v>
                </c:pt>
                <c:pt idx="1442">
                  <c:v>48160000</c:v>
                </c:pt>
                <c:pt idx="1443">
                  <c:v>48210000</c:v>
                </c:pt>
                <c:pt idx="1444">
                  <c:v>48280000</c:v>
                </c:pt>
                <c:pt idx="1445">
                  <c:v>48340000</c:v>
                </c:pt>
                <c:pt idx="1446">
                  <c:v>48380000</c:v>
                </c:pt>
                <c:pt idx="1447">
                  <c:v>48480000</c:v>
                </c:pt>
                <c:pt idx="1448">
                  <c:v>48520000</c:v>
                </c:pt>
                <c:pt idx="1449">
                  <c:v>48520000</c:v>
                </c:pt>
                <c:pt idx="1450">
                  <c:v>48520000</c:v>
                </c:pt>
                <c:pt idx="1451">
                  <c:v>48520000</c:v>
                </c:pt>
                <c:pt idx="1452">
                  <c:v>48550000</c:v>
                </c:pt>
                <c:pt idx="1453">
                  <c:v>48600000</c:v>
                </c:pt>
                <c:pt idx="1454">
                  <c:v>48630000</c:v>
                </c:pt>
                <c:pt idx="1455">
                  <c:v>48660000</c:v>
                </c:pt>
                <c:pt idx="1456">
                  <c:v>48700000</c:v>
                </c:pt>
                <c:pt idx="1457">
                  <c:v>48800000</c:v>
                </c:pt>
                <c:pt idx="1458">
                  <c:v>48840000</c:v>
                </c:pt>
                <c:pt idx="1459">
                  <c:v>48860000</c:v>
                </c:pt>
                <c:pt idx="1460">
                  <c:v>48880000</c:v>
                </c:pt>
                <c:pt idx="1461">
                  <c:v>48900000</c:v>
                </c:pt>
                <c:pt idx="1462">
                  <c:v>48960000</c:v>
                </c:pt>
                <c:pt idx="1463">
                  <c:v>48980000</c:v>
                </c:pt>
                <c:pt idx="1464">
                  <c:v>48980000</c:v>
                </c:pt>
                <c:pt idx="1465">
                  <c:v>49000000</c:v>
                </c:pt>
                <c:pt idx="1466">
                  <c:v>49040000</c:v>
                </c:pt>
                <c:pt idx="1467">
                  <c:v>49120000</c:v>
                </c:pt>
                <c:pt idx="1468">
                  <c:v>49120000</c:v>
                </c:pt>
                <c:pt idx="1469">
                  <c:v>49120000</c:v>
                </c:pt>
                <c:pt idx="1470">
                  <c:v>49160000</c:v>
                </c:pt>
                <c:pt idx="1471">
                  <c:v>49190000</c:v>
                </c:pt>
                <c:pt idx="1472">
                  <c:v>49230000</c:v>
                </c:pt>
                <c:pt idx="1473">
                  <c:v>49250000</c:v>
                </c:pt>
                <c:pt idx="1474">
                  <c:v>49320000</c:v>
                </c:pt>
                <c:pt idx="1475">
                  <c:v>49360000</c:v>
                </c:pt>
                <c:pt idx="1476">
                  <c:v>49390000</c:v>
                </c:pt>
                <c:pt idx="1477">
                  <c:v>49450000</c:v>
                </c:pt>
                <c:pt idx="1478">
                  <c:v>49490000</c:v>
                </c:pt>
                <c:pt idx="1479">
                  <c:v>49510000</c:v>
                </c:pt>
                <c:pt idx="1480">
                  <c:v>49560000</c:v>
                </c:pt>
                <c:pt idx="1481">
                  <c:v>49580000</c:v>
                </c:pt>
                <c:pt idx="1482">
                  <c:v>49630000</c:v>
                </c:pt>
                <c:pt idx="1483">
                  <c:v>49650000</c:v>
                </c:pt>
                <c:pt idx="1484">
                  <c:v>49690000</c:v>
                </c:pt>
                <c:pt idx="1485">
                  <c:v>49710000</c:v>
                </c:pt>
                <c:pt idx="1486">
                  <c:v>49740000</c:v>
                </c:pt>
                <c:pt idx="1487">
                  <c:v>49790000</c:v>
                </c:pt>
                <c:pt idx="1488">
                  <c:v>49830000</c:v>
                </c:pt>
                <c:pt idx="1489">
                  <c:v>49880000</c:v>
                </c:pt>
                <c:pt idx="1490">
                  <c:v>49920000</c:v>
                </c:pt>
                <c:pt idx="1491">
                  <c:v>49940000</c:v>
                </c:pt>
                <c:pt idx="1492">
                  <c:v>49970000</c:v>
                </c:pt>
                <c:pt idx="1493">
                  <c:v>50010000</c:v>
                </c:pt>
                <c:pt idx="1494">
                  <c:v>50050000</c:v>
                </c:pt>
                <c:pt idx="1495">
                  <c:v>50120000</c:v>
                </c:pt>
                <c:pt idx="1496">
                  <c:v>50170000</c:v>
                </c:pt>
                <c:pt idx="1497">
                  <c:v>50220000</c:v>
                </c:pt>
                <c:pt idx="1498">
                  <c:v>50260000</c:v>
                </c:pt>
                <c:pt idx="1499">
                  <c:v>50300000</c:v>
                </c:pt>
                <c:pt idx="1500">
                  <c:v>50360000</c:v>
                </c:pt>
                <c:pt idx="1501">
                  <c:v>50380000</c:v>
                </c:pt>
                <c:pt idx="1502">
                  <c:v>50410000</c:v>
                </c:pt>
                <c:pt idx="1503">
                  <c:v>50430000</c:v>
                </c:pt>
                <c:pt idx="1504">
                  <c:v>50460000</c:v>
                </c:pt>
                <c:pt idx="1505">
                  <c:v>50460000</c:v>
                </c:pt>
                <c:pt idx="1506">
                  <c:v>50500000</c:v>
                </c:pt>
                <c:pt idx="1507">
                  <c:v>50520000</c:v>
                </c:pt>
                <c:pt idx="1508">
                  <c:v>50540000</c:v>
                </c:pt>
                <c:pt idx="1509">
                  <c:v>50560000</c:v>
                </c:pt>
                <c:pt idx="1510">
                  <c:v>50580000</c:v>
                </c:pt>
                <c:pt idx="1511">
                  <c:v>50620000</c:v>
                </c:pt>
                <c:pt idx="1512">
                  <c:v>50640000</c:v>
                </c:pt>
                <c:pt idx="1513">
                  <c:v>50640000</c:v>
                </c:pt>
                <c:pt idx="1514">
                  <c:v>50670000</c:v>
                </c:pt>
                <c:pt idx="1515">
                  <c:v>50720000</c:v>
                </c:pt>
                <c:pt idx="1516">
                  <c:v>50740000</c:v>
                </c:pt>
                <c:pt idx="1517">
                  <c:v>50770000</c:v>
                </c:pt>
                <c:pt idx="1518">
                  <c:v>50810000</c:v>
                </c:pt>
                <c:pt idx="1519">
                  <c:v>50840000</c:v>
                </c:pt>
                <c:pt idx="1520">
                  <c:v>50860000</c:v>
                </c:pt>
                <c:pt idx="1521">
                  <c:v>50900000</c:v>
                </c:pt>
                <c:pt idx="1522">
                  <c:v>50970000</c:v>
                </c:pt>
                <c:pt idx="1523">
                  <c:v>51030000</c:v>
                </c:pt>
                <c:pt idx="1524">
                  <c:v>51060000</c:v>
                </c:pt>
                <c:pt idx="1525">
                  <c:v>51090000</c:v>
                </c:pt>
                <c:pt idx="1526">
                  <c:v>51160000</c:v>
                </c:pt>
                <c:pt idx="1527">
                  <c:v>51200000</c:v>
                </c:pt>
                <c:pt idx="1528">
                  <c:v>51200000</c:v>
                </c:pt>
                <c:pt idx="1529">
                  <c:v>51200000</c:v>
                </c:pt>
                <c:pt idx="1530">
                  <c:v>51230000</c:v>
                </c:pt>
                <c:pt idx="1531">
                  <c:v>51280000</c:v>
                </c:pt>
                <c:pt idx="1532">
                  <c:v>51340000</c:v>
                </c:pt>
                <c:pt idx="1533">
                  <c:v>51380000</c:v>
                </c:pt>
                <c:pt idx="1534">
                  <c:v>51440000</c:v>
                </c:pt>
                <c:pt idx="1535">
                  <c:v>51440000</c:v>
                </c:pt>
                <c:pt idx="1536">
                  <c:v>51440000</c:v>
                </c:pt>
                <c:pt idx="1537">
                  <c:v>51440000</c:v>
                </c:pt>
                <c:pt idx="1538">
                  <c:v>51460000</c:v>
                </c:pt>
                <c:pt idx="1539">
                  <c:v>51510000</c:v>
                </c:pt>
                <c:pt idx="1540">
                  <c:v>51540000</c:v>
                </c:pt>
                <c:pt idx="1541">
                  <c:v>51540000</c:v>
                </c:pt>
                <c:pt idx="1542">
                  <c:v>51580000</c:v>
                </c:pt>
                <c:pt idx="1543">
                  <c:v>51620000</c:v>
                </c:pt>
                <c:pt idx="1544">
                  <c:v>51660000</c:v>
                </c:pt>
                <c:pt idx="1545">
                  <c:v>51700000</c:v>
                </c:pt>
                <c:pt idx="1546">
                  <c:v>51740000</c:v>
                </c:pt>
                <c:pt idx="1547">
                  <c:v>51770000</c:v>
                </c:pt>
                <c:pt idx="1548">
                  <c:v>51800000</c:v>
                </c:pt>
                <c:pt idx="1549">
                  <c:v>51820000</c:v>
                </c:pt>
                <c:pt idx="1550">
                  <c:v>51860000</c:v>
                </c:pt>
                <c:pt idx="1551">
                  <c:v>51960000</c:v>
                </c:pt>
                <c:pt idx="1552">
                  <c:v>52000000</c:v>
                </c:pt>
                <c:pt idx="1553">
                  <c:v>52020000</c:v>
                </c:pt>
                <c:pt idx="1554">
                  <c:v>52050000</c:v>
                </c:pt>
                <c:pt idx="1555">
                  <c:v>52050000</c:v>
                </c:pt>
                <c:pt idx="1556">
                  <c:v>52070000</c:v>
                </c:pt>
                <c:pt idx="1557">
                  <c:v>52120000</c:v>
                </c:pt>
                <c:pt idx="1558">
                  <c:v>52140000</c:v>
                </c:pt>
                <c:pt idx="1559">
                  <c:v>52190000</c:v>
                </c:pt>
                <c:pt idx="1560">
                  <c:v>52230000</c:v>
                </c:pt>
                <c:pt idx="1561">
                  <c:v>52250000</c:v>
                </c:pt>
                <c:pt idx="1562">
                  <c:v>52270000</c:v>
                </c:pt>
                <c:pt idx="1563">
                  <c:v>52310000</c:v>
                </c:pt>
                <c:pt idx="1564">
                  <c:v>52360000</c:v>
                </c:pt>
                <c:pt idx="1565">
                  <c:v>52410000</c:v>
                </c:pt>
                <c:pt idx="1566">
                  <c:v>52480000</c:v>
                </c:pt>
                <c:pt idx="1567">
                  <c:v>52540000</c:v>
                </c:pt>
                <c:pt idx="1568">
                  <c:v>52590000</c:v>
                </c:pt>
                <c:pt idx="1569">
                  <c:v>52640000</c:v>
                </c:pt>
                <c:pt idx="1570">
                  <c:v>52690000</c:v>
                </c:pt>
                <c:pt idx="1571">
                  <c:v>52740000</c:v>
                </c:pt>
                <c:pt idx="1572">
                  <c:v>52780000</c:v>
                </c:pt>
                <c:pt idx="1573">
                  <c:v>52840000</c:v>
                </c:pt>
                <c:pt idx="1574">
                  <c:v>52920000</c:v>
                </c:pt>
                <c:pt idx="1575">
                  <c:v>53000000</c:v>
                </c:pt>
                <c:pt idx="1576">
                  <c:v>53070000</c:v>
                </c:pt>
                <c:pt idx="1577">
                  <c:v>53110000</c:v>
                </c:pt>
                <c:pt idx="1578">
                  <c:v>53110000</c:v>
                </c:pt>
                <c:pt idx="1579">
                  <c:v>53130000</c:v>
                </c:pt>
                <c:pt idx="1580">
                  <c:v>53150000</c:v>
                </c:pt>
                <c:pt idx="1581">
                  <c:v>53200000</c:v>
                </c:pt>
                <c:pt idx="1582">
                  <c:v>53230000</c:v>
                </c:pt>
                <c:pt idx="1583">
                  <c:v>53250000</c:v>
                </c:pt>
                <c:pt idx="1584">
                  <c:v>53300000</c:v>
                </c:pt>
                <c:pt idx="1585">
                  <c:v>53340000</c:v>
                </c:pt>
                <c:pt idx="1586">
                  <c:v>53390000</c:v>
                </c:pt>
                <c:pt idx="1587">
                  <c:v>53430000</c:v>
                </c:pt>
                <c:pt idx="1588">
                  <c:v>53470000</c:v>
                </c:pt>
                <c:pt idx="1589">
                  <c:v>53490000</c:v>
                </c:pt>
                <c:pt idx="1590">
                  <c:v>53510000</c:v>
                </c:pt>
                <c:pt idx="1591">
                  <c:v>53560000</c:v>
                </c:pt>
                <c:pt idx="1592">
                  <c:v>53600000</c:v>
                </c:pt>
                <c:pt idx="1593">
                  <c:v>53600000</c:v>
                </c:pt>
                <c:pt idx="1594">
                  <c:v>53650000</c:v>
                </c:pt>
                <c:pt idx="1595">
                  <c:v>53690000</c:v>
                </c:pt>
                <c:pt idx="1596">
                  <c:v>53740000</c:v>
                </c:pt>
                <c:pt idx="1597">
                  <c:v>53770000</c:v>
                </c:pt>
                <c:pt idx="1598">
                  <c:v>53810000</c:v>
                </c:pt>
                <c:pt idx="1599">
                  <c:v>53830000</c:v>
                </c:pt>
                <c:pt idx="1600">
                  <c:v>53870000</c:v>
                </c:pt>
                <c:pt idx="1601">
                  <c:v>53930000</c:v>
                </c:pt>
                <c:pt idx="1602">
                  <c:v>54010000</c:v>
                </c:pt>
                <c:pt idx="1603">
                  <c:v>54030000</c:v>
                </c:pt>
                <c:pt idx="1604">
                  <c:v>54060000</c:v>
                </c:pt>
                <c:pt idx="1605">
                  <c:v>54090000</c:v>
                </c:pt>
                <c:pt idx="1606">
                  <c:v>54110000</c:v>
                </c:pt>
                <c:pt idx="1607">
                  <c:v>54170000</c:v>
                </c:pt>
                <c:pt idx="1608">
                  <c:v>54220000</c:v>
                </c:pt>
                <c:pt idx="1609">
                  <c:v>54250000</c:v>
                </c:pt>
                <c:pt idx="1610">
                  <c:v>54280000</c:v>
                </c:pt>
                <c:pt idx="1611">
                  <c:v>54340000</c:v>
                </c:pt>
                <c:pt idx="1612">
                  <c:v>54400000</c:v>
                </c:pt>
                <c:pt idx="1613">
                  <c:v>54490000</c:v>
                </c:pt>
                <c:pt idx="1614">
                  <c:v>54590000</c:v>
                </c:pt>
                <c:pt idx="1615">
                  <c:v>54650000</c:v>
                </c:pt>
                <c:pt idx="1616">
                  <c:v>54720000</c:v>
                </c:pt>
                <c:pt idx="1617">
                  <c:v>54800000</c:v>
                </c:pt>
                <c:pt idx="1618">
                  <c:v>54850000</c:v>
                </c:pt>
                <c:pt idx="1619">
                  <c:v>54890000</c:v>
                </c:pt>
                <c:pt idx="1620">
                  <c:v>54930000</c:v>
                </c:pt>
                <c:pt idx="1621">
                  <c:v>54930000</c:v>
                </c:pt>
                <c:pt idx="1622">
                  <c:v>54930000</c:v>
                </c:pt>
                <c:pt idx="1623">
                  <c:v>54930000</c:v>
                </c:pt>
                <c:pt idx="1624">
                  <c:v>54930000</c:v>
                </c:pt>
                <c:pt idx="1625">
                  <c:v>54930000</c:v>
                </c:pt>
                <c:pt idx="1626">
                  <c:v>54950000</c:v>
                </c:pt>
                <c:pt idx="1627">
                  <c:v>54970000</c:v>
                </c:pt>
                <c:pt idx="1628">
                  <c:v>55000000</c:v>
                </c:pt>
                <c:pt idx="1629">
                  <c:v>55000000</c:v>
                </c:pt>
                <c:pt idx="1630">
                  <c:v>55020000</c:v>
                </c:pt>
                <c:pt idx="1631">
                  <c:v>55050000</c:v>
                </c:pt>
                <c:pt idx="1632">
                  <c:v>55050000</c:v>
                </c:pt>
                <c:pt idx="1633">
                  <c:v>55120000</c:v>
                </c:pt>
                <c:pt idx="1634">
                  <c:v>55120000</c:v>
                </c:pt>
                <c:pt idx="1635">
                  <c:v>55140000</c:v>
                </c:pt>
                <c:pt idx="1636">
                  <c:v>55160000</c:v>
                </c:pt>
                <c:pt idx="1637">
                  <c:v>55180000</c:v>
                </c:pt>
                <c:pt idx="1638">
                  <c:v>55210000</c:v>
                </c:pt>
                <c:pt idx="1639">
                  <c:v>55260000</c:v>
                </c:pt>
                <c:pt idx="1640">
                  <c:v>55280000</c:v>
                </c:pt>
                <c:pt idx="1641">
                  <c:v>55330000</c:v>
                </c:pt>
                <c:pt idx="1642">
                  <c:v>55330000</c:v>
                </c:pt>
                <c:pt idx="1643">
                  <c:v>55370000</c:v>
                </c:pt>
                <c:pt idx="1644">
                  <c:v>55390000</c:v>
                </c:pt>
                <c:pt idx="1645">
                  <c:v>55410000</c:v>
                </c:pt>
                <c:pt idx="1646">
                  <c:v>55450000</c:v>
                </c:pt>
                <c:pt idx="1647">
                  <c:v>55520000</c:v>
                </c:pt>
                <c:pt idx="1648">
                  <c:v>55550000</c:v>
                </c:pt>
                <c:pt idx="1649">
                  <c:v>55570000</c:v>
                </c:pt>
                <c:pt idx="1650">
                  <c:v>55570000</c:v>
                </c:pt>
                <c:pt idx="1651">
                  <c:v>55610000</c:v>
                </c:pt>
                <c:pt idx="1652">
                  <c:v>55610000</c:v>
                </c:pt>
                <c:pt idx="1653">
                  <c:v>55650000</c:v>
                </c:pt>
                <c:pt idx="1654">
                  <c:v>55670000</c:v>
                </c:pt>
                <c:pt idx="1655">
                  <c:v>55670000</c:v>
                </c:pt>
                <c:pt idx="1656">
                  <c:v>55710000</c:v>
                </c:pt>
                <c:pt idx="1657">
                  <c:v>55730000</c:v>
                </c:pt>
                <c:pt idx="1658">
                  <c:v>55770000</c:v>
                </c:pt>
                <c:pt idx="1659">
                  <c:v>55790000</c:v>
                </c:pt>
                <c:pt idx="1660">
                  <c:v>55850000</c:v>
                </c:pt>
                <c:pt idx="1661">
                  <c:v>55850000</c:v>
                </c:pt>
                <c:pt idx="1662">
                  <c:v>55850000</c:v>
                </c:pt>
                <c:pt idx="1663">
                  <c:v>55850000</c:v>
                </c:pt>
                <c:pt idx="1664">
                  <c:v>55870000</c:v>
                </c:pt>
                <c:pt idx="1665">
                  <c:v>55900000</c:v>
                </c:pt>
                <c:pt idx="1666">
                  <c:v>55950000</c:v>
                </c:pt>
                <c:pt idx="1667">
                  <c:v>55970000</c:v>
                </c:pt>
                <c:pt idx="1668">
                  <c:v>56010000</c:v>
                </c:pt>
                <c:pt idx="1669">
                  <c:v>56010000</c:v>
                </c:pt>
                <c:pt idx="1670">
                  <c:v>56050000</c:v>
                </c:pt>
                <c:pt idx="1671">
                  <c:v>56050000</c:v>
                </c:pt>
                <c:pt idx="1672">
                  <c:v>56070000</c:v>
                </c:pt>
                <c:pt idx="1673">
                  <c:v>56070000</c:v>
                </c:pt>
                <c:pt idx="1674">
                  <c:v>56090000</c:v>
                </c:pt>
                <c:pt idx="1675">
                  <c:v>56130000</c:v>
                </c:pt>
                <c:pt idx="1676">
                  <c:v>56170000</c:v>
                </c:pt>
                <c:pt idx="1677">
                  <c:v>56210000</c:v>
                </c:pt>
                <c:pt idx="1678">
                  <c:v>56260000</c:v>
                </c:pt>
                <c:pt idx="1679">
                  <c:v>56300000</c:v>
                </c:pt>
                <c:pt idx="1680">
                  <c:v>56330000</c:v>
                </c:pt>
                <c:pt idx="1681">
                  <c:v>56380000</c:v>
                </c:pt>
                <c:pt idx="1682">
                  <c:v>56400000</c:v>
                </c:pt>
                <c:pt idx="1683">
                  <c:v>56400000</c:v>
                </c:pt>
                <c:pt idx="1684">
                  <c:v>56440000</c:v>
                </c:pt>
                <c:pt idx="1685">
                  <c:v>56490000</c:v>
                </c:pt>
                <c:pt idx="1686">
                  <c:v>56530000</c:v>
                </c:pt>
                <c:pt idx="1687">
                  <c:v>56550000</c:v>
                </c:pt>
                <c:pt idx="1688">
                  <c:v>56590000</c:v>
                </c:pt>
                <c:pt idx="1689">
                  <c:v>56630000</c:v>
                </c:pt>
                <c:pt idx="1690">
                  <c:v>56680000</c:v>
                </c:pt>
                <c:pt idx="1691">
                  <c:v>56730000</c:v>
                </c:pt>
                <c:pt idx="1692">
                  <c:v>56730000</c:v>
                </c:pt>
                <c:pt idx="1693">
                  <c:v>56770000</c:v>
                </c:pt>
                <c:pt idx="1694">
                  <c:v>56810000</c:v>
                </c:pt>
                <c:pt idx="1695">
                  <c:v>56810000</c:v>
                </c:pt>
                <c:pt idx="1696">
                  <c:v>56850000</c:v>
                </c:pt>
                <c:pt idx="1697">
                  <c:v>56900000</c:v>
                </c:pt>
                <c:pt idx="1698">
                  <c:v>56900000</c:v>
                </c:pt>
                <c:pt idx="1699">
                  <c:v>56900000</c:v>
                </c:pt>
                <c:pt idx="1700">
                  <c:v>56940000</c:v>
                </c:pt>
                <c:pt idx="1701">
                  <c:v>56980000</c:v>
                </c:pt>
                <c:pt idx="1702">
                  <c:v>57030000</c:v>
                </c:pt>
                <c:pt idx="1703">
                  <c:v>57050000</c:v>
                </c:pt>
                <c:pt idx="1704">
                  <c:v>57070000</c:v>
                </c:pt>
                <c:pt idx="1705">
                  <c:v>57090000</c:v>
                </c:pt>
                <c:pt idx="1706">
                  <c:v>57140000</c:v>
                </c:pt>
                <c:pt idx="1707">
                  <c:v>57180000</c:v>
                </c:pt>
                <c:pt idx="1708">
                  <c:v>57200000</c:v>
                </c:pt>
                <c:pt idx="1709">
                  <c:v>57220000</c:v>
                </c:pt>
                <c:pt idx="1710">
                  <c:v>57240000</c:v>
                </c:pt>
                <c:pt idx="1711">
                  <c:v>57260000</c:v>
                </c:pt>
                <c:pt idx="1712">
                  <c:v>57260000</c:v>
                </c:pt>
                <c:pt idx="1713">
                  <c:v>57310000</c:v>
                </c:pt>
                <c:pt idx="1714">
                  <c:v>57310000</c:v>
                </c:pt>
                <c:pt idx="1715">
                  <c:v>57330000</c:v>
                </c:pt>
                <c:pt idx="1716">
                  <c:v>57380000</c:v>
                </c:pt>
                <c:pt idx="1717">
                  <c:v>57410000</c:v>
                </c:pt>
                <c:pt idx="1718">
                  <c:v>57440000</c:v>
                </c:pt>
                <c:pt idx="1719">
                  <c:v>57510000</c:v>
                </c:pt>
                <c:pt idx="1720">
                  <c:v>57580000</c:v>
                </c:pt>
                <c:pt idx="1721">
                  <c:v>57630000</c:v>
                </c:pt>
                <c:pt idx="1722">
                  <c:v>57700000</c:v>
                </c:pt>
                <c:pt idx="1723">
                  <c:v>57720000</c:v>
                </c:pt>
                <c:pt idx="1724">
                  <c:v>57740000</c:v>
                </c:pt>
                <c:pt idx="1725">
                  <c:v>57770000</c:v>
                </c:pt>
                <c:pt idx="1726">
                  <c:v>57790000</c:v>
                </c:pt>
                <c:pt idx="1727">
                  <c:v>57840000</c:v>
                </c:pt>
                <c:pt idx="1728">
                  <c:v>57880000</c:v>
                </c:pt>
                <c:pt idx="1729">
                  <c:v>57900000</c:v>
                </c:pt>
                <c:pt idx="1730">
                  <c:v>57940000</c:v>
                </c:pt>
                <c:pt idx="1731">
                  <c:v>57980000</c:v>
                </c:pt>
                <c:pt idx="1732">
                  <c:v>58030000</c:v>
                </c:pt>
                <c:pt idx="1733">
                  <c:v>58060000</c:v>
                </c:pt>
                <c:pt idx="1734">
                  <c:v>58080000</c:v>
                </c:pt>
                <c:pt idx="1735">
                  <c:v>58120000</c:v>
                </c:pt>
                <c:pt idx="1736">
                  <c:v>58170000</c:v>
                </c:pt>
                <c:pt idx="1737">
                  <c:v>58240000</c:v>
                </c:pt>
                <c:pt idx="1738">
                  <c:v>58270000</c:v>
                </c:pt>
                <c:pt idx="1739">
                  <c:v>58320000</c:v>
                </c:pt>
                <c:pt idx="1740">
                  <c:v>58340000</c:v>
                </c:pt>
                <c:pt idx="1741">
                  <c:v>58360000</c:v>
                </c:pt>
                <c:pt idx="1742">
                  <c:v>58380000</c:v>
                </c:pt>
                <c:pt idx="1743">
                  <c:v>58380000</c:v>
                </c:pt>
                <c:pt idx="1744">
                  <c:v>58410000</c:v>
                </c:pt>
                <c:pt idx="1745">
                  <c:v>58410000</c:v>
                </c:pt>
                <c:pt idx="1746">
                  <c:v>58430000</c:v>
                </c:pt>
                <c:pt idx="1747">
                  <c:v>58490000</c:v>
                </c:pt>
                <c:pt idx="1748">
                  <c:v>58530000</c:v>
                </c:pt>
                <c:pt idx="1749">
                  <c:v>58610000</c:v>
                </c:pt>
                <c:pt idx="1750">
                  <c:v>58680000</c:v>
                </c:pt>
                <c:pt idx="1751">
                  <c:v>58720000</c:v>
                </c:pt>
                <c:pt idx="1752">
                  <c:v>58750000</c:v>
                </c:pt>
                <c:pt idx="1753">
                  <c:v>58770000</c:v>
                </c:pt>
                <c:pt idx="1754">
                  <c:v>58800000</c:v>
                </c:pt>
                <c:pt idx="1755">
                  <c:v>58850000</c:v>
                </c:pt>
                <c:pt idx="1756">
                  <c:v>58870000</c:v>
                </c:pt>
                <c:pt idx="1757">
                  <c:v>58930000</c:v>
                </c:pt>
                <c:pt idx="1758">
                  <c:v>58950000</c:v>
                </c:pt>
                <c:pt idx="1759">
                  <c:v>58990000</c:v>
                </c:pt>
                <c:pt idx="1760">
                  <c:v>58990000</c:v>
                </c:pt>
                <c:pt idx="1761">
                  <c:v>59010000</c:v>
                </c:pt>
                <c:pt idx="1762">
                  <c:v>59040000</c:v>
                </c:pt>
                <c:pt idx="1763">
                  <c:v>59100000</c:v>
                </c:pt>
                <c:pt idx="1764">
                  <c:v>59130000</c:v>
                </c:pt>
                <c:pt idx="1765">
                  <c:v>59170000</c:v>
                </c:pt>
                <c:pt idx="1766">
                  <c:v>59230000</c:v>
                </c:pt>
                <c:pt idx="1767">
                  <c:v>59280000</c:v>
                </c:pt>
                <c:pt idx="1768">
                  <c:v>59330000</c:v>
                </c:pt>
                <c:pt idx="1769">
                  <c:v>59400000</c:v>
                </c:pt>
                <c:pt idx="1770">
                  <c:v>59480000</c:v>
                </c:pt>
                <c:pt idx="1771">
                  <c:v>59510000</c:v>
                </c:pt>
                <c:pt idx="1772">
                  <c:v>59560000</c:v>
                </c:pt>
                <c:pt idx="1773">
                  <c:v>59630000</c:v>
                </c:pt>
                <c:pt idx="1774">
                  <c:v>59670000</c:v>
                </c:pt>
                <c:pt idx="1775">
                  <c:v>59720000</c:v>
                </c:pt>
                <c:pt idx="1776">
                  <c:v>59760000</c:v>
                </c:pt>
                <c:pt idx="1777">
                  <c:v>59820000</c:v>
                </c:pt>
                <c:pt idx="1778">
                  <c:v>59840000</c:v>
                </c:pt>
                <c:pt idx="1779">
                  <c:v>59870000</c:v>
                </c:pt>
                <c:pt idx="1780">
                  <c:v>59930000</c:v>
                </c:pt>
                <c:pt idx="1781">
                  <c:v>59930000</c:v>
                </c:pt>
                <c:pt idx="1782">
                  <c:v>59990000</c:v>
                </c:pt>
                <c:pt idx="1783">
                  <c:v>60010000</c:v>
                </c:pt>
                <c:pt idx="1784">
                  <c:v>60080000</c:v>
                </c:pt>
                <c:pt idx="1785">
                  <c:v>60160000</c:v>
                </c:pt>
                <c:pt idx="1786">
                  <c:v>60200000</c:v>
                </c:pt>
                <c:pt idx="1787">
                  <c:v>60200000</c:v>
                </c:pt>
                <c:pt idx="1788">
                  <c:v>60200000</c:v>
                </c:pt>
                <c:pt idx="1789">
                  <c:v>60200000</c:v>
                </c:pt>
                <c:pt idx="1790">
                  <c:v>60200000</c:v>
                </c:pt>
                <c:pt idx="1791">
                  <c:v>60200000</c:v>
                </c:pt>
                <c:pt idx="1792">
                  <c:v>60220000</c:v>
                </c:pt>
                <c:pt idx="1793">
                  <c:v>60250000</c:v>
                </c:pt>
                <c:pt idx="1794">
                  <c:v>60250000</c:v>
                </c:pt>
                <c:pt idx="1795">
                  <c:v>60270000</c:v>
                </c:pt>
                <c:pt idx="1796">
                  <c:v>60290000</c:v>
                </c:pt>
                <c:pt idx="1797">
                  <c:v>60310000</c:v>
                </c:pt>
                <c:pt idx="1798">
                  <c:v>60360000</c:v>
                </c:pt>
                <c:pt idx="1799">
                  <c:v>60380000</c:v>
                </c:pt>
                <c:pt idx="1800">
                  <c:v>60420000</c:v>
                </c:pt>
                <c:pt idx="1801">
                  <c:v>60440000</c:v>
                </c:pt>
                <c:pt idx="1802">
                  <c:v>60480000</c:v>
                </c:pt>
                <c:pt idx="1803">
                  <c:v>60500000</c:v>
                </c:pt>
                <c:pt idx="1804">
                  <c:v>60520000</c:v>
                </c:pt>
                <c:pt idx="1805">
                  <c:v>60560000</c:v>
                </c:pt>
                <c:pt idx="1806">
                  <c:v>60600000</c:v>
                </c:pt>
                <c:pt idx="1807">
                  <c:v>60620000</c:v>
                </c:pt>
                <c:pt idx="1808">
                  <c:v>60660000</c:v>
                </c:pt>
                <c:pt idx="1809">
                  <c:v>60700000</c:v>
                </c:pt>
                <c:pt idx="1810">
                  <c:v>60700000</c:v>
                </c:pt>
                <c:pt idx="1811">
                  <c:v>60720000</c:v>
                </c:pt>
                <c:pt idx="1812">
                  <c:v>60750000</c:v>
                </c:pt>
                <c:pt idx="1813">
                  <c:v>60770000</c:v>
                </c:pt>
                <c:pt idx="1814">
                  <c:v>60810000</c:v>
                </c:pt>
                <c:pt idx="1815">
                  <c:v>60880000</c:v>
                </c:pt>
                <c:pt idx="1816">
                  <c:v>60900000</c:v>
                </c:pt>
                <c:pt idx="1817">
                  <c:v>60920000</c:v>
                </c:pt>
                <c:pt idx="1818">
                  <c:v>60950000</c:v>
                </c:pt>
                <c:pt idx="1819">
                  <c:v>61000000</c:v>
                </c:pt>
                <c:pt idx="1820">
                  <c:v>61060000</c:v>
                </c:pt>
                <c:pt idx="1821">
                  <c:v>61110000</c:v>
                </c:pt>
                <c:pt idx="1822">
                  <c:v>61180000</c:v>
                </c:pt>
                <c:pt idx="1823">
                  <c:v>61240000</c:v>
                </c:pt>
                <c:pt idx="1824">
                  <c:v>61260000</c:v>
                </c:pt>
                <c:pt idx="1825">
                  <c:v>61280000</c:v>
                </c:pt>
                <c:pt idx="1826">
                  <c:v>61300000</c:v>
                </c:pt>
                <c:pt idx="1827">
                  <c:v>61340000</c:v>
                </c:pt>
                <c:pt idx="1828">
                  <c:v>61370000</c:v>
                </c:pt>
                <c:pt idx="1829">
                  <c:v>61420000</c:v>
                </c:pt>
                <c:pt idx="1830">
                  <c:v>61470000</c:v>
                </c:pt>
                <c:pt idx="1831">
                  <c:v>61500000</c:v>
                </c:pt>
                <c:pt idx="1832">
                  <c:v>61540000</c:v>
                </c:pt>
                <c:pt idx="1833">
                  <c:v>61590000</c:v>
                </c:pt>
                <c:pt idx="1834">
                  <c:v>61640000</c:v>
                </c:pt>
                <c:pt idx="1835">
                  <c:v>61670000</c:v>
                </c:pt>
                <c:pt idx="1836">
                  <c:v>61720000</c:v>
                </c:pt>
                <c:pt idx="1837">
                  <c:v>61770000</c:v>
                </c:pt>
                <c:pt idx="1838">
                  <c:v>61790000</c:v>
                </c:pt>
                <c:pt idx="1839">
                  <c:v>61790000</c:v>
                </c:pt>
                <c:pt idx="1840">
                  <c:v>61810000</c:v>
                </c:pt>
                <c:pt idx="1841">
                  <c:v>61810000</c:v>
                </c:pt>
                <c:pt idx="1842">
                  <c:v>61830000</c:v>
                </c:pt>
                <c:pt idx="1843">
                  <c:v>61870000</c:v>
                </c:pt>
                <c:pt idx="1844">
                  <c:v>61890000</c:v>
                </c:pt>
                <c:pt idx="1845">
                  <c:v>61940000</c:v>
                </c:pt>
                <c:pt idx="1846">
                  <c:v>61940000</c:v>
                </c:pt>
                <c:pt idx="1847">
                  <c:v>61980000</c:v>
                </c:pt>
                <c:pt idx="1848">
                  <c:v>61980000</c:v>
                </c:pt>
                <c:pt idx="1849">
                  <c:v>62030000</c:v>
                </c:pt>
                <c:pt idx="1850">
                  <c:v>62070000</c:v>
                </c:pt>
                <c:pt idx="1851">
                  <c:v>62120000</c:v>
                </c:pt>
                <c:pt idx="1852">
                  <c:v>62140000</c:v>
                </c:pt>
                <c:pt idx="1853">
                  <c:v>62190000</c:v>
                </c:pt>
                <c:pt idx="1854">
                  <c:v>62210000</c:v>
                </c:pt>
                <c:pt idx="1855">
                  <c:v>62250000</c:v>
                </c:pt>
                <c:pt idx="1856">
                  <c:v>62270000</c:v>
                </c:pt>
                <c:pt idx="1857">
                  <c:v>62270000</c:v>
                </c:pt>
                <c:pt idx="1858">
                  <c:v>62270000</c:v>
                </c:pt>
                <c:pt idx="1859">
                  <c:v>62290000</c:v>
                </c:pt>
                <c:pt idx="1860">
                  <c:v>62330000</c:v>
                </c:pt>
                <c:pt idx="1861">
                  <c:v>62360000</c:v>
                </c:pt>
                <c:pt idx="1862">
                  <c:v>62400000</c:v>
                </c:pt>
                <c:pt idx="1863">
                  <c:v>62440000</c:v>
                </c:pt>
                <c:pt idx="1864">
                  <c:v>62470000</c:v>
                </c:pt>
                <c:pt idx="1865">
                  <c:v>62490000</c:v>
                </c:pt>
                <c:pt idx="1866">
                  <c:v>62510000</c:v>
                </c:pt>
                <c:pt idx="1867">
                  <c:v>62580000</c:v>
                </c:pt>
                <c:pt idx="1868">
                  <c:v>62580000</c:v>
                </c:pt>
                <c:pt idx="1869">
                  <c:v>62600000</c:v>
                </c:pt>
                <c:pt idx="1870">
                  <c:v>62600000</c:v>
                </c:pt>
                <c:pt idx="1871">
                  <c:v>62640000</c:v>
                </c:pt>
                <c:pt idx="1872">
                  <c:v>62660000</c:v>
                </c:pt>
                <c:pt idx="1873">
                  <c:v>62700000</c:v>
                </c:pt>
                <c:pt idx="1874">
                  <c:v>62740000</c:v>
                </c:pt>
                <c:pt idx="1875">
                  <c:v>62760000</c:v>
                </c:pt>
                <c:pt idx="1876">
                  <c:v>62810000</c:v>
                </c:pt>
                <c:pt idx="1877">
                  <c:v>62870000</c:v>
                </c:pt>
                <c:pt idx="1878">
                  <c:v>62930000</c:v>
                </c:pt>
                <c:pt idx="1879">
                  <c:v>62980000</c:v>
                </c:pt>
                <c:pt idx="1880">
                  <c:v>63040000</c:v>
                </c:pt>
                <c:pt idx="1881">
                  <c:v>63080000</c:v>
                </c:pt>
                <c:pt idx="1882">
                  <c:v>63080000</c:v>
                </c:pt>
                <c:pt idx="1883">
                  <c:v>63100000</c:v>
                </c:pt>
                <c:pt idx="1884">
                  <c:v>63120000</c:v>
                </c:pt>
                <c:pt idx="1885">
                  <c:v>63160000</c:v>
                </c:pt>
                <c:pt idx="1886">
                  <c:v>63160000</c:v>
                </c:pt>
                <c:pt idx="1887">
                  <c:v>63160000</c:v>
                </c:pt>
                <c:pt idx="1888">
                  <c:v>63160000</c:v>
                </c:pt>
                <c:pt idx="1889">
                  <c:v>63160000</c:v>
                </c:pt>
                <c:pt idx="1890">
                  <c:v>63180000</c:v>
                </c:pt>
                <c:pt idx="1891">
                  <c:v>63180000</c:v>
                </c:pt>
                <c:pt idx="1892">
                  <c:v>63180000</c:v>
                </c:pt>
                <c:pt idx="1893">
                  <c:v>63210000</c:v>
                </c:pt>
                <c:pt idx="1894">
                  <c:v>63260000</c:v>
                </c:pt>
                <c:pt idx="1895">
                  <c:v>63280000</c:v>
                </c:pt>
                <c:pt idx="1896">
                  <c:v>63320000</c:v>
                </c:pt>
                <c:pt idx="1897">
                  <c:v>63360000</c:v>
                </c:pt>
                <c:pt idx="1898">
                  <c:v>63390000</c:v>
                </c:pt>
                <c:pt idx="1899">
                  <c:v>63410000</c:v>
                </c:pt>
                <c:pt idx="1900">
                  <c:v>63450000</c:v>
                </c:pt>
                <c:pt idx="1901">
                  <c:v>63470000</c:v>
                </c:pt>
                <c:pt idx="1902">
                  <c:v>63520000</c:v>
                </c:pt>
                <c:pt idx="1903">
                  <c:v>63550000</c:v>
                </c:pt>
                <c:pt idx="1904">
                  <c:v>63550000</c:v>
                </c:pt>
                <c:pt idx="1905">
                  <c:v>63590000</c:v>
                </c:pt>
                <c:pt idx="1906">
                  <c:v>63640000</c:v>
                </c:pt>
                <c:pt idx="1907">
                  <c:v>63700000</c:v>
                </c:pt>
                <c:pt idx="1908">
                  <c:v>63770000</c:v>
                </c:pt>
                <c:pt idx="1909">
                  <c:v>63800000</c:v>
                </c:pt>
                <c:pt idx="1910">
                  <c:v>63840000</c:v>
                </c:pt>
                <c:pt idx="1911">
                  <c:v>63890000</c:v>
                </c:pt>
                <c:pt idx="1912">
                  <c:v>63940000</c:v>
                </c:pt>
                <c:pt idx="1913">
                  <c:v>63980000</c:v>
                </c:pt>
                <c:pt idx="1914">
                  <c:v>64040000</c:v>
                </c:pt>
                <c:pt idx="1915">
                  <c:v>64110000</c:v>
                </c:pt>
                <c:pt idx="1916">
                  <c:v>64150000</c:v>
                </c:pt>
                <c:pt idx="1917">
                  <c:v>64190000</c:v>
                </c:pt>
                <c:pt idx="1918">
                  <c:v>64230000</c:v>
                </c:pt>
                <c:pt idx="1919">
                  <c:v>64270000</c:v>
                </c:pt>
                <c:pt idx="1920">
                  <c:v>64320000</c:v>
                </c:pt>
                <c:pt idx="1921">
                  <c:v>64360000</c:v>
                </c:pt>
                <c:pt idx="1922">
                  <c:v>64380000</c:v>
                </c:pt>
                <c:pt idx="1923">
                  <c:v>64440000</c:v>
                </c:pt>
                <c:pt idx="1924">
                  <c:v>64470000</c:v>
                </c:pt>
                <c:pt idx="1925">
                  <c:v>64540000</c:v>
                </c:pt>
                <c:pt idx="1926">
                  <c:v>64610000</c:v>
                </c:pt>
                <c:pt idx="1927">
                  <c:v>64650000</c:v>
                </c:pt>
                <c:pt idx="1928">
                  <c:v>64650000</c:v>
                </c:pt>
                <c:pt idx="1929">
                  <c:v>64700000</c:v>
                </c:pt>
                <c:pt idx="1930">
                  <c:v>64720000</c:v>
                </c:pt>
                <c:pt idx="1931">
                  <c:v>64740000</c:v>
                </c:pt>
                <c:pt idx="1932">
                  <c:v>64760000</c:v>
                </c:pt>
                <c:pt idx="1933">
                  <c:v>64800000</c:v>
                </c:pt>
                <c:pt idx="1934">
                  <c:v>64820000</c:v>
                </c:pt>
                <c:pt idx="1935">
                  <c:v>64840000</c:v>
                </c:pt>
                <c:pt idx="1936">
                  <c:v>64870000</c:v>
                </c:pt>
                <c:pt idx="1937">
                  <c:v>64920000</c:v>
                </c:pt>
                <c:pt idx="1938">
                  <c:v>64940000</c:v>
                </c:pt>
                <c:pt idx="1939">
                  <c:v>64980000</c:v>
                </c:pt>
                <c:pt idx="1940">
                  <c:v>65010000</c:v>
                </c:pt>
                <c:pt idx="1941">
                  <c:v>65010000</c:v>
                </c:pt>
                <c:pt idx="1942">
                  <c:v>65050000</c:v>
                </c:pt>
                <c:pt idx="1943">
                  <c:v>65080000</c:v>
                </c:pt>
                <c:pt idx="1944">
                  <c:v>65120000</c:v>
                </c:pt>
                <c:pt idx="1945">
                  <c:v>65140000</c:v>
                </c:pt>
                <c:pt idx="1946">
                  <c:v>65190000</c:v>
                </c:pt>
                <c:pt idx="1947">
                  <c:v>65270000</c:v>
                </c:pt>
                <c:pt idx="1948">
                  <c:v>65300000</c:v>
                </c:pt>
                <c:pt idx="1949">
                  <c:v>65360000</c:v>
                </c:pt>
                <c:pt idx="1950">
                  <c:v>65360000</c:v>
                </c:pt>
                <c:pt idx="1951">
                  <c:v>65400000</c:v>
                </c:pt>
                <c:pt idx="1952">
                  <c:v>65430000</c:v>
                </c:pt>
                <c:pt idx="1953">
                  <c:v>65490000</c:v>
                </c:pt>
                <c:pt idx="1954">
                  <c:v>65530000</c:v>
                </c:pt>
                <c:pt idx="1955">
                  <c:v>65560000</c:v>
                </c:pt>
                <c:pt idx="1956">
                  <c:v>65600000</c:v>
                </c:pt>
                <c:pt idx="1957">
                  <c:v>65630000</c:v>
                </c:pt>
                <c:pt idx="1958">
                  <c:v>65650000</c:v>
                </c:pt>
                <c:pt idx="1959">
                  <c:v>65670000</c:v>
                </c:pt>
                <c:pt idx="1960">
                  <c:v>65670000</c:v>
                </c:pt>
                <c:pt idx="1961">
                  <c:v>65710000</c:v>
                </c:pt>
                <c:pt idx="1962">
                  <c:v>65740000</c:v>
                </c:pt>
                <c:pt idx="1963">
                  <c:v>65760000</c:v>
                </c:pt>
                <c:pt idx="1964">
                  <c:v>65800000</c:v>
                </c:pt>
                <c:pt idx="1965">
                  <c:v>65830000</c:v>
                </c:pt>
                <c:pt idx="1966">
                  <c:v>65880000</c:v>
                </c:pt>
                <c:pt idx="1967">
                  <c:v>65900000</c:v>
                </c:pt>
                <c:pt idx="1968">
                  <c:v>65950000</c:v>
                </c:pt>
                <c:pt idx="1969">
                  <c:v>66000000</c:v>
                </c:pt>
                <c:pt idx="1970">
                  <c:v>66040000</c:v>
                </c:pt>
                <c:pt idx="1971">
                  <c:v>66060000</c:v>
                </c:pt>
                <c:pt idx="1972">
                  <c:v>66100000</c:v>
                </c:pt>
                <c:pt idx="1973">
                  <c:v>66160000</c:v>
                </c:pt>
                <c:pt idx="1974">
                  <c:v>66230000</c:v>
                </c:pt>
                <c:pt idx="1975">
                  <c:v>66300000</c:v>
                </c:pt>
                <c:pt idx="1976">
                  <c:v>66410000</c:v>
                </c:pt>
                <c:pt idx="1977">
                  <c:v>66450000</c:v>
                </c:pt>
                <c:pt idx="1978">
                  <c:v>66450000</c:v>
                </c:pt>
                <c:pt idx="1979">
                  <c:v>66470000</c:v>
                </c:pt>
                <c:pt idx="1980">
                  <c:v>66490000</c:v>
                </c:pt>
                <c:pt idx="1981">
                  <c:v>66510000</c:v>
                </c:pt>
                <c:pt idx="1982">
                  <c:v>66540000</c:v>
                </c:pt>
                <c:pt idx="1983">
                  <c:v>66590000</c:v>
                </c:pt>
                <c:pt idx="1984">
                  <c:v>66630000</c:v>
                </c:pt>
                <c:pt idx="1985">
                  <c:v>66660000</c:v>
                </c:pt>
                <c:pt idx="1986">
                  <c:v>66690000</c:v>
                </c:pt>
                <c:pt idx="1987">
                  <c:v>66720000</c:v>
                </c:pt>
                <c:pt idx="1988">
                  <c:v>66740000</c:v>
                </c:pt>
                <c:pt idx="1989">
                  <c:v>66760000</c:v>
                </c:pt>
                <c:pt idx="1990">
                  <c:v>66790000</c:v>
                </c:pt>
                <c:pt idx="1991">
                  <c:v>66850000</c:v>
                </c:pt>
                <c:pt idx="1992">
                  <c:v>66870000</c:v>
                </c:pt>
                <c:pt idx="1993">
                  <c:v>66890000</c:v>
                </c:pt>
                <c:pt idx="1994">
                  <c:v>66920000</c:v>
                </c:pt>
                <c:pt idx="1995">
                  <c:v>66960000</c:v>
                </c:pt>
                <c:pt idx="1996">
                  <c:v>66980000</c:v>
                </c:pt>
                <c:pt idx="1997">
                  <c:v>67030000</c:v>
                </c:pt>
                <c:pt idx="1998">
                  <c:v>67090000</c:v>
                </c:pt>
                <c:pt idx="1999">
                  <c:v>67140000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DA3-4A39-B020-6E26180BC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13781664"/>
        <c:axId val="1753902512"/>
      </c:lineChart>
      <c:catAx>
        <c:axId val="17137816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53902512"/>
        <c:crosses val="autoZero"/>
        <c:auto val="1"/>
        <c:lblAlgn val="ctr"/>
        <c:lblOffset val="100"/>
        <c:noMultiLvlLbl val="0"/>
      </c:catAx>
      <c:valAx>
        <c:axId val="175390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1378166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'Full Syncs'!$A$10:$A$15</c:f>
              <c:strCache>
                <c:ptCount val="6"/>
                <c:pt idx="0">
                  <c:v>Distance</c:v>
                </c:pt>
                <c:pt idx="1">
                  <c:v>Value</c:v>
                </c:pt>
                <c:pt idx="2">
                  <c:v>SKD</c:v>
                </c:pt>
                <c:pt idx="3">
                  <c:v>SKV</c:v>
                </c:pt>
                <c:pt idx="4">
                  <c:v>Vector</c:v>
                </c:pt>
                <c:pt idx="5">
                  <c:v>Oracle</c:v>
                </c:pt>
              </c:strCache>
            </c:strRef>
          </c:cat>
          <c:val>
            <c:numRef>
              <c:f>'Full Syncs'!$C$10:$C$15</c:f>
              <c:numCache>
                <c:formatCode>General</c:formatCode>
                <c:ptCount val="6"/>
                <c:pt idx="0">
                  <c:v>31.666666666666668</c:v>
                </c:pt>
                <c:pt idx="1">
                  <c:v>31.181818181818187</c:v>
                </c:pt>
                <c:pt idx="2">
                  <c:v>4.666666666666667</c:v>
                </c:pt>
                <c:pt idx="3">
                  <c:v>3.8181818181818183</c:v>
                </c:pt>
                <c:pt idx="4">
                  <c:v>2.5757575757575757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B1-49F6-9E84-BF26EDEBA5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0"/>
        <c:overlap val="-34"/>
        <c:axId val="1842713536"/>
        <c:axId val="1764805888"/>
      </c:barChart>
      <c:catAx>
        <c:axId val="18427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64805888"/>
        <c:crosses val="autoZero"/>
        <c:auto val="1"/>
        <c:lblAlgn val="ctr"/>
        <c:lblOffset val="100"/>
        <c:noMultiLvlLbl val="0"/>
      </c:catAx>
      <c:valAx>
        <c:axId val="17648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8427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SpectralGap_VectorLength_11175_!$I$1</c:f>
              <c:strCache>
                <c:ptCount val="1"/>
                <c:pt idx="0">
                  <c:v>Lower-Bound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SpectralGap_VectorLength_11175_!$I$2:$I$631</c:f>
              <c:numCache>
                <c:formatCode>General</c:formatCode>
                <c:ptCount val="63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10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10</c:v>
                </c:pt>
                <c:pt idx="80">
                  <c:v>10</c:v>
                </c:pt>
                <c:pt idx="81">
                  <c:v>10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  <c:pt idx="92">
                  <c:v>10</c:v>
                </c:pt>
                <c:pt idx="93">
                  <c:v>10</c:v>
                </c:pt>
                <c:pt idx="94">
                  <c:v>10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  <c:pt idx="103">
                  <c:v>10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10</c:v>
                </c:pt>
                <c:pt idx="109">
                  <c:v>10</c:v>
                </c:pt>
                <c:pt idx="110">
                  <c:v>10</c:v>
                </c:pt>
                <c:pt idx="111">
                  <c:v>10</c:v>
                </c:pt>
                <c:pt idx="112">
                  <c:v>10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10</c:v>
                </c:pt>
                <c:pt idx="130">
                  <c:v>10</c:v>
                </c:pt>
                <c:pt idx="131">
                  <c:v>10</c:v>
                </c:pt>
                <c:pt idx="132">
                  <c:v>10</c:v>
                </c:pt>
                <c:pt idx="133">
                  <c:v>10</c:v>
                </c:pt>
                <c:pt idx="134">
                  <c:v>10</c:v>
                </c:pt>
                <c:pt idx="135">
                  <c:v>10</c:v>
                </c:pt>
                <c:pt idx="136">
                  <c:v>10</c:v>
                </c:pt>
                <c:pt idx="137">
                  <c:v>10</c:v>
                </c:pt>
                <c:pt idx="138">
                  <c:v>10</c:v>
                </c:pt>
                <c:pt idx="139">
                  <c:v>10</c:v>
                </c:pt>
                <c:pt idx="140">
                  <c:v>10</c:v>
                </c:pt>
                <c:pt idx="141">
                  <c:v>10</c:v>
                </c:pt>
                <c:pt idx="142">
                  <c:v>10</c:v>
                </c:pt>
                <c:pt idx="143">
                  <c:v>10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  <c:pt idx="147">
                  <c:v>10</c:v>
                </c:pt>
                <c:pt idx="148">
                  <c:v>10</c:v>
                </c:pt>
                <c:pt idx="149">
                  <c:v>10</c:v>
                </c:pt>
                <c:pt idx="150">
                  <c:v>10</c:v>
                </c:pt>
                <c:pt idx="151">
                  <c:v>10</c:v>
                </c:pt>
                <c:pt idx="152">
                  <c:v>10</c:v>
                </c:pt>
                <c:pt idx="153">
                  <c:v>10</c:v>
                </c:pt>
                <c:pt idx="154">
                  <c:v>10</c:v>
                </c:pt>
                <c:pt idx="155">
                  <c:v>10</c:v>
                </c:pt>
                <c:pt idx="156">
                  <c:v>10</c:v>
                </c:pt>
                <c:pt idx="157">
                  <c:v>10</c:v>
                </c:pt>
                <c:pt idx="158">
                  <c:v>10</c:v>
                </c:pt>
                <c:pt idx="159">
                  <c:v>10</c:v>
                </c:pt>
                <c:pt idx="160">
                  <c:v>10</c:v>
                </c:pt>
                <c:pt idx="161">
                  <c:v>10</c:v>
                </c:pt>
                <c:pt idx="162">
                  <c:v>10</c:v>
                </c:pt>
                <c:pt idx="163">
                  <c:v>10</c:v>
                </c:pt>
                <c:pt idx="164">
                  <c:v>10</c:v>
                </c:pt>
                <c:pt idx="165">
                  <c:v>10</c:v>
                </c:pt>
                <c:pt idx="166">
                  <c:v>10</c:v>
                </c:pt>
                <c:pt idx="167">
                  <c:v>10</c:v>
                </c:pt>
                <c:pt idx="168">
                  <c:v>10</c:v>
                </c:pt>
                <c:pt idx="169">
                  <c:v>10</c:v>
                </c:pt>
                <c:pt idx="170">
                  <c:v>10</c:v>
                </c:pt>
                <c:pt idx="171">
                  <c:v>10</c:v>
                </c:pt>
                <c:pt idx="172">
                  <c:v>10</c:v>
                </c:pt>
                <c:pt idx="173">
                  <c:v>10</c:v>
                </c:pt>
                <c:pt idx="174">
                  <c:v>10</c:v>
                </c:pt>
                <c:pt idx="175">
                  <c:v>10</c:v>
                </c:pt>
                <c:pt idx="176">
                  <c:v>10</c:v>
                </c:pt>
                <c:pt idx="177">
                  <c:v>10</c:v>
                </c:pt>
                <c:pt idx="178">
                  <c:v>10</c:v>
                </c:pt>
                <c:pt idx="179">
                  <c:v>10</c:v>
                </c:pt>
                <c:pt idx="180">
                  <c:v>10</c:v>
                </c:pt>
                <c:pt idx="181">
                  <c:v>10</c:v>
                </c:pt>
                <c:pt idx="182">
                  <c:v>10</c:v>
                </c:pt>
                <c:pt idx="183">
                  <c:v>10</c:v>
                </c:pt>
                <c:pt idx="184">
                  <c:v>10</c:v>
                </c:pt>
                <c:pt idx="185">
                  <c:v>10</c:v>
                </c:pt>
                <c:pt idx="186">
                  <c:v>10</c:v>
                </c:pt>
                <c:pt idx="187">
                  <c:v>10</c:v>
                </c:pt>
                <c:pt idx="188">
                  <c:v>10</c:v>
                </c:pt>
                <c:pt idx="189">
                  <c:v>10</c:v>
                </c:pt>
                <c:pt idx="190">
                  <c:v>10</c:v>
                </c:pt>
                <c:pt idx="191">
                  <c:v>10</c:v>
                </c:pt>
                <c:pt idx="192">
                  <c:v>10</c:v>
                </c:pt>
                <c:pt idx="193">
                  <c:v>10</c:v>
                </c:pt>
                <c:pt idx="194">
                  <c:v>10</c:v>
                </c:pt>
                <c:pt idx="195">
                  <c:v>10</c:v>
                </c:pt>
                <c:pt idx="196">
                  <c:v>10</c:v>
                </c:pt>
                <c:pt idx="197">
                  <c:v>10</c:v>
                </c:pt>
                <c:pt idx="198">
                  <c:v>10</c:v>
                </c:pt>
                <c:pt idx="199">
                  <c:v>10</c:v>
                </c:pt>
                <c:pt idx="200">
                  <c:v>10</c:v>
                </c:pt>
                <c:pt idx="201">
                  <c:v>10</c:v>
                </c:pt>
                <c:pt idx="202">
                  <c:v>10</c:v>
                </c:pt>
                <c:pt idx="203">
                  <c:v>10</c:v>
                </c:pt>
                <c:pt idx="204">
                  <c:v>10</c:v>
                </c:pt>
                <c:pt idx="205">
                  <c:v>10</c:v>
                </c:pt>
                <c:pt idx="206">
                  <c:v>10</c:v>
                </c:pt>
                <c:pt idx="207">
                  <c:v>10</c:v>
                </c:pt>
                <c:pt idx="208">
                  <c:v>10</c:v>
                </c:pt>
                <c:pt idx="209">
                  <c:v>10</c:v>
                </c:pt>
                <c:pt idx="210">
                  <c:v>10</c:v>
                </c:pt>
                <c:pt idx="211">
                  <c:v>10</c:v>
                </c:pt>
                <c:pt idx="212">
                  <c:v>10</c:v>
                </c:pt>
                <c:pt idx="213">
                  <c:v>10</c:v>
                </c:pt>
                <c:pt idx="214">
                  <c:v>10</c:v>
                </c:pt>
                <c:pt idx="215">
                  <c:v>10</c:v>
                </c:pt>
                <c:pt idx="216">
                  <c:v>10</c:v>
                </c:pt>
                <c:pt idx="217">
                  <c:v>10</c:v>
                </c:pt>
                <c:pt idx="218">
                  <c:v>10</c:v>
                </c:pt>
                <c:pt idx="219">
                  <c:v>10</c:v>
                </c:pt>
                <c:pt idx="220">
                  <c:v>10</c:v>
                </c:pt>
                <c:pt idx="221">
                  <c:v>10</c:v>
                </c:pt>
                <c:pt idx="222">
                  <c:v>10</c:v>
                </c:pt>
                <c:pt idx="223">
                  <c:v>10</c:v>
                </c:pt>
                <c:pt idx="224">
                  <c:v>10</c:v>
                </c:pt>
                <c:pt idx="225">
                  <c:v>10</c:v>
                </c:pt>
                <c:pt idx="226">
                  <c:v>10</c:v>
                </c:pt>
                <c:pt idx="227">
                  <c:v>10</c:v>
                </c:pt>
                <c:pt idx="228">
                  <c:v>10</c:v>
                </c:pt>
                <c:pt idx="229">
                  <c:v>10</c:v>
                </c:pt>
                <c:pt idx="230">
                  <c:v>10</c:v>
                </c:pt>
                <c:pt idx="231">
                  <c:v>10</c:v>
                </c:pt>
                <c:pt idx="232">
                  <c:v>10</c:v>
                </c:pt>
                <c:pt idx="233">
                  <c:v>10</c:v>
                </c:pt>
                <c:pt idx="234">
                  <c:v>10</c:v>
                </c:pt>
                <c:pt idx="235">
                  <c:v>10</c:v>
                </c:pt>
                <c:pt idx="236">
                  <c:v>10</c:v>
                </c:pt>
                <c:pt idx="237">
                  <c:v>10</c:v>
                </c:pt>
                <c:pt idx="238">
                  <c:v>10</c:v>
                </c:pt>
                <c:pt idx="239">
                  <c:v>10</c:v>
                </c:pt>
                <c:pt idx="240">
                  <c:v>10</c:v>
                </c:pt>
                <c:pt idx="241">
                  <c:v>10</c:v>
                </c:pt>
                <c:pt idx="242">
                  <c:v>10</c:v>
                </c:pt>
                <c:pt idx="243">
                  <c:v>10</c:v>
                </c:pt>
                <c:pt idx="244">
                  <c:v>10</c:v>
                </c:pt>
                <c:pt idx="245">
                  <c:v>10</c:v>
                </c:pt>
                <c:pt idx="246">
                  <c:v>10</c:v>
                </c:pt>
                <c:pt idx="247">
                  <c:v>10</c:v>
                </c:pt>
                <c:pt idx="248">
                  <c:v>10</c:v>
                </c:pt>
                <c:pt idx="249">
                  <c:v>10</c:v>
                </c:pt>
                <c:pt idx="250">
                  <c:v>10</c:v>
                </c:pt>
                <c:pt idx="251">
                  <c:v>10</c:v>
                </c:pt>
                <c:pt idx="252">
                  <c:v>10</c:v>
                </c:pt>
                <c:pt idx="253">
                  <c:v>10</c:v>
                </c:pt>
                <c:pt idx="254">
                  <c:v>10</c:v>
                </c:pt>
                <c:pt idx="255">
                  <c:v>10</c:v>
                </c:pt>
                <c:pt idx="256">
                  <c:v>10</c:v>
                </c:pt>
                <c:pt idx="257">
                  <c:v>10</c:v>
                </c:pt>
                <c:pt idx="258">
                  <c:v>10</c:v>
                </c:pt>
                <c:pt idx="259">
                  <c:v>10</c:v>
                </c:pt>
                <c:pt idx="260">
                  <c:v>10</c:v>
                </c:pt>
                <c:pt idx="261">
                  <c:v>10</c:v>
                </c:pt>
                <c:pt idx="262">
                  <c:v>10</c:v>
                </c:pt>
                <c:pt idx="263">
                  <c:v>10</c:v>
                </c:pt>
                <c:pt idx="264">
                  <c:v>10</c:v>
                </c:pt>
                <c:pt idx="265">
                  <c:v>10</c:v>
                </c:pt>
                <c:pt idx="266">
                  <c:v>10</c:v>
                </c:pt>
                <c:pt idx="267">
                  <c:v>10</c:v>
                </c:pt>
                <c:pt idx="268">
                  <c:v>10</c:v>
                </c:pt>
                <c:pt idx="269">
                  <c:v>10</c:v>
                </c:pt>
                <c:pt idx="270">
                  <c:v>10</c:v>
                </c:pt>
                <c:pt idx="271">
                  <c:v>10</c:v>
                </c:pt>
                <c:pt idx="272">
                  <c:v>10</c:v>
                </c:pt>
                <c:pt idx="273">
                  <c:v>10</c:v>
                </c:pt>
                <c:pt idx="274">
                  <c:v>10</c:v>
                </c:pt>
                <c:pt idx="275">
                  <c:v>10</c:v>
                </c:pt>
                <c:pt idx="276">
                  <c:v>10</c:v>
                </c:pt>
                <c:pt idx="277">
                  <c:v>10</c:v>
                </c:pt>
                <c:pt idx="278">
                  <c:v>10</c:v>
                </c:pt>
                <c:pt idx="279">
                  <c:v>10</c:v>
                </c:pt>
                <c:pt idx="280">
                  <c:v>10</c:v>
                </c:pt>
                <c:pt idx="281">
                  <c:v>10</c:v>
                </c:pt>
                <c:pt idx="282">
                  <c:v>10</c:v>
                </c:pt>
                <c:pt idx="283">
                  <c:v>10</c:v>
                </c:pt>
                <c:pt idx="284">
                  <c:v>10</c:v>
                </c:pt>
                <c:pt idx="285">
                  <c:v>10</c:v>
                </c:pt>
                <c:pt idx="286">
                  <c:v>10</c:v>
                </c:pt>
                <c:pt idx="287">
                  <c:v>10</c:v>
                </c:pt>
                <c:pt idx="288">
                  <c:v>10</c:v>
                </c:pt>
                <c:pt idx="289">
                  <c:v>10</c:v>
                </c:pt>
                <c:pt idx="290">
                  <c:v>10</c:v>
                </c:pt>
                <c:pt idx="291">
                  <c:v>10</c:v>
                </c:pt>
                <c:pt idx="292">
                  <c:v>10</c:v>
                </c:pt>
                <c:pt idx="293">
                  <c:v>10</c:v>
                </c:pt>
                <c:pt idx="294">
                  <c:v>10</c:v>
                </c:pt>
                <c:pt idx="295">
                  <c:v>10</c:v>
                </c:pt>
                <c:pt idx="296">
                  <c:v>10</c:v>
                </c:pt>
                <c:pt idx="297">
                  <c:v>10</c:v>
                </c:pt>
                <c:pt idx="298">
                  <c:v>10</c:v>
                </c:pt>
                <c:pt idx="299">
                  <c:v>10</c:v>
                </c:pt>
                <c:pt idx="300">
                  <c:v>10</c:v>
                </c:pt>
                <c:pt idx="301">
                  <c:v>10</c:v>
                </c:pt>
                <c:pt idx="302">
                  <c:v>10</c:v>
                </c:pt>
                <c:pt idx="303">
                  <c:v>10</c:v>
                </c:pt>
                <c:pt idx="304">
                  <c:v>10</c:v>
                </c:pt>
                <c:pt idx="305">
                  <c:v>10</c:v>
                </c:pt>
                <c:pt idx="306">
                  <c:v>10</c:v>
                </c:pt>
                <c:pt idx="307">
                  <c:v>10</c:v>
                </c:pt>
                <c:pt idx="308">
                  <c:v>10</c:v>
                </c:pt>
                <c:pt idx="309">
                  <c:v>10</c:v>
                </c:pt>
                <c:pt idx="310">
                  <c:v>10</c:v>
                </c:pt>
                <c:pt idx="311">
                  <c:v>10</c:v>
                </c:pt>
                <c:pt idx="312">
                  <c:v>10</c:v>
                </c:pt>
                <c:pt idx="313">
                  <c:v>10</c:v>
                </c:pt>
                <c:pt idx="314">
                  <c:v>10</c:v>
                </c:pt>
                <c:pt idx="315">
                  <c:v>10</c:v>
                </c:pt>
                <c:pt idx="316">
                  <c:v>10</c:v>
                </c:pt>
                <c:pt idx="317">
                  <c:v>10</c:v>
                </c:pt>
                <c:pt idx="318">
                  <c:v>10</c:v>
                </c:pt>
                <c:pt idx="319">
                  <c:v>10</c:v>
                </c:pt>
                <c:pt idx="320">
                  <c:v>10</c:v>
                </c:pt>
                <c:pt idx="321">
                  <c:v>10</c:v>
                </c:pt>
                <c:pt idx="322">
                  <c:v>10</c:v>
                </c:pt>
                <c:pt idx="323">
                  <c:v>10</c:v>
                </c:pt>
                <c:pt idx="324">
                  <c:v>10</c:v>
                </c:pt>
                <c:pt idx="325">
                  <c:v>10</c:v>
                </c:pt>
                <c:pt idx="326">
                  <c:v>10</c:v>
                </c:pt>
                <c:pt idx="327">
                  <c:v>10</c:v>
                </c:pt>
                <c:pt idx="328">
                  <c:v>10</c:v>
                </c:pt>
                <c:pt idx="329">
                  <c:v>10</c:v>
                </c:pt>
                <c:pt idx="330">
                  <c:v>10</c:v>
                </c:pt>
                <c:pt idx="331">
                  <c:v>10</c:v>
                </c:pt>
                <c:pt idx="332">
                  <c:v>10</c:v>
                </c:pt>
                <c:pt idx="333">
                  <c:v>10</c:v>
                </c:pt>
                <c:pt idx="334">
                  <c:v>10</c:v>
                </c:pt>
                <c:pt idx="335">
                  <c:v>10</c:v>
                </c:pt>
                <c:pt idx="336">
                  <c:v>10</c:v>
                </c:pt>
                <c:pt idx="337">
                  <c:v>10</c:v>
                </c:pt>
                <c:pt idx="338">
                  <c:v>10</c:v>
                </c:pt>
                <c:pt idx="339">
                  <c:v>10</c:v>
                </c:pt>
                <c:pt idx="340">
                  <c:v>10</c:v>
                </c:pt>
                <c:pt idx="341">
                  <c:v>10</c:v>
                </c:pt>
                <c:pt idx="342">
                  <c:v>10</c:v>
                </c:pt>
                <c:pt idx="343">
                  <c:v>10</c:v>
                </c:pt>
                <c:pt idx="344">
                  <c:v>10</c:v>
                </c:pt>
                <c:pt idx="345">
                  <c:v>10</c:v>
                </c:pt>
                <c:pt idx="346">
                  <c:v>10</c:v>
                </c:pt>
                <c:pt idx="347">
                  <c:v>10</c:v>
                </c:pt>
                <c:pt idx="348">
                  <c:v>10</c:v>
                </c:pt>
                <c:pt idx="349">
                  <c:v>10</c:v>
                </c:pt>
                <c:pt idx="350">
                  <c:v>10</c:v>
                </c:pt>
                <c:pt idx="351">
                  <c:v>10</c:v>
                </c:pt>
                <c:pt idx="352">
                  <c:v>10</c:v>
                </c:pt>
                <c:pt idx="353">
                  <c:v>10</c:v>
                </c:pt>
                <c:pt idx="354">
                  <c:v>10</c:v>
                </c:pt>
                <c:pt idx="355">
                  <c:v>10</c:v>
                </c:pt>
                <c:pt idx="356">
                  <c:v>10</c:v>
                </c:pt>
                <c:pt idx="357">
                  <c:v>10</c:v>
                </c:pt>
                <c:pt idx="358">
                  <c:v>10</c:v>
                </c:pt>
                <c:pt idx="359">
                  <c:v>10</c:v>
                </c:pt>
                <c:pt idx="360">
                  <c:v>10</c:v>
                </c:pt>
                <c:pt idx="361">
                  <c:v>10</c:v>
                </c:pt>
                <c:pt idx="362">
                  <c:v>10</c:v>
                </c:pt>
                <c:pt idx="363">
                  <c:v>10</c:v>
                </c:pt>
                <c:pt idx="364">
                  <c:v>10</c:v>
                </c:pt>
                <c:pt idx="365">
                  <c:v>10</c:v>
                </c:pt>
                <c:pt idx="366">
                  <c:v>10</c:v>
                </c:pt>
                <c:pt idx="367">
                  <c:v>10</c:v>
                </c:pt>
                <c:pt idx="368">
                  <c:v>10</c:v>
                </c:pt>
                <c:pt idx="369">
                  <c:v>10</c:v>
                </c:pt>
                <c:pt idx="370">
                  <c:v>10</c:v>
                </c:pt>
                <c:pt idx="371">
                  <c:v>10</c:v>
                </c:pt>
                <c:pt idx="372">
                  <c:v>10</c:v>
                </c:pt>
                <c:pt idx="373">
                  <c:v>10</c:v>
                </c:pt>
                <c:pt idx="374">
                  <c:v>10</c:v>
                </c:pt>
                <c:pt idx="375">
                  <c:v>10</c:v>
                </c:pt>
                <c:pt idx="376">
                  <c:v>10</c:v>
                </c:pt>
                <c:pt idx="377">
                  <c:v>10</c:v>
                </c:pt>
                <c:pt idx="378">
                  <c:v>10</c:v>
                </c:pt>
                <c:pt idx="379">
                  <c:v>10</c:v>
                </c:pt>
                <c:pt idx="380">
                  <c:v>10</c:v>
                </c:pt>
                <c:pt idx="381">
                  <c:v>10</c:v>
                </c:pt>
                <c:pt idx="382">
                  <c:v>10</c:v>
                </c:pt>
                <c:pt idx="383">
                  <c:v>10</c:v>
                </c:pt>
                <c:pt idx="384">
                  <c:v>10</c:v>
                </c:pt>
                <c:pt idx="385">
                  <c:v>10</c:v>
                </c:pt>
                <c:pt idx="386">
                  <c:v>10</c:v>
                </c:pt>
                <c:pt idx="387">
                  <c:v>10</c:v>
                </c:pt>
                <c:pt idx="388">
                  <c:v>10</c:v>
                </c:pt>
                <c:pt idx="389">
                  <c:v>10</c:v>
                </c:pt>
                <c:pt idx="390">
                  <c:v>10</c:v>
                </c:pt>
                <c:pt idx="391">
                  <c:v>10</c:v>
                </c:pt>
                <c:pt idx="392">
                  <c:v>10</c:v>
                </c:pt>
                <c:pt idx="393">
                  <c:v>10</c:v>
                </c:pt>
                <c:pt idx="394">
                  <c:v>10</c:v>
                </c:pt>
                <c:pt idx="395">
                  <c:v>10</c:v>
                </c:pt>
                <c:pt idx="396">
                  <c:v>10</c:v>
                </c:pt>
                <c:pt idx="397">
                  <c:v>10</c:v>
                </c:pt>
                <c:pt idx="398">
                  <c:v>10</c:v>
                </c:pt>
                <c:pt idx="399">
                  <c:v>10</c:v>
                </c:pt>
                <c:pt idx="400">
                  <c:v>10</c:v>
                </c:pt>
                <c:pt idx="401">
                  <c:v>10</c:v>
                </c:pt>
                <c:pt idx="402">
                  <c:v>10</c:v>
                </c:pt>
                <c:pt idx="403">
                  <c:v>10</c:v>
                </c:pt>
                <c:pt idx="404">
                  <c:v>10</c:v>
                </c:pt>
                <c:pt idx="405">
                  <c:v>10</c:v>
                </c:pt>
                <c:pt idx="406">
                  <c:v>10</c:v>
                </c:pt>
                <c:pt idx="407">
                  <c:v>10</c:v>
                </c:pt>
                <c:pt idx="408">
                  <c:v>10</c:v>
                </c:pt>
                <c:pt idx="409">
                  <c:v>10</c:v>
                </c:pt>
                <c:pt idx="410">
                  <c:v>10</c:v>
                </c:pt>
                <c:pt idx="411">
                  <c:v>10</c:v>
                </c:pt>
                <c:pt idx="412">
                  <c:v>10</c:v>
                </c:pt>
                <c:pt idx="413">
                  <c:v>10</c:v>
                </c:pt>
                <c:pt idx="414">
                  <c:v>10</c:v>
                </c:pt>
                <c:pt idx="415">
                  <c:v>10</c:v>
                </c:pt>
                <c:pt idx="416">
                  <c:v>10</c:v>
                </c:pt>
                <c:pt idx="417">
                  <c:v>10</c:v>
                </c:pt>
                <c:pt idx="418">
                  <c:v>10</c:v>
                </c:pt>
                <c:pt idx="419">
                  <c:v>10</c:v>
                </c:pt>
                <c:pt idx="420">
                  <c:v>10</c:v>
                </c:pt>
                <c:pt idx="421">
                  <c:v>10</c:v>
                </c:pt>
                <c:pt idx="422">
                  <c:v>10</c:v>
                </c:pt>
                <c:pt idx="423">
                  <c:v>10</c:v>
                </c:pt>
                <c:pt idx="424">
                  <c:v>10</c:v>
                </c:pt>
                <c:pt idx="425">
                  <c:v>10</c:v>
                </c:pt>
                <c:pt idx="426">
                  <c:v>10</c:v>
                </c:pt>
                <c:pt idx="427">
                  <c:v>10</c:v>
                </c:pt>
                <c:pt idx="428">
                  <c:v>10</c:v>
                </c:pt>
                <c:pt idx="429">
                  <c:v>10</c:v>
                </c:pt>
                <c:pt idx="430">
                  <c:v>10</c:v>
                </c:pt>
                <c:pt idx="431">
                  <c:v>10</c:v>
                </c:pt>
                <c:pt idx="432">
                  <c:v>10</c:v>
                </c:pt>
                <c:pt idx="433">
                  <c:v>10</c:v>
                </c:pt>
                <c:pt idx="434">
                  <c:v>10</c:v>
                </c:pt>
                <c:pt idx="435">
                  <c:v>10</c:v>
                </c:pt>
                <c:pt idx="436">
                  <c:v>10</c:v>
                </c:pt>
                <c:pt idx="437">
                  <c:v>10</c:v>
                </c:pt>
                <c:pt idx="438">
                  <c:v>10</c:v>
                </c:pt>
                <c:pt idx="439">
                  <c:v>10</c:v>
                </c:pt>
                <c:pt idx="440">
                  <c:v>10</c:v>
                </c:pt>
                <c:pt idx="441">
                  <c:v>10</c:v>
                </c:pt>
                <c:pt idx="442">
                  <c:v>10</c:v>
                </c:pt>
                <c:pt idx="443">
                  <c:v>10</c:v>
                </c:pt>
                <c:pt idx="444">
                  <c:v>10</c:v>
                </c:pt>
                <c:pt idx="445">
                  <c:v>10</c:v>
                </c:pt>
                <c:pt idx="446">
                  <c:v>10</c:v>
                </c:pt>
                <c:pt idx="447">
                  <c:v>10</c:v>
                </c:pt>
                <c:pt idx="448">
                  <c:v>10</c:v>
                </c:pt>
                <c:pt idx="449">
                  <c:v>10</c:v>
                </c:pt>
                <c:pt idx="450">
                  <c:v>10</c:v>
                </c:pt>
                <c:pt idx="451">
                  <c:v>10</c:v>
                </c:pt>
                <c:pt idx="452">
                  <c:v>10</c:v>
                </c:pt>
                <c:pt idx="453">
                  <c:v>10</c:v>
                </c:pt>
                <c:pt idx="454">
                  <c:v>10</c:v>
                </c:pt>
                <c:pt idx="455">
                  <c:v>10</c:v>
                </c:pt>
                <c:pt idx="456">
                  <c:v>10</c:v>
                </c:pt>
                <c:pt idx="457">
                  <c:v>10</c:v>
                </c:pt>
                <c:pt idx="458">
                  <c:v>10</c:v>
                </c:pt>
                <c:pt idx="459">
                  <c:v>10</c:v>
                </c:pt>
                <c:pt idx="460">
                  <c:v>10</c:v>
                </c:pt>
                <c:pt idx="461">
                  <c:v>10</c:v>
                </c:pt>
                <c:pt idx="462">
                  <c:v>10</c:v>
                </c:pt>
                <c:pt idx="463">
                  <c:v>10</c:v>
                </c:pt>
                <c:pt idx="464">
                  <c:v>10</c:v>
                </c:pt>
                <c:pt idx="465">
                  <c:v>10</c:v>
                </c:pt>
                <c:pt idx="466">
                  <c:v>10</c:v>
                </c:pt>
                <c:pt idx="467">
                  <c:v>10</c:v>
                </c:pt>
                <c:pt idx="468">
                  <c:v>10</c:v>
                </c:pt>
                <c:pt idx="469">
                  <c:v>10</c:v>
                </c:pt>
                <c:pt idx="470">
                  <c:v>10</c:v>
                </c:pt>
                <c:pt idx="471">
                  <c:v>10</c:v>
                </c:pt>
                <c:pt idx="472">
                  <c:v>10</c:v>
                </c:pt>
                <c:pt idx="473">
                  <c:v>10</c:v>
                </c:pt>
                <c:pt idx="474">
                  <c:v>10</c:v>
                </c:pt>
                <c:pt idx="475">
                  <c:v>10</c:v>
                </c:pt>
                <c:pt idx="476">
                  <c:v>10</c:v>
                </c:pt>
                <c:pt idx="477">
                  <c:v>10</c:v>
                </c:pt>
                <c:pt idx="478">
                  <c:v>10</c:v>
                </c:pt>
                <c:pt idx="479">
                  <c:v>10</c:v>
                </c:pt>
                <c:pt idx="480">
                  <c:v>10</c:v>
                </c:pt>
                <c:pt idx="481">
                  <c:v>10</c:v>
                </c:pt>
                <c:pt idx="482">
                  <c:v>10</c:v>
                </c:pt>
                <c:pt idx="483">
                  <c:v>10</c:v>
                </c:pt>
                <c:pt idx="484">
                  <c:v>10</c:v>
                </c:pt>
                <c:pt idx="485">
                  <c:v>10</c:v>
                </c:pt>
                <c:pt idx="486">
                  <c:v>10</c:v>
                </c:pt>
                <c:pt idx="487">
                  <c:v>10</c:v>
                </c:pt>
                <c:pt idx="488">
                  <c:v>10</c:v>
                </c:pt>
                <c:pt idx="489">
                  <c:v>10</c:v>
                </c:pt>
                <c:pt idx="490">
                  <c:v>10</c:v>
                </c:pt>
                <c:pt idx="491">
                  <c:v>10</c:v>
                </c:pt>
                <c:pt idx="492">
                  <c:v>10</c:v>
                </c:pt>
                <c:pt idx="493">
                  <c:v>10</c:v>
                </c:pt>
                <c:pt idx="494">
                  <c:v>10</c:v>
                </c:pt>
                <c:pt idx="495">
                  <c:v>10</c:v>
                </c:pt>
                <c:pt idx="496">
                  <c:v>10</c:v>
                </c:pt>
                <c:pt idx="497">
                  <c:v>10</c:v>
                </c:pt>
                <c:pt idx="498">
                  <c:v>10</c:v>
                </c:pt>
                <c:pt idx="499">
                  <c:v>10</c:v>
                </c:pt>
                <c:pt idx="500">
                  <c:v>10</c:v>
                </c:pt>
                <c:pt idx="501">
                  <c:v>10</c:v>
                </c:pt>
                <c:pt idx="502">
                  <c:v>10</c:v>
                </c:pt>
                <c:pt idx="503">
                  <c:v>10</c:v>
                </c:pt>
                <c:pt idx="504">
                  <c:v>10</c:v>
                </c:pt>
                <c:pt idx="505">
                  <c:v>10</c:v>
                </c:pt>
                <c:pt idx="506">
                  <c:v>10</c:v>
                </c:pt>
                <c:pt idx="507">
                  <c:v>10</c:v>
                </c:pt>
                <c:pt idx="508">
                  <c:v>10</c:v>
                </c:pt>
                <c:pt idx="509">
                  <c:v>10</c:v>
                </c:pt>
                <c:pt idx="510">
                  <c:v>10</c:v>
                </c:pt>
                <c:pt idx="511">
                  <c:v>10</c:v>
                </c:pt>
                <c:pt idx="512">
                  <c:v>10</c:v>
                </c:pt>
                <c:pt idx="513">
                  <c:v>10</c:v>
                </c:pt>
                <c:pt idx="514">
                  <c:v>10</c:v>
                </c:pt>
                <c:pt idx="515">
                  <c:v>10</c:v>
                </c:pt>
                <c:pt idx="516">
                  <c:v>10</c:v>
                </c:pt>
                <c:pt idx="517">
                  <c:v>10</c:v>
                </c:pt>
                <c:pt idx="518">
                  <c:v>10</c:v>
                </c:pt>
                <c:pt idx="519">
                  <c:v>10</c:v>
                </c:pt>
                <c:pt idx="520">
                  <c:v>10</c:v>
                </c:pt>
                <c:pt idx="521">
                  <c:v>10</c:v>
                </c:pt>
                <c:pt idx="522">
                  <c:v>10</c:v>
                </c:pt>
                <c:pt idx="523">
                  <c:v>10</c:v>
                </c:pt>
                <c:pt idx="524">
                  <c:v>10</c:v>
                </c:pt>
                <c:pt idx="525">
                  <c:v>10</c:v>
                </c:pt>
                <c:pt idx="526">
                  <c:v>10</c:v>
                </c:pt>
                <c:pt idx="527">
                  <c:v>10</c:v>
                </c:pt>
                <c:pt idx="528">
                  <c:v>10</c:v>
                </c:pt>
                <c:pt idx="529">
                  <c:v>10</c:v>
                </c:pt>
                <c:pt idx="530">
                  <c:v>10</c:v>
                </c:pt>
                <c:pt idx="531">
                  <c:v>10</c:v>
                </c:pt>
                <c:pt idx="532">
                  <c:v>10</c:v>
                </c:pt>
                <c:pt idx="533">
                  <c:v>10</c:v>
                </c:pt>
                <c:pt idx="534">
                  <c:v>10</c:v>
                </c:pt>
                <c:pt idx="535">
                  <c:v>10</c:v>
                </c:pt>
                <c:pt idx="536">
                  <c:v>10</c:v>
                </c:pt>
                <c:pt idx="537">
                  <c:v>10</c:v>
                </c:pt>
                <c:pt idx="538">
                  <c:v>10</c:v>
                </c:pt>
                <c:pt idx="539">
                  <c:v>10</c:v>
                </c:pt>
                <c:pt idx="540">
                  <c:v>10</c:v>
                </c:pt>
                <c:pt idx="541">
                  <c:v>10</c:v>
                </c:pt>
                <c:pt idx="542">
                  <c:v>10</c:v>
                </c:pt>
                <c:pt idx="543">
                  <c:v>10</c:v>
                </c:pt>
                <c:pt idx="544">
                  <c:v>10</c:v>
                </c:pt>
                <c:pt idx="545">
                  <c:v>10</c:v>
                </c:pt>
                <c:pt idx="546">
                  <c:v>10</c:v>
                </c:pt>
                <c:pt idx="547">
                  <c:v>10</c:v>
                </c:pt>
                <c:pt idx="548">
                  <c:v>10</c:v>
                </c:pt>
                <c:pt idx="549">
                  <c:v>10</c:v>
                </c:pt>
                <c:pt idx="550">
                  <c:v>10</c:v>
                </c:pt>
                <c:pt idx="551">
                  <c:v>10</c:v>
                </c:pt>
                <c:pt idx="552">
                  <c:v>10</c:v>
                </c:pt>
                <c:pt idx="553">
                  <c:v>10</c:v>
                </c:pt>
                <c:pt idx="554">
                  <c:v>10</c:v>
                </c:pt>
                <c:pt idx="555">
                  <c:v>10</c:v>
                </c:pt>
                <c:pt idx="556">
                  <c:v>10</c:v>
                </c:pt>
                <c:pt idx="557">
                  <c:v>10</c:v>
                </c:pt>
                <c:pt idx="558">
                  <c:v>10</c:v>
                </c:pt>
                <c:pt idx="559">
                  <c:v>10</c:v>
                </c:pt>
                <c:pt idx="560">
                  <c:v>10</c:v>
                </c:pt>
                <c:pt idx="561">
                  <c:v>10</c:v>
                </c:pt>
                <c:pt idx="562">
                  <c:v>10</c:v>
                </c:pt>
                <c:pt idx="563">
                  <c:v>10</c:v>
                </c:pt>
                <c:pt idx="564">
                  <c:v>10</c:v>
                </c:pt>
                <c:pt idx="565">
                  <c:v>10</c:v>
                </c:pt>
                <c:pt idx="566">
                  <c:v>10</c:v>
                </c:pt>
                <c:pt idx="567">
                  <c:v>10</c:v>
                </c:pt>
                <c:pt idx="568">
                  <c:v>10</c:v>
                </c:pt>
                <c:pt idx="569">
                  <c:v>10</c:v>
                </c:pt>
                <c:pt idx="570">
                  <c:v>10</c:v>
                </c:pt>
                <c:pt idx="571">
                  <c:v>10</c:v>
                </c:pt>
                <c:pt idx="572">
                  <c:v>10</c:v>
                </c:pt>
                <c:pt idx="573">
                  <c:v>10</c:v>
                </c:pt>
                <c:pt idx="574">
                  <c:v>10</c:v>
                </c:pt>
                <c:pt idx="575">
                  <c:v>10</c:v>
                </c:pt>
                <c:pt idx="576">
                  <c:v>10</c:v>
                </c:pt>
                <c:pt idx="577">
                  <c:v>10</c:v>
                </c:pt>
                <c:pt idx="578">
                  <c:v>10</c:v>
                </c:pt>
                <c:pt idx="579">
                  <c:v>10</c:v>
                </c:pt>
                <c:pt idx="580">
                  <c:v>10</c:v>
                </c:pt>
                <c:pt idx="581">
                  <c:v>10</c:v>
                </c:pt>
                <c:pt idx="582">
                  <c:v>10</c:v>
                </c:pt>
                <c:pt idx="583">
                  <c:v>10</c:v>
                </c:pt>
                <c:pt idx="584">
                  <c:v>10</c:v>
                </c:pt>
                <c:pt idx="585">
                  <c:v>10</c:v>
                </c:pt>
                <c:pt idx="586">
                  <c:v>10</c:v>
                </c:pt>
                <c:pt idx="587">
                  <c:v>10</c:v>
                </c:pt>
                <c:pt idx="588">
                  <c:v>10</c:v>
                </c:pt>
                <c:pt idx="589">
                  <c:v>10</c:v>
                </c:pt>
                <c:pt idx="590">
                  <c:v>10</c:v>
                </c:pt>
                <c:pt idx="591">
                  <c:v>10</c:v>
                </c:pt>
                <c:pt idx="592">
                  <c:v>10</c:v>
                </c:pt>
                <c:pt idx="593">
                  <c:v>10</c:v>
                </c:pt>
                <c:pt idx="594">
                  <c:v>10</c:v>
                </c:pt>
                <c:pt idx="595">
                  <c:v>10</c:v>
                </c:pt>
                <c:pt idx="596">
                  <c:v>10</c:v>
                </c:pt>
                <c:pt idx="597">
                  <c:v>10</c:v>
                </c:pt>
                <c:pt idx="598">
                  <c:v>10</c:v>
                </c:pt>
                <c:pt idx="599">
                  <c:v>10</c:v>
                </c:pt>
                <c:pt idx="600">
                  <c:v>10</c:v>
                </c:pt>
                <c:pt idx="601">
                  <c:v>10</c:v>
                </c:pt>
                <c:pt idx="602">
                  <c:v>10</c:v>
                </c:pt>
                <c:pt idx="603">
                  <c:v>10</c:v>
                </c:pt>
                <c:pt idx="604">
                  <c:v>10</c:v>
                </c:pt>
                <c:pt idx="605">
                  <c:v>10</c:v>
                </c:pt>
                <c:pt idx="606">
                  <c:v>10</c:v>
                </c:pt>
                <c:pt idx="607">
                  <c:v>10</c:v>
                </c:pt>
                <c:pt idx="608">
                  <c:v>10</c:v>
                </c:pt>
                <c:pt idx="609">
                  <c:v>10</c:v>
                </c:pt>
                <c:pt idx="610">
                  <c:v>10</c:v>
                </c:pt>
                <c:pt idx="611">
                  <c:v>10</c:v>
                </c:pt>
                <c:pt idx="612">
                  <c:v>10</c:v>
                </c:pt>
                <c:pt idx="613">
                  <c:v>10</c:v>
                </c:pt>
                <c:pt idx="614">
                  <c:v>10</c:v>
                </c:pt>
                <c:pt idx="615">
                  <c:v>10</c:v>
                </c:pt>
                <c:pt idx="616">
                  <c:v>10</c:v>
                </c:pt>
                <c:pt idx="617">
                  <c:v>10</c:v>
                </c:pt>
                <c:pt idx="618">
                  <c:v>10</c:v>
                </c:pt>
                <c:pt idx="619">
                  <c:v>10</c:v>
                </c:pt>
                <c:pt idx="620">
                  <c:v>10</c:v>
                </c:pt>
                <c:pt idx="621">
                  <c:v>10</c:v>
                </c:pt>
                <c:pt idx="622">
                  <c:v>10</c:v>
                </c:pt>
                <c:pt idx="623">
                  <c:v>10</c:v>
                </c:pt>
                <c:pt idx="624">
                  <c:v>10</c:v>
                </c:pt>
                <c:pt idx="625">
                  <c:v>10</c:v>
                </c:pt>
                <c:pt idx="626">
                  <c:v>10</c:v>
                </c:pt>
                <c:pt idx="627">
                  <c:v>10</c:v>
                </c:pt>
                <c:pt idx="628">
                  <c:v>10</c:v>
                </c:pt>
                <c:pt idx="62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8C-446B-9A39-2C3E236111E3}"/>
            </c:ext>
          </c:extLst>
        </c:ser>
        <c:ser>
          <c:idx val="1"/>
          <c:order val="1"/>
          <c:tx>
            <c:strRef>
              <c:f>SpectralGap_VectorLength_11175_!$J$1</c:f>
              <c:strCache>
                <c:ptCount val="1"/>
                <c:pt idx="0">
                  <c:v>Function's Value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SpectralGap_VectorLength_11175_!$J$2:$J$631</c:f>
              <c:numCache>
                <c:formatCode>General</c:formatCode>
                <c:ptCount val="630"/>
                <c:pt idx="0">
                  <c:v>14.4553302585292</c:v>
                </c:pt>
                <c:pt idx="1">
                  <c:v>14.4553235804006</c:v>
                </c:pt>
                <c:pt idx="2">
                  <c:v>14.455221940970199</c:v>
                </c:pt>
                <c:pt idx="3">
                  <c:v>14.4552688383919</c:v>
                </c:pt>
                <c:pt idx="4">
                  <c:v>14.455323739189</c:v>
                </c:pt>
                <c:pt idx="5">
                  <c:v>14.604653430392601</c:v>
                </c:pt>
                <c:pt idx="6">
                  <c:v>14.604606841436301</c:v>
                </c:pt>
                <c:pt idx="7">
                  <c:v>14.6047507875533</c:v>
                </c:pt>
                <c:pt idx="8">
                  <c:v>14.6047698717583</c:v>
                </c:pt>
                <c:pt idx="9">
                  <c:v>14.604683494154999</c:v>
                </c:pt>
                <c:pt idx="10">
                  <c:v>14.4243558570923</c:v>
                </c:pt>
                <c:pt idx="11">
                  <c:v>14.424356357806101</c:v>
                </c:pt>
                <c:pt idx="12">
                  <c:v>14.424370037166</c:v>
                </c:pt>
                <c:pt idx="13">
                  <c:v>14.4241608562655</c:v>
                </c:pt>
                <c:pt idx="14">
                  <c:v>14.4243707299841</c:v>
                </c:pt>
                <c:pt idx="15">
                  <c:v>14.363939624565401</c:v>
                </c:pt>
                <c:pt idx="16">
                  <c:v>14.3640485019835</c:v>
                </c:pt>
                <c:pt idx="17">
                  <c:v>14.3640565601929</c:v>
                </c:pt>
                <c:pt idx="18">
                  <c:v>14.364124807202399</c:v>
                </c:pt>
                <c:pt idx="19">
                  <c:v>14.36413746024</c:v>
                </c:pt>
                <c:pt idx="20">
                  <c:v>14.336303695128599</c:v>
                </c:pt>
                <c:pt idx="21">
                  <c:v>14.3363077197967</c:v>
                </c:pt>
                <c:pt idx="22">
                  <c:v>14.3363081231068</c:v>
                </c:pt>
                <c:pt idx="23">
                  <c:v>14.336303362562401</c:v>
                </c:pt>
                <c:pt idx="24">
                  <c:v>14.336306521719701</c:v>
                </c:pt>
                <c:pt idx="25">
                  <c:v>14.2660287338848</c:v>
                </c:pt>
                <c:pt idx="26">
                  <c:v>14.265999969905</c:v>
                </c:pt>
                <c:pt idx="27">
                  <c:v>14.266039934653399</c:v>
                </c:pt>
                <c:pt idx="28">
                  <c:v>14.2660389238031</c:v>
                </c:pt>
                <c:pt idx="29">
                  <c:v>14.2660426206249</c:v>
                </c:pt>
                <c:pt idx="30">
                  <c:v>14.247971661225</c:v>
                </c:pt>
                <c:pt idx="31">
                  <c:v>14.2479669315811</c:v>
                </c:pt>
                <c:pt idx="32">
                  <c:v>14.247849378826499</c:v>
                </c:pt>
                <c:pt idx="33">
                  <c:v>14.247663569955</c:v>
                </c:pt>
                <c:pt idx="34">
                  <c:v>14.247973780871</c:v>
                </c:pt>
                <c:pt idx="35">
                  <c:v>14.3081317111308</c:v>
                </c:pt>
                <c:pt idx="36">
                  <c:v>14.308115045938401</c:v>
                </c:pt>
                <c:pt idx="37">
                  <c:v>14.308134146940001</c:v>
                </c:pt>
                <c:pt idx="38">
                  <c:v>14.3081266914492</c:v>
                </c:pt>
                <c:pt idx="39">
                  <c:v>14.3081246952241</c:v>
                </c:pt>
                <c:pt idx="40">
                  <c:v>14.393779092245699</c:v>
                </c:pt>
                <c:pt idx="41">
                  <c:v>14.3938285215257</c:v>
                </c:pt>
                <c:pt idx="42">
                  <c:v>14.3938448353517</c:v>
                </c:pt>
                <c:pt idx="43">
                  <c:v>14.3938394991481</c:v>
                </c:pt>
                <c:pt idx="44">
                  <c:v>14.393825539131701</c:v>
                </c:pt>
                <c:pt idx="45">
                  <c:v>14.3348992397448</c:v>
                </c:pt>
                <c:pt idx="46">
                  <c:v>14.334671832404201</c:v>
                </c:pt>
                <c:pt idx="47">
                  <c:v>14.3348817574494</c:v>
                </c:pt>
                <c:pt idx="48">
                  <c:v>14.3348992209051</c:v>
                </c:pt>
                <c:pt idx="49">
                  <c:v>14.334878303110299</c:v>
                </c:pt>
                <c:pt idx="50">
                  <c:v>14.2744064617095</c:v>
                </c:pt>
                <c:pt idx="51">
                  <c:v>14.2744045361466</c:v>
                </c:pt>
                <c:pt idx="52">
                  <c:v>14.274400342350299</c:v>
                </c:pt>
                <c:pt idx="53">
                  <c:v>14.2743248356712</c:v>
                </c:pt>
                <c:pt idx="54">
                  <c:v>14.2743940132106</c:v>
                </c:pt>
                <c:pt idx="55">
                  <c:v>14.246286553408799</c:v>
                </c:pt>
                <c:pt idx="56">
                  <c:v>14.2465273786687</c:v>
                </c:pt>
                <c:pt idx="57">
                  <c:v>14.2465439474564</c:v>
                </c:pt>
                <c:pt idx="58">
                  <c:v>14.246330332765901</c:v>
                </c:pt>
                <c:pt idx="59">
                  <c:v>14.24653797004</c:v>
                </c:pt>
                <c:pt idx="60">
                  <c:v>14.237124746668901</c:v>
                </c:pt>
                <c:pt idx="61">
                  <c:v>14.2371230887822</c:v>
                </c:pt>
                <c:pt idx="62">
                  <c:v>14.2371237704932</c:v>
                </c:pt>
                <c:pt idx="63">
                  <c:v>14.2371376084589</c:v>
                </c:pt>
                <c:pt idx="64">
                  <c:v>14.236807619464599</c:v>
                </c:pt>
                <c:pt idx="65">
                  <c:v>14.050550513304501</c:v>
                </c:pt>
                <c:pt idx="66">
                  <c:v>14.050420918141199</c:v>
                </c:pt>
                <c:pt idx="67">
                  <c:v>14.050563052780801</c:v>
                </c:pt>
                <c:pt idx="68">
                  <c:v>14.050585441215199</c:v>
                </c:pt>
                <c:pt idx="69">
                  <c:v>14.0505681041752</c:v>
                </c:pt>
                <c:pt idx="70">
                  <c:v>14.0299099802728</c:v>
                </c:pt>
                <c:pt idx="71">
                  <c:v>14.029962169409201</c:v>
                </c:pt>
                <c:pt idx="72">
                  <c:v>14.0300265917499</c:v>
                </c:pt>
                <c:pt idx="73">
                  <c:v>14.0300128744557</c:v>
                </c:pt>
                <c:pt idx="74">
                  <c:v>14.0300509722891</c:v>
                </c:pt>
                <c:pt idx="75">
                  <c:v>14.098955439540401</c:v>
                </c:pt>
                <c:pt idx="76">
                  <c:v>14.0989482112397</c:v>
                </c:pt>
                <c:pt idx="77">
                  <c:v>14.098995838835499</c:v>
                </c:pt>
                <c:pt idx="78">
                  <c:v>14.0989462041821</c:v>
                </c:pt>
                <c:pt idx="79">
                  <c:v>14.098931936377999</c:v>
                </c:pt>
                <c:pt idx="80">
                  <c:v>14.203743785261601</c:v>
                </c:pt>
                <c:pt idx="81">
                  <c:v>14.203659207906901</c:v>
                </c:pt>
                <c:pt idx="82">
                  <c:v>14.2037789252431</c:v>
                </c:pt>
                <c:pt idx="83">
                  <c:v>14.2037733700305</c:v>
                </c:pt>
                <c:pt idx="84">
                  <c:v>14.2037632555492</c:v>
                </c:pt>
                <c:pt idx="85">
                  <c:v>13.851151301220201</c:v>
                </c:pt>
                <c:pt idx="86">
                  <c:v>13.8511667967898</c:v>
                </c:pt>
                <c:pt idx="87">
                  <c:v>13.851036564523101</c:v>
                </c:pt>
                <c:pt idx="88">
                  <c:v>13.8511871035524</c:v>
                </c:pt>
                <c:pt idx="89">
                  <c:v>13.8511831316968</c:v>
                </c:pt>
                <c:pt idx="90">
                  <c:v>13.7151622290286</c:v>
                </c:pt>
                <c:pt idx="91">
                  <c:v>13.715028648736199</c:v>
                </c:pt>
                <c:pt idx="92">
                  <c:v>13.715162953112401</c:v>
                </c:pt>
                <c:pt idx="93">
                  <c:v>13.7151507077809</c:v>
                </c:pt>
                <c:pt idx="94">
                  <c:v>13.715129686034199</c:v>
                </c:pt>
                <c:pt idx="95">
                  <c:v>13.625095007051801</c:v>
                </c:pt>
                <c:pt idx="96">
                  <c:v>13.625150835642</c:v>
                </c:pt>
                <c:pt idx="97">
                  <c:v>13.625149124583499</c:v>
                </c:pt>
                <c:pt idx="98">
                  <c:v>13.6251319807639</c:v>
                </c:pt>
                <c:pt idx="99">
                  <c:v>13.6251240744893</c:v>
                </c:pt>
                <c:pt idx="100">
                  <c:v>13.576335918315401</c:v>
                </c:pt>
                <c:pt idx="101">
                  <c:v>13.5763805115627</c:v>
                </c:pt>
                <c:pt idx="102">
                  <c:v>13.5763649964683</c:v>
                </c:pt>
                <c:pt idx="103">
                  <c:v>13.576359381975401</c:v>
                </c:pt>
                <c:pt idx="104">
                  <c:v>13.576358925582101</c:v>
                </c:pt>
                <c:pt idx="105">
                  <c:v>13.6946664965715</c:v>
                </c:pt>
                <c:pt idx="106">
                  <c:v>13.694661209451899</c:v>
                </c:pt>
                <c:pt idx="107">
                  <c:v>13.694485355905099</c:v>
                </c:pt>
                <c:pt idx="108">
                  <c:v>13.694651018250701</c:v>
                </c:pt>
                <c:pt idx="109">
                  <c:v>13.6945770855205</c:v>
                </c:pt>
                <c:pt idx="110">
                  <c:v>13.672651286109501</c:v>
                </c:pt>
                <c:pt idx="111">
                  <c:v>13.672664875464401</c:v>
                </c:pt>
                <c:pt idx="112">
                  <c:v>13.6726583527344</c:v>
                </c:pt>
                <c:pt idx="113">
                  <c:v>13.6725405026929</c:v>
                </c:pt>
                <c:pt idx="114">
                  <c:v>13.672653079730599</c:v>
                </c:pt>
                <c:pt idx="115">
                  <c:v>13.651841009551701</c:v>
                </c:pt>
                <c:pt idx="116">
                  <c:v>13.651780638732999</c:v>
                </c:pt>
                <c:pt idx="117">
                  <c:v>13.651526290530899</c:v>
                </c:pt>
                <c:pt idx="118">
                  <c:v>13.651855432677801</c:v>
                </c:pt>
                <c:pt idx="119">
                  <c:v>13.6518401006131</c:v>
                </c:pt>
                <c:pt idx="120">
                  <c:v>13.394256159506201</c:v>
                </c:pt>
                <c:pt idx="121">
                  <c:v>13.3942889459087</c:v>
                </c:pt>
                <c:pt idx="122">
                  <c:v>13.394058794368</c:v>
                </c:pt>
                <c:pt idx="123">
                  <c:v>13.394244652223</c:v>
                </c:pt>
                <c:pt idx="124">
                  <c:v>13.394000286965399</c:v>
                </c:pt>
                <c:pt idx="125">
                  <c:v>13.3229513197721</c:v>
                </c:pt>
                <c:pt idx="126">
                  <c:v>13.323151282683799</c:v>
                </c:pt>
                <c:pt idx="127">
                  <c:v>13.3231532610121</c:v>
                </c:pt>
                <c:pt idx="128">
                  <c:v>13.3231373045534</c:v>
                </c:pt>
                <c:pt idx="129">
                  <c:v>13.323139900583399</c:v>
                </c:pt>
                <c:pt idx="130">
                  <c:v>13.3704665068861</c:v>
                </c:pt>
                <c:pt idx="131">
                  <c:v>13.370462821548699</c:v>
                </c:pt>
                <c:pt idx="132">
                  <c:v>13.370488965506</c:v>
                </c:pt>
                <c:pt idx="133">
                  <c:v>13.3704862672939</c:v>
                </c:pt>
                <c:pt idx="134">
                  <c:v>13.3702349470167</c:v>
                </c:pt>
                <c:pt idx="135">
                  <c:v>13.447179867628201</c:v>
                </c:pt>
                <c:pt idx="136">
                  <c:v>13.4470897283411</c:v>
                </c:pt>
                <c:pt idx="137">
                  <c:v>13.446807726416701</c:v>
                </c:pt>
                <c:pt idx="138">
                  <c:v>13.4471783075033</c:v>
                </c:pt>
                <c:pt idx="139">
                  <c:v>13.447163917794001</c:v>
                </c:pt>
                <c:pt idx="140">
                  <c:v>13.461656286859601</c:v>
                </c:pt>
                <c:pt idx="141">
                  <c:v>13.462274744317501</c:v>
                </c:pt>
                <c:pt idx="142">
                  <c:v>13.4619940500647</c:v>
                </c:pt>
                <c:pt idx="143">
                  <c:v>13.4622710256698</c:v>
                </c:pt>
                <c:pt idx="144">
                  <c:v>13.4622688931568</c:v>
                </c:pt>
                <c:pt idx="145">
                  <c:v>13.376887114681301</c:v>
                </c:pt>
                <c:pt idx="146">
                  <c:v>13.3768966064514</c:v>
                </c:pt>
                <c:pt idx="147">
                  <c:v>13.3766319355609</c:v>
                </c:pt>
                <c:pt idx="148">
                  <c:v>13.376879712940701</c:v>
                </c:pt>
                <c:pt idx="149">
                  <c:v>13.376468914403601</c:v>
                </c:pt>
                <c:pt idx="150">
                  <c:v>13.2998503028983</c:v>
                </c:pt>
                <c:pt idx="151">
                  <c:v>13.2998681471379</c:v>
                </c:pt>
                <c:pt idx="152">
                  <c:v>13.2998466426015</c:v>
                </c:pt>
                <c:pt idx="153">
                  <c:v>13.2998459668344</c:v>
                </c:pt>
                <c:pt idx="154">
                  <c:v>13.2998484902485</c:v>
                </c:pt>
                <c:pt idx="155">
                  <c:v>13.205692594911699</c:v>
                </c:pt>
                <c:pt idx="156">
                  <c:v>13.205682922111601</c:v>
                </c:pt>
                <c:pt idx="157">
                  <c:v>13.2056874190976</c:v>
                </c:pt>
                <c:pt idx="158">
                  <c:v>13.205718196263399</c:v>
                </c:pt>
                <c:pt idx="159">
                  <c:v>13.205677551787</c:v>
                </c:pt>
                <c:pt idx="160">
                  <c:v>13.158285069291299</c:v>
                </c:pt>
                <c:pt idx="161">
                  <c:v>13.158078856892301</c:v>
                </c:pt>
                <c:pt idx="162">
                  <c:v>13.158300961475501</c:v>
                </c:pt>
                <c:pt idx="163">
                  <c:v>13.158282630635</c:v>
                </c:pt>
                <c:pt idx="164">
                  <c:v>13.158271424253</c:v>
                </c:pt>
                <c:pt idx="165">
                  <c:v>13.053456511073501</c:v>
                </c:pt>
                <c:pt idx="166">
                  <c:v>13.0534325154355</c:v>
                </c:pt>
                <c:pt idx="167">
                  <c:v>13.0534121266468</c:v>
                </c:pt>
                <c:pt idx="168">
                  <c:v>13.053430116487799</c:v>
                </c:pt>
                <c:pt idx="169">
                  <c:v>13.0527393638015</c:v>
                </c:pt>
                <c:pt idx="170">
                  <c:v>13.0137060282685</c:v>
                </c:pt>
                <c:pt idx="171">
                  <c:v>13.0137167407586</c:v>
                </c:pt>
                <c:pt idx="172">
                  <c:v>13.013729647705</c:v>
                </c:pt>
                <c:pt idx="173">
                  <c:v>13.013729878155001</c:v>
                </c:pt>
                <c:pt idx="174">
                  <c:v>13.0137271564953</c:v>
                </c:pt>
                <c:pt idx="175">
                  <c:v>13.0362511346479</c:v>
                </c:pt>
                <c:pt idx="176">
                  <c:v>13.036237161831799</c:v>
                </c:pt>
                <c:pt idx="177">
                  <c:v>13.036255357759099</c:v>
                </c:pt>
                <c:pt idx="178">
                  <c:v>13.0362455870965</c:v>
                </c:pt>
                <c:pt idx="179">
                  <c:v>13.0360523870285</c:v>
                </c:pt>
                <c:pt idx="180">
                  <c:v>13.0069725403929</c:v>
                </c:pt>
                <c:pt idx="181">
                  <c:v>13.006985580529401</c:v>
                </c:pt>
                <c:pt idx="182">
                  <c:v>13.006965893698201</c:v>
                </c:pt>
                <c:pt idx="183">
                  <c:v>13.0068668670836</c:v>
                </c:pt>
                <c:pt idx="184">
                  <c:v>13.0069762354864</c:v>
                </c:pt>
                <c:pt idx="185">
                  <c:v>13.006137453198599</c:v>
                </c:pt>
                <c:pt idx="186">
                  <c:v>13.006133931621999</c:v>
                </c:pt>
                <c:pt idx="187">
                  <c:v>13.0061459758371</c:v>
                </c:pt>
                <c:pt idx="188">
                  <c:v>13.006150638372</c:v>
                </c:pt>
                <c:pt idx="189">
                  <c:v>13.0061499378818</c:v>
                </c:pt>
                <c:pt idx="190">
                  <c:v>13.027417295388799</c:v>
                </c:pt>
                <c:pt idx="191">
                  <c:v>13.027414736544801</c:v>
                </c:pt>
                <c:pt idx="192">
                  <c:v>13.027389532473901</c:v>
                </c:pt>
                <c:pt idx="193">
                  <c:v>13.0274078983793</c:v>
                </c:pt>
                <c:pt idx="194">
                  <c:v>13.027418860131499</c:v>
                </c:pt>
                <c:pt idx="195">
                  <c:v>13.141411018476999</c:v>
                </c:pt>
                <c:pt idx="196">
                  <c:v>13.1413675490942</c:v>
                </c:pt>
                <c:pt idx="197">
                  <c:v>13.1414025846983</c:v>
                </c:pt>
                <c:pt idx="198">
                  <c:v>13.1414523591276</c:v>
                </c:pt>
                <c:pt idx="199">
                  <c:v>13.141412288899801</c:v>
                </c:pt>
                <c:pt idx="200">
                  <c:v>13.0735495465798</c:v>
                </c:pt>
                <c:pt idx="201">
                  <c:v>13.073565019749999</c:v>
                </c:pt>
                <c:pt idx="202">
                  <c:v>13.0735488616476</c:v>
                </c:pt>
                <c:pt idx="203">
                  <c:v>13.073579518687501</c:v>
                </c:pt>
                <c:pt idx="204">
                  <c:v>13.073606995634099</c:v>
                </c:pt>
                <c:pt idx="205">
                  <c:v>13.1646029037702</c:v>
                </c:pt>
                <c:pt idx="206">
                  <c:v>13.164668509514099</c:v>
                </c:pt>
                <c:pt idx="207">
                  <c:v>13.1646247436096</c:v>
                </c:pt>
                <c:pt idx="208">
                  <c:v>13.1643761679088</c:v>
                </c:pt>
                <c:pt idx="209">
                  <c:v>13.164578346495601</c:v>
                </c:pt>
                <c:pt idx="210">
                  <c:v>13.0830613973037</c:v>
                </c:pt>
                <c:pt idx="211">
                  <c:v>13.083393172893899</c:v>
                </c:pt>
                <c:pt idx="212">
                  <c:v>13.0833862751456</c:v>
                </c:pt>
                <c:pt idx="213">
                  <c:v>13.0832352091285</c:v>
                </c:pt>
                <c:pt idx="214">
                  <c:v>13.083057656894701</c:v>
                </c:pt>
                <c:pt idx="215">
                  <c:v>13.0095772910643</c:v>
                </c:pt>
                <c:pt idx="216">
                  <c:v>13.0095713045098</c:v>
                </c:pt>
                <c:pt idx="217">
                  <c:v>13.0095191448727</c:v>
                </c:pt>
                <c:pt idx="218">
                  <c:v>13.009580947063199</c:v>
                </c:pt>
                <c:pt idx="219">
                  <c:v>13.009601650801301</c:v>
                </c:pt>
                <c:pt idx="220">
                  <c:v>13.0820592085286</c:v>
                </c:pt>
                <c:pt idx="221">
                  <c:v>13.0820278385074</c:v>
                </c:pt>
                <c:pt idx="222">
                  <c:v>13.082151631330399</c:v>
                </c:pt>
                <c:pt idx="223">
                  <c:v>13.0821513532442</c:v>
                </c:pt>
                <c:pt idx="224">
                  <c:v>13.082081771137499</c:v>
                </c:pt>
                <c:pt idx="225">
                  <c:v>13.015939659176301</c:v>
                </c:pt>
                <c:pt idx="226">
                  <c:v>13.016451040713299</c:v>
                </c:pt>
                <c:pt idx="227">
                  <c:v>13.016457643649</c:v>
                </c:pt>
                <c:pt idx="228">
                  <c:v>13.0164289201704</c:v>
                </c:pt>
                <c:pt idx="229">
                  <c:v>13.015639050222999</c:v>
                </c:pt>
                <c:pt idx="230">
                  <c:v>13.0341435460718</c:v>
                </c:pt>
                <c:pt idx="231">
                  <c:v>13.034131690433201</c:v>
                </c:pt>
                <c:pt idx="232">
                  <c:v>13.0339529451755</c:v>
                </c:pt>
                <c:pt idx="233">
                  <c:v>13.034143050194499</c:v>
                </c:pt>
                <c:pt idx="234">
                  <c:v>13.033386306541701</c:v>
                </c:pt>
                <c:pt idx="235">
                  <c:v>13.035531111380701</c:v>
                </c:pt>
                <c:pt idx="236">
                  <c:v>13.035539734267999</c:v>
                </c:pt>
                <c:pt idx="237">
                  <c:v>13.035639442146399</c:v>
                </c:pt>
                <c:pt idx="238">
                  <c:v>13.032344264246101</c:v>
                </c:pt>
                <c:pt idx="239">
                  <c:v>13.0356284580802</c:v>
                </c:pt>
                <c:pt idx="240">
                  <c:v>12.941671558844</c:v>
                </c:pt>
                <c:pt idx="241">
                  <c:v>12.9451050057475</c:v>
                </c:pt>
                <c:pt idx="242">
                  <c:v>12.94508625898</c:v>
                </c:pt>
                <c:pt idx="243">
                  <c:v>12.945158770322999</c:v>
                </c:pt>
                <c:pt idx="244">
                  <c:v>12.944701313995701</c:v>
                </c:pt>
                <c:pt idx="245">
                  <c:v>12.7495019717077</c:v>
                </c:pt>
                <c:pt idx="246">
                  <c:v>12.8328941172814</c:v>
                </c:pt>
                <c:pt idx="247">
                  <c:v>12.7495631895396</c:v>
                </c:pt>
                <c:pt idx="248">
                  <c:v>12.749565444462</c:v>
                </c:pt>
                <c:pt idx="249">
                  <c:v>12.7495697203343</c:v>
                </c:pt>
                <c:pt idx="250">
                  <c:v>12.6616347447344</c:v>
                </c:pt>
                <c:pt idx="251">
                  <c:v>12.663227903534199</c:v>
                </c:pt>
                <c:pt idx="252">
                  <c:v>12.6632938084893</c:v>
                </c:pt>
                <c:pt idx="253">
                  <c:v>12.6632919973176</c:v>
                </c:pt>
                <c:pt idx="254">
                  <c:v>12.6632990408298</c:v>
                </c:pt>
                <c:pt idx="255">
                  <c:v>12.665628820992</c:v>
                </c:pt>
                <c:pt idx="256">
                  <c:v>12.6656421383717</c:v>
                </c:pt>
                <c:pt idx="257">
                  <c:v>12.665524651237201</c:v>
                </c:pt>
                <c:pt idx="258">
                  <c:v>12.665668692134201</c:v>
                </c:pt>
                <c:pt idx="259">
                  <c:v>12.664446578652401</c:v>
                </c:pt>
                <c:pt idx="260">
                  <c:v>12.654093795541501</c:v>
                </c:pt>
                <c:pt idx="261">
                  <c:v>12.6540789410155</c:v>
                </c:pt>
                <c:pt idx="262">
                  <c:v>12.6540989850199</c:v>
                </c:pt>
                <c:pt idx="263">
                  <c:v>12.654088791255401</c:v>
                </c:pt>
                <c:pt idx="264">
                  <c:v>12.654091168638001</c:v>
                </c:pt>
                <c:pt idx="265">
                  <c:v>12.7348446998969</c:v>
                </c:pt>
                <c:pt idx="266">
                  <c:v>12.7327106203228</c:v>
                </c:pt>
                <c:pt idx="267">
                  <c:v>12.7348172765402</c:v>
                </c:pt>
                <c:pt idx="268">
                  <c:v>12.734840982844901</c:v>
                </c:pt>
                <c:pt idx="269">
                  <c:v>12.734819388240499</c:v>
                </c:pt>
                <c:pt idx="270">
                  <c:v>12.707618326348101</c:v>
                </c:pt>
                <c:pt idx="271">
                  <c:v>12.7991625835263</c:v>
                </c:pt>
                <c:pt idx="272">
                  <c:v>12.708395814393</c:v>
                </c:pt>
                <c:pt idx="273">
                  <c:v>12.7066649907621</c:v>
                </c:pt>
                <c:pt idx="274">
                  <c:v>12.7084163097513</c:v>
                </c:pt>
                <c:pt idx="275">
                  <c:v>12.744770441920499</c:v>
                </c:pt>
                <c:pt idx="276">
                  <c:v>12.7447729414499</c:v>
                </c:pt>
                <c:pt idx="277">
                  <c:v>12.744743181831801</c:v>
                </c:pt>
                <c:pt idx="278">
                  <c:v>12.744779433293701</c:v>
                </c:pt>
                <c:pt idx="279">
                  <c:v>12.744767867434</c:v>
                </c:pt>
                <c:pt idx="280">
                  <c:v>12.8378399455198</c:v>
                </c:pt>
                <c:pt idx="281">
                  <c:v>12.8378620858406</c:v>
                </c:pt>
                <c:pt idx="282">
                  <c:v>12.8378293862033</c:v>
                </c:pt>
                <c:pt idx="283">
                  <c:v>12.837839625940999</c:v>
                </c:pt>
                <c:pt idx="284">
                  <c:v>12.836999625417</c:v>
                </c:pt>
                <c:pt idx="285">
                  <c:v>12.7793895670236</c:v>
                </c:pt>
                <c:pt idx="286">
                  <c:v>12.7798493512752</c:v>
                </c:pt>
                <c:pt idx="287">
                  <c:v>12.925662900827501</c:v>
                </c:pt>
                <c:pt idx="288">
                  <c:v>12.7798509222046</c:v>
                </c:pt>
                <c:pt idx="289">
                  <c:v>12.7798537442086</c:v>
                </c:pt>
                <c:pt idx="290">
                  <c:v>12.679696564996</c:v>
                </c:pt>
                <c:pt idx="291">
                  <c:v>12.6810559812641</c:v>
                </c:pt>
                <c:pt idx="292">
                  <c:v>12.6810411531357</c:v>
                </c:pt>
                <c:pt idx="293">
                  <c:v>12.6810470077518</c:v>
                </c:pt>
                <c:pt idx="294">
                  <c:v>12.6797516384103</c:v>
                </c:pt>
                <c:pt idx="295">
                  <c:v>12.7338646807319</c:v>
                </c:pt>
                <c:pt idx="296">
                  <c:v>12.733855946850699</c:v>
                </c:pt>
                <c:pt idx="297">
                  <c:v>12.733637335119299</c:v>
                </c:pt>
                <c:pt idx="298">
                  <c:v>12.7338461182316</c:v>
                </c:pt>
                <c:pt idx="299">
                  <c:v>12.7338516127032</c:v>
                </c:pt>
                <c:pt idx="300">
                  <c:v>12.8016834400768</c:v>
                </c:pt>
                <c:pt idx="301">
                  <c:v>12.8015028446613</c:v>
                </c:pt>
                <c:pt idx="302">
                  <c:v>12.8016383109108</c:v>
                </c:pt>
                <c:pt idx="303">
                  <c:v>12.8016231380779</c:v>
                </c:pt>
                <c:pt idx="304">
                  <c:v>12.801695672639999</c:v>
                </c:pt>
                <c:pt idx="305">
                  <c:v>12.8991259702525</c:v>
                </c:pt>
                <c:pt idx="306">
                  <c:v>12.899435154689399</c:v>
                </c:pt>
                <c:pt idx="307">
                  <c:v>12.8994445323492</c:v>
                </c:pt>
                <c:pt idx="308">
                  <c:v>12.899439716456801</c:v>
                </c:pt>
                <c:pt idx="309">
                  <c:v>12.8994673495159</c:v>
                </c:pt>
                <c:pt idx="310">
                  <c:v>12.8850327332232</c:v>
                </c:pt>
                <c:pt idx="311">
                  <c:v>12.8850247098836</c:v>
                </c:pt>
                <c:pt idx="312">
                  <c:v>12.885042618626199</c:v>
                </c:pt>
                <c:pt idx="313">
                  <c:v>12.8850429361168</c:v>
                </c:pt>
                <c:pt idx="314">
                  <c:v>12.8850353809745</c:v>
                </c:pt>
                <c:pt idx="315">
                  <c:v>12.848915854349301</c:v>
                </c:pt>
                <c:pt idx="316">
                  <c:v>12.848914411172</c:v>
                </c:pt>
                <c:pt idx="317">
                  <c:v>12.8489161384634</c:v>
                </c:pt>
                <c:pt idx="318">
                  <c:v>12.848915173851299</c:v>
                </c:pt>
                <c:pt idx="319">
                  <c:v>12.848917571362801</c:v>
                </c:pt>
                <c:pt idx="320">
                  <c:v>12.887292238919301</c:v>
                </c:pt>
                <c:pt idx="321">
                  <c:v>12.887272138662601</c:v>
                </c:pt>
                <c:pt idx="322">
                  <c:v>12.887627286632499</c:v>
                </c:pt>
                <c:pt idx="323">
                  <c:v>12.887721474522399</c:v>
                </c:pt>
                <c:pt idx="324">
                  <c:v>12.8877049369683</c:v>
                </c:pt>
                <c:pt idx="325">
                  <c:v>12.8864493185882</c:v>
                </c:pt>
                <c:pt idx="326">
                  <c:v>12.886832667037</c:v>
                </c:pt>
                <c:pt idx="327">
                  <c:v>12.8868253391451</c:v>
                </c:pt>
                <c:pt idx="328">
                  <c:v>12.886869167914</c:v>
                </c:pt>
                <c:pt idx="329">
                  <c:v>12.886848340813099</c:v>
                </c:pt>
                <c:pt idx="330">
                  <c:v>12.760990635208399</c:v>
                </c:pt>
                <c:pt idx="331">
                  <c:v>12.760911992823599</c:v>
                </c:pt>
                <c:pt idx="332">
                  <c:v>12.7609875484569</c:v>
                </c:pt>
                <c:pt idx="333">
                  <c:v>12.7609921140953</c:v>
                </c:pt>
                <c:pt idx="334">
                  <c:v>12.7608229964689</c:v>
                </c:pt>
                <c:pt idx="335">
                  <c:v>12.788561385537299</c:v>
                </c:pt>
                <c:pt idx="336">
                  <c:v>12.787786780166201</c:v>
                </c:pt>
                <c:pt idx="337">
                  <c:v>12.7882838944361</c:v>
                </c:pt>
                <c:pt idx="338">
                  <c:v>12.7885686952678</c:v>
                </c:pt>
                <c:pt idx="339">
                  <c:v>12.788564997755699</c:v>
                </c:pt>
                <c:pt idx="340">
                  <c:v>12.767555036413</c:v>
                </c:pt>
                <c:pt idx="341">
                  <c:v>12.7674460161185</c:v>
                </c:pt>
                <c:pt idx="342">
                  <c:v>12.7674879038314</c:v>
                </c:pt>
                <c:pt idx="343">
                  <c:v>12.7676294152288</c:v>
                </c:pt>
                <c:pt idx="344">
                  <c:v>12.767581613248201</c:v>
                </c:pt>
                <c:pt idx="345">
                  <c:v>12.680320245733901</c:v>
                </c:pt>
                <c:pt idx="346">
                  <c:v>12.680326905936401</c:v>
                </c:pt>
                <c:pt idx="347">
                  <c:v>12.680332771929301</c:v>
                </c:pt>
                <c:pt idx="348">
                  <c:v>12.6801492376905</c:v>
                </c:pt>
                <c:pt idx="349">
                  <c:v>12.6802891003535</c:v>
                </c:pt>
                <c:pt idx="350">
                  <c:v>12.682902428319601</c:v>
                </c:pt>
                <c:pt idx="351">
                  <c:v>12.682896165234901</c:v>
                </c:pt>
                <c:pt idx="352">
                  <c:v>12.6830432963358</c:v>
                </c:pt>
                <c:pt idx="353">
                  <c:v>12.682920565817501</c:v>
                </c:pt>
                <c:pt idx="354">
                  <c:v>12.682747581706799</c:v>
                </c:pt>
                <c:pt idx="355">
                  <c:v>12.7994846846325</c:v>
                </c:pt>
                <c:pt idx="356">
                  <c:v>12.7995910083274</c:v>
                </c:pt>
                <c:pt idx="357">
                  <c:v>12.7995946918168</c:v>
                </c:pt>
                <c:pt idx="358">
                  <c:v>12.7995026198847</c:v>
                </c:pt>
                <c:pt idx="359">
                  <c:v>12.7995701320738</c:v>
                </c:pt>
                <c:pt idx="360">
                  <c:v>12.7416695797417</c:v>
                </c:pt>
                <c:pt idx="361">
                  <c:v>12.741483214078301</c:v>
                </c:pt>
                <c:pt idx="362">
                  <c:v>12.7416566179146</c:v>
                </c:pt>
                <c:pt idx="363">
                  <c:v>12.741650608809801</c:v>
                </c:pt>
                <c:pt idx="364">
                  <c:v>12.7416063358072</c:v>
                </c:pt>
                <c:pt idx="365">
                  <c:v>12.662145070622</c:v>
                </c:pt>
                <c:pt idx="366">
                  <c:v>12.6621308223193</c:v>
                </c:pt>
                <c:pt idx="367">
                  <c:v>12.6620970157618</c:v>
                </c:pt>
                <c:pt idx="368">
                  <c:v>12.6621472503502</c:v>
                </c:pt>
                <c:pt idx="369">
                  <c:v>12.6616386508855</c:v>
                </c:pt>
                <c:pt idx="370">
                  <c:v>12.514957975696801</c:v>
                </c:pt>
                <c:pt idx="371">
                  <c:v>12.514950833904599</c:v>
                </c:pt>
                <c:pt idx="372">
                  <c:v>12.5146534680673</c:v>
                </c:pt>
                <c:pt idx="373">
                  <c:v>12.514769025371599</c:v>
                </c:pt>
                <c:pt idx="374">
                  <c:v>12.5143344295155</c:v>
                </c:pt>
                <c:pt idx="375">
                  <c:v>12.514304845029001</c:v>
                </c:pt>
                <c:pt idx="376">
                  <c:v>12.514314155900299</c:v>
                </c:pt>
                <c:pt idx="377">
                  <c:v>12.514186844170499</c:v>
                </c:pt>
                <c:pt idx="378">
                  <c:v>12.512361106384301</c:v>
                </c:pt>
                <c:pt idx="379">
                  <c:v>12.512768921113601</c:v>
                </c:pt>
                <c:pt idx="380">
                  <c:v>12.433423801679799</c:v>
                </c:pt>
                <c:pt idx="381">
                  <c:v>12.432140786785901</c:v>
                </c:pt>
                <c:pt idx="382">
                  <c:v>12.4333514043104</c:v>
                </c:pt>
                <c:pt idx="383">
                  <c:v>12.4334296919557</c:v>
                </c:pt>
                <c:pt idx="384">
                  <c:v>12.433431227626301</c:v>
                </c:pt>
                <c:pt idx="385">
                  <c:v>12.232735163021101</c:v>
                </c:pt>
                <c:pt idx="386">
                  <c:v>12.232720825257299</c:v>
                </c:pt>
                <c:pt idx="387">
                  <c:v>12.2327335250632</c:v>
                </c:pt>
                <c:pt idx="388">
                  <c:v>12.232710011344601</c:v>
                </c:pt>
                <c:pt idx="389">
                  <c:v>12.232724179612401</c:v>
                </c:pt>
                <c:pt idx="390">
                  <c:v>12.2609255782299</c:v>
                </c:pt>
                <c:pt idx="391">
                  <c:v>12.2609502412687</c:v>
                </c:pt>
                <c:pt idx="392">
                  <c:v>12.2609434343207</c:v>
                </c:pt>
                <c:pt idx="393">
                  <c:v>12.260614845101401</c:v>
                </c:pt>
                <c:pt idx="394">
                  <c:v>12.2609473981409</c:v>
                </c:pt>
                <c:pt idx="395">
                  <c:v>12.124342072330901</c:v>
                </c:pt>
                <c:pt idx="396">
                  <c:v>12.124394818449201</c:v>
                </c:pt>
                <c:pt idx="397">
                  <c:v>12.124410262860099</c:v>
                </c:pt>
                <c:pt idx="398">
                  <c:v>12.1244227744328</c:v>
                </c:pt>
                <c:pt idx="399">
                  <c:v>12.235517122548799</c:v>
                </c:pt>
                <c:pt idx="400">
                  <c:v>12.012300570630901</c:v>
                </c:pt>
                <c:pt idx="401">
                  <c:v>12.0123037168274</c:v>
                </c:pt>
                <c:pt idx="402">
                  <c:v>12.012279845065899</c:v>
                </c:pt>
                <c:pt idx="403">
                  <c:v>12.012276082423</c:v>
                </c:pt>
                <c:pt idx="404">
                  <c:v>12.0122956272486</c:v>
                </c:pt>
                <c:pt idx="405">
                  <c:v>11.9547418600031</c:v>
                </c:pt>
                <c:pt idx="406">
                  <c:v>12.246799697406001</c:v>
                </c:pt>
                <c:pt idx="407">
                  <c:v>11.9547343107396</c:v>
                </c:pt>
                <c:pt idx="408">
                  <c:v>11.9547342367472</c:v>
                </c:pt>
                <c:pt idx="409">
                  <c:v>11.9547469887492</c:v>
                </c:pt>
                <c:pt idx="410">
                  <c:v>11.830993948658399</c:v>
                </c:pt>
                <c:pt idx="411">
                  <c:v>11.8309994028922</c:v>
                </c:pt>
                <c:pt idx="412">
                  <c:v>11.8307612995943</c:v>
                </c:pt>
                <c:pt idx="413">
                  <c:v>11.8309876439771</c:v>
                </c:pt>
                <c:pt idx="414">
                  <c:v>11.8309938888469</c:v>
                </c:pt>
                <c:pt idx="415">
                  <c:v>11.821944443861099</c:v>
                </c:pt>
                <c:pt idx="416">
                  <c:v>11.8221922159128</c:v>
                </c:pt>
                <c:pt idx="417">
                  <c:v>11.8221890779737</c:v>
                </c:pt>
                <c:pt idx="418">
                  <c:v>11.822196952569399</c:v>
                </c:pt>
                <c:pt idx="419">
                  <c:v>11.8221361879416</c:v>
                </c:pt>
                <c:pt idx="420">
                  <c:v>11.9090474366305</c:v>
                </c:pt>
                <c:pt idx="421">
                  <c:v>11.909057088188501</c:v>
                </c:pt>
                <c:pt idx="422">
                  <c:v>11.9090147955713</c:v>
                </c:pt>
                <c:pt idx="423">
                  <c:v>11.9087913046097</c:v>
                </c:pt>
                <c:pt idx="424">
                  <c:v>11.9090527262573</c:v>
                </c:pt>
                <c:pt idx="425">
                  <c:v>11.984347063955999</c:v>
                </c:pt>
                <c:pt idx="426">
                  <c:v>11.984982457148099</c:v>
                </c:pt>
                <c:pt idx="427">
                  <c:v>11.984649486906401</c:v>
                </c:pt>
                <c:pt idx="428">
                  <c:v>11.9850348778374</c:v>
                </c:pt>
                <c:pt idx="429">
                  <c:v>11.9850246207304</c:v>
                </c:pt>
                <c:pt idx="430">
                  <c:v>12.080539737967401</c:v>
                </c:pt>
                <c:pt idx="431">
                  <c:v>12.080546417985101</c:v>
                </c:pt>
                <c:pt idx="432">
                  <c:v>12.080527241312</c:v>
                </c:pt>
                <c:pt idx="433">
                  <c:v>12.0804042030726</c:v>
                </c:pt>
                <c:pt idx="434">
                  <c:v>12.080519244135701</c:v>
                </c:pt>
                <c:pt idx="435">
                  <c:v>12.025139311922899</c:v>
                </c:pt>
                <c:pt idx="436">
                  <c:v>12.024876177863201</c:v>
                </c:pt>
                <c:pt idx="437">
                  <c:v>12.0250122947444</c:v>
                </c:pt>
                <c:pt idx="438">
                  <c:v>12.0251554203442</c:v>
                </c:pt>
                <c:pt idx="439">
                  <c:v>12.025145149308299</c:v>
                </c:pt>
                <c:pt idx="440">
                  <c:v>11.950509300594399</c:v>
                </c:pt>
                <c:pt idx="441">
                  <c:v>11.950099602144901</c:v>
                </c:pt>
                <c:pt idx="442">
                  <c:v>11.950542495722701</c:v>
                </c:pt>
                <c:pt idx="443">
                  <c:v>11.950272620384601</c:v>
                </c:pt>
                <c:pt idx="444">
                  <c:v>11.9500779270838</c:v>
                </c:pt>
                <c:pt idx="445">
                  <c:v>11.7929634849846</c:v>
                </c:pt>
                <c:pt idx="446">
                  <c:v>11.792928186161699</c:v>
                </c:pt>
                <c:pt idx="447">
                  <c:v>11.7929352759118</c:v>
                </c:pt>
                <c:pt idx="448">
                  <c:v>11.7929695290224</c:v>
                </c:pt>
                <c:pt idx="449">
                  <c:v>11.792681031467501</c:v>
                </c:pt>
                <c:pt idx="450">
                  <c:v>11.551368969052801</c:v>
                </c:pt>
                <c:pt idx="451">
                  <c:v>11.551342245291099</c:v>
                </c:pt>
                <c:pt idx="452">
                  <c:v>11.551184194628201</c:v>
                </c:pt>
                <c:pt idx="453">
                  <c:v>11.5513873956697</c:v>
                </c:pt>
                <c:pt idx="454">
                  <c:v>11.551363095937299</c:v>
                </c:pt>
                <c:pt idx="455">
                  <c:v>11.437794664632699</c:v>
                </c:pt>
                <c:pt idx="456">
                  <c:v>11.437800018673901</c:v>
                </c:pt>
                <c:pt idx="457">
                  <c:v>11.4378078264252</c:v>
                </c:pt>
                <c:pt idx="458">
                  <c:v>11.437801559389101</c:v>
                </c:pt>
                <c:pt idx="459">
                  <c:v>11.4378171322571</c:v>
                </c:pt>
                <c:pt idx="460">
                  <c:v>11.384481243478399</c:v>
                </c:pt>
                <c:pt idx="461">
                  <c:v>11.3844795699291</c:v>
                </c:pt>
                <c:pt idx="462">
                  <c:v>11.3844811846268</c:v>
                </c:pt>
                <c:pt idx="463">
                  <c:v>11.3844665876757</c:v>
                </c:pt>
                <c:pt idx="464">
                  <c:v>11.384466652519301</c:v>
                </c:pt>
                <c:pt idx="465">
                  <c:v>11.382924875719301</c:v>
                </c:pt>
                <c:pt idx="466">
                  <c:v>11.3827820591133</c:v>
                </c:pt>
                <c:pt idx="467">
                  <c:v>11.383109561686499</c:v>
                </c:pt>
                <c:pt idx="468">
                  <c:v>11.3831321351166</c:v>
                </c:pt>
                <c:pt idx="469">
                  <c:v>11.383137615180701</c:v>
                </c:pt>
                <c:pt idx="470">
                  <c:v>11.3321859640748</c:v>
                </c:pt>
                <c:pt idx="471">
                  <c:v>11.3329799123343</c:v>
                </c:pt>
                <c:pt idx="472">
                  <c:v>11.3321716043371</c:v>
                </c:pt>
                <c:pt idx="473">
                  <c:v>11.3329478710772</c:v>
                </c:pt>
                <c:pt idx="474">
                  <c:v>11.332987505642</c:v>
                </c:pt>
                <c:pt idx="475">
                  <c:v>11.3018021034767</c:v>
                </c:pt>
                <c:pt idx="476">
                  <c:v>11.3017937401097</c:v>
                </c:pt>
                <c:pt idx="477">
                  <c:v>11.301783244191499</c:v>
                </c:pt>
                <c:pt idx="478">
                  <c:v>11.3017969125834</c:v>
                </c:pt>
                <c:pt idx="479">
                  <c:v>11.301799835410799</c:v>
                </c:pt>
                <c:pt idx="480">
                  <c:v>11.303618515524001</c:v>
                </c:pt>
                <c:pt idx="481">
                  <c:v>11.3036126679121</c:v>
                </c:pt>
                <c:pt idx="482">
                  <c:v>11.303617721655799</c:v>
                </c:pt>
                <c:pt idx="483">
                  <c:v>11.3036061573616</c:v>
                </c:pt>
                <c:pt idx="484">
                  <c:v>11.3032161978019</c:v>
                </c:pt>
                <c:pt idx="485">
                  <c:v>11.130922196331101</c:v>
                </c:pt>
                <c:pt idx="486">
                  <c:v>11.131080117510001</c:v>
                </c:pt>
                <c:pt idx="487">
                  <c:v>11.1310789176767</c:v>
                </c:pt>
                <c:pt idx="488">
                  <c:v>11.1309891859272</c:v>
                </c:pt>
                <c:pt idx="489">
                  <c:v>11.130968810514901</c:v>
                </c:pt>
                <c:pt idx="490">
                  <c:v>11.0110806839307</c:v>
                </c:pt>
                <c:pt idx="491">
                  <c:v>11.0109363099831</c:v>
                </c:pt>
                <c:pt idx="492">
                  <c:v>11.0109682684147</c:v>
                </c:pt>
                <c:pt idx="493">
                  <c:v>11.0110643285328</c:v>
                </c:pt>
                <c:pt idx="494">
                  <c:v>11.0110060028298</c:v>
                </c:pt>
                <c:pt idx="495">
                  <c:v>10.895273070435</c:v>
                </c:pt>
                <c:pt idx="496">
                  <c:v>10.895280902354999</c:v>
                </c:pt>
                <c:pt idx="497">
                  <c:v>10.8952042386092</c:v>
                </c:pt>
                <c:pt idx="498">
                  <c:v>10.895288537283101</c:v>
                </c:pt>
                <c:pt idx="499">
                  <c:v>10.8952184795856</c:v>
                </c:pt>
                <c:pt idx="500">
                  <c:v>10.8351994627889</c:v>
                </c:pt>
                <c:pt idx="501">
                  <c:v>10.835204710283</c:v>
                </c:pt>
                <c:pt idx="502">
                  <c:v>10.8351069115865</c:v>
                </c:pt>
                <c:pt idx="503">
                  <c:v>10.8351718598089</c:v>
                </c:pt>
                <c:pt idx="504">
                  <c:v>10.835217560063199</c:v>
                </c:pt>
                <c:pt idx="505">
                  <c:v>10.901243120797099</c:v>
                </c:pt>
                <c:pt idx="506">
                  <c:v>10.9012430363008</c:v>
                </c:pt>
                <c:pt idx="507">
                  <c:v>10.901173270609901</c:v>
                </c:pt>
                <c:pt idx="508">
                  <c:v>10.9012418209913</c:v>
                </c:pt>
                <c:pt idx="509">
                  <c:v>10.9011511501139</c:v>
                </c:pt>
                <c:pt idx="510">
                  <c:v>10.9504938774867</c:v>
                </c:pt>
                <c:pt idx="511">
                  <c:v>10.9503964184926</c:v>
                </c:pt>
                <c:pt idx="512">
                  <c:v>10.950444584249301</c:v>
                </c:pt>
                <c:pt idx="513">
                  <c:v>10.9504631787087</c:v>
                </c:pt>
                <c:pt idx="514">
                  <c:v>10.950461806398801</c:v>
                </c:pt>
                <c:pt idx="515">
                  <c:v>10.9025494481397</c:v>
                </c:pt>
                <c:pt idx="516">
                  <c:v>10.9026715706853</c:v>
                </c:pt>
                <c:pt idx="517">
                  <c:v>10.902657462713</c:v>
                </c:pt>
                <c:pt idx="518">
                  <c:v>10.9026771855474</c:v>
                </c:pt>
                <c:pt idx="519">
                  <c:v>10.902579320488</c:v>
                </c:pt>
                <c:pt idx="520">
                  <c:v>10.9170680607213</c:v>
                </c:pt>
                <c:pt idx="521">
                  <c:v>10.917044175363699</c:v>
                </c:pt>
                <c:pt idx="522">
                  <c:v>10.9169409348193</c:v>
                </c:pt>
                <c:pt idx="523">
                  <c:v>10.917085315231001</c:v>
                </c:pt>
                <c:pt idx="524">
                  <c:v>10.9170122645454</c:v>
                </c:pt>
                <c:pt idx="525">
                  <c:v>10.932633399043601</c:v>
                </c:pt>
                <c:pt idx="526">
                  <c:v>10.9325839650433</c:v>
                </c:pt>
                <c:pt idx="527">
                  <c:v>10.9326556230405</c:v>
                </c:pt>
                <c:pt idx="528">
                  <c:v>10.932626291733699</c:v>
                </c:pt>
                <c:pt idx="529">
                  <c:v>10.9326131588588</c:v>
                </c:pt>
                <c:pt idx="530">
                  <c:v>10.8878934115449</c:v>
                </c:pt>
                <c:pt idx="531">
                  <c:v>10.887922451658699</c:v>
                </c:pt>
                <c:pt idx="532">
                  <c:v>10.8879684342298</c:v>
                </c:pt>
                <c:pt idx="533">
                  <c:v>10.887796731309299</c:v>
                </c:pt>
                <c:pt idx="534">
                  <c:v>10.887948376487399</c:v>
                </c:pt>
                <c:pt idx="535">
                  <c:v>10.7863886606167</c:v>
                </c:pt>
                <c:pt idx="536">
                  <c:v>10.786317976910899</c:v>
                </c:pt>
                <c:pt idx="537">
                  <c:v>10.786333825902</c:v>
                </c:pt>
                <c:pt idx="538">
                  <c:v>10.7862876358144</c:v>
                </c:pt>
                <c:pt idx="539">
                  <c:v>10.786341876577101</c:v>
                </c:pt>
                <c:pt idx="540">
                  <c:v>10.864908771976401</c:v>
                </c:pt>
                <c:pt idx="541">
                  <c:v>10.864866672145601</c:v>
                </c:pt>
                <c:pt idx="542">
                  <c:v>10.8647036260414</c:v>
                </c:pt>
                <c:pt idx="543">
                  <c:v>10.8648756759421</c:v>
                </c:pt>
                <c:pt idx="544">
                  <c:v>10.8646649059992</c:v>
                </c:pt>
                <c:pt idx="545">
                  <c:v>11.0193152001701</c:v>
                </c:pt>
                <c:pt idx="546">
                  <c:v>11.019176165197299</c:v>
                </c:pt>
                <c:pt idx="547">
                  <c:v>11.0193203903399</c:v>
                </c:pt>
                <c:pt idx="548">
                  <c:v>11.018961489420899</c:v>
                </c:pt>
                <c:pt idx="549">
                  <c:v>11.0193277803074</c:v>
                </c:pt>
                <c:pt idx="550">
                  <c:v>11.0644231253934</c:v>
                </c:pt>
                <c:pt idx="551">
                  <c:v>11.0647860215227</c:v>
                </c:pt>
                <c:pt idx="552">
                  <c:v>11.064782438480499</c:v>
                </c:pt>
                <c:pt idx="553">
                  <c:v>11.0645113574812</c:v>
                </c:pt>
                <c:pt idx="554">
                  <c:v>11.064774461021001</c:v>
                </c:pt>
                <c:pt idx="555">
                  <c:v>10.9822179298863</c:v>
                </c:pt>
                <c:pt idx="556">
                  <c:v>10.982216590930699</c:v>
                </c:pt>
                <c:pt idx="557">
                  <c:v>10.9822068995498</c:v>
                </c:pt>
                <c:pt idx="558">
                  <c:v>10.9819099195646</c:v>
                </c:pt>
                <c:pt idx="559">
                  <c:v>10.982214465259601</c:v>
                </c:pt>
                <c:pt idx="560">
                  <c:v>10.9323897747026</c:v>
                </c:pt>
                <c:pt idx="561">
                  <c:v>10.9324137162364</c:v>
                </c:pt>
                <c:pt idx="562">
                  <c:v>10.931938970307399</c:v>
                </c:pt>
                <c:pt idx="563">
                  <c:v>10.9324500234091</c:v>
                </c:pt>
                <c:pt idx="564">
                  <c:v>10.932451173394499</c:v>
                </c:pt>
                <c:pt idx="565">
                  <c:v>10.860385928337999</c:v>
                </c:pt>
                <c:pt idx="566">
                  <c:v>10.8602558044955</c:v>
                </c:pt>
                <c:pt idx="567">
                  <c:v>10.8603928361399</c:v>
                </c:pt>
                <c:pt idx="568">
                  <c:v>10.8603885694792</c:v>
                </c:pt>
                <c:pt idx="569">
                  <c:v>10.860405625289999</c:v>
                </c:pt>
                <c:pt idx="570">
                  <c:v>10.6541791687503</c:v>
                </c:pt>
                <c:pt idx="571">
                  <c:v>10.6541631674847</c:v>
                </c:pt>
                <c:pt idx="572">
                  <c:v>10.654238890261601</c:v>
                </c:pt>
                <c:pt idx="573">
                  <c:v>10.6541324803975</c:v>
                </c:pt>
                <c:pt idx="574">
                  <c:v>10.6542665494212</c:v>
                </c:pt>
                <c:pt idx="575">
                  <c:v>10.562589435515401</c:v>
                </c:pt>
                <c:pt idx="576">
                  <c:v>10.5626043095508</c:v>
                </c:pt>
                <c:pt idx="577">
                  <c:v>10.5626497760228</c:v>
                </c:pt>
                <c:pt idx="578">
                  <c:v>10.5626450784446</c:v>
                </c:pt>
                <c:pt idx="579">
                  <c:v>10.5626569296752</c:v>
                </c:pt>
                <c:pt idx="580">
                  <c:v>10.3982989007926</c:v>
                </c:pt>
                <c:pt idx="581">
                  <c:v>10.398211199194099</c:v>
                </c:pt>
                <c:pt idx="582">
                  <c:v>10.3981273906239</c:v>
                </c:pt>
                <c:pt idx="583">
                  <c:v>10.3983069914255</c:v>
                </c:pt>
                <c:pt idx="584">
                  <c:v>10.398286387221001</c:v>
                </c:pt>
                <c:pt idx="585">
                  <c:v>10.3831386740328</c:v>
                </c:pt>
                <c:pt idx="586">
                  <c:v>10.383139268523299</c:v>
                </c:pt>
                <c:pt idx="587">
                  <c:v>10.383140248226599</c:v>
                </c:pt>
                <c:pt idx="588">
                  <c:v>10.3831075636368</c:v>
                </c:pt>
                <c:pt idx="589">
                  <c:v>10.383130099440899</c:v>
                </c:pt>
                <c:pt idx="590">
                  <c:v>10.223549366976201</c:v>
                </c:pt>
                <c:pt idx="591">
                  <c:v>10.223593230250501</c:v>
                </c:pt>
                <c:pt idx="592">
                  <c:v>10.2235966097938</c:v>
                </c:pt>
                <c:pt idx="593">
                  <c:v>10.2235755059359</c:v>
                </c:pt>
                <c:pt idx="594">
                  <c:v>10.2235915631388</c:v>
                </c:pt>
                <c:pt idx="595">
                  <c:v>10.3174546133431</c:v>
                </c:pt>
                <c:pt idx="596">
                  <c:v>10.317432696688</c:v>
                </c:pt>
                <c:pt idx="597">
                  <c:v>10.3174143328444</c:v>
                </c:pt>
                <c:pt idx="598">
                  <c:v>10.3174470140171</c:v>
                </c:pt>
                <c:pt idx="599">
                  <c:v>10.317414394978901</c:v>
                </c:pt>
                <c:pt idx="600">
                  <c:v>10.243697318283999</c:v>
                </c:pt>
                <c:pt idx="601">
                  <c:v>10.2437354820145</c:v>
                </c:pt>
                <c:pt idx="602">
                  <c:v>10.243531527115699</c:v>
                </c:pt>
                <c:pt idx="603">
                  <c:v>10.2437125654019</c:v>
                </c:pt>
                <c:pt idx="604">
                  <c:v>10.243738678179399</c:v>
                </c:pt>
                <c:pt idx="605">
                  <c:v>10.2463511828132</c:v>
                </c:pt>
                <c:pt idx="606">
                  <c:v>10.2463292771883</c:v>
                </c:pt>
                <c:pt idx="607">
                  <c:v>10.246354775066999</c:v>
                </c:pt>
                <c:pt idx="608">
                  <c:v>10.246339064746399</c:v>
                </c:pt>
                <c:pt idx="609">
                  <c:v>10.2463739281429</c:v>
                </c:pt>
                <c:pt idx="610">
                  <c:v>10.2254675789984</c:v>
                </c:pt>
                <c:pt idx="611">
                  <c:v>10.2255438061798</c:v>
                </c:pt>
                <c:pt idx="612">
                  <c:v>10.2255848444976</c:v>
                </c:pt>
                <c:pt idx="613">
                  <c:v>10.225573820175301</c:v>
                </c:pt>
                <c:pt idx="614">
                  <c:v>10.225576216949801</c:v>
                </c:pt>
                <c:pt idx="615">
                  <c:v>10.322551968342699</c:v>
                </c:pt>
                <c:pt idx="616">
                  <c:v>10.3225510553481</c:v>
                </c:pt>
                <c:pt idx="617">
                  <c:v>10.3225494403732</c:v>
                </c:pt>
                <c:pt idx="618">
                  <c:v>10.322254385582699</c:v>
                </c:pt>
                <c:pt idx="619">
                  <c:v>10.3225102041069</c:v>
                </c:pt>
                <c:pt idx="620">
                  <c:v>10.1660788980593</c:v>
                </c:pt>
                <c:pt idx="621">
                  <c:v>10.1661788515636</c:v>
                </c:pt>
                <c:pt idx="622">
                  <c:v>10.1661549740656</c:v>
                </c:pt>
                <c:pt idx="623">
                  <c:v>10.1660984023103</c:v>
                </c:pt>
                <c:pt idx="624">
                  <c:v>10.166167570505699</c:v>
                </c:pt>
                <c:pt idx="625">
                  <c:v>9.9850487808566601</c:v>
                </c:pt>
                <c:pt idx="626">
                  <c:v>9.9850515603495005</c:v>
                </c:pt>
                <c:pt idx="627">
                  <c:v>9.9850754564616402</c:v>
                </c:pt>
                <c:pt idx="628">
                  <c:v>9.9850290690419108</c:v>
                </c:pt>
                <c:pt idx="629">
                  <c:v>9.9850759404789606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8C-446B-9A39-2C3E23611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637920"/>
        <c:axId val="296956480"/>
      </c:lineChart>
      <c:catAx>
        <c:axId val="289637920"/>
        <c:scaling>
          <c:orientation val="minMax"/>
        </c:scaling>
        <c:delete val="1"/>
        <c:axPos val="b"/>
        <c:majorTickMark val="none"/>
        <c:minorTickMark val="none"/>
        <c:tickLblPos val="nextTo"/>
        <c:crossAx val="296956480"/>
        <c:crosses val="autoZero"/>
        <c:auto val="1"/>
        <c:lblAlgn val="ctr"/>
        <c:lblOffset val="100"/>
        <c:noMultiLvlLbl val="0"/>
      </c:catAx>
      <c:valAx>
        <c:axId val="296956480"/>
        <c:scaling>
          <c:orientation val="minMax"/>
          <c:min val="8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28963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[SpectralGap_VectorLength_11175_Nodes_5_Iterations_500.csv]Sheet1!PivotTable1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Sheet1!$B$5:$B$131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111755</c:v>
                </c:pt>
                <c:pt idx="7">
                  <c:v>111755</c:v>
                </c:pt>
                <c:pt idx="8">
                  <c:v>111755</c:v>
                </c:pt>
                <c:pt idx="9">
                  <c:v>111755</c:v>
                </c:pt>
                <c:pt idx="10">
                  <c:v>111755</c:v>
                </c:pt>
                <c:pt idx="11">
                  <c:v>111755</c:v>
                </c:pt>
                <c:pt idx="12">
                  <c:v>111755</c:v>
                </c:pt>
                <c:pt idx="13">
                  <c:v>111755</c:v>
                </c:pt>
                <c:pt idx="14">
                  <c:v>223510</c:v>
                </c:pt>
                <c:pt idx="15">
                  <c:v>223510</c:v>
                </c:pt>
                <c:pt idx="16">
                  <c:v>223510</c:v>
                </c:pt>
                <c:pt idx="17">
                  <c:v>223510</c:v>
                </c:pt>
                <c:pt idx="18">
                  <c:v>223510</c:v>
                </c:pt>
                <c:pt idx="19">
                  <c:v>223510</c:v>
                </c:pt>
                <c:pt idx="20">
                  <c:v>223510</c:v>
                </c:pt>
                <c:pt idx="21">
                  <c:v>223510</c:v>
                </c:pt>
                <c:pt idx="22">
                  <c:v>335265</c:v>
                </c:pt>
                <c:pt idx="23">
                  <c:v>335265</c:v>
                </c:pt>
                <c:pt idx="24">
                  <c:v>335265</c:v>
                </c:pt>
                <c:pt idx="25">
                  <c:v>335265</c:v>
                </c:pt>
                <c:pt idx="26">
                  <c:v>335265</c:v>
                </c:pt>
                <c:pt idx="27">
                  <c:v>335265</c:v>
                </c:pt>
                <c:pt idx="28">
                  <c:v>447020</c:v>
                </c:pt>
                <c:pt idx="29">
                  <c:v>447020</c:v>
                </c:pt>
                <c:pt idx="30">
                  <c:v>447020</c:v>
                </c:pt>
                <c:pt idx="31">
                  <c:v>447020</c:v>
                </c:pt>
                <c:pt idx="32">
                  <c:v>447020</c:v>
                </c:pt>
                <c:pt idx="33">
                  <c:v>558775</c:v>
                </c:pt>
                <c:pt idx="34">
                  <c:v>558775</c:v>
                </c:pt>
                <c:pt idx="35">
                  <c:v>558775</c:v>
                </c:pt>
                <c:pt idx="36">
                  <c:v>558775</c:v>
                </c:pt>
                <c:pt idx="37">
                  <c:v>558775</c:v>
                </c:pt>
                <c:pt idx="38">
                  <c:v>558775</c:v>
                </c:pt>
                <c:pt idx="39">
                  <c:v>558775</c:v>
                </c:pt>
                <c:pt idx="40">
                  <c:v>670530</c:v>
                </c:pt>
                <c:pt idx="41">
                  <c:v>670530</c:v>
                </c:pt>
                <c:pt idx="42">
                  <c:v>670530</c:v>
                </c:pt>
                <c:pt idx="43">
                  <c:v>670530</c:v>
                </c:pt>
                <c:pt idx="44">
                  <c:v>670530</c:v>
                </c:pt>
                <c:pt idx="45">
                  <c:v>670530</c:v>
                </c:pt>
                <c:pt idx="46">
                  <c:v>782285</c:v>
                </c:pt>
                <c:pt idx="47">
                  <c:v>782285</c:v>
                </c:pt>
                <c:pt idx="48">
                  <c:v>894040</c:v>
                </c:pt>
                <c:pt idx="49">
                  <c:v>894040</c:v>
                </c:pt>
                <c:pt idx="50">
                  <c:v>894040</c:v>
                </c:pt>
                <c:pt idx="51">
                  <c:v>894040</c:v>
                </c:pt>
                <c:pt idx="52">
                  <c:v>894040</c:v>
                </c:pt>
                <c:pt idx="53">
                  <c:v>1005795</c:v>
                </c:pt>
                <c:pt idx="54">
                  <c:v>1005795</c:v>
                </c:pt>
                <c:pt idx="55">
                  <c:v>1005795</c:v>
                </c:pt>
                <c:pt idx="56">
                  <c:v>1005795</c:v>
                </c:pt>
                <c:pt idx="57">
                  <c:v>1117550</c:v>
                </c:pt>
                <c:pt idx="58">
                  <c:v>1117550</c:v>
                </c:pt>
                <c:pt idx="59">
                  <c:v>1117550</c:v>
                </c:pt>
                <c:pt idx="60">
                  <c:v>1117550</c:v>
                </c:pt>
                <c:pt idx="61">
                  <c:v>1117550</c:v>
                </c:pt>
                <c:pt idx="62">
                  <c:v>1117550</c:v>
                </c:pt>
                <c:pt idx="63">
                  <c:v>1229305</c:v>
                </c:pt>
                <c:pt idx="64">
                  <c:v>1229305</c:v>
                </c:pt>
                <c:pt idx="65">
                  <c:v>1229305</c:v>
                </c:pt>
                <c:pt idx="66">
                  <c:v>1341060</c:v>
                </c:pt>
                <c:pt idx="67">
                  <c:v>1341060</c:v>
                </c:pt>
                <c:pt idx="68">
                  <c:v>1341060</c:v>
                </c:pt>
                <c:pt idx="69">
                  <c:v>1341060</c:v>
                </c:pt>
                <c:pt idx="70">
                  <c:v>1452815</c:v>
                </c:pt>
                <c:pt idx="71">
                  <c:v>1452815</c:v>
                </c:pt>
                <c:pt idx="72">
                  <c:v>1452815</c:v>
                </c:pt>
                <c:pt idx="73">
                  <c:v>1452815</c:v>
                </c:pt>
                <c:pt idx="74">
                  <c:v>1452815</c:v>
                </c:pt>
                <c:pt idx="75">
                  <c:v>1564570</c:v>
                </c:pt>
                <c:pt idx="76">
                  <c:v>1564570</c:v>
                </c:pt>
                <c:pt idx="77">
                  <c:v>1564570</c:v>
                </c:pt>
                <c:pt idx="78">
                  <c:v>1564570</c:v>
                </c:pt>
                <c:pt idx="79">
                  <c:v>1676325</c:v>
                </c:pt>
                <c:pt idx="80">
                  <c:v>1676325</c:v>
                </c:pt>
                <c:pt idx="81">
                  <c:v>1676325</c:v>
                </c:pt>
                <c:pt idx="82">
                  <c:v>1788080</c:v>
                </c:pt>
                <c:pt idx="83">
                  <c:v>1788080</c:v>
                </c:pt>
                <c:pt idx="84">
                  <c:v>1788080</c:v>
                </c:pt>
                <c:pt idx="85">
                  <c:v>1899835</c:v>
                </c:pt>
                <c:pt idx="86">
                  <c:v>1899835</c:v>
                </c:pt>
                <c:pt idx="87">
                  <c:v>2011590</c:v>
                </c:pt>
                <c:pt idx="88">
                  <c:v>2011590</c:v>
                </c:pt>
                <c:pt idx="89">
                  <c:v>2011590</c:v>
                </c:pt>
                <c:pt idx="90">
                  <c:v>2123345</c:v>
                </c:pt>
                <c:pt idx="91">
                  <c:v>2123345</c:v>
                </c:pt>
                <c:pt idx="92">
                  <c:v>2123345</c:v>
                </c:pt>
                <c:pt idx="93">
                  <c:v>2235100</c:v>
                </c:pt>
                <c:pt idx="94">
                  <c:v>2235100</c:v>
                </c:pt>
                <c:pt idx="95">
                  <c:v>2235100</c:v>
                </c:pt>
                <c:pt idx="96">
                  <c:v>2346855</c:v>
                </c:pt>
                <c:pt idx="97">
                  <c:v>2458610</c:v>
                </c:pt>
                <c:pt idx="98">
                  <c:v>2570365</c:v>
                </c:pt>
                <c:pt idx="99">
                  <c:v>2682120</c:v>
                </c:pt>
                <c:pt idx="100">
                  <c:v>2793875</c:v>
                </c:pt>
                <c:pt idx="101">
                  <c:v>2793875</c:v>
                </c:pt>
                <c:pt idx="102">
                  <c:v>2905630</c:v>
                </c:pt>
                <c:pt idx="103">
                  <c:v>2905630</c:v>
                </c:pt>
                <c:pt idx="104">
                  <c:v>3017385</c:v>
                </c:pt>
                <c:pt idx="105">
                  <c:v>3129140</c:v>
                </c:pt>
                <c:pt idx="106">
                  <c:v>3240895</c:v>
                </c:pt>
                <c:pt idx="107">
                  <c:v>3352650</c:v>
                </c:pt>
                <c:pt idx="108">
                  <c:v>3352650</c:v>
                </c:pt>
                <c:pt idx="109">
                  <c:v>3464405</c:v>
                </c:pt>
                <c:pt idx="110">
                  <c:v>3576160</c:v>
                </c:pt>
                <c:pt idx="111">
                  <c:v>3687915</c:v>
                </c:pt>
                <c:pt idx="112">
                  <c:v>3799670</c:v>
                </c:pt>
                <c:pt idx="113">
                  <c:v>3911425</c:v>
                </c:pt>
                <c:pt idx="114">
                  <c:v>4023180</c:v>
                </c:pt>
                <c:pt idx="115">
                  <c:v>4134935</c:v>
                </c:pt>
                <c:pt idx="116">
                  <c:v>4246690</c:v>
                </c:pt>
                <c:pt idx="117">
                  <c:v>4358445</c:v>
                </c:pt>
                <c:pt idx="118">
                  <c:v>4470200</c:v>
                </c:pt>
                <c:pt idx="119">
                  <c:v>4581955</c:v>
                </c:pt>
                <c:pt idx="120">
                  <c:v>4693710</c:v>
                </c:pt>
                <c:pt idx="121">
                  <c:v>4805465</c:v>
                </c:pt>
                <c:pt idx="122">
                  <c:v>4917220</c:v>
                </c:pt>
                <c:pt idx="123">
                  <c:v>5028975</c:v>
                </c:pt>
                <c:pt idx="124">
                  <c:v>5140730</c:v>
                </c:pt>
                <c:pt idx="125">
                  <c:v>5252485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31-4321-9418-0852763A6D3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Naive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Sheet1!$C$5:$C$131</c:f>
              <c:numCache>
                <c:formatCode>General</c:formatCode>
                <c:ptCount val="126"/>
                <c:pt idx="0">
                  <c:v>55875</c:v>
                </c:pt>
                <c:pt idx="1">
                  <c:v>111750</c:v>
                </c:pt>
                <c:pt idx="2">
                  <c:v>167625</c:v>
                </c:pt>
                <c:pt idx="3">
                  <c:v>223500</c:v>
                </c:pt>
                <c:pt idx="4">
                  <c:v>279375</c:v>
                </c:pt>
                <c:pt idx="5">
                  <c:v>335250</c:v>
                </c:pt>
                <c:pt idx="6">
                  <c:v>391125</c:v>
                </c:pt>
                <c:pt idx="7">
                  <c:v>447000</c:v>
                </c:pt>
                <c:pt idx="8">
                  <c:v>502875</c:v>
                </c:pt>
                <c:pt idx="9">
                  <c:v>558750</c:v>
                </c:pt>
                <c:pt idx="10">
                  <c:v>614625</c:v>
                </c:pt>
                <c:pt idx="11">
                  <c:v>670500</c:v>
                </c:pt>
                <c:pt idx="12">
                  <c:v>726375</c:v>
                </c:pt>
                <c:pt idx="13">
                  <c:v>782250</c:v>
                </c:pt>
                <c:pt idx="14">
                  <c:v>838125</c:v>
                </c:pt>
                <c:pt idx="15">
                  <c:v>894000</c:v>
                </c:pt>
                <c:pt idx="16">
                  <c:v>949875</c:v>
                </c:pt>
                <c:pt idx="17">
                  <c:v>1005750</c:v>
                </c:pt>
                <c:pt idx="18">
                  <c:v>1061625</c:v>
                </c:pt>
                <c:pt idx="19">
                  <c:v>1117500</c:v>
                </c:pt>
                <c:pt idx="20">
                  <c:v>1173375</c:v>
                </c:pt>
                <c:pt idx="21">
                  <c:v>1229250</c:v>
                </c:pt>
                <c:pt idx="22">
                  <c:v>1285125</c:v>
                </c:pt>
                <c:pt idx="23">
                  <c:v>1341000</c:v>
                </c:pt>
                <c:pt idx="24">
                  <c:v>1396875</c:v>
                </c:pt>
                <c:pt idx="25">
                  <c:v>1452750</c:v>
                </c:pt>
                <c:pt idx="26">
                  <c:v>1508625</c:v>
                </c:pt>
                <c:pt idx="27">
                  <c:v>1564500</c:v>
                </c:pt>
                <c:pt idx="28">
                  <c:v>1620375</c:v>
                </c:pt>
                <c:pt idx="29">
                  <c:v>1676250</c:v>
                </c:pt>
                <c:pt idx="30">
                  <c:v>1732125</c:v>
                </c:pt>
                <c:pt idx="31">
                  <c:v>1788000</c:v>
                </c:pt>
                <c:pt idx="32">
                  <c:v>1843875</c:v>
                </c:pt>
                <c:pt idx="33">
                  <c:v>1899750</c:v>
                </c:pt>
                <c:pt idx="34">
                  <c:v>1955625</c:v>
                </c:pt>
                <c:pt idx="35">
                  <c:v>2011500</c:v>
                </c:pt>
                <c:pt idx="36">
                  <c:v>2067375</c:v>
                </c:pt>
                <c:pt idx="37">
                  <c:v>2123250</c:v>
                </c:pt>
                <c:pt idx="38">
                  <c:v>2179125</c:v>
                </c:pt>
                <c:pt idx="39">
                  <c:v>2235000</c:v>
                </c:pt>
                <c:pt idx="40">
                  <c:v>2290875</c:v>
                </c:pt>
                <c:pt idx="41">
                  <c:v>2346750</c:v>
                </c:pt>
                <c:pt idx="42">
                  <c:v>2402625</c:v>
                </c:pt>
                <c:pt idx="43">
                  <c:v>2458500</c:v>
                </c:pt>
                <c:pt idx="44">
                  <c:v>2514375</c:v>
                </c:pt>
                <c:pt idx="45">
                  <c:v>2570250</c:v>
                </c:pt>
                <c:pt idx="46">
                  <c:v>2626125</c:v>
                </c:pt>
                <c:pt idx="47">
                  <c:v>2682000</c:v>
                </c:pt>
                <c:pt idx="48">
                  <c:v>2737875</c:v>
                </c:pt>
                <c:pt idx="49">
                  <c:v>2793750</c:v>
                </c:pt>
                <c:pt idx="50">
                  <c:v>2849625</c:v>
                </c:pt>
                <c:pt idx="51">
                  <c:v>2905500</c:v>
                </c:pt>
                <c:pt idx="52">
                  <c:v>2961375</c:v>
                </c:pt>
                <c:pt idx="53">
                  <c:v>3017250</c:v>
                </c:pt>
                <c:pt idx="54">
                  <c:v>3073125</c:v>
                </c:pt>
                <c:pt idx="55">
                  <c:v>3129000</c:v>
                </c:pt>
                <c:pt idx="56">
                  <c:v>3184875</c:v>
                </c:pt>
                <c:pt idx="57">
                  <c:v>3240750</c:v>
                </c:pt>
                <c:pt idx="58">
                  <c:v>3296625</c:v>
                </c:pt>
                <c:pt idx="59">
                  <c:v>3352500</c:v>
                </c:pt>
                <c:pt idx="60">
                  <c:v>3408375</c:v>
                </c:pt>
                <c:pt idx="61">
                  <c:v>3464250</c:v>
                </c:pt>
                <c:pt idx="62">
                  <c:v>3520125</c:v>
                </c:pt>
                <c:pt idx="63">
                  <c:v>3576000</c:v>
                </c:pt>
                <c:pt idx="64">
                  <c:v>3631875</c:v>
                </c:pt>
                <c:pt idx="65">
                  <c:v>3687750</c:v>
                </c:pt>
                <c:pt idx="66">
                  <c:v>3743625</c:v>
                </c:pt>
                <c:pt idx="67">
                  <c:v>3799500</c:v>
                </c:pt>
                <c:pt idx="68">
                  <c:v>3855375</c:v>
                </c:pt>
                <c:pt idx="69">
                  <c:v>3911250</c:v>
                </c:pt>
                <c:pt idx="70">
                  <c:v>3967125</c:v>
                </c:pt>
                <c:pt idx="71">
                  <c:v>4023000</c:v>
                </c:pt>
                <c:pt idx="72">
                  <c:v>4078875</c:v>
                </c:pt>
                <c:pt idx="73">
                  <c:v>4134750</c:v>
                </c:pt>
                <c:pt idx="74">
                  <c:v>4190625</c:v>
                </c:pt>
                <c:pt idx="75">
                  <c:v>4246500</c:v>
                </c:pt>
                <c:pt idx="76">
                  <c:v>4302375</c:v>
                </c:pt>
                <c:pt idx="77">
                  <c:v>4358250</c:v>
                </c:pt>
                <c:pt idx="78">
                  <c:v>4414125</c:v>
                </c:pt>
                <c:pt idx="79">
                  <c:v>4470000</c:v>
                </c:pt>
                <c:pt idx="80">
                  <c:v>4525875</c:v>
                </c:pt>
                <c:pt idx="81">
                  <c:v>4581750</c:v>
                </c:pt>
                <c:pt idx="82">
                  <c:v>4637625</c:v>
                </c:pt>
                <c:pt idx="83">
                  <c:v>4693500</c:v>
                </c:pt>
                <c:pt idx="84">
                  <c:v>4749375</c:v>
                </c:pt>
                <c:pt idx="85">
                  <c:v>4805250</c:v>
                </c:pt>
                <c:pt idx="86">
                  <c:v>4861125</c:v>
                </c:pt>
                <c:pt idx="87">
                  <c:v>4917000</c:v>
                </c:pt>
                <c:pt idx="88">
                  <c:v>4972875</c:v>
                </c:pt>
                <c:pt idx="89">
                  <c:v>5028750</c:v>
                </c:pt>
                <c:pt idx="90">
                  <c:v>5084625</c:v>
                </c:pt>
                <c:pt idx="91">
                  <c:v>5140500</c:v>
                </c:pt>
                <c:pt idx="92">
                  <c:v>5196375</c:v>
                </c:pt>
                <c:pt idx="93">
                  <c:v>5252250</c:v>
                </c:pt>
                <c:pt idx="94">
                  <c:v>5308125</c:v>
                </c:pt>
                <c:pt idx="95">
                  <c:v>5364000</c:v>
                </c:pt>
                <c:pt idx="96">
                  <c:v>5419875</c:v>
                </c:pt>
                <c:pt idx="97">
                  <c:v>5475750</c:v>
                </c:pt>
                <c:pt idx="98">
                  <c:v>5531625</c:v>
                </c:pt>
                <c:pt idx="99">
                  <c:v>5587500</c:v>
                </c:pt>
                <c:pt idx="100">
                  <c:v>5643375</c:v>
                </c:pt>
                <c:pt idx="101">
                  <c:v>5699250</c:v>
                </c:pt>
                <c:pt idx="102">
                  <c:v>5755125</c:v>
                </c:pt>
                <c:pt idx="103">
                  <c:v>5811000</c:v>
                </c:pt>
                <c:pt idx="104">
                  <c:v>5866875</c:v>
                </c:pt>
                <c:pt idx="105">
                  <c:v>5922750</c:v>
                </c:pt>
                <c:pt idx="106">
                  <c:v>5978625</c:v>
                </c:pt>
                <c:pt idx="107">
                  <c:v>6034500</c:v>
                </c:pt>
                <c:pt idx="108">
                  <c:v>6090375</c:v>
                </c:pt>
                <c:pt idx="109">
                  <c:v>6146250</c:v>
                </c:pt>
                <c:pt idx="110">
                  <c:v>6202125</c:v>
                </c:pt>
                <c:pt idx="111">
                  <c:v>6258000</c:v>
                </c:pt>
                <c:pt idx="112">
                  <c:v>6313875</c:v>
                </c:pt>
                <c:pt idx="113">
                  <c:v>6369750</c:v>
                </c:pt>
                <c:pt idx="114">
                  <c:v>6425625</c:v>
                </c:pt>
                <c:pt idx="115">
                  <c:v>6481500</c:v>
                </c:pt>
                <c:pt idx="116">
                  <c:v>6537375</c:v>
                </c:pt>
                <c:pt idx="117">
                  <c:v>6593250</c:v>
                </c:pt>
                <c:pt idx="118">
                  <c:v>6649125</c:v>
                </c:pt>
                <c:pt idx="119">
                  <c:v>6705000</c:v>
                </c:pt>
                <c:pt idx="120">
                  <c:v>6760875</c:v>
                </c:pt>
                <c:pt idx="121">
                  <c:v>6816750</c:v>
                </c:pt>
                <c:pt idx="122">
                  <c:v>6872625</c:v>
                </c:pt>
                <c:pt idx="123">
                  <c:v>6928500</c:v>
                </c:pt>
                <c:pt idx="124">
                  <c:v>6984375</c:v>
                </c:pt>
                <c:pt idx="125">
                  <c:v>7040250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31-4321-9418-0852763A6D3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Sheet1!$D$5:$D$131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111750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31-4321-9418-0852763A6D3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Sheet1!$E$5:$E$131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4</c:v>
                </c:pt>
                <c:pt idx="8">
                  <c:v>8</c:v>
                </c:pt>
                <c:pt idx="9">
                  <c:v>14</c:v>
                </c:pt>
                <c:pt idx="10">
                  <c:v>22</c:v>
                </c:pt>
                <c:pt idx="11">
                  <c:v>22</c:v>
                </c:pt>
                <c:pt idx="12">
                  <c:v>32</c:v>
                </c:pt>
                <c:pt idx="13">
                  <c:v>111787</c:v>
                </c:pt>
                <c:pt idx="14">
                  <c:v>111787</c:v>
                </c:pt>
                <c:pt idx="15">
                  <c:v>111787</c:v>
                </c:pt>
                <c:pt idx="16">
                  <c:v>111787</c:v>
                </c:pt>
                <c:pt idx="17">
                  <c:v>111787</c:v>
                </c:pt>
                <c:pt idx="18">
                  <c:v>111787</c:v>
                </c:pt>
                <c:pt idx="19">
                  <c:v>111787</c:v>
                </c:pt>
                <c:pt idx="20">
                  <c:v>111787</c:v>
                </c:pt>
                <c:pt idx="21">
                  <c:v>111791</c:v>
                </c:pt>
                <c:pt idx="22">
                  <c:v>111791</c:v>
                </c:pt>
                <c:pt idx="23">
                  <c:v>223546</c:v>
                </c:pt>
                <c:pt idx="24">
                  <c:v>223546</c:v>
                </c:pt>
                <c:pt idx="25">
                  <c:v>223546</c:v>
                </c:pt>
                <c:pt idx="26">
                  <c:v>223546</c:v>
                </c:pt>
                <c:pt idx="27">
                  <c:v>223546</c:v>
                </c:pt>
                <c:pt idx="28">
                  <c:v>223554</c:v>
                </c:pt>
                <c:pt idx="29">
                  <c:v>335309</c:v>
                </c:pt>
                <c:pt idx="30">
                  <c:v>335309</c:v>
                </c:pt>
                <c:pt idx="31">
                  <c:v>335309</c:v>
                </c:pt>
                <c:pt idx="32">
                  <c:v>335309</c:v>
                </c:pt>
                <c:pt idx="33">
                  <c:v>335313</c:v>
                </c:pt>
                <c:pt idx="34">
                  <c:v>335313</c:v>
                </c:pt>
                <c:pt idx="35">
                  <c:v>335319</c:v>
                </c:pt>
                <c:pt idx="36">
                  <c:v>335327</c:v>
                </c:pt>
                <c:pt idx="37">
                  <c:v>447082</c:v>
                </c:pt>
                <c:pt idx="38">
                  <c:v>447082</c:v>
                </c:pt>
                <c:pt idx="39">
                  <c:v>447082</c:v>
                </c:pt>
                <c:pt idx="40">
                  <c:v>447082</c:v>
                </c:pt>
                <c:pt idx="41">
                  <c:v>447086</c:v>
                </c:pt>
                <c:pt idx="42">
                  <c:v>447086</c:v>
                </c:pt>
                <c:pt idx="43">
                  <c:v>447096</c:v>
                </c:pt>
                <c:pt idx="44">
                  <c:v>558851</c:v>
                </c:pt>
                <c:pt idx="45">
                  <c:v>558851</c:v>
                </c:pt>
                <c:pt idx="46">
                  <c:v>558851</c:v>
                </c:pt>
                <c:pt idx="47">
                  <c:v>558851</c:v>
                </c:pt>
                <c:pt idx="48">
                  <c:v>558859</c:v>
                </c:pt>
                <c:pt idx="49">
                  <c:v>670614</c:v>
                </c:pt>
                <c:pt idx="50">
                  <c:v>670614</c:v>
                </c:pt>
                <c:pt idx="51">
                  <c:v>670614</c:v>
                </c:pt>
                <c:pt idx="52">
                  <c:v>670614</c:v>
                </c:pt>
                <c:pt idx="53">
                  <c:v>670614</c:v>
                </c:pt>
                <c:pt idx="54">
                  <c:v>670618</c:v>
                </c:pt>
                <c:pt idx="55">
                  <c:v>782373</c:v>
                </c:pt>
                <c:pt idx="56">
                  <c:v>782373</c:v>
                </c:pt>
                <c:pt idx="57">
                  <c:v>782373</c:v>
                </c:pt>
                <c:pt idx="58">
                  <c:v>782373</c:v>
                </c:pt>
                <c:pt idx="59">
                  <c:v>782377</c:v>
                </c:pt>
                <c:pt idx="60">
                  <c:v>782385</c:v>
                </c:pt>
                <c:pt idx="61">
                  <c:v>782389</c:v>
                </c:pt>
                <c:pt idx="62">
                  <c:v>894144</c:v>
                </c:pt>
                <c:pt idx="63">
                  <c:v>894144</c:v>
                </c:pt>
                <c:pt idx="64">
                  <c:v>894144</c:v>
                </c:pt>
                <c:pt idx="65">
                  <c:v>894144</c:v>
                </c:pt>
                <c:pt idx="66">
                  <c:v>894150</c:v>
                </c:pt>
                <c:pt idx="67">
                  <c:v>894160</c:v>
                </c:pt>
                <c:pt idx="68">
                  <c:v>1005915</c:v>
                </c:pt>
                <c:pt idx="69">
                  <c:v>1005915</c:v>
                </c:pt>
                <c:pt idx="70">
                  <c:v>1005915</c:v>
                </c:pt>
                <c:pt idx="71">
                  <c:v>1005915</c:v>
                </c:pt>
                <c:pt idx="72">
                  <c:v>1005919</c:v>
                </c:pt>
                <c:pt idx="73">
                  <c:v>1117674</c:v>
                </c:pt>
                <c:pt idx="74">
                  <c:v>1117674</c:v>
                </c:pt>
                <c:pt idx="75">
                  <c:v>1117674</c:v>
                </c:pt>
                <c:pt idx="76">
                  <c:v>1117678</c:v>
                </c:pt>
                <c:pt idx="77">
                  <c:v>1117688</c:v>
                </c:pt>
                <c:pt idx="78">
                  <c:v>1229443</c:v>
                </c:pt>
                <c:pt idx="79">
                  <c:v>1229443</c:v>
                </c:pt>
                <c:pt idx="80">
                  <c:v>1229449</c:v>
                </c:pt>
                <c:pt idx="81">
                  <c:v>1229455</c:v>
                </c:pt>
                <c:pt idx="82">
                  <c:v>1341210</c:v>
                </c:pt>
                <c:pt idx="83">
                  <c:v>1341210</c:v>
                </c:pt>
                <c:pt idx="84">
                  <c:v>1341210</c:v>
                </c:pt>
                <c:pt idx="85">
                  <c:v>1341214</c:v>
                </c:pt>
                <c:pt idx="86">
                  <c:v>1341220</c:v>
                </c:pt>
                <c:pt idx="87">
                  <c:v>1452975</c:v>
                </c:pt>
                <c:pt idx="88">
                  <c:v>1452975</c:v>
                </c:pt>
                <c:pt idx="89">
                  <c:v>1452975</c:v>
                </c:pt>
                <c:pt idx="90">
                  <c:v>1564730</c:v>
                </c:pt>
                <c:pt idx="91">
                  <c:v>1564730</c:v>
                </c:pt>
                <c:pt idx="92">
                  <c:v>1564730</c:v>
                </c:pt>
                <c:pt idx="93">
                  <c:v>1676485</c:v>
                </c:pt>
                <c:pt idx="94">
                  <c:v>1676485</c:v>
                </c:pt>
                <c:pt idx="95">
                  <c:v>1676485</c:v>
                </c:pt>
                <c:pt idx="96">
                  <c:v>1788240</c:v>
                </c:pt>
                <c:pt idx="97">
                  <c:v>1788248</c:v>
                </c:pt>
                <c:pt idx="98">
                  <c:v>1900003</c:v>
                </c:pt>
                <c:pt idx="99">
                  <c:v>1900007</c:v>
                </c:pt>
                <c:pt idx="100">
                  <c:v>2011762</c:v>
                </c:pt>
                <c:pt idx="101">
                  <c:v>2011762</c:v>
                </c:pt>
                <c:pt idx="102">
                  <c:v>2011770</c:v>
                </c:pt>
                <c:pt idx="103">
                  <c:v>2123525</c:v>
                </c:pt>
                <c:pt idx="104">
                  <c:v>2123531</c:v>
                </c:pt>
                <c:pt idx="105">
                  <c:v>2235286</c:v>
                </c:pt>
                <c:pt idx="106">
                  <c:v>2235294</c:v>
                </c:pt>
                <c:pt idx="107">
                  <c:v>2347049</c:v>
                </c:pt>
                <c:pt idx="108">
                  <c:v>2347049</c:v>
                </c:pt>
                <c:pt idx="109">
                  <c:v>2458804</c:v>
                </c:pt>
                <c:pt idx="110">
                  <c:v>2458812</c:v>
                </c:pt>
                <c:pt idx="111">
                  <c:v>2570567</c:v>
                </c:pt>
                <c:pt idx="112">
                  <c:v>2570571</c:v>
                </c:pt>
                <c:pt idx="113">
                  <c:v>2682326</c:v>
                </c:pt>
                <c:pt idx="114">
                  <c:v>2794081</c:v>
                </c:pt>
                <c:pt idx="115">
                  <c:v>2905836</c:v>
                </c:pt>
                <c:pt idx="116">
                  <c:v>3017591</c:v>
                </c:pt>
                <c:pt idx="117">
                  <c:v>3129346</c:v>
                </c:pt>
                <c:pt idx="118">
                  <c:v>3241101</c:v>
                </c:pt>
                <c:pt idx="119">
                  <c:v>3352856</c:v>
                </c:pt>
                <c:pt idx="120">
                  <c:v>3464611</c:v>
                </c:pt>
                <c:pt idx="121">
                  <c:v>3576366</c:v>
                </c:pt>
                <c:pt idx="122">
                  <c:v>3688121</c:v>
                </c:pt>
                <c:pt idx="123">
                  <c:v>3799876</c:v>
                </c:pt>
                <c:pt idx="124">
                  <c:v>3911631</c:v>
                </c:pt>
                <c:pt idx="125">
                  <c:v>4023386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31-4321-9418-0852763A6D3E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Sheet1!$F$5:$F$131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44700</c:v>
                </c:pt>
                <c:pt idx="7">
                  <c:v>44700</c:v>
                </c:pt>
                <c:pt idx="8">
                  <c:v>44700</c:v>
                </c:pt>
                <c:pt idx="9">
                  <c:v>44700</c:v>
                </c:pt>
                <c:pt idx="10">
                  <c:v>89400</c:v>
                </c:pt>
                <c:pt idx="11">
                  <c:v>89400</c:v>
                </c:pt>
                <c:pt idx="12">
                  <c:v>89400</c:v>
                </c:pt>
                <c:pt idx="13">
                  <c:v>134100</c:v>
                </c:pt>
                <c:pt idx="14">
                  <c:v>134100</c:v>
                </c:pt>
                <c:pt idx="15">
                  <c:v>201150</c:v>
                </c:pt>
                <c:pt idx="16">
                  <c:v>245850</c:v>
                </c:pt>
                <c:pt idx="17">
                  <c:v>245850</c:v>
                </c:pt>
                <c:pt idx="18">
                  <c:v>245850</c:v>
                </c:pt>
                <c:pt idx="19">
                  <c:v>245850</c:v>
                </c:pt>
                <c:pt idx="20">
                  <c:v>245850</c:v>
                </c:pt>
                <c:pt idx="21">
                  <c:v>290550</c:v>
                </c:pt>
                <c:pt idx="22">
                  <c:v>290550</c:v>
                </c:pt>
                <c:pt idx="23">
                  <c:v>290550</c:v>
                </c:pt>
                <c:pt idx="24">
                  <c:v>335250</c:v>
                </c:pt>
                <c:pt idx="25">
                  <c:v>379950</c:v>
                </c:pt>
                <c:pt idx="26">
                  <c:v>447000</c:v>
                </c:pt>
                <c:pt idx="27">
                  <c:v>447000</c:v>
                </c:pt>
                <c:pt idx="28">
                  <c:v>491700</c:v>
                </c:pt>
                <c:pt idx="29">
                  <c:v>491700</c:v>
                </c:pt>
                <c:pt idx="30">
                  <c:v>491700</c:v>
                </c:pt>
                <c:pt idx="31">
                  <c:v>536400</c:v>
                </c:pt>
                <c:pt idx="32">
                  <c:v>536400</c:v>
                </c:pt>
                <c:pt idx="33">
                  <c:v>603450</c:v>
                </c:pt>
                <c:pt idx="34">
                  <c:v>603450</c:v>
                </c:pt>
                <c:pt idx="35">
                  <c:v>648150</c:v>
                </c:pt>
                <c:pt idx="36">
                  <c:v>648150</c:v>
                </c:pt>
                <c:pt idx="37">
                  <c:v>692850</c:v>
                </c:pt>
                <c:pt idx="38">
                  <c:v>692850</c:v>
                </c:pt>
                <c:pt idx="39">
                  <c:v>692850</c:v>
                </c:pt>
                <c:pt idx="40">
                  <c:v>782250</c:v>
                </c:pt>
                <c:pt idx="41">
                  <c:v>826950</c:v>
                </c:pt>
                <c:pt idx="42">
                  <c:v>826950</c:v>
                </c:pt>
                <c:pt idx="43">
                  <c:v>826950</c:v>
                </c:pt>
                <c:pt idx="44">
                  <c:v>826950</c:v>
                </c:pt>
                <c:pt idx="45">
                  <c:v>871650</c:v>
                </c:pt>
                <c:pt idx="46">
                  <c:v>938700</c:v>
                </c:pt>
                <c:pt idx="47">
                  <c:v>1005750</c:v>
                </c:pt>
                <c:pt idx="48">
                  <c:v>1005750</c:v>
                </c:pt>
                <c:pt idx="49">
                  <c:v>1117500</c:v>
                </c:pt>
                <c:pt idx="50">
                  <c:v>1117500</c:v>
                </c:pt>
                <c:pt idx="51">
                  <c:v>1117500</c:v>
                </c:pt>
                <c:pt idx="52">
                  <c:v>1117500</c:v>
                </c:pt>
                <c:pt idx="53">
                  <c:v>1206900</c:v>
                </c:pt>
                <c:pt idx="54">
                  <c:v>1206900</c:v>
                </c:pt>
                <c:pt idx="55">
                  <c:v>1296300</c:v>
                </c:pt>
                <c:pt idx="56">
                  <c:v>1296300</c:v>
                </c:pt>
                <c:pt idx="57">
                  <c:v>1296300</c:v>
                </c:pt>
                <c:pt idx="58">
                  <c:v>1385700</c:v>
                </c:pt>
                <c:pt idx="59">
                  <c:v>1430400</c:v>
                </c:pt>
                <c:pt idx="60">
                  <c:v>1430400</c:v>
                </c:pt>
                <c:pt idx="61">
                  <c:v>1497450</c:v>
                </c:pt>
                <c:pt idx="62">
                  <c:v>1564500</c:v>
                </c:pt>
                <c:pt idx="63">
                  <c:v>1564500</c:v>
                </c:pt>
                <c:pt idx="64">
                  <c:v>1631550</c:v>
                </c:pt>
                <c:pt idx="65">
                  <c:v>1676250</c:v>
                </c:pt>
                <c:pt idx="66">
                  <c:v>1765650</c:v>
                </c:pt>
                <c:pt idx="67">
                  <c:v>1765650</c:v>
                </c:pt>
                <c:pt idx="68">
                  <c:v>1832700</c:v>
                </c:pt>
                <c:pt idx="69">
                  <c:v>1832700</c:v>
                </c:pt>
                <c:pt idx="70">
                  <c:v>1899750</c:v>
                </c:pt>
                <c:pt idx="71">
                  <c:v>1944450</c:v>
                </c:pt>
                <c:pt idx="72">
                  <c:v>1989150</c:v>
                </c:pt>
                <c:pt idx="73">
                  <c:v>2033850</c:v>
                </c:pt>
                <c:pt idx="74">
                  <c:v>2078550</c:v>
                </c:pt>
                <c:pt idx="75">
                  <c:v>2145600</c:v>
                </c:pt>
                <c:pt idx="76">
                  <c:v>2212650</c:v>
                </c:pt>
                <c:pt idx="77">
                  <c:v>2279700</c:v>
                </c:pt>
                <c:pt idx="78">
                  <c:v>2324400</c:v>
                </c:pt>
                <c:pt idx="79">
                  <c:v>2413800</c:v>
                </c:pt>
                <c:pt idx="80">
                  <c:v>2480850</c:v>
                </c:pt>
                <c:pt idx="81">
                  <c:v>2570250</c:v>
                </c:pt>
                <c:pt idx="82">
                  <c:v>2659650</c:v>
                </c:pt>
                <c:pt idx="83">
                  <c:v>2726700</c:v>
                </c:pt>
                <c:pt idx="84">
                  <c:v>2793750</c:v>
                </c:pt>
                <c:pt idx="85">
                  <c:v>2860800</c:v>
                </c:pt>
                <c:pt idx="86">
                  <c:v>2950200</c:v>
                </c:pt>
                <c:pt idx="87">
                  <c:v>3039600</c:v>
                </c:pt>
                <c:pt idx="88">
                  <c:v>3084300</c:v>
                </c:pt>
                <c:pt idx="89">
                  <c:v>3173700</c:v>
                </c:pt>
                <c:pt idx="90">
                  <c:v>3229575</c:v>
                </c:pt>
                <c:pt idx="91">
                  <c:v>3229575</c:v>
                </c:pt>
                <c:pt idx="92">
                  <c:v>3229575</c:v>
                </c:pt>
                <c:pt idx="93">
                  <c:v>3341325</c:v>
                </c:pt>
                <c:pt idx="94">
                  <c:v>3341325</c:v>
                </c:pt>
                <c:pt idx="95">
                  <c:v>3386025</c:v>
                </c:pt>
                <c:pt idx="96">
                  <c:v>3430725</c:v>
                </c:pt>
                <c:pt idx="97">
                  <c:v>3542475</c:v>
                </c:pt>
                <c:pt idx="98">
                  <c:v>3631875</c:v>
                </c:pt>
                <c:pt idx="99">
                  <c:v>3721275</c:v>
                </c:pt>
                <c:pt idx="100">
                  <c:v>3833025</c:v>
                </c:pt>
                <c:pt idx="101">
                  <c:v>3900075</c:v>
                </c:pt>
                <c:pt idx="102">
                  <c:v>4011825</c:v>
                </c:pt>
                <c:pt idx="103">
                  <c:v>4101225</c:v>
                </c:pt>
                <c:pt idx="104">
                  <c:v>4190625</c:v>
                </c:pt>
                <c:pt idx="105">
                  <c:v>4246500</c:v>
                </c:pt>
                <c:pt idx="106">
                  <c:v>4291200</c:v>
                </c:pt>
                <c:pt idx="107">
                  <c:v>4380600</c:v>
                </c:pt>
                <c:pt idx="108">
                  <c:v>4447650</c:v>
                </c:pt>
                <c:pt idx="109">
                  <c:v>4559400</c:v>
                </c:pt>
                <c:pt idx="110">
                  <c:v>4626450</c:v>
                </c:pt>
                <c:pt idx="111">
                  <c:v>4682325</c:v>
                </c:pt>
                <c:pt idx="112">
                  <c:v>4727025</c:v>
                </c:pt>
                <c:pt idx="113">
                  <c:v>4782900</c:v>
                </c:pt>
                <c:pt idx="114">
                  <c:v>4872300</c:v>
                </c:pt>
                <c:pt idx="115">
                  <c:v>4984050</c:v>
                </c:pt>
                <c:pt idx="116">
                  <c:v>5073450</c:v>
                </c:pt>
                <c:pt idx="117">
                  <c:v>5185200</c:v>
                </c:pt>
                <c:pt idx="118">
                  <c:v>5241075</c:v>
                </c:pt>
                <c:pt idx="119">
                  <c:v>5296950</c:v>
                </c:pt>
                <c:pt idx="120">
                  <c:v>5352825</c:v>
                </c:pt>
                <c:pt idx="121">
                  <c:v>5408700</c:v>
                </c:pt>
                <c:pt idx="122">
                  <c:v>5464575</c:v>
                </c:pt>
                <c:pt idx="123">
                  <c:v>5553975</c:v>
                </c:pt>
                <c:pt idx="124">
                  <c:v>5609850</c:v>
                </c:pt>
                <c:pt idx="125">
                  <c:v>5665725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31-4321-9418-0852763A6D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652320"/>
        <c:axId val="299546352"/>
      </c:lineChart>
      <c:catAx>
        <c:axId val="289652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9546352"/>
        <c:crosses val="autoZero"/>
        <c:auto val="1"/>
        <c:lblAlgn val="ctr"/>
        <c:lblOffset val="100"/>
        <c:noMultiLvlLbl val="0"/>
      </c:catAx>
      <c:valAx>
        <c:axId val="299546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28965232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[SpectralGap_VectorLength_11175_Nodes_5_Iterations_500.csv]Sheet1!PivotTable1</c:name>
    <c:fmtId val="1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Sheet1!$B$5:$B$131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7</c:v>
                </c:pt>
                <c:pt idx="47">
                  <c:v>7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12</c:v>
                </c:pt>
                <c:pt idx="67">
                  <c:v>12</c:v>
                </c:pt>
                <c:pt idx="68">
                  <c:v>12</c:v>
                </c:pt>
                <c:pt idx="69">
                  <c:v>12</c:v>
                </c:pt>
                <c:pt idx="70">
                  <c:v>13</c:v>
                </c:pt>
                <c:pt idx="71">
                  <c:v>13</c:v>
                </c:pt>
                <c:pt idx="72">
                  <c:v>13</c:v>
                </c:pt>
                <c:pt idx="73">
                  <c:v>13</c:v>
                </c:pt>
                <c:pt idx="74">
                  <c:v>13</c:v>
                </c:pt>
                <c:pt idx="75">
                  <c:v>14</c:v>
                </c:pt>
                <c:pt idx="76">
                  <c:v>14</c:v>
                </c:pt>
                <c:pt idx="77">
                  <c:v>14</c:v>
                </c:pt>
                <c:pt idx="78">
                  <c:v>14</c:v>
                </c:pt>
                <c:pt idx="79">
                  <c:v>15</c:v>
                </c:pt>
                <c:pt idx="80">
                  <c:v>15</c:v>
                </c:pt>
                <c:pt idx="81">
                  <c:v>15</c:v>
                </c:pt>
                <c:pt idx="82">
                  <c:v>16</c:v>
                </c:pt>
                <c:pt idx="83">
                  <c:v>16</c:v>
                </c:pt>
                <c:pt idx="84">
                  <c:v>16</c:v>
                </c:pt>
                <c:pt idx="85">
                  <c:v>17</c:v>
                </c:pt>
                <c:pt idx="86">
                  <c:v>17</c:v>
                </c:pt>
                <c:pt idx="87">
                  <c:v>18</c:v>
                </c:pt>
                <c:pt idx="88">
                  <c:v>18</c:v>
                </c:pt>
                <c:pt idx="89">
                  <c:v>18</c:v>
                </c:pt>
                <c:pt idx="90">
                  <c:v>19</c:v>
                </c:pt>
                <c:pt idx="91">
                  <c:v>19</c:v>
                </c:pt>
                <c:pt idx="92">
                  <c:v>19</c:v>
                </c:pt>
                <c:pt idx="93">
                  <c:v>20</c:v>
                </c:pt>
                <c:pt idx="94">
                  <c:v>20</c:v>
                </c:pt>
                <c:pt idx="95">
                  <c:v>20</c:v>
                </c:pt>
                <c:pt idx="96">
                  <c:v>21</c:v>
                </c:pt>
                <c:pt idx="97">
                  <c:v>22</c:v>
                </c:pt>
                <c:pt idx="98">
                  <c:v>23</c:v>
                </c:pt>
                <c:pt idx="99">
                  <c:v>24</c:v>
                </c:pt>
                <c:pt idx="100">
                  <c:v>25</c:v>
                </c:pt>
                <c:pt idx="101">
                  <c:v>25</c:v>
                </c:pt>
                <c:pt idx="102">
                  <c:v>26</c:v>
                </c:pt>
                <c:pt idx="103">
                  <c:v>26</c:v>
                </c:pt>
                <c:pt idx="104">
                  <c:v>27</c:v>
                </c:pt>
                <c:pt idx="105">
                  <c:v>28</c:v>
                </c:pt>
                <c:pt idx="106">
                  <c:v>29</c:v>
                </c:pt>
                <c:pt idx="107">
                  <c:v>30</c:v>
                </c:pt>
                <c:pt idx="108">
                  <c:v>30</c:v>
                </c:pt>
                <c:pt idx="109">
                  <c:v>31</c:v>
                </c:pt>
                <c:pt idx="110">
                  <c:v>32</c:v>
                </c:pt>
                <c:pt idx="111">
                  <c:v>33</c:v>
                </c:pt>
                <c:pt idx="112">
                  <c:v>34</c:v>
                </c:pt>
                <c:pt idx="113">
                  <c:v>35</c:v>
                </c:pt>
                <c:pt idx="114">
                  <c:v>36</c:v>
                </c:pt>
                <c:pt idx="115">
                  <c:v>37</c:v>
                </c:pt>
                <c:pt idx="116">
                  <c:v>38</c:v>
                </c:pt>
                <c:pt idx="117">
                  <c:v>39</c:v>
                </c:pt>
                <c:pt idx="118">
                  <c:v>40</c:v>
                </c:pt>
                <c:pt idx="119">
                  <c:v>41</c:v>
                </c:pt>
                <c:pt idx="120">
                  <c:v>42</c:v>
                </c:pt>
                <c:pt idx="121">
                  <c:v>43</c:v>
                </c:pt>
                <c:pt idx="122">
                  <c:v>44</c:v>
                </c:pt>
                <c:pt idx="123">
                  <c:v>45</c:v>
                </c:pt>
                <c:pt idx="124">
                  <c:v>46</c:v>
                </c:pt>
                <c:pt idx="125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29-40E8-9393-04402ED08BF7}"/>
            </c:ext>
          </c:extLst>
        </c:ser>
        <c:ser>
          <c:idx val="2"/>
          <c:order val="1"/>
          <c:tx>
            <c:strRef>
              <c:f>Sheet1!$D$3:$D$4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Sheet1!$D$5:$D$131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29-40E8-9393-04402ED08BF7}"/>
            </c:ext>
          </c:extLst>
        </c:ser>
        <c:ser>
          <c:idx val="3"/>
          <c:order val="2"/>
          <c:tx>
            <c:strRef>
              <c:f>Sheet1!$E$3:$E$4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Sheet1!$E$5:$E$131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10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11</c:v>
                </c:pt>
                <c:pt idx="79">
                  <c:v>11</c:v>
                </c:pt>
                <c:pt idx="80">
                  <c:v>11</c:v>
                </c:pt>
                <c:pt idx="81">
                  <c:v>11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13</c:v>
                </c:pt>
                <c:pt idx="88">
                  <c:v>13</c:v>
                </c:pt>
                <c:pt idx="89">
                  <c:v>13</c:v>
                </c:pt>
                <c:pt idx="90">
                  <c:v>14</c:v>
                </c:pt>
                <c:pt idx="91">
                  <c:v>14</c:v>
                </c:pt>
                <c:pt idx="92">
                  <c:v>14</c:v>
                </c:pt>
                <c:pt idx="93">
                  <c:v>15</c:v>
                </c:pt>
                <c:pt idx="94">
                  <c:v>15</c:v>
                </c:pt>
                <c:pt idx="95">
                  <c:v>15</c:v>
                </c:pt>
                <c:pt idx="96">
                  <c:v>16</c:v>
                </c:pt>
                <c:pt idx="97">
                  <c:v>16</c:v>
                </c:pt>
                <c:pt idx="98">
                  <c:v>17</c:v>
                </c:pt>
                <c:pt idx="99">
                  <c:v>17</c:v>
                </c:pt>
                <c:pt idx="100">
                  <c:v>18</c:v>
                </c:pt>
                <c:pt idx="101">
                  <c:v>18</c:v>
                </c:pt>
                <c:pt idx="102">
                  <c:v>18</c:v>
                </c:pt>
                <c:pt idx="103">
                  <c:v>19</c:v>
                </c:pt>
                <c:pt idx="104">
                  <c:v>19</c:v>
                </c:pt>
                <c:pt idx="105">
                  <c:v>20</c:v>
                </c:pt>
                <c:pt idx="106">
                  <c:v>20</c:v>
                </c:pt>
                <c:pt idx="107">
                  <c:v>21</c:v>
                </c:pt>
                <c:pt idx="108">
                  <c:v>21</c:v>
                </c:pt>
                <c:pt idx="109">
                  <c:v>22</c:v>
                </c:pt>
                <c:pt idx="110">
                  <c:v>22</c:v>
                </c:pt>
                <c:pt idx="111">
                  <c:v>23</c:v>
                </c:pt>
                <c:pt idx="112">
                  <c:v>23</c:v>
                </c:pt>
                <c:pt idx="113">
                  <c:v>24</c:v>
                </c:pt>
                <c:pt idx="114">
                  <c:v>25</c:v>
                </c:pt>
                <c:pt idx="115">
                  <c:v>26</c:v>
                </c:pt>
                <c:pt idx="116">
                  <c:v>27</c:v>
                </c:pt>
                <c:pt idx="117">
                  <c:v>28</c:v>
                </c:pt>
                <c:pt idx="118">
                  <c:v>29</c:v>
                </c:pt>
                <c:pt idx="119">
                  <c:v>30</c:v>
                </c:pt>
                <c:pt idx="120">
                  <c:v>31</c:v>
                </c:pt>
                <c:pt idx="121">
                  <c:v>32</c:v>
                </c:pt>
                <c:pt idx="122">
                  <c:v>33</c:v>
                </c:pt>
                <c:pt idx="123">
                  <c:v>34</c:v>
                </c:pt>
                <c:pt idx="124">
                  <c:v>35</c:v>
                </c:pt>
                <c:pt idx="125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29-40E8-9393-04402ED08BF7}"/>
            </c:ext>
          </c:extLst>
        </c:ser>
        <c:ser>
          <c:idx val="4"/>
          <c:order val="3"/>
          <c:tx>
            <c:strRef>
              <c:f>Sheet1!$F$3:$F$4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Sheet1!$F$5:$F$131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3</c:v>
                </c:pt>
                <c:pt idx="112">
                  <c:v>3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5</c:v>
                </c:pt>
                <c:pt idx="119">
                  <c:v>6</c:v>
                </c:pt>
                <c:pt idx="120">
                  <c:v>7</c:v>
                </c:pt>
                <c:pt idx="121">
                  <c:v>8</c:v>
                </c:pt>
                <c:pt idx="122">
                  <c:v>9</c:v>
                </c:pt>
                <c:pt idx="123">
                  <c:v>9</c:v>
                </c:pt>
                <c:pt idx="124">
                  <c:v>10</c:v>
                </c:pt>
                <c:pt idx="125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29-40E8-9393-04402ED08B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652320"/>
        <c:axId val="299546352"/>
      </c:lineChart>
      <c:catAx>
        <c:axId val="289652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9546352"/>
        <c:crosses val="autoZero"/>
        <c:auto val="1"/>
        <c:lblAlgn val="ctr"/>
        <c:lblOffset val="100"/>
        <c:noMultiLvlLbl val="0"/>
      </c:catAx>
      <c:valAx>
        <c:axId val="299546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28965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[F2_VecSize_2444_Iters_5000_Nodes_10_Epsilon_200000.csv]Sheet1!PivotTable2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Sheet1!$B$5:$B$638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12</c:v>
                </c:pt>
                <c:pt idx="132">
                  <c:v>12</c:v>
                </c:pt>
                <c:pt idx="133">
                  <c:v>12</c:v>
                </c:pt>
                <c:pt idx="134">
                  <c:v>16</c:v>
                </c:pt>
                <c:pt idx="135">
                  <c:v>16</c:v>
                </c:pt>
                <c:pt idx="136">
                  <c:v>16</c:v>
                </c:pt>
                <c:pt idx="137">
                  <c:v>16</c:v>
                </c:pt>
                <c:pt idx="138">
                  <c:v>16</c:v>
                </c:pt>
                <c:pt idx="139">
                  <c:v>16</c:v>
                </c:pt>
                <c:pt idx="140">
                  <c:v>16</c:v>
                </c:pt>
                <c:pt idx="141">
                  <c:v>16</c:v>
                </c:pt>
                <c:pt idx="142">
                  <c:v>16</c:v>
                </c:pt>
                <c:pt idx="143">
                  <c:v>16</c:v>
                </c:pt>
                <c:pt idx="144">
                  <c:v>16</c:v>
                </c:pt>
                <c:pt idx="145">
                  <c:v>16</c:v>
                </c:pt>
                <c:pt idx="146">
                  <c:v>16</c:v>
                </c:pt>
                <c:pt idx="147">
                  <c:v>16</c:v>
                </c:pt>
                <c:pt idx="148">
                  <c:v>16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16</c:v>
                </c:pt>
                <c:pt idx="153">
                  <c:v>16</c:v>
                </c:pt>
                <c:pt idx="154">
                  <c:v>16</c:v>
                </c:pt>
                <c:pt idx="155">
                  <c:v>16</c:v>
                </c:pt>
                <c:pt idx="156">
                  <c:v>16</c:v>
                </c:pt>
                <c:pt idx="157">
                  <c:v>16</c:v>
                </c:pt>
                <c:pt idx="158">
                  <c:v>16</c:v>
                </c:pt>
                <c:pt idx="159">
                  <c:v>16</c:v>
                </c:pt>
                <c:pt idx="160">
                  <c:v>20</c:v>
                </c:pt>
                <c:pt idx="161">
                  <c:v>20</c:v>
                </c:pt>
                <c:pt idx="162">
                  <c:v>20</c:v>
                </c:pt>
                <c:pt idx="163">
                  <c:v>20</c:v>
                </c:pt>
                <c:pt idx="164">
                  <c:v>20</c:v>
                </c:pt>
                <c:pt idx="165">
                  <c:v>20</c:v>
                </c:pt>
                <c:pt idx="166">
                  <c:v>20</c:v>
                </c:pt>
                <c:pt idx="167">
                  <c:v>20</c:v>
                </c:pt>
                <c:pt idx="168">
                  <c:v>20</c:v>
                </c:pt>
                <c:pt idx="169">
                  <c:v>20</c:v>
                </c:pt>
                <c:pt idx="170">
                  <c:v>20</c:v>
                </c:pt>
                <c:pt idx="171">
                  <c:v>20</c:v>
                </c:pt>
                <c:pt idx="172">
                  <c:v>20</c:v>
                </c:pt>
                <c:pt idx="173">
                  <c:v>20</c:v>
                </c:pt>
                <c:pt idx="174">
                  <c:v>20</c:v>
                </c:pt>
                <c:pt idx="175">
                  <c:v>20</c:v>
                </c:pt>
                <c:pt idx="176">
                  <c:v>20</c:v>
                </c:pt>
                <c:pt idx="177">
                  <c:v>20</c:v>
                </c:pt>
                <c:pt idx="178">
                  <c:v>20</c:v>
                </c:pt>
                <c:pt idx="179">
                  <c:v>20</c:v>
                </c:pt>
                <c:pt idx="180">
                  <c:v>20</c:v>
                </c:pt>
                <c:pt idx="181">
                  <c:v>20</c:v>
                </c:pt>
                <c:pt idx="182">
                  <c:v>20</c:v>
                </c:pt>
                <c:pt idx="183">
                  <c:v>20</c:v>
                </c:pt>
                <c:pt idx="184">
                  <c:v>20</c:v>
                </c:pt>
                <c:pt idx="185">
                  <c:v>20</c:v>
                </c:pt>
                <c:pt idx="186">
                  <c:v>20</c:v>
                </c:pt>
                <c:pt idx="187">
                  <c:v>24</c:v>
                </c:pt>
                <c:pt idx="188">
                  <c:v>24</c:v>
                </c:pt>
                <c:pt idx="189">
                  <c:v>24</c:v>
                </c:pt>
                <c:pt idx="190">
                  <c:v>24</c:v>
                </c:pt>
                <c:pt idx="191">
                  <c:v>24</c:v>
                </c:pt>
                <c:pt idx="192">
                  <c:v>24</c:v>
                </c:pt>
                <c:pt idx="193">
                  <c:v>24</c:v>
                </c:pt>
                <c:pt idx="194">
                  <c:v>24</c:v>
                </c:pt>
                <c:pt idx="195">
                  <c:v>24</c:v>
                </c:pt>
                <c:pt idx="196">
                  <c:v>24</c:v>
                </c:pt>
                <c:pt idx="197">
                  <c:v>24</c:v>
                </c:pt>
                <c:pt idx="198">
                  <c:v>24</c:v>
                </c:pt>
                <c:pt idx="199">
                  <c:v>24</c:v>
                </c:pt>
                <c:pt idx="200">
                  <c:v>24</c:v>
                </c:pt>
                <c:pt idx="201">
                  <c:v>24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5">
                  <c:v>24</c:v>
                </c:pt>
                <c:pt idx="206">
                  <c:v>24</c:v>
                </c:pt>
                <c:pt idx="207">
                  <c:v>24</c:v>
                </c:pt>
                <c:pt idx="208">
                  <c:v>24</c:v>
                </c:pt>
                <c:pt idx="209">
                  <c:v>24</c:v>
                </c:pt>
                <c:pt idx="210">
                  <c:v>24</c:v>
                </c:pt>
                <c:pt idx="211">
                  <c:v>24</c:v>
                </c:pt>
                <c:pt idx="212">
                  <c:v>24</c:v>
                </c:pt>
                <c:pt idx="213">
                  <c:v>24</c:v>
                </c:pt>
                <c:pt idx="214">
                  <c:v>28</c:v>
                </c:pt>
                <c:pt idx="215">
                  <c:v>28</c:v>
                </c:pt>
                <c:pt idx="216">
                  <c:v>28</c:v>
                </c:pt>
                <c:pt idx="217">
                  <c:v>28</c:v>
                </c:pt>
                <c:pt idx="218">
                  <c:v>28</c:v>
                </c:pt>
                <c:pt idx="219">
                  <c:v>28</c:v>
                </c:pt>
                <c:pt idx="220">
                  <c:v>28</c:v>
                </c:pt>
                <c:pt idx="221">
                  <c:v>28</c:v>
                </c:pt>
                <c:pt idx="222">
                  <c:v>28</c:v>
                </c:pt>
                <c:pt idx="223">
                  <c:v>28</c:v>
                </c:pt>
                <c:pt idx="224">
                  <c:v>28</c:v>
                </c:pt>
                <c:pt idx="225">
                  <c:v>28</c:v>
                </c:pt>
                <c:pt idx="226">
                  <c:v>28</c:v>
                </c:pt>
                <c:pt idx="227">
                  <c:v>32</c:v>
                </c:pt>
                <c:pt idx="228">
                  <c:v>32</c:v>
                </c:pt>
                <c:pt idx="229">
                  <c:v>32</c:v>
                </c:pt>
                <c:pt idx="230">
                  <c:v>32</c:v>
                </c:pt>
                <c:pt idx="231">
                  <c:v>32</c:v>
                </c:pt>
                <c:pt idx="232">
                  <c:v>32</c:v>
                </c:pt>
                <c:pt idx="233">
                  <c:v>32</c:v>
                </c:pt>
                <c:pt idx="234">
                  <c:v>32</c:v>
                </c:pt>
                <c:pt idx="235">
                  <c:v>32</c:v>
                </c:pt>
                <c:pt idx="236">
                  <c:v>32</c:v>
                </c:pt>
                <c:pt idx="237">
                  <c:v>32</c:v>
                </c:pt>
                <c:pt idx="238">
                  <c:v>32</c:v>
                </c:pt>
                <c:pt idx="239">
                  <c:v>32</c:v>
                </c:pt>
                <c:pt idx="240">
                  <c:v>32</c:v>
                </c:pt>
                <c:pt idx="241">
                  <c:v>32</c:v>
                </c:pt>
                <c:pt idx="242">
                  <c:v>32</c:v>
                </c:pt>
                <c:pt idx="243">
                  <c:v>32</c:v>
                </c:pt>
                <c:pt idx="244">
                  <c:v>32</c:v>
                </c:pt>
                <c:pt idx="245">
                  <c:v>32</c:v>
                </c:pt>
                <c:pt idx="246">
                  <c:v>32</c:v>
                </c:pt>
                <c:pt idx="247">
                  <c:v>32</c:v>
                </c:pt>
                <c:pt idx="248">
                  <c:v>32</c:v>
                </c:pt>
                <c:pt idx="249">
                  <c:v>32</c:v>
                </c:pt>
                <c:pt idx="250">
                  <c:v>32</c:v>
                </c:pt>
                <c:pt idx="251">
                  <c:v>32</c:v>
                </c:pt>
                <c:pt idx="252">
                  <c:v>32</c:v>
                </c:pt>
                <c:pt idx="253">
                  <c:v>32</c:v>
                </c:pt>
                <c:pt idx="254">
                  <c:v>36</c:v>
                </c:pt>
                <c:pt idx="255">
                  <c:v>36</c:v>
                </c:pt>
                <c:pt idx="256">
                  <c:v>36</c:v>
                </c:pt>
                <c:pt idx="257">
                  <c:v>36</c:v>
                </c:pt>
                <c:pt idx="258">
                  <c:v>36</c:v>
                </c:pt>
                <c:pt idx="259">
                  <c:v>36</c:v>
                </c:pt>
                <c:pt idx="260">
                  <c:v>36</c:v>
                </c:pt>
                <c:pt idx="261">
                  <c:v>36</c:v>
                </c:pt>
                <c:pt idx="262">
                  <c:v>36</c:v>
                </c:pt>
                <c:pt idx="263">
                  <c:v>36</c:v>
                </c:pt>
                <c:pt idx="264">
                  <c:v>36</c:v>
                </c:pt>
                <c:pt idx="265">
                  <c:v>36</c:v>
                </c:pt>
                <c:pt idx="266">
                  <c:v>36</c:v>
                </c:pt>
                <c:pt idx="267">
                  <c:v>40</c:v>
                </c:pt>
                <c:pt idx="268">
                  <c:v>40</c:v>
                </c:pt>
                <c:pt idx="269">
                  <c:v>40</c:v>
                </c:pt>
                <c:pt idx="270">
                  <c:v>40</c:v>
                </c:pt>
                <c:pt idx="271">
                  <c:v>40</c:v>
                </c:pt>
                <c:pt idx="272">
                  <c:v>40</c:v>
                </c:pt>
                <c:pt idx="273">
                  <c:v>40</c:v>
                </c:pt>
                <c:pt idx="274">
                  <c:v>40</c:v>
                </c:pt>
                <c:pt idx="275">
                  <c:v>40</c:v>
                </c:pt>
                <c:pt idx="276">
                  <c:v>40</c:v>
                </c:pt>
                <c:pt idx="277">
                  <c:v>40</c:v>
                </c:pt>
                <c:pt idx="278">
                  <c:v>40</c:v>
                </c:pt>
                <c:pt idx="279">
                  <c:v>40</c:v>
                </c:pt>
                <c:pt idx="280">
                  <c:v>40</c:v>
                </c:pt>
                <c:pt idx="281">
                  <c:v>44</c:v>
                </c:pt>
                <c:pt idx="282">
                  <c:v>44</c:v>
                </c:pt>
                <c:pt idx="283">
                  <c:v>44</c:v>
                </c:pt>
                <c:pt idx="284">
                  <c:v>44</c:v>
                </c:pt>
                <c:pt idx="285">
                  <c:v>44</c:v>
                </c:pt>
                <c:pt idx="286">
                  <c:v>44</c:v>
                </c:pt>
                <c:pt idx="287">
                  <c:v>44</c:v>
                </c:pt>
                <c:pt idx="288">
                  <c:v>44</c:v>
                </c:pt>
                <c:pt idx="289">
                  <c:v>44</c:v>
                </c:pt>
                <c:pt idx="290">
                  <c:v>44</c:v>
                </c:pt>
                <c:pt idx="291">
                  <c:v>44</c:v>
                </c:pt>
                <c:pt idx="292">
                  <c:v>44</c:v>
                </c:pt>
                <c:pt idx="293">
                  <c:v>44</c:v>
                </c:pt>
                <c:pt idx="294">
                  <c:v>48</c:v>
                </c:pt>
                <c:pt idx="295">
                  <c:v>48</c:v>
                </c:pt>
                <c:pt idx="296">
                  <c:v>48</c:v>
                </c:pt>
                <c:pt idx="297">
                  <c:v>48</c:v>
                </c:pt>
                <c:pt idx="298">
                  <c:v>48</c:v>
                </c:pt>
                <c:pt idx="299">
                  <c:v>48</c:v>
                </c:pt>
                <c:pt idx="300">
                  <c:v>48</c:v>
                </c:pt>
                <c:pt idx="301">
                  <c:v>48</c:v>
                </c:pt>
                <c:pt idx="302">
                  <c:v>48</c:v>
                </c:pt>
                <c:pt idx="303">
                  <c:v>48</c:v>
                </c:pt>
                <c:pt idx="304">
                  <c:v>48</c:v>
                </c:pt>
                <c:pt idx="305">
                  <c:v>48</c:v>
                </c:pt>
                <c:pt idx="306">
                  <c:v>48</c:v>
                </c:pt>
                <c:pt idx="307">
                  <c:v>48</c:v>
                </c:pt>
                <c:pt idx="308">
                  <c:v>52</c:v>
                </c:pt>
                <c:pt idx="309">
                  <c:v>52</c:v>
                </c:pt>
                <c:pt idx="310">
                  <c:v>52</c:v>
                </c:pt>
                <c:pt idx="311">
                  <c:v>52</c:v>
                </c:pt>
                <c:pt idx="312">
                  <c:v>52</c:v>
                </c:pt>
                <c:pt idx="313">
                  <c:v>52</c:v>
                </c:pt>
                <c:pt idx="314">
                  <c:v>56</c:v>
                </c:pt>
                <c:pt idx="315">
                  <c:v>56</c:v>
                </c:pt>
                <c:pt idx="316">
                  <c:v>56</c:v>
                </c:pt>
                <c:pt idx="317">
                  <c:v>56</c:v>
                </c:pt>
                <c:pt idx="318">
                  <c:v>56</c:v>
                </c:pt>
                <c:pt idx="319">
                  <c:v>56</c:v>
                </c:pt>
                <c:pt idx="320">
                  <c:v>56</c:v>
                </c:pt>
                <c:pt idx="321">
                  <c:v>56</c:v>
                </c:pt>
                <c:pt idx="322">
                  <c:v>56</c:v>
                </c:pt>
                <c:pt idx="323">
                  <c:v>56</c:v>
                </c:pt>
                <c:pt idx="324">
                  <c:v>56</c:v>
                </c:pt>
                <c:pt idx="325">
                  <c:v>56</c:v>
                </c:pt>
                <c:pt idx="326">
                  <c:v>56</c:v>
                </c:pt>
                <c:pt idx="327">
                  <c:v>60</c:v>
                </c:pt>
                <c:pt idx="328">
                  <c:v>60</c:v>
                </c:pt>
                <c:pt idx="329">
                  <c:v>60</c:v>
                </c:pt>
                <c:pt idx="330">
                  <c:v>60</c:v>
                </c:pt>
                <c:pt idx="331">
                  <c:v>60</c:v>
                </c:pt>
                <c:pt idx="332">
                  <c:v>60</c:v>
                </c:pt>
                <c:pt idx="333">
                  <c:v>60</c:v>
                </c:pt>
                <c:pt idx="334">
                  <c:v>64</c:v>
                </c:pt>
                <c:pt idx="335">
                  <c:v>64</c:v>
                </c:pt>
                <c:pt idx="336">
                  <c:v>64</c:v>
                </c:pt>
                <c:pt idx="337">
                  <c:v>64</c:v>
                </c:pt>
                <c:pt idx="338">
                  <c:v>64</c:v>
                </c:pt>
                <c:pt idx="339">
                  <c:v>64</c:v>
                </c:pt>
                <c:pt idx="340">
                  <c:v>64</c:v>
                </c:pt>
                <c:pt idx="341">
                  <c:v>68</c:v>
                </c:pt>
                <c:pt idx="342">
                  <c:v>68</c:v>
                </c:pt>
                <c:pt idx="343">
                  <c:v>68</c:v>
                </c:pt>
                <c:pt idx="344">
                  <c:v>68</c:v>
                </c:pt>
                <c:pt idx="345">
                  <c:v>68</c:v>
                </c:pt>
                <c:pt idx="346">
                  <c:v>68</c:v>
                </c:pt>
                <c:pt idx="347">
                  <c:v>68</c:v>
                </c:pt>
                <c:pt idx="348">
                  <c:v>72</c:v>
                </c:pt>
                <c:pt idx="349">
                  <c:v>72</c:v>
                </c:pt>
                <c:pt idx="350">
                  <c:v>72</c:v>
                </c:pt>
                <c:pt idx="351">
                  <c:v>72</c:v>
                </c:pt>
                <c:pt idx="352">
                  <c:v>72</c:v>
                </c:pt>
                <c:pt idx="353">
                  <c:v>72</c:v>
                </c:pt>
                <c:pt idx="354">
                  <c:v>72</c:v>
                </c:pt>
                <c:pt idx="355">
                  <c:v>76</c:v>
                </c:pt>
                <c:pt idx="356">
                  <c:v>76</c:v>
                </c:pt>
                <c:pt idx="357">
                  <c:v>76</c:v>
                </c:pt>
                <c:pt idx="358">
                  <c:v>80</c:v>
                </c:pt>
                <c:pt idx="359">
                  <c:v>80</c:v>
                </c:pt>
                <c:pt idx="360">
                  <c:v>80</c:v>
                </c:pt>
                <c:pt idx="361">
                  <c:v>80</c:v>
                </c:pt>
                <c:pt idx="362">
                  <c:v>80</c:v>
                </c:pt>
                <c:pt idx="363">
                  <c:v>80</c:v>
                </c:pt>
                <c:pt idx="364">
                  <c:v>80</c:v>
                </c:pt>
                <c:pt idx="365">
                  <c:v>80</c:v>
                </c:pt>
                <c:pt idx="366">
                  <c:v>80</c:v>
                </c:pt>
                <c:pt idx="367">
                  <c:v>80</c:v>
                </c:pt>
                <c:pt idx="368">
                  <c:v>80</c:v>
                </c:pt>
                <c:pt idx="369">
                  <c:v>80</c:v>
                </c:pt>
                <c:pt idx="370">
                  <c:v>80</c:v>
                </c:pt>
                <c:pt idx="371">
                  <c:v>80</c:v>
                </c:pt>
                <c:pt idx="372">
                  <c:v>80</c:v>
                </c:pt>
                <c:pt idx="373">
                  <c:v>80</c:v>
                </c:pt>
                <c:pt idx="374">
                  <c:v>80</c:v>
                </c:pt>
                <c:pt idx="375">
                  <c:v>80</c:v>
                </c:pt>
                <c:pt idx="376">
                  <c:v>80</c:v>
                </c:pt>
                <c:pt idx="377">
                  <c:v>80</c:v>
                </c:pt>
                <c:pt idx="378">
                  <c:v>80</c:v>
                </c:pt>
                <c:pt idx="379">
                  <c:v>80</c:v>
                </c:pt>
                <c:pt idx="380">
                  <c:v>80</c:v>
                </c:pt>
                <c:pt idx="381">
                  <c:v>80</c:v>
                </c:pt>
                <c:pt idx="382">
                  <c:v>80</c:v>
                </c:pt>
                <c:pt idx="383">
                  <c:v>80</c:v>
                </c:pt>
                <c:pt idx="384">
                  <c:v>84</c:v>
                </c:pt>
                <c:pt idx="385">
                  <c:v>84</c:v>
                </c:pt>
                <c:pt idx="386">
                  <c:v>84</c:v>
                </c:pt>
                <c:pt idx="387">
                  <c:v>84</c:v>
                </c:pt>
                <c:pt idx="388">
                  <c:v>84</c:v>
                </c:pt>
                <c:pt idx="389">
                  <c:v>84</c:v>
                </c:pt>
                <c:pt idx="390">
                  <c:v>84</c:v>
                </c:pt>
                <c:pt idx="391">
                  <c:v>84</c:v>
                </c:pt>
                <c:pt idx="392">
                  <c:v>84</c:v>
                </c:pt>
                <c:pt idx="393">
                  <c:v>84</c:v>
                </c:pt>
                <c:pt idx="394">
                  <c:v>84</c:v>
                </c:pt>
                <c:pt idx="395">
                  <c:v>84</c:v>
                </c:pt>
                <c:pt idx="396">
                  <c:v>84</c:v>
                </c:pt>
                <c:pt idx="397">
                  <c:v>84</c:v>
                </c:pt>
                <c:pt idx="398">
                  <c:v>88</c:v>
                </c:pt>
                <c:pt idx="399">
                  <c:v>88</c:v>
                </c:pt>
                <c:pt idx="400">
                  <c:v>88</c:v>
                </c:pt>
                <c:pt idx="401">
                  <c:v>88</c:v>
                </c:pt>
                <c:pt idx="402">
                  <c:v>88</c:v>
                </c:pt>
                <c:pt idx="403">
                  <c:v>88</c:v>
                </c:pt>
                <c:pt idx="404">
                  <c:v>88</c:v>
                </c:pt>
                <c:pt idx="405">
                  <c:v>92</c:v>
                </c:pt>
                <c:pt idx="406">
                  <c:v>96</c:v>
                </c:pt>
                <c:pt idx="407">
                  <c:v>96</c:v>
                </c:pt>
                <c:pt idx="408">
                  <c:v>96</c:v>
                </c:pt>
                <c:pt idx="409">
                  <c:v>96</c:v>
                </c:pt>
                <c:pt idx="410">
                  <c:v>96</c:v>
                </c:pt>
                <c:pt idx="411">
                  <c:v>96</c:v>
                </c:pt>
                <c:pt idx="412">
                  <c:v>96</c:v>
                </c:pt>
                <c:pt idx="413">
                  <c:v>100</c:v>
                </c:pt>
                <c:pt idx="414">
                  <c:v>100</c:v>
                </c:pt>
                <c:pt idx="415">
                  <c:v>100</c:v>
                </c:pt>
                <c:pt idx="416">
                  <c:v>104</c:v>
                </c:pt>
                <c:pt idx="417">
                  <c:v>104</c:v>
                </c:pt>
                <c:pt idx="418">
                  <c:v>104</c:v>
                </c:pt>
                <c:pt idx="419">
                  <c:v>108</c:v>
                </c:pt>
                <c:pt idx="420">
                  <c:v>108</c:v>
                </c:pt>
                <c:pt idx="421">
                  <c:v>108</c:v>
                </c:pt>
                <c:pt idx="422">
                  <c:v>108</c:v>
                </c:pt>
                <c:pt idx="423">
                  <c:v>108</c:v>
                </c:pt>
                <c:pt idx="424">
                  <c:v>108</c:v>
                </c:pt>
                <c:pt idx="425">
                  <c:v>108</c:v>
                </c:pt>
                <c:pt idx="426">
                  <c:v>108</c:v>
                </c:pt>
                <c:pt idx="427">
                  <c:v>108</c:v>
                </c:pt>
                <c:pt idx="428">
                  <c:v>108</c:v>
                </c:pt>
                <c:pt idx="429">
                  <c:v>108</c:v>
                </c:pt>
                <c:pt idx="430">
                  <c:v>108</c:v>
                </c:pt>
                <c:pt idx="431">
                  <c:v>108</c:v>
                </c:pt>
                <c:pt idx="432">
                  <c:v>112</c:v>
                </c:pt>
                <c:pt idx="433">
                  <c:v>112</c:v>
                </c:pt>
                <c:pt idx="434">
                  <c:v>116</c:v>
                </c:pt>
                <c:pt idx="435">
                  <c:v>120</c:v>
                </c:pt>
                <c:pt idx="436">
                  <c:v>120</c:v>
                </c:pt>
                <c:pt idx="437">
                  <c:v>120</c:v>
                </c:pt>
                <c:pt idx="438">
                  <c:v>120</c:v>
                </c:pt>
                <c:pt idx="439">
                  <c:v>124</c:v>
                </c:pt>
                <c:pt idx="440">
                  <c:v>128</c:v>
                </c:pt>
                <c:pt idx="441">
                  <c:v>128</c:v>
                </c:pt>
                <c:pt idx="442">
                  <c:v>128</c:v>
                </c:pt>
                <c:pt idx="443">
                  <c:v>132</c:v>
                </c:pt>
                <c:pt idx="444">
                  <c:v>132</c:v>
                </c:pt>
                <c:pt idx="445">
                  <c:v>136</c:v>
                </c:pt>
                <c:pt idx="446">
                  <c:v>142</c:v>
                </c:pt>
                <c:pt idx="447">
                  <c:v>142</c:v>
                </c:pt>
                <c:pt idx="448">
                  <c:v>142</c:v>
                </c:pt>
                <c:pt idx="449">
                  <c:v>142</c:v>
                </c:pt>
                <c:pt idx="450">
                  <c:v>142</c:v>
                </c:pt>
                <c:pt idx="451">
                  <c:v>142</c:v>
                </c:pt>
                <c:pt idx="452">
                  <c:v>142</c:v>
                </c:pt>
                <c:pt idx="453">
                  <c:v>142</c:v>
                </c:pt>
                <c:pt idx="454">
                  <c:v>142</c:v>
                </c:pt>
                <c:pt idx="455">
                  <c:v>142</c:v>
                </c:pt>
                <c:pt idx="456">
                  <c:v>142</c:v>
                </c:pt>
                <c:pt idx="457">
                  <c:v>142</c:v>
                </c:pt>
                <c:pt idx="458">
                  <c:v>142</c:v>
                </c:pt>
                <c:pt idx="459">
                  <c:v>142</c:v>
                </c:pt>
                <c:pt idx="460">
                  <c:v>142</c:v>
                </c:pt>
                <c:pt idx="461">
                  <c:v>142</c:v>
                </c:pt>
                <c:pt idx="462">
                  <c:v>142</c:v>
                </c:pt>
                <c:pt idx="463">
                  <c:v>142</c:v>
                </c:pt>
                <c:pt idx="464">
                  <c:v>146</c:v>
                </c:pt>
                <c:pt idx="465">
                  <c:v>146</c:v>
                </c:pt>
                <c:pt idx="466">
                  <c:v>146</c:v>
                </c:pt>
                <c:pt idx="467">
                  <c:v>146</c:v>
                </c:pt>
                <c:pt idx="468">
                  <c:v>146</c:v>
                </c:pt>
                <c:pt idx="469">
                  <c:v>146</c:v>
                </c:pt>
                <c:pt idx="470">
                  <c:v>146</c:v>
                </c:pt>
                <c:pt idx="471">
                  <c:v>146</c:v>
                </c:pt>
                <c:pt idx="472">
                  <c:v>146</c:v>
                </c:pt>
                <c:pt idx="473">
                  <c:v>150</c:v>
                </c:pt>
                <c:pt idx="474">
                  <c:v>154</c:v>
                </c:pt>
                <c:pt idx="475">
                  <c:v>154</c:v>
                </c:pt>
                <c:pt idx="476">
                  <c:v>154</c:v>
                </c:pt>
                <c:pt idx="477">
                  <c:v>154</c:v>
                </c:pt>
                <c:pt idx="478">
                  <c:v>154</c:v>
                </c:pt>
                <c:pt idx="479">
                  <c:v>154</c:v>
                </c:pt>
                <c:pt idx="480">
                  <c:v>154</c:v>
                </c:pt>
                <c:pt idx="481">
                  <c:v>158</c:v>
                </c:pt>
                <c:pt idx="482">
                  <c:v>162</c:v>
                </c:pt>
                <c:pt idx="483">
                  <c:v>162</c:v>
                </c:pt>
                <c:pt idx="484">
                  <c:v>162</c:v>
                </c:pt>
                <c:pt idx="485">
                  <c:v>162</c:v>
                </c:pt>
                <c:pt idx="486">
                  <c:v>162</c:v>
                </c:pt>
                <c:pt idx="487">
                  <c:v>162</c:v>
                </c:pt>
                <c:pt idx="488">
                  <c:v>162</c:v>
                </c:pt>
                <c:pt idx="489">
                  <c:v>162</c:v>
                </c:pt>
                <c:pt idx="490">
                  <c:v>162</c:v>
                </c:pt>
                <c:pt idx="491">
                  <c:v>166</c:v>
                </c:pt>
                <c:pt idx="492">
                  <c:v>166</c:v>
                </c:pt>
                <c:pt idx="493">
                  <c:v>166</c:v>
                </c:pt>
                <c:pt idx="494">
                  <c:v>166</c:v>
                </c:pt>
                <c:pt idx="495">
                  <c:v>170</c:v>
                </c:pt>
                <c:pt idx="496">
                  <c:v>170</c:v>
                </c:pt>
                <c:pt idx="497">
                  <c:v>176</c:v>
                </c:pt>
                <c:pt idx="498">
                  <c:v>176</c:v>
                </c:pt>
                <c:pt idx="499">
                  <c:v>180</c:v>
                </c:pt>
                <c:pt idx="500">
                  <c:v>180</c:v>
                </c:pt>
                <c:pt idx="501">
                  <c:v>180</c:v>
                </c:pt>
                <c:pt idx="502">
                  <c:v>180</c:v>
                </c:pt>
                <c:pt idx="503">
                  <c:v>184</c:v>
                </c:pt>
                <c:pt idx="504">
                  <c:v>184</c:v>
                </c:pt>
                <c:pt idx="505">
                  <c:v>188</c:v>
                </c:pt>
                <c:pt idx="506">
                  <c:v>192</c:v>
                </c:pt>
                <c:pt idx="507">
                  <c:v>196</c:v>
                </c:pt>
                <c:pt idx="508">
                  <c:v>196</c:v>
                </c:pt>
                <c:pt idx="509">
                  <c:v>196</c:v>
                </c:pt>
                <c:pt idx="510">
                  <c:v>196</c:v>
                </c:pt>
                <c:pt idx="511">
                  <c:v>200</c:v>
                </c:pt>
                <c:pt idx="512">
                  <c:v>204</c:v>
                </c:pt>
                <c:pt idx="513">
                  <c:v>208</c:v>
                </c:pt>
                <c:pt idx="514">
                  <c:v>208</c:v>
                </c:pt>
                <c:pt idx="515">
                  <c:v>208</c:v>
                </c:pt>
                <c:pt idx="516">
                  <c:v>212</c:v>
                </c:pt>
                <c:pt idx="517">
                  <c:v>216</c:v>
                </c:pt>
                <c:pt idx="518">
                  <c:v>220</c:v>
                </c:pt>
                <c:pt idx="519">
                  <c:v>224</c:v>
                </c:pt>
                <c:pt idx="520">
                  <c:v>228</c:v>
                </c:pt>
                <c:pt idx="521">
                  <c:v>232</c:v>
                </c:pt>
                <c:pt idx="522">
                  <c:v>232</c:v>
                </c:pt>
                <c:pt idx="523">
                  <c:v>236</c:v>
                </c:pt>
                <c:pt idx="524">
                  <c:v>240</c:v>
                </c:pt>
                <c:pt idx="525">
                  <c:v>240</c:v>
                </c:pt>
                <c:pt idx="526">
                  <c:v>246</c:v>
                </c:pt>
                <c:pt idx="527">
                  <c:v>252</c:v>
                </c:pt>
                <c:pt idx="528">
                  <c:v>256</c:v>
                </c:pt>
                <c:pt idx="529">
                  <c:v>262</c:v>
                </c:pt>
                <c:pt idx="530">
                  <c:v>276</c:v>
                </c:pt>
                <c:pt idx="531">
                  <c:v>49166</c:v>
                </c:pt>
                <c:pt idx="532">
                  <c:v>49166</c:v>
                </c:pt>
                <c:pt idx="533">
                  <c:v>49166</c:v>
                </c:pt>
                <c:pt idx="534">
                  <c:v>49166</c:v>
                </c:pt>
                <c:pt idx="535">
                  <c:v>49166</c:v>
                </c:pt>
                <c:pt idx="536">
                  <c:v>49166</c:v>
                </c:pt>
                <c:pt idx="537">
                  <c:v>49166</c:v>
                </c:pt>
                <c:pt idx="538">
                  <c:v>49166</c:v>
                </c:pt>
                <c:pt idx="539">
                  <c:v>49166</c:v>
                </c:pt>
                <c:pt idx="540">
                  <c:v>49166</c:v>
                </c:pt>
                <c:pt idx="541">
                  <c:v>49170</c:v>
                </c:pt>
                <c:pt idx="542">
                  <c:v>49170</c:v>
                </c:pt>
                <c:pt idx="543">
                  <c:v>49170</c:v>
                </c:pt>
                <c:pt idx="544">
                  <c:v>49170</c:v>
                </c:pt>
                <c:pt idx="545">
                  <c:v>49170</c:v>
                </c:pt>
                <c:pt idx="546">
                  <c:v>49174</c:v>
                </c:pt>
                <c:pt idx="547">
                  <c:v>49174</c:v>
                </c:pt>
                <c:pt idx="548">
                  <c:v>49174</c:v>
                </c:pt>
                <c:pt idx="549">
                  <c:v>49178</c:v>
                </c:pt>
                <c:pt idx="550">
                  <c:v>49178</c:v>
                </c:pt>
                <c:pt idx="551">
                  <c:v>49178</c:v>
                </c:pt>
                <c:pt idx="552">
                  <c:v>49178</c:v>
                </c:pt>
                <c:pt idx="553">
                  <c:v>49178</c:v>
                </c:pt>
                <c:pt idx="554">
                  <c:v>49182</c:v>
                </c:pt>
                <c:pt idx="555">
                  <c:v>49182</c:v>
                </c:pt>
                <c:pt idx="556">
                  <c:v>49182</c:v>
                </c:pt>
                <c:pt idx="557">
                  <c:v>49182</c:v>
                </c:pt>
                <c:pt idx="558">
                  <c:v>49182</c:v>
                </c:pt>
                <c:pt idx="559">
                  <c:v>49186</c:v>
                </c:pt>
                <c:pt idx="560">
                  <c:v>49186</c:v>
                </c:pt>
                <c:pt idx="561">
                  <c:v>49186</c:v>
                </c:pt>
                <c:pt idx="562">
                  <c:v>49186</c:v>
                </c:pt>
                <c:pt idx="563">
                  <c:v>49186</c:v>
                </c:pt>
                <c:pt idx="564">
                  <c:v>49186</c:v>
                </c:pt>
                <c:pt idx="565">
                  <c:v>49190</c:v>
                </c:pt>
                <c:pt idx="566">
                  <c:v>49190</c:v>
                </c:pt>
                <c:pt idx="567">
                  <c:v>49190</c:v>
                </c:pt>
                <c:pt idx="568">
                  <c:v>49194</c:v>
                </c:pt>
                <c:pt idx="569">
                  <c:v>49194</c:v>
                </c:pt>
                <c:pt idx="570">
                  <c:v>49194</c:v>
                </c:pt>
                <c:pt idx="571">
                  <c:v>49198</c:v>
                </c:pt>
                <c:pt idx="572">
                  <c:v>49198</c:v>
                </c:pt>
                <c:pt idx="573">
                  <c:v>49198</c:v>
                </c:pt>
                <c:pt idx="574">
                  <c:v>49198</c:v>
                </c:pt>
                <c:pt idx="575">
                  <c:v>49198</c:v>
                </c:pt>
                <c:pt idx="576">
                  <c:v>49202</c:v>
                </c:pt>
                <c:pt idx="577">
                  <c:v>49202</c:v>
                </c:pt>
                <c:pt idx="578">
                  <c:v>49202</c:v>
                </c:pt>
                <c:pt idx="579">
                  <c:v>49206</c:v>
                </c:pt>
                <c:pt idx="580">
                  <c:v>49206</c:v>
                </c:pt>
                <c:pt idx="581">
                  <c:v>49206</c:v>
                </c:pt>
                <c:pt idx="582">
                  <c:v>49206</c:v>
                </c:pt>
                <c:pt idx="583">
                  <c:v>49206</c:v>
                </c:pt>
                <c:pt idx="584">
                  <c:v>49210</c:v>
                </c:pt>
                <c:pt idx="585">
                  <c:v>49210</c:v>
                </c:pt>
                <c:pt idx="586">
                  <c:v>49214</c:v>
                </c:pt>
                <c:pt idx="587">
                  <c:v>49214</c:v>
                </c:pt>
                <c:pt idx="588">
                  <c:v>49214</c:v>
                </c:pt>
                <c:pt idx="589">
                  <c:v>49218</c:v>
                </c:pt>
                <c:pt idx="590">
                  <c:v>49218</c:v>
                </c:pt>
                <c:pt idx="591">
                  <c:v>49218</c:v>
                </c:pt>
                <c:pt idx="592">
                  <c:v>49218</c:v>
                </c:pt>
                <c:pt idx="593">
                  <c:v>49218</c:v>
                </c:pt>
                <c:pt idx="594">
                  <c:v>49222</c:v>
                </c:pt>
                <c:pt idx="595">
                  <c:v>49226</c:v>
                </c:pt>
                <c:pt idx="596">
                  <c:v>49230</c:v>
                </c:pt>
                <c:pt idx="597">
                  <c:v>49234</c:v>
                </c:pt>
                <c:pt idx="598">
                  <c:v>49234</c:v>
                </c:pt>
                <c:pt idx="599">
                  <c:v>49234</c:v>
                </c:pt>
                <c:pt idx="600">
                  <c:v>49234</c:v>
                </c:pt>
                <c:pt idx="601">
                  <c:v>49234</c:v>
                </c:pt>
                <c:pt idx="602">
                  <c:v>49234</c:v>
                </c:pt>
                <c:pt idx="603">
                  <c:v>49238</c:v>
                </c:pt>
                <c:pt idx="604">
                  <c:v>49238</c:v>
                </c:pt>
                <c:pt idx="605">
                  <c:v>49238</c:v>
                </c:pt>
                <c:pt idx="606">
                  <c:v>49238</c:v>
                </c:pt>
                <c:pt idx="607">
                  <c:v>49238</c:v>
                </c:pt>
                <c:pt idx="608">
                  <c:v>49238</c:v>
                </c:pt>
                <c:pt idx="609">
                  <c:v>49242</c:v>
                </c:pt>
                <c:pt idx="610">
                  <c:v>49246</c:v>
                </c:pt>
                <c:pt idx="611">
                  <c:v>49246</c:v>
                </c:pt>
                <c:pt idx="612">
                  <c:v>49250</c:v>
                </c:pt>
                <c:pt idx="613">
                  <c:v>49250</c:v>
                </c:pt>
                <c:pt idx="614">
                  <c:v>49254</c:v>
                </c:pt>
                <c:pt idx="615">
                  <c:v>49254</c:v>
                </c:pt>
                <c:pt idx="616">
                  <c:v>49254</c:v>
                </c:pt>
                <c:pt idx="617">
                  <c:v>49258</c:v>
                </c:pt>
                <c:pt idx="618">
                  <c:v>49262</c:v>
                </c:pt>
                <c:pt idx="619">
                  <c:v>49268</c:v>
                </c:pt>
                <c:pt idx="620">
                  <c:v>49272</c:v>
                </c:pt>
                <c:pt idx="621">
                  <c:v>49276</c:v>
                </c:pt>
                <c:pt idx="622">
                  <c:v>49276</c:v>
                </c:pt>
                <c:pt idx="623">
                  <c:v>49276</c:v>
                </c:pt>
                <c:pt idx="624">
                  <c:v>49284</c:v>
                </c:pt>
                <c:pt idx="625">
                  <c:v>49290</c:v>
                </c:pt>
                <c:pt idx="626">
                  <c:v>49302</c:v>
                </c:pt>
                <c:pt idx="627">
                  <c:v>49308</c:v>
                </c:pt>
                <c:pt idx="628">
                  <c:v>49314</c:v>
                </c:pt>
                <c:pt idx="629">
                  <c:v>49324</c:v>
                </c:pt>
                <c:pt idx="630">
                  <c:v>49338</c:v>
                </c:pt>
                <c:pt idx="631">
                  <c:v>49358</c:v>
                </c:pt>
                <c:pt idx="632">
                  <c:v>98248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BD-4115-9FC7-CF1AF510EF9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Sheet1!$C$5:$C$638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48880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BD-4115-9FC7-CF1AF510EF9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Sheet1!$D$5:$D$638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12</c:v>
                </c:pt>
                <c:pt idx="132">
                  <c:v>12</c:v>
                </c:pt>
                <c:pt idx="133">
                  <c:v>12</c:v>
                </c:pt>
                <c:pt idx="134">
                  <c:v>16</c:v>
                </c:pt>
                <c:pt idx="135">
                  <c:v>16</c:v>
                </c:pt>
                <c:pt idx="136">
                  <c:v>16</c:v>
                </c:pt>
                <c:pt idx="137">
                  <c:v>16</c:v>
                </c:pt>
                <c:pt idx="138">
                  <c:v>16</c:v>
                </c:pt>
                <c:pt idx="139">
                  <c:v>16</c:v>
                </c:pt>
                <c:pt idx="140">
                  <c:v>16</c:v>
                </c:pt>
                <c:pt idx="141">
                  <c:v>16</c:v>
                </c:pt>
                <c:pt idx="142">
                  <c:v>16</c:v>
                </c:pt>
                <c:pt idx="143">
                  <c:v>16</c:v>
                </c:pt>
                <c:pt idx="144">
                  <c:v>16</c:v>
                </c:pt>
                <c:pt idx="145">
                  <c:v>16</c:v>
                </c:pt>
                <c:pt idx="146">
                  <c:v>16</c:v>
                </c:pt>
                <c:pt idx="147">
                  <c:v>20</c:v>
                </c:pt>
                <c:pt idx="148">
                  <c:v>20</c:v>
                </c:pt>
                <c:pt idx="149">
                  <c:v>20</c:v>
                </c:pt>
                <c:pt idx="150">
                  <c:v>20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24</c:v>
                </c:pt>
                <c:pt idx="155">
                  <c:v>24</c:v>
                </c:pt>
                <c:pt idx="156">
                  <c:v>24</c:v>
                </c:pt>
                <c:pt idx="157">
                  <c:v>24</c:v>
                </c:pt>
                <c:pt idx="158">
                  <c:v>24</c:v>
                </c:pt>
                <c:pt idx="159">
                  <c:v>24</c:v>
                </c:pt>
                <c:pt idx="160">
                  <c:v>24</c:v>
                </c:pt>
                <c:pt idx="161">
                  <c:v>24</c:v>
                </c:pt>
                <c:pt idx="162">
                  <c:v>24</c:v>
                </c:pt>
                <c:pt idx="163">
                  <c:v>24</c:v>
                </c:pt>
                <c:pt idx="164">
                  <c:v>24</c:v>
                </c:pt>
                <c:pt idx="165">
                  <c:v>24</c:v>
                </c:pt>
                <c:pt idx="166">
                  <c:v>24</c:v>
                </c:pt>
                <c:pt idx="167">
                  <c:v>24</c:v>
                </c:pt>
                <c:pt idx="168">
                  <c:v>24</c:v>
                </c:pt>
                <c:pt idx="169">
                  <c:v>24</c:v>
                </c:pt>
                <c:pt idx="170">
                  <c:v>24</c:v>
                </c:pt>
                <c:pt idx="171">
                  <c:v>24</c:v>
                </c:pt>
                <c:pt idx="172">
                  <c:v>24</c:v>
                </c:pt>
                <c:pt idx="173">
                  <c:v>24</c:v>
                </c:pt>
                <c:pt idx="174">
                  <c:v>24</c:v>
                </c:pt>
                <c:pt idx="175">
                  <c:v>24</c:v>
                </c:pt>
                <c:pt idx="176">
                  <c:v>24</c:v>
                </c:pt>
                <c:pt idx="177">
                  <c:v>24</c:v>
                </c:pt>
                <c:pt idx="178">
                  <c:v>24</c:v>
                </c:pt>
                <c:pt idx="179">
                  <c:v>24</c:v>
                </c:pt>
                <c:pt idx="180">
                  <c:v>28</c:v>
                </c:pt>
                <c:pt idx="181">
                  <c:v>28</c:v>
                </c:pt>
                <c:pt idx="182">
                  <c:v>28</c:v>
                </c:pt>
                <c:pt idx="183">
                  <c:v>28</c:v>
                </c:pt>
                <c:pt idx="184">
                  <c:v>28</c:v>
                </c:pt>
                <c:pt idx="185">
                  <c:v>28</c:v>
                </c:pt>
                <c:pt idx="186">
                  <c:v>28</c:v>
                </c:pt>
                <c:pt idx="187">
                  <c:v>28</c:v>
                </c:pt>
                <c:pt idx="188">
                  <c:v>28</c:v>
                </c:pt>
                <c:pt idx="189">
                  <c:v>28</c:v>
                </c:pt>
                <c:pt idx="190">
                  <c:v>28</c:v>
                </c:pt>
                <c:pt idx="191">
                  <c:v>28</c:v>
                </c:pt>
                <c:pt idx="192">
                  <c:v>28</c:v>
                </c:pt>
                <c:pt idx="193">
                  <c:v>28</c:v>
                </c:pt>
                <c:pt idx="194">
                  <c:v>32</c:v>
                </c:pt>
                <c:pt idx="195">
                  <c:v>32</c:v>
                </c:pt>
                <c:pt idx="196">
                  <c:v>32</c:v>
                </c:pt>
                <c:pt idx="197">
                  <c:v>32</c:v>
                </c:pt>
                <c:pt idx="198">
                  <c:v>32</c:v>
                </c:pt>
                <c:pt idx="199">
                  <c:v>32</c:v>
                </c:pt>
                <c:pt idx="200">
                  <c:v>32</c:v>
                </c:pt>
                <c:pt idx="201">
                  <c:v>32</c:v>
                </c:pt>
                <c:pt idx="202">
                  <c:v>32</c:v>
                </c:pt>
                <c:pt idx="203">
                  <c:v>32</c:v>
                </c:pt>
                <c:pt idx="204">
                  <c:v>32</c:v>
                </c:pt>
                <c:pt idx="205">
                  <c:v>32</c:v>
                </c:pt>
                <c:pt idx="206">
                  <c:v>32</c:v>
                </c:pt>
                <c:pt idx="207">
                  <c:v>32</c:v>
                </c:pt>
                <c:pt idx="208">
                  <c:v>36</c:v>
                </c:pt>
                <c:pt idx="209">
                  <c:v>36</c:v>
                </c:pt>
                <c:pt idx="210">
                  <c:v>36</c:v>
                </c:pt>
                <c:pt idx="211">
                  <c:v>36</c:v>
                </c:pt>
                <c:pt idx="212">
                  <c:v>36</c:v>
                </c:pt>
                <c:pt idx="213">
                  <c:v>36</c:v>
                </c:pt>
                <c:pt idx="214">
                  <c:v>36</c:v>
                </c:pt>
                <c:pt idx="215">
                  <c:v>36</c:v>
                </c:pt>
                <c:pt idx="216">
                  <c:v>36</c:v>
                </c:pt>
                <c:pt idx="217">
                  <c:v>36</c:v>
                </c:pt>
                <c:pt idx="218">
                  <c:v>36</c:v>
                </c:pt>
                <c:pt idx="219">
                  <c:v>36</c:v>
                </c:pt>
                <c:pt idx="220">
                  <c:v>36</c:v>
                </c:pt>
                <c:pt idx="221">
                  <c:v>36</c:v>
                </c:pt>
                <c:pt idx="222">
                  <c:v>36</c:v>
                </c:pt>
                <c:pt idx="223">
                  <c:v>36</c:v>
                </c:pt>
                <c:pt idx="224">
                  <c:v>36</c:v>
                </c:pt>
                <c:pt idx="225">
                  <c:v>36</c:v>
                </c:pt>
                <c:pt idx="226">
                  <c:v>36</c:v>
                </c:pt>
                <c:pt idx="227">
                  <c:v>36</c:v>
                </c:pt>
                <c:pt idx="228">
                  <c:v>36</c:v>
                </c:pt>
                <c:pt idx="229">
                  <c:v>36</c:v>
                </c:pt>
                <c:pt idx="230">
                  <c:v>36</c:v>
                </c:pt>
                <c:pt idx="231">
                  <c:v>36</c:v>
                </c:pt>
                <c:pt idx="232">
                  <c:v>36</c:v>
                </c:pt>
                <c:pt idx="233">
                  <c:v>36</c:v>
                </c:pt>
                <c:pt idx="234">
                  <c:v>36</c:v>
                </c:pt>
                <c:pt idx="235">
                  <c:v>40</c:v>
                </c:pt>
                <c:pt idx="236">
                  <c:v>40</c:v>
                </c:pt>
                <c:pt idx="237">
                  <c:v>40</c:v>
                </c:pt>
                <c:pt idx="238">
                  <c:v>40</c:v>
                </c:pt>
                <c:pt idx="239">
                  <c:v>40</c:v>
                </c:pt>
                <c:pt idx="240">
                  <c:v>40</c:v>
                </c:pt>
                <c:pt idx="241">
                  <c:v>40</c:v>
                </c:pt>
                <c:pt idx="242">
                  <c:v>40</c:v>
                </c:pt>
                <c:pt idx="243">
                  <c:v>40</c:v>
                </c:pt>
                <c:pt idx="244">
                  <c:v>40</c:v>
                </c:pt>
                <c:pt idx="245">
                  <c:v>40</c:v>
                </c:pt>
                <c:pt idx="246">
                  <c:v>40</c:v>
                </c:pt>
                <c:pt idx="247">
                  <c:v>40</c:v>
                </c:pt>
                <c:pt idx="248">
                  <c:v>40</c:v>
                </c:pt>
                <c:pt idx="249">
                  <c:v>40</c:v>
                </c:pt>
                <c:pt idx="250">
                  <c:v>40</c:v>
                </c:pt>
                <c:pt idx="251">
                  <c:v>40</c:v>
                </c:pt>
                <c:pt idx="252">
                  <c:v>40</c:v>
                </c:pt>
                <c:pt idx="253">
                  <c:v>40</c:v>
                </c:pt>
                <c:pt idx="254">
                  <c:v>40</c:v>
                </c:pt>
                <c:pt idx="255">
                  <c:v>40</c:v>
                </c:pt>
                <c:pt idx="256">
                  <c:v>40</c:v>
                </c:pt>
                <c:pt idx="257">
                  <c:v>40</c:v>
                </c:pt>
                <c:pt idx="258">
                  <c:v>40</c:v>
                </c:pt>
                <c:pt idx="259">
                  <c:v>40</c:v>
                </c:pt>
                <c:pt idx="260">
                  <c:v>40</c:v>
                </c:pt>
                <c:pt idx="261">
                  <c:v>44</c:v>
                </c:pt>
                <c:pt idx="262">
                  <c:v>44</c:v>
                </c:pt>
                <c:pt idx="263">
                  <c:v>44</c:v>
                </c:pt>
                <c:pt idx="264">
                  <c:v>44</c:v>
                </c:pt>
                <c:pt idx="265">
                  <c:v>44</c:v>
                </c:pt>
                <c:pt idx="266">
                  <c:v>44</c:v>
                </c:pt>
                <c:pt idx="267">
                  <c:v>44</c:v>
                </c:pt>
                <c:pt idx="268">
                  <c:v>44</c:v>
                </c:pt>
                <c:pt idx="269">
                  <c:v>44</c:v>
                </c:pt>
                <c:pt idx="270">
                  <c:v>44</c:v>
                </c:pt>
                <c:pt idx="271">
                  <c:v>44</c:v>
                </c:pt>
                <c:pt idx="272">
                  <c:v>44</c:v>
                </c:pt>
                <c:pt idx="273">
                  <c:v>44</c:v>
                </c:pt>
                <c:pt idx="274">
                  <c:v>44</c:v>
                </c:pt>
                <c:pt idx="275">
                  <c:v>48</c:v>
                </c:pt>
                <c:pt idx="276">
                  <c:v>48</c:v>
                </c:pt>
                <c:pt idx="277">
                  <c:v>48</c:v>
                </c:pt>
                <c:pt idx="278">
                  <c:v>48</c:v>
                </c:pt>
                <c:pt idx="279">
                  <c:v>48</c:v>
                </c:pt>
                <c:pt idx="280">
                  <c:v>48</c:v>
                </c:pt>
                <c:pt idx="281">
                  <c:v>52</c:v>
                </c:pt>
                <c:pt idx="282">
                  <c:v>52</c:v>
                </c:pt>
                <c:pt idx="283">
                  <c:v>52</c:v>
                </c:pt>
                <c:pt idx="284">
                  <c:v>52</c:v>
                </c:pt>
                <c:pt idx="285">
                  <c:v>52</c:v>
                </c:pt>
                <c:pt idx="286">
                  <c:v>52</c:v>
                </c:pt>
                <c:pt idx="287">
                  <c:v>52</c:v>
                </c:pt>
                <c:pt idx="288">
                  <c:v>52</c:v>
                </c:pt>
                <c:pt idx="289">
                  <c:v>52</c:v>
                </c:pt>
                <c:pt idx="290">
                  <c:v>52</c:v>
                </c:pt>
                <c:pt idx="291">
                  <c:v>52</c:v>
                </c:pt>
                <c:pt idx="292">
                  <c:v>52</c:v>
                </c:pt>
                <c:pt idx="293">
                  <c:v>52</c:v>
                </c:pt>
                <c:pt idx="294">
                  <c:v>52</c:v>
                </c:pt>
                <c:pt idx="295">
                  <c:v>56</c:v>
                </c:pt>
                <c:pt idx="296">
                  <c:v>56</c:v>
                </c:pt>
                <c:pt idx="297">
                  <c:v>56</c:v>
                </c:pt>
                <c:pt idx="298">
                  <c:v>56</c:v>
                </c:pt>
                <c:pt idx="299">
                  <c:v>56</c:v>
                </c:pt>
                <c:pt idx="300">
                  <c:v>56</c:v>
                </c:pt>
                <c:pt idx="301">
                  <c:v>56</c:v>
                </c:pt>
                <c:pt idx="302">
                  <c:v>56</c:v>
                </c:pt>
                <c:pt idx="303">
                  <c:v>56</c:v>
                </c:pt>
                <c:pt idx="304">
                  <c:v>56</c:v>
                </c:pt>
                <c:pt idx="305">
                  <c:v>56</c:v>
                </c:pt>
                <c:pt idx="306">
                  <c:v>56</c:v>
                </c:pt>
                <c:pt idx="307">
                  <c:v>56</c:v>
                </c:pt>
                <c:pt idx="308">
                  <c:v>56</c:v>
                </c:pt>
                <c:pt idx="309">
                  <c:v>56</c:v>
                </c:pt>
                <c:pt idx="310">
                  <c:v>56</c:v>
                </c:pt>
                <c:pt idx="311">
                  <c:v>56</c:v>
                </c:pt>
                <c:pt idx="312">
                  <c:v>56</c:v>
                </c:pt>
                <c:pt idx="313">
                  <c:v>56</c:v>
                </c:pt>
                <c:pt idx="314">
                  <c:v>56</c:v>
                </c:pt>
                <c:pt idx="315">
                  <c:v>56</c:v>
                </c:pt>
                <c:pt idx="316">
                  <c:v>56</c:v>
                </c:pt>
                <c:pt idx="317">
                  <c:v>56</c:v>
                </c:pt>
                <c:pt idx="318">
                  <c:v>56</c:v>
                </c:pt>
                <c:pt idx="319">
                  <c:v>56</c:v>
                </c:pt>
                <c:pt idx="320">
                  <c:v>56</c:v>
                </c:pt>
                <c:pt idx="321">
                  <c:v>60</c:v>
                </c:pt>
                <c:pt idx="322">
                  <c:v>60</c:v>
                </c:pt>
                <c:pt idx="323">
                  <c:v>60</c:v>
                </c:pt>
                <c:pt idx="324">
                  <c:v>60</c:v>
                </c:pt>
                <c:pt idx="325">
                  <c:v>60</c:v>
                </c:pt>
                <c:pt idx="326">
                  <c:v>60</c:v>
                </c:pt>
                <c:pt idx="327">
                  <c:v>60</c:v>
                </c:pt>
                <c:pt idx="328">
                  <c:v>64</c:v>
                </c:pt>
                <c:pt idx="329">
                  <c:v>64</c:v>
                </c:pt>
                <c:pt idx="330">
                  <c:v>64</c:v>
                </c:pt>
                <c:pt idx="331">
                  <c:v>64</c:v>
                </c:pt>
                <c:pt idx="332">
                  <c:v>64</c:v>
                </c:pt>
                <c:pt idx="333">
                  <c:v>64</c:v>
                </c:pt>
                <c:pt idx="334">
                  <c:v>64</c:v>
                </c:pt>
                <c:pt idx="335">
                  <c:v>64</c:v>
                </c:pt>
                <c:pt idx="336">
                  <c:v>64</c:v>
                </c:pt>
                <c:pt idx="337">
                  <c:v>64</c:v>
                </c:pt>
                <c:pt idx="338">
                  <c:v>64</c:v>
                </c:pt>
                <c:pt idx="339">
                  <c:v>64</c:v>
                </c:pt>
                <c:pt idx="340">
                  <c:v>64</c:v>
                </c:pt>
                <c:pt idx="341">
                  <c:v>64</c:v>
                </c:pt>
                <c:pt idx="342">
                  <c:v>64</c:v>
                </c:pt>
                <c:pt idx="343">
                  <c:v>64</c:v>
                </c:pt>
                <c:pt idx="344">
                  <c:v>64</c:v>
                </c:pt>
                <c:pt idx="345">
                  <c:v>64</c:v>
                </c:pt>
                <c:pt idx="346">
                  <c:v>64</c:v>
                </c:pt>
                <c:pt idx="347">
                  <c:v>64</c:v>
                </c:pt>
                <c:pt idx="348">
                  <c:v>64</c:v>
                </c:pt>
                <c:pt idx="349">
                  <c:v>64</c:v>
                </c:pt>
                <c:pt idx="350">
                  <c:v>64</c:v>
                </c:pt>
                <c:pt idx="351">
                  <c:v>64</c:v>
                </c:pt>
                <c:pt idx="352">
                  <c:v>64</c:v>
                </c:pt>
                <c:pt idx="353">
                  <c:v>64</c:v>
                </c:pt>
                <c:pt idx="354">
                  <c:v>64</c:v>
                </c:pt>
                <c:pt idx="355">
                  <c:v>68</c:v>
                </c:pt>
                <c:pt idx="356">
                  <c:v>68</c:v>
                </c:pt>
                <c:pt idx="357">
                  <c:v>68</c:v>
                </c:pt>
                <c:pt idx="358">
                  <c:v>68</c:v>
                </c:pt>
                <c:pt idx="359">
                  <c:v>68</c:v>
                </c:pt>
                <c:pt idx="360">
                  <c:v>68</c:v>
                </c:pt>
                <c:pt idx="361">
                  <c:v>68</c:v>
                </c:pt>
                <c:pt idx="362">
                  <c:v>72</c:v>
                </c:pt>
                <c:pt idx="363">
                  <c:v>72</c:v>
                </c:pt>
                <c:pt idx="364">
                  <c:v>72</c:v>
                </c:pt>
                <c:pt idx="365">
                  <c:v>76</c:v>
                </c:pt>
                <c:pt idx="366">
                  <c:v>76</c:v>
                </c:pt>
                <c:pt idx="367">
                  <c:v>76</c:v>
                </c:pt>
                <c:pt idx="368">
                  <c:v>76</c:v>
                </c:pt>
                <c:pt idx="369">
                  <c:v>76</c:v>
                </c:pt>
                <c:pt idx="370">
                  <c:v>76</c:v>
                </c:pt>
                <c:pt idx="371">
                  <c:v>76</c:v>
                </c:pt>
                <c:pt idx="372">
                  <c:v>80</c:v>
                </c:pt>
                <c:pt idx="373">
                  <c:v>80</c:v>
                </c:pt>
                <c:pt idx="374">
                  <c:v>80</c:v>
                </c:pt>
                <c:pt idx="375">
                  <c:v>84</c:v>
                </c:pt>
                <c:pt idx="376">
                  <c:v>88</c:v>
                </c:pt>
                <c:pt idx="377">
                  <c:v>88</c:v>
                </c:pt>
                <c:pt idx="378">
                  <c:v>92</c:v>
                </c:pt>
                <c:pt idx="379">
                  <c:v>92</c:v>
                </c:pt>
                <c:pt idx="380">
                  <c:v>92</c:v>
                </c:pt>
                <c:pt idx="381">
                  <c:v>92</c:v>
                </c:pt>
                <c:pt idx="382">
                  <c:v>92</c:v>
                </c:pt>
                <c:pt idx="383">
                  <c:v>92</c:v>
                </c:pt>
                <c:pt idx="384">
                  <c:v>92</c:v>
                </c:pt>
                <c:pt idx="385">
                  <c:v>92</c:v>
                </c:pt>
                <c:pt idx="386">
                  <c:v>92</c:v>
                </c:pt>
                <c:pt idx="387">
                  <c:v>92</c:v>
                </c:pt>
                <c:pt idx="388">
                  <c:v>92</c:v>
                </c:pt>
                <c:pt idx="389">
                  <c:v>92</c:v>
                </c:pt>
                <c:pt idx="390">
                  <c:v>92</c:v>
                </c:pt>
                <c:pt idx="391">
                  <c:v>92</c:v>
                </c:pt>
                <c:pt idx="392">
                  <c:v>96</c:v>
                </c:pt>
                <c:pt idx="393">
                  <c:v>96</c:v>
                </c:pt>
                <c:pt idx="394">
                  <c:v>96</c:v>
                </c:pt>
                <c:pt idx="395">
                  <c:v>96</c:v>
                </c:pt>
                <c:pt idx="396">
                  <c:v>96</c:v>
                </c:pt>
                <c:pt idx="397">
                  <c:v>96</c:v>
                </c:pt>
                <c:pt idx="398">
                  <c:v>96</c:v>
                </c:pt>
                <c:pt idx="399">
                  <c:v>96</c:v>
                </c:pt>
                <c:pt idx="400">
                  <c:v>96</c:v>
                </c:pt>
                <c:pt idx="401">
                  <c:v>96</c:v>
                </c:pt>
                <c:pt idx="402">
                  <c:v>96</c:v>
                </c:pt>
                <c:pt idx="403">
                  <c:v>96</c:v>
                </c:pt>
                <c:pt idx="404">
                  <c:v>96</c:v>
                </c:pt>
                <c:pt idx="405">
                  <c:v>96</c:v>
                </c:pt>
                <c:pt idx="406">
                  <c:v>100</c:v>
                </c:pt>
                <c:pt idx="407">
                  <c:v>100</c:v>
                </c:pt>
                <c:pt idx="408">
                  <c:v>100</c:v>
                </c:pt>
                <c:pt idx="409">
                  <c:v>104</c:v>
                </c:pt>
                <c:pt idx="410">
                  <c:v>104</c:v>
                </c:pt>
                <c:pt idx="411">
                  <c:v>104</c:v>
                </c:pt>
                <c:pt idx="412">
                  <c:v>104</c:v>
                </c:pt>
                <c:pt idx="413">
                  <c:v>104</c:v>
                </c:pt>
                <c:pt idx="414">
                  <c:v>104</c:v>
                </c:pt>
                <c:pt idx="415">
                  <c:v>104</c:v>
                </c:pt>
                <c:pt idx="416">
                  <c:v>104</c:v>
                </c:pt>
                <c:pt idx="417">
                  <c:v>104</c:v>
                </c:pt>
                <c:pt idx="418">
                  <c:v>104</c:v>
                </c:pt>
                <c:pt idx="419">
                  <c:v>104</c:v>
                </c:pt>
                <c:pt idx="420">
                  <c:v>104</c:v>
                </c:pt>
                <c:pt idx="421">
                  <c:v>104</c:v>
                </c:pt>
                <c:pt idx="422">
                  <c:v>104</c:v>
                </c:pt>
                <c:pt idx="423">
                  <c:v>104</c:v>
                </c:pt>
                <c:pt idx="424">
                  <c:v>104</c:v>
                </c:pt>
                <c:pt idx="425">
                  <c:v>104</c:v>
                </c:pt>
                <c:pt idx="426">
                  <c:v>104</c:v>
                </c:pt>
                <c:pt idx="427">
                  <c:v>104</c:v>
                </c:pt>
                <c:pt idx="428">
                  <c:v>104</c:v>
                </c:pt>
                <c:pt idx="429">
                  <c:v>104</c:v>
                </c:pt>
                <c:pt idx="430">
                  <c:v>104</c:v>
                </c:pt>
                <c:pt idx="431">
                  <c:v>104</c:v>
                </c:pt>
                <c:pt idx="432">
                  <c:v>104</c:v>
                </c:pt>
                <c:pt idx="433">
                  <c:v>104</c:v>
                </c:pt>
                <c:pt idx="434">
                  <c:v>104</c:v>
                </c:pt>
                <c:pt idx="435">
                  <c:v>108</c:v>
                </c:pt>
                <c:pt idx="436">
                  <c:v>108</c:v>
                </c:pt>
                <c:pt idx="437">
                  <c:v>108</c:v>
                </c:pt>
                <c:pt idx="438">
                  <c:v>108</c:v>
                </c:pt>
                <c:pt idx="439">
                  <c:v>112</c:v>
                </c:pt>
                <c:pt idx="440">
                  <c:v>116</c:v>
                </c:pt>
                <c:pt idx="441">
                  <c:v>116</c:v>
                </c:pt>
                <c:pt idx="442">
                  <c:v>116</c:v>
                </c:pt>
                <c:pt idx="443">
                  <c:v>120</c:v>
                </c:pt>
                <c:pt idx="444">
                  <c:v>124</c:v>
                </c:pt>
                <c:pt idx="445">
                  <c:v>124</c:v>
                </c:pt>
                <c:pt idx="446">
                  <c:v>128</c:v>
                </c:pt>
                <c:pt idx="447">
                  <c:v>128</c:v>
                </c:pt>
                <c:pt idx="448">
                  <c:v>128</c:v>
                </c:pt>
                <c:pt idx="449">
                  <c:v>128</c:v>
                </c:pt>
                <c:pt idx="450">
                  <c:v>128</c:v>
                </c:pt>
                <c:pt idx="451">
                  <c:v>128</c:v>
                </c:pt>
                <c:pt idx="452">
                  <c:v>128</c:v>
                </c:pt>
                <c:pt idx="453">
                  <c:v>134</c:v>
                </c:pt>
                <c:pt idx="454">
                  <c:v>134</c:v>
                </c:pt>
                <c:pt idx="455">
                  <c:v>138</c:v>
                </c:pt>
                <c:pt idx="456">
                  <c:v>142</c:v>
                </c:pt>
                <c:pt idx="457">
                  <c:v>142</c:v>
                </c:pt>
                <c:pt idx="458">
                  <c:v>142</c:v>
                </c:pt>
                <c:pt idx="459">
                  <c:v>142</c:v>
                </c:pt>
                <c:pt idx="460">
                  <c:v>142</c:v>
                </c:pt>
                <c:pt idx="461">
                  <c:v>142</c:v>
                </c:pt>
                <c:pt idx="462">
                  <c:v>142</c:v>
                </c:pt>
                <c:pt idx="463">
                  <c:v>142</c:v>
                </c:pt>
                <c:pt idx="464">
                  <c:v>142</c:v>
                </c:pt>
                <c:pt idx="465">
                  <c:v>142</c:v>
                </c:pt>
                <c:pt idx="466">
                  <c:v>142</c:v>
                </c:pt>
                <c:pt idx="467">
                  <c:v>142</c:v>
                </c:pt>
                <c:pt idx="468">
                  <c:v>142</c:v>
                </c:pt>
                <c:pt idx="469">
                  <c:v>146</c:v>
                </c:pt>
                <c:pt idx="470">
                  <c:v>150</c:v>
                </c:pt>
                <c:pt idx="471">
                  <c:v>154</c:v>
                </c:pt>
                <c:pt idx="472">
                  <c:v>154</c:v>
                </c:pt>
                <c:pt idx="473">
                  <c:v>154</c:v>
                </c:pt>
                <c:pt idx="474">
                  <c:v>154</c:v>
                </c:pt>
                <c:pt idx="475">
                  <c:v>154</c:v>
                </c:pt>
                <c:pt idx="476">
                  <c:v>154</c:v>
                </c:pt>
                <c:pt idx="477">
                  <c:v>154</c:v>
                </c:pt>
                <c:pt idx="478">
                  <c:v>158</c:v>
                </c:pt>
                <c:pt idx="479">
                  <c:v>162</c:v>
                </c:pt>
                <c:pt idx="480">
                  <c:v>162</c:v>
                </c:pt>
                <c:pt idx="481">
                  <c:v>166</c:v>
                </c:pt>
                <c:pt idx="482">
                  <c:v>174</c:v>
                </c:pt>
                <c:pt idx="483">
                  <c:v>178</c:v>
                </c:pt>
                <c:pt idx="484">
                  <c:v>188</c:v>
                </c:pt>
                <c:pt idx="485">
                  <c:v>194</c:v>
                </c:pt>
                <c:pt idx="486">
                  <c:v>194</c:v>
                </c:pt>
                <c:pt idx="487">
                  <c:v>194</c:v>
                </c:pt>
                <c:pt idx="488">
                  <c:v>194</c:v>
                </c:pt>
                <c:pt idx="489">
                  <c:v>194</c:v>
                </c:pt>
                <c:pt idx="490">
                  <c:v>194</c:v>
                </c:pt>
                <c:pt idx="491">
                  <c:v>194</c:v>
                </c:pt>
                <c:pt idx="492">
                  <c:v>194</c:v>
                </c:pt>
                <c:pt idx="493">
                  <c:v>194</c:v>
                </c:pt>
                <c:pt idx="494">
                  <c:v>198</c:v>
                </c:pt>
                <c:pt idx="495">
                  <c:v>204</c:v>
                </c:pt>
                <c:pt idx="496">
                  <c:v>204</c:v>
                </c:pt>
                <c:pt idx="497">
                  <c:v>204</c:v>
                </c:pt>
                <c:pt idx="498">
                  <c:v>204</c:v>
                </c:pt>
                <c:pt idx="499">
                  <c:v>212</c:v>
                </c:pt>
                <c:pt idx="500">
                  <c:v>212</c:v>
                </c:pt>
                <c:pt idx="501">
                  <c:v>216</c:v>
                </c:pt>
                <c:pt idx="502">
                  <c:v>216</c:v>
                </c:pt>
                <c:pt idx="503">
                  <c:v>220</c:v>
                </c:pt>
                <c:pt idx="504">
                  <c:v>224</c:v>
                </c:pt>
                <c:pt idx="505">
                  <c:v>228</c:v>
                </c:pt>
                <c:pt idx="506">
                  <c:v>236</c:v>
                </c:pt>
                <c:pt idx="507">
                  <c:v>240</c:v>
                </c:pt>
                <c:pt idx="508">
                  <c:v>240</c:v>
                </c:pt>
                <c:pt idx="509">
                  <c:v>240</c:v>
                </c:pt>
                <c:pt idx="510">
                  <c:v>240</c:v>
                </c:pt>
                <c:pt idx="511">
                  <c:v>240</c:v>
                </c:pt>
                <c:pt idx="512">
                  <c:v>244</c:v>
                </c:pt>
                <c:pt idx="513">
                  <c:v>250</c:v>
                </c:pt>
                <c:pt idx="514">
                  <c:v>256</c:v>
                </c:pt>
                <c:pt idx="515">
                  <c:v>256</c:v>
                </c:pt>
                <c:pt idx="516">
                  <c:v>256</c:v>
                </c:pt>
                <c:pt idx="517">
                  <c:v>260</c:v>
                </c:pt>
                <c:pt idx="518">
                  <c:v>264</c:v>
                </c:pt>
                <c:pt idx="519">
                  <c:v>270</c:v>
                </c:pt>
                <c:pt idx="520">
                  <c:v>270</c:v>
                </c:pt>
                <c:pt idx="521">
                  <c:v>274</c:v>
                </c:pt>
                <c:pt idx="522">
                  <c:v>278</c:v>
                </c:pt>
                <c:pt idx="523">
                  <c:v>282</c:v>
                </c:pt>
                <c:pt idx="524">
                  <c:v>290</c:v>
                </c:pt>
                <c:pt idx="525">
                  <c:v>294</c:v>
                </c:pt>
                <c:pt idx="526">
                  <c:v>306</c:v>
                </c:pt>
                <c:pt idx="527">
                  <c:v>314</c:v>
                </c:pt>
                <c:pt idx="528">
                  <c:v>320</c:v>
                </c:pt>
                <c:pt idx="529">
                  <c:v>330</c:v>
                </c:pt>
                <c:pt idx="530">
                  <c:v>346</c:v>
                </c:pt>
                <c:pt idx="531">
                  <c:v>54194</c:v>
                </c:pt>
                <c:pt idx="532">
                  <c:v>54194</c:v>
                </c:pt>
                <c:pt idx="533">
                  <c:v>54194</c:v>
                </c:pt>
                <c:pt idx="534">
                  <c:v>54194</c:v>
                </c:pt>
                <c:pt idx="535">
                  <c:v>54194</c:v>
                </c:pt>
                <c:pt idx="536">
                  <c:v>54194</c:v>
                </c:pt>
                <c:pt idx="537">
                  <c:v>54194</c:v>
                </c:pt>
                <c:pt idx="538">
                  <c:v>54194</c:v>
                </c:pt>
                <c:pt idx="539">
                  <c:v>54194</c:v>
                </c:pt>
                <c:pt idx="540">
                  <c:v>54194</c:v>
                </c:pt>
                <c:pt idx="541">
                  <c:v>54198</c:v>
                </c:pt>
                <c:pt idx="542">
                  <c:v>54198</c:v>
                </c:pt>
                <c:pt idx="543">
                  <c:v>54198</c:v>
                </c:pt>
                <c:pt idx="544">
                  <c:v>54198</c:v>
                </c:pt>
                <c:pt idx="545">
                  <c:v>54198</c:v>
                </c:pt>
                <c:pt idx="546">
                  <c:v>54202</c:v>
                </c:pt>
                <c:pt idx="547">
                  <c:v>54202</c:v>
                </c:pt>
                <c:pt idx="548">
                  <c:v>54202</c:v>
                </c:pt>
                <c:pt idx="549">
                  <c:v>54202</c:v>
                </c:pt>
                <c:pt idx="550">
                  <c:v>54202</c:v>
                </c:pt>
                <c:pt idx="551">
                  <c:v>54206</c:v>
                </c:pt>
                <c:pt idx="552">
                  <c:v>54206</c:v>
                </c:pt>
                <c:pt idx="553">
                  <c:v>54206</c:v>
                </c:pt>
                <c:pt idx="554">
                  <c:v>54206</c:v>
                </c:pt>
                <c:pt idx="555">
                  <c:v>54206</c:v>
                </c:pt>
                <c:pt idx="556">
                  <c:v>54210</c:v>
                </c:pt>
                <c:pt idx="557">
                  <c:v>54210</c:v>
                </c:pt>
                <c:pt idx="558">
                  <c:v>54210</c:v>
                </c:pt>
                <c:pt idx="559">
                  <c:v>54210</c:v>
                </c:pt>
                <c:pt idx="560">
                  <c:v>54210</c:v>
                </c:pt>
                <c:pt idx="561">
                  <c:v>54210</c:v>
                </c:pt>
                <c:pt idx="562">
                  <c:v>54214</c:v>
                </c:pt>
                <c:pt idx="563">
                  <c:v>54214</c:v>
                </c:pt>
                <c:pt idx="564">
                  <c:v>54214</c:v>
                </c:pt>
                <c:pt idx="565">
                  <c:v>54214</c:v>
                </c:pt>
                <c:pt idx="566">
                  <c:v>54214</c:v>
                </c:pt>
                <c:pt idx="567">
                  <c:v>54218</c:v>
                </c:pt>
                <c:pt idx="568">
                  <c:v>54218</c:v>
                </c:pt>
                <c:pt idx="569">
                  <c:v>54218</c:v>
                </c:pt>
                <c:pt idx="570">
                  <c:v>54222</c:v>
                </c:pt>
                <c:pt idx="571">
                  <c:v>54222</c:v>
                </c:pt>
                <c:pt idx="572">
                  <c:v>54222</c:v>
                </c:pt>
                <c:pt idx="573">
                  <c:v>54226</c:v>
                </c:pt>
                <c:pt idx="574">
                  <c:v>54230</c:v>
                </c:pt>
                <c:pt idx="575">
                  <c:v>54230</c:v>
                </c:pt>
                <c:pt idx="576">
                  <c:v>54230</c:v>
                </c:pt>
                <c:pt idx="577">
                  <c:v>54230</c:v>
                </c:pt>
                <c:pt idx="578">
                  <c:v>54230</c:v>
                </c:pt>
                <c:pt idx="579">
                  <c:v>54234</c:v>
                </c:pt>
                <c:pt idx="580">
                  <c:v>54234</c:v>
                </c:pt>
                <c:pt idx="581">
                  <c:v>54234</c:v>
                </c:pt>
                <c:pt idx="582">
                  <c:v>54234</c:v>
                </c:pt>
                <c:pt idx="583">
                  <c:v>54234</c:v>
                </c:pt>
                <c:pt idx="584">
                  <c:v>54238</c:v>
                </c:pt>
                <c:pt idx="585">
                  <c:v>54238</c:v>
                </c:pt>
                <c:pt idx="586">
                  <c:v>54238</c:v>
                </c:pt>
                <c:pt idx="587">
                  <c:v>54242</c:v>
                </c:pt>
                <c:pt idx="588">
                  <c:v>54242</c:v>
                </c:pt>
                <c:pt idx="589">
                  <c:v>54242</c:v>
                </c:pt>
                <c:pt idx="590">
                  <c:v>54246</c:v>
                </c:pt>
                <c:pt idx="591">
                  <c:v>54246</c:v>
                </c:pt>
                <c:pt idx="592">
                  <c:v>54246</c:v>
                </c:pt>
                <c:pt idx="593">
                  <c:v>54246</c:v>
                </c:pt>
                <c:pt idx="594">
                  <c:v>54246</c:v>
                </c:pt>
                <c:pt idx="595">
                  <c:v>54250</c:v>
                </c:pt>
                <c:pt idx="596">
                  <c:v>54254</c:v>
                </c:pt>
                <c:pt idx="597">
                  <c:v>54254</c:v>
                </c:pt>
                <c:pt idx="598">
                  <c:v>54254</c:v>
                </c:pt>
                <c:pt idx="599">
                  <c:v>54258</c:v>
                </c:pt>
                <c:pt idx="600">
                  <c:v>54262</c:v>
                </c:pt>
                <c:pt idx="601">
                  <c:v>54262</c:v>
                </c:pt>
                <c:pt idx="602">
                  <c:v>54266</c:v>
                </c:pt>
                <c:pt idx="603">
                  <c:v>54270</c:v>
                </c:pt>
                <c:pt idx="604">
                  <c:v>54270</c:v>
                </c:pt>
                <c:pt idx="605">
                  <c:v>54270</c:v>
                </c:pt>
                <c:pt idx="606">
                  <c:v>54274</c:v>
                </c:pt>
                <c:pt idx="607">
                  <c:v>54278</c:v>
                </c:pt>
                <c:pt idx="608">
                  <c:v>54282</c:v>
                </c:pt>
                <c:pt idx="609">
                  <c:v>54282</c:v>
                </c:pt>
                <c:pt idx="610">
                  <c:v>54286</c:v>
                </c:pt>
                <c:pt idx="611">
                  <c:v>54286</c:v>
                </c:pt>
                <c:pt idx="612">
                  <c:v>54286</c:v>
                </c:pt>
                <c:pt idx="613">
                  <c:v>54286</c:v>
                </c:pt>
                <c:pt idx="614">
                  <c:v>54286</c:v>
                </c:pt>
                <c:pt idx="615">
                  <c:v>54286</c:v>
                </c:pt>
                <c:pt idx="616">
                  <c:v>54294</c:v>
                </c:pt>
                <c:pt idx="617">
                  <c:v>54298</c:v>
                </c:pt>
                <c:pt idx="618">
                  <c:v>54298</c:v>
                </c:pt>
                <c:pt idx="619">
                  <c:v>54298</c:v>
                </c:pt>
                <c:pt idx="620">
                  <c:v>54302</c:v>
                </c:pt>
                <c:pt idx="621">
                  <c:v>54306</c:v>
                </c:pt>
                <c:pt idx="622">
                  <c:v>54312</c:v>
                </c:pt>
                <c:pt idx="623">
                  <c:v>54318</c:v>
                </c:pt>
                <c:pt idx="624">
                  <c:v>54326</c:v>
                </c:pt>
                <c:pt idx="625">
                  <c:v>54326</c:v>
                </c:pt>
                <c:pt idx="626">
                  <c:v>54332</c:v>
                </c:pt>
                <c:pt idx="627">
                  <c:v>54342</c:v>
                </c:pt>
                <c:pt idx="628">
                  <c:v>54348</c:v>
                </c:pt>
                <c:pt idx="629">
                  <c:v>54360</c:v>
                </c:pt>
                <c:pt idx="630">
                  <c:v>54370</c:v>
                </c:pt>
                <c:pt idx="631">
                  <c:v>54388</c:v>
                </c:pt>
                <c:pt idx="632">
                  <c:v>108192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BD-4115-9FC7-CF1AF510EF9B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Sheet1!$E$5:$E$638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12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12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16</c:v>
                </c:pt>
                <c:pt idx="85">
                  <c:v>16</c:v>
                </c:pt>
                <c:pt idx="86">
                  <c:v>16</c:v>
                </c:pt>
                <c:pt idx="87">
                  <c:v>20</c:v>
                </c:pt>
                <c:pt idx="88">
                  <c:v>20</c:v>
                </c:pt>
                <c:pt idx="89">
                  <c:v>20</c:v>
                </c:pt>
                <c:pt idx="90">
                  <c:v>20</c:v>
                </c:pt>
                <c:pt idx="91">
                  <c:v>20</c:v>
                </c:pt>
                <c:pt idx="92">
                  <c:v>20</c:v>
                </c:pt>
                <c:pt idx="93">
                  <c:v>20</c:v>
                </c:pt>
                <c:pt idx="94">
                  <c:v>20</c:v>
                </c:pt>
                <c:pt idx="95">
                  <c:v>20</c:v>
                </c:pt>
                <c:pt idx="96">
                  <c:v>24</c:v>
                </c:pt>
                <c:pt idx="97">
                  <c:v>24</c:v>
                </c:pt>
                <c:pt idx="98">
                  <c:v>24</c:v>
                </c:pt>
                <c:pt idx="99">
                  <c:v>24</c:v>
                </c:pt>
                <c:pt idx="100">
                  <c:v>24</c:v>
                </c:pt>
                <c:pt idx="101">
                  <c:v>24</c:v>
                </c:pt>
                <c:pt idx="102">
                  <c:v>24</c:v>
                </c:pt>
                <c:pt idx="103">
                  <c:v>24</c:v>
                </c:pt>
                <c:pt idx="104">
                  <c:v>28</c:v>
                </c:pt>
                <c:pt idx="105">
                  <c:v>28</c:v>
                </c:pt>
                <c:pt idx="106">
                  <c:v>28</c:v>
                </c:pt>
                <c:pt idx="107">
                  <c:v>28</c:v>
                </c:pt>
                <c:pt idx="108">
                  <c:v>28</c:v>
                </c:pt>
                <c:pt idx="109">
                  <c:v>28</c:v>
                </c:pt>
                <c:pt idx="110">
                  <c:v>28</c:v>
                </c:pt>
                <c:pt idx="111">
                  <c:v>32</c:v>
                </c:pt>
                <c:pt idx="112">
                  <c:v>36</c:v>
                </c:pt>
                <c:pt idx="113">
                  <c:v>42</c:v>
                </c:pt>
                <c:pt idx="114">
                  <c:v>42</c:v>
                </c:pt>
                <c:pt idx="115">
                  <c:v>46</c:v>
                </c:pt>
                <c:pt idx="116">
                  <c:v>46</c:v>
                </c:pt>
                <c:pt idx="117">
                  <c:v>46</c:v>
                </c:pt>
                <c:pt idx="118">
                  <c:v>46</c:v>
                </c:pt>
                <c:pt idx="119">
                  <c:v>46</c:v>
                </c:pt>
                <c:pt idx="120">
                  <c:v>46</c:v>
                </c:pt>
                <c:pt idx="121">
                  <c:v>46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54</c:v>
                </c:pt>
                <c:pt idx="126">
                  <c:v>54</c:v>
                </c:pt>
                <c:pt idx="127">
                  <c:v>54</c:v>
                </c:pt>
                <c:pt idx="128">
                  <c:v>54</c:v>
                </c:pt>
                <c:pt idx="129">
                  <c:v>54</c:v>
                </c:pt>
                <c:pt idx="130">
                  <c:v>54</c:v>
                </c:pt>
                <c:pt idx="131">
                  <c:v>58</c:v>
                </c:pt>
                <c:pt idx="132">
                  <c:v>58</c:v>
                </c:pt>
                <c:pt idx="133">
                  <c:v>58</c:v>
                </c:pt>
                <c:pt idx="134">
                  <c:v>62</c:v>
                </c:pt>
                <c:pt idx="135">
                  <c:v>66</c:v>
                </c:pt>
                <c:pt idx="136">
                  <c:v>66</c:v>
                </c:pt>
                <c:pt idx="137">
                  <c:v>66</c:v>
                </c:pt>
                <c:pt idx="138">
                  <c:v>70</c:v>
                </c:pt>
                <c:pt idx="139">
                  <c:v>70</c:v>
                </c:pt>
                <c:pt idx="140">
                  <c:v>70</c:v>
                </c:pt>
                <c:pt idx="141">
                  <c:v>70</c:v>
                </c:pt>
                <c:pt idx="142">
                  <c:v>70</c:v>
                </c:pt>
                <c:pt idx="143">
                  <c:v>70</c:v>
                </c:pt>
                <c:pt idx="144">
                  <c:v>76</c:v>
                </c:pt>
                <c:pt idx="145">
                  <c:v>76</c:v>
                </c:pt>
                <c:pt idx="146">
                  <c:v>80</c:v>
                </c:pt>
                <c:pt idx="147">
                  <c:v>84</c:v>
                </c:pt>
                <c:pt idx="148">
                  <c:v>88</c:v>
                </c:pt>
                <c:pt idx="149">
                  <c:v>92</c:v>
                </c:pt>
                <c:pt idx="150">
                  <c:v>92</c:v>
                </c:pt>
                <c:pt idx="151">
                  <c:v>92</c:v>
                </c:pt>
                <c:pt idx="152">
                  <c:v>96</c:v>
                </c:pt>
                <c:pt idx="153">
                  <c:v>96</c:v>
                </c:pt>
                <c:pt idx="154">
                  <c:v>96</c:v>
                </c:pt>
                <c:pt idx="155">
                  <c:v>96</c:v>
                </c:pt>
                <c:pt idx="156">
                  <c:v>96</c:v>
                </c:pt>
                <c:pt idx="157">
                  <c:v>100</c:v>
                </c:pt>
                <c:pt idx="158">
                  <c:v>106</c:v>
                </c:pt>
                <c:pt idx="159">
                  <c:v>106</c:v>
                </c:pt>
                <c:pt idx="160">
                  <c:v>110</c:v>
                </c:pt>
                <c:pt idx="161">
                  <c:v>114</c:v>
                </c:pt>
                <c:pt idx="162">
                  <c:v>118</c:v>
                </c:pt>
                <c:pt idx="163">
                  <c:v>122</c:v>
                </c:pt>
                <c:pt idx="164">
                  <c:v>126</c:v>
                </c:pt>
                <c:pt idx="165">
                  <c:v>126</c:v>
                </c:pt>
                <c:pt idx="166">
                  <c:v>130</c:v>
                </c:pt>
                <c:pt idx="167">
                  <c:v>134</c:v>
                </c:pt>
                <c:pt idx="168">
                  <c:v>138</c:v>
                </c:pt>
                <c:pt idx="169">
                  <c:v>142</c:v>
                </c:pt>
                <c:pt idx="170">
                  <c:v>148</c:v>
                </c:pt>
                <c:pt idx="171">
                  <c:v>156</c:v>
                </c:pt>
                <c:pt idx="172">
                  <c:v>164</c:v>
                </c:pt>
                <c:pt idx="173">
                  <c:v>168</c:v>
                </c:pt>
                <c:pt idx="174">
                  <c:v>176</c:v>
                </c:pt>
                <c:pt idx="175">
                  <c:v>190</c:v>
                </c:pt>
                <c:pt idx="176">
                  <c:v>264</c:v>
                </c:pt>
                <c:pt idx="177">
                  <c:v>268</c:v>
                </c:pt>
                <c:pt idx="178">
                  <c:v>274</c:v>
                </c:pt>
                <c:pt idx="179">
                  <c:v>278</c:v>
                </c:pt>
                <c:pt idx="180">
                  <c:v>286</c:v>
                </c:pt>
                <c:pt idx="181">
                  <c:v>294</c:v>
                </c:pt>
                <c:pt idx="182">
                  <c:v>304</c:v>
                </c:pt>
                <c:pt idx="183">
                  <c:v>318</c:v>
                </c:pt>
                <c:pt idx="184">
                  <c:v>676</c:v>
                </c:pt>
                <c:pt idx="185">
                  <c:v>1396</c:v>
                </c:pt>
                <c:pt idx="186">
                  <c:v>1754</c:v>
                </c:pt>
                <c:pt idx="187">
                  <c:v>1758</c:v>
                </c:pt>
                <c:pt idx="188">
                  <c:v>1764</c:v>
                </c:pt>
                <c:pt idx="189">
                  <c:v>1770</c:v>
                </c:pt>
                <c:pt idx="190">
                  <c:v>1776</c:v>
                </c:pt>
                <c:pt idx="191">
                  <c:v>1790</c:v>
                </c:pt>
                <c:pt idx="192">
                  <c:v>2148</c:v>
                </c:pt>
                <c:pt idx="193">
                  <c:v>3582</c:v>
                </c:pt>
                <c:pt idx="194">
                  <c:v>3588</c:v>
                </c:pt>
                <c:pt idx="195">
                  <c:v>3594</c:v>
                </c:pt>
                <c:pt idx="196">
                  <c:v>3602</c:v>
                </c:pt>
                <c:pt idx="197">
                  <c:v>3612</c:v>
                </c:pt>
                <c:pt idx="198">
                  <c:v>5046</c:v>
                </c:pt>
                <c:pt idx="199">
                  <c:v>5050</c:v>
                </c:pt>
                <c:pt idx="200">
                  <c:v>5056</c:v>
                </c:pt>
                <c:pt idx="201">
                  <c:v>5066</c:v>
                </c:pt>
                <c:pt idx="202">
                  <c:v>5072</c:v>
                </c:pt>
                <c:pt idx="203">
                  <c:v>5088</c:v>
                </c:pt>
                <c:pt idx="204">
                  <c:v>5260</c:v>
                </c:pt>
                <c:pt idx="205">
                  <c:v>5264</c:v>
                </c:pt>
                <c:pt idx="206">
                  <c:v>5270</c:v>
                </c:pt>
                <c:pt idx="207">
                  <c:v>5276</c:v>
                </c:pt>
                <c:pt idx="208">
                  <c:v>5284</c:v>
                </c:pt>
                <c:pt idx="209">
                  <c:v>5292</c:v>
                </c:pt>
                <c:pt idx="210">
                  <c:v>5306</c:v>
                </c:pt>
                <c:pt idx="211">
                  <c:v>5664</c:v>
                </c:pt>
                <c:pt idx="212">
                  <c:v>5670</c:v>
                </c:pt>
                <c:pt idx="213">
                  <c:v>5676</c:v>
                </c:pt>
                <c:pt idx="214">
                  <c:v>5684</c:v>
                </c:pt>
                <c:pt idx="215">
                  <c:v>5700</c:v>
                </c:pt>
                <c:pt idx="216">
                  <c:v>5714</c:v>
                </c:pt>
                <c:pt idx="217">
                  <c:v>7148</c:v>
                </c:pt>
                <c:pt idx="218">
                  <c:v>7152</c:v>
                </c:pt>
                <c:pt idx="219">
                  <c:v>7158</c:v>
                </c:pt>
                <c:pt idx="220">
                  <c:v>7164</c:v>
                </c:pt>
                <c:pt idx="221">
                  <c:v>7174</c:v>
                </c:pt>
                <c:pt idx="222">
                  <c:v>7182</c:v>
                </c:pt>
                <c:pt idx="223">
                  <c:v>7256</c:v>
                </c:pt>
                <c:pt idx="224">
                  <c:v>7260</c:v>
                </c:pt>
                <c:pt idx="225">
                  <c:v>7268</c:v>
                </c:pt>
                <c:pt idx="226">
                  <c:v>7278</c:v>
                </c:pt>
                <c:pt idx="227">
                  <c:v>7292</c:v>
                </c:pt>
                <c:pt idx="228">
                  <c:v>7464</c:v>
                </c:pt>
                <c:pt idx="229">
                  <c:v>7474</c:v>
                </c:pt>
                <c:pt idx="230">
                  <c:v>7482</c:v>
                </c:pt>
                <c:pt idx="231">
                  <c:v>7840</c:v>
                </c:pt>
                <c:pt idx="232">
                  <c:v>10692</c:v>
                </c:pt>
                <c:pt idx="233">
                  <c:v>10692</c:v>
                </c:pt>
                <c:pt idx="234">
                  <c:v>10696</c:v>
                </c:pt>
                <c:pt idx="235">
                  <c:v>10700</c:v>
                </c:pt>
                <c:pt idx="236">
                  <c:v>10704</c:v>
                </c:pt>
                <c:pt idx="237">
                  <c:v>10708</c:v>
                </c:pt>
                <c:pt idx="238">
                  <c:v>10714</c:v>
                </c:pt>
                <c:pt idx="239">
                  <c:v>10718</c:v>
                </c:pt>
                <c:pt idx="240">
                  <c:v>10722</c:v>
                </c:pt>
                <c:pt idx="241">
                  <c:v>10728</c:v>
                </c:pt>
                <c:pt idx="242">
                  <c:v>10738</c:v>
                </c:pt>
                <c:pt idx="243">
                  <c:v>10758</c:v>
                </c:pt>
                <c:pt idx="244">
                  <c:v>11116</c:v>
                </c:pt>
                <c:pt idx="245">
                  <c:v>11120</c:v>
                </c:pt>
                <c:pt idx="246">
                  <c:v>11126</c:v>
                </c:pt>
                <c:pt idx="247">
                  <c:v>11134</c:v>
                </c:pt>
                <c:pt idx="248">
                  <c:v>11144</c:v>
                </c:pt>
                <c:pt idx="249">
                  <c:v>11158</c:v>
                </c:pt>
                <c:pt idx="250">
                  <c:v>11170</c:v>
                </c:pt>
                <c:pt idx="251">
                  <c:v>11890</c:v>
                </c:pt>
                <c:pt idx="252">
                  <c:v>11894</c:v>
                </c:pt>
                <c:pt idx="253">
                  <c:v>11902</c:v>
                </c:pt>
                <c:pt idx="254">
                  <c:v>11910</c:v>
                </c:pt>
                <c:pt idx="255">
                  <c:v>11918</c:v>
                </c:pt>
                <c:pt idx="256">
                  <c:v>11930</c:v>
                </c:pt>
                <c:pt idx="257">
                  <c:v>12650</c:v>
                </c:pt>
                <c:pt idx="258">
                  <c:v>12650</c:v>
                </c:pt>
                <c:pt idx="259">
                  <c:v>12654</c:v>
                </c:pt>
                <c:pt idx="260">
                  <c:v>12660</c:v>
                </c:pt>
                <c:pt idx="261">
                  <c:v>12664</c:v>
                </c:pt>
                <c:pt idx="262">
                  <c:v>12668</c:v>
                </c:pt>
                <c:pt idx="263">
                  <c:v>12676</c:v>
                </c:pt>
                <c:pt idx="264">
                  <c:v>12680</c:v>
                </c:pt>
                <c:pt idx="265">
                  <c:v>12688</c:v>
                </c:pt>
                <c:pt idx="266">
                  <c:v>12692</c:v>
                </c:pt>
                <c:pt idx="267">
                  <c:v>12712</c:v>
                </c:pt>
                <c:pt idx="268">
                  <c:v>14144</c:v>
                </c:pt>
                <c:pt idx="269">
                  <c:v>14156</c:v>
                </c:pt>
                <c:pt idx="270">
                  <c:v>14156</c:v>
                </c:pt>
                <c:pt idx="271">
                  <c:v>14160</c:v>
                </c:pt>
                <c:pt idx="272">
                  <c:v>14160</c:v>
                </c:pt>
                <c:pt idx="273">
                  <c:v>14168</c:v>
                </c:pt>
                <c:pt idx="274">
                  <c:v>14172</c:v>
                </c:pt>
                <c:pt idx="275">
                  <c:v>14176</c:v>
                </c:pt>
                <c:pt idx="276">
                  <c:v>14184</c:v>
                </c:pt>
                <c:pt idx="277">
                  <c:v>14190</c:v>
                </c:pt>
                <c:pt idx="278">
                  <c:v>14204</c:v>
                </c:pt>
                <c:pt idx="279">
                  <c:v>14212</c:v>
                </c:pt>
                <c:pt idx="280">
                  <c:v>14226</c:v>
                </c:pt>
                <c:pt idx="281">
                  <c:v>15660</c:v>
                </c:pt>
                <c:pt idx="282">
                  <c:v>15666</c:v>
                </c:pt>
                <c:pt idx="283">
                  <c:v>15672</c:v>
                </c:pt>
                <c:pt idx="284">
                  <c:v>15682</c:v>
                </c:pt>
                <c:pt idx="285">
                  <c:v>15698</c:v>
                </c:pt>
                <c:pt idx="286">
                  <c:v>17132</c:v>
                </c:pt>
                <c:pt idx="287">
                  <c:v>17138</c:v>
                </c:pt>
                <c:pt idx="288">
                  <c:v>17144</c:v>
                </c:pt>
                <c:pt idx="289">
                  <c:v>17152</c:v>
                </c:pt>
                <c:pt idx="290">
                  <c:v>17166</c:v>
                </c:pt>
                <c:pt idx="291">
                  <c:v>17338</c:v>
                </c:pt>
                <c:pt idx="292">
                  <c:v>17346</c:v>
                </c:pt>
                <c:pt idx="293">
                  <c:v>17354</c:v>
                </c:pt>
                <c:pt idx="294">
                  <c:v>17374</c:v>
                </c:pt>
                <c:pt idx="295">
                  <c:v>18094</c:v>
                </c:pt>
                <c:pt idx="296">
                  <c:v>18100</c:v>
                </c:pt>
                <c:pt idx="297">
                  <c:v>18108</c:v>
                </c:pt>
                <c:pt idx="298">
                  <c:v>18120</c:v>
                </c:pt>
                <c:pt idx="299">
                  <c:v>18140</c:v>
                </c:pt>
                <c:pt idx="300">
                  <c:v>18860</c:v>
                </c:pt>
                <c:pt idx="301">
                  <c:v>18866</c:v>
                </c:pt>
                <c:pt idx="302">
                  <c:v>18874</c:v>
                </c:pt>
                <c:pt idx="303">
                  <c:v>18886</c:v>
                </c:pt>
                <c:pt idx="304">
                  <c:v>18904</c:v>
                </c:pt>
                <c:pt idx="305">
                  <c:v>19262</c:v>
                </c:pt>
                <c:pt idx="306">
                  <c:v>19268</c:v>
                </c:pt>
                <c:pt idx="307">
                  <c:v>19274</c:v>
                </c:pt>
                <c:pt idx="308">
                  <c:v>19282</c:v>
                </c:pt>
                <c:pt idx="309">
                  <c:v>19288</c:v>
                </c:pt>
                <c:pt idx="310">
                  <c:v>20722</c:v>
                </c:pt>
                <c:pt idx="311">
                  <c:v>20730</c:v>
                </c:pt>
                <c:pt idx="312">
                  <c:v>20740</c:v>
                </c:pt>
                <c:pt idx="313">
                  <c:v>23592</c:v>
                </c:pt>
                <c:pt idx="314">
                  <c:v>23596</c:v>
                </c:pt>
                <c:pt idx="315">
                  <c:v>23600</c:v>
                </c:pt>
                <c:pt idx="316">
                  <c:v>23604</c:v>
                </c:pt>
                <c:pt idx="317">
                  <c:v>23610</c:v>
                </c:pt>
                <c:pt idx="318">
                  <c:v>23616</c:v>
                </c:pt>
                <c:pt idx="319">
                  <c:v>23626</c:v>
                </c:pt>
                <c:pt idx="320">
                  <c:v>23634</c:v>
                </c:pt>
                <c:pt idx="321">
                  <c:v>23642</c:v>
                </c:pt>
                <c:pt idx="322">
                  <c:v>23656</c:v>
                </c:pt>
                <c:pt idx="323">
                  <c:v>26508</c:v>
                </c:pt>
                <c:pt idx="324">
                  <c:v>26512</c:v>
                </c:pt>
                <c:pt idx="325">
                  <c:v>26516</c:v>
                </c:pt>
                <c:pt idx="326">
                  <c:v>26522</c:v>
                </c:pt>
                <c:pt idx="327">
                  <c:v>26526</c:v>
                </c:pt>
                <c:pt idx="328">
                  <c:v>26530</c:v>
                </c:pt>
                <c:pt idx="329">
                  <c:v>26540</c:v>
                </c:pt>
                <c:pt idx="330">
                  <c:v>26546</c:v>
                </c:pt>
                <c:pt idx="331">
                  <c:v>26562</c:v>
                </c:pt>
                <c:pt idx="332">
                  <c:v>26734</c:v>
                </c:pt>
                <c:pt idx="333">
                  <c:v>26738</c:v>
                </c:pt>
                <c:pt idx="334">
                  <c:v>26744</c:v>
                </c:pt>
                <c:pt idx="335">
                  <c:v>26754</c:v>
                </c:pt>
                <c:pt idx="336">
                  <c:v>26764</c:v>
                </c:pt>
                <c:pt idx="337">
                  <c:v>26774</c:v>
                </c:pt>
                <c:pt idx="338">
                  <c:v>26946</c:v>
                </c:pt>
                <c:pt idx="339">
                  <c:v>26954</c:v>
                </c:pt>
                <c:pt idx="340">
                  <c:v>26968</c:v>
                </c:pt>
                <c:pt idx="341">
                  <c:v>27688</c:v>
                </c:pt>
                <c:pt idx="342">
                  <c:v>27694</c:v>
                </c:pt>
                <c:pt idx="343">
                  <c:v>27700</c:v>
                </c:pt>
                <c:pt idx="344">
                  <c:v>27710</c:v>
                </c:pt>
                <c:pt idx="345">
                  <c:v>27722</c:v>
                </c:pt>
                <c:pt idx="346">
                  <c:v>28080</c:v>
                </c:pt>
                <c:pt idx="347">
                  <c:v>28088</c:v>
                </c:pt>
                <c:pt idx="348">
                  <c:v>28104</c:v>
                </c:pt>
                <c:pt idx="349">
                  <c:v>28178</c:v>
                </c:pt>
                <c:pt idx="350">
                  <c:v>29612</c:v>
                </c:pt>
                <c:pt idx="351">
                  <c:v>29618</c:v>
                </c:pt>
                <c:pt idx="352">
                  <c:v>29628</c:v>
                </c:pt>
                <c:pt idx="353">
                  <c:v>31062</c:v>
                </c:pt>
                <c:pt idx="354">
                  <c:v>31066</c:v>
                </c:pt>
                <c:pt idx="355">
                  <c:v>31072</c:v>
                </c:pt>
                <c:pt idx="356">
                  <c:v>31078</c:v>
                </c:pt>
                <c:pt idx="357">
                  <c:v>31084</c:v>
                </c:pt>
                <c:pt idx="358">
                  <c:v>31092</c:v>
                </c:pt>
                <c:pt idx="359">
                  <c:v>31112</c:v>
                </c:pt>
                <c:pt idx="360">
                  <c:v>31186</c:v>
                </c:pt>
                <c:pt idx="361">
                  <c:v>31192</c:v>
                </c:pt>
                <c:pt idx="362">
                  <c:v>31200</c:v>
                </c:pt>
                <c:pt idx="363">
                  <c:v>31208</c:v>
                </c:pt>
                <c:pt idx="364">
                  <c:v>31226</c:v>
                </c:pt>
                <c:pt idx="365">
                  <c:v>31946</c:v>
                </c:pt>
                <c:pt idx="366">
                  <c:v>31958</c:v>
                </c:pt>
                <c:pt idx="367">
                  <c:v>34808</c:v>
                </c:pt>
                <c:pt idx="368">
                  <c:v>34812</c:v>
                </c:pt>
                <c:pt idx="369">
                  <c:v>34816</c:v>
                </c:pt>
                <c:pt idx="370">
                  <c:v>34820</c:v>
                </c:pt>
                <c:pt idx="371">
                  <c:v>34826</c:v>
                </c:pt>
                <c:pt idx="372">
                  <c:v>34832</c:v>
                </c:pt>
                <c:pt idx="373">
                  <c:v>34842</c:v>
                </c:pt>
                <c:pt idx="374">
                  <c:v>34850</c:v>
                </c:pt>
                <c:pt idx="375">
                  <c:v>34856</c:v>
                </c:pt>
                <c:pt idx="376">
                  <c:v>34856</c:v>
                </c:pt>
                <c:pt idx="377">
                  <c:v>34856</c:v>
                </c:pt>
                <c:pt idx="378">
                  <c:v>34862</c:v>
                </c:pt>
                <c:pt idx="379">
                  <c:v>34866</c:v>
                </c:pt>
                <c:pt idx="380">
                  <c:v>34874</c:v>
                </c:pt>
                <c:pt idx="381">
                  <c:v>34878</c:v>
                </c:pt>
                <c:pt idx="382">
                  <c:v>34884</c:v>
                </c:pt>
                <c:pt idx="383">
                  <c:v>34894</c:v>
                </c:pt>
                <c:pt idx="384">
                  <c:v>34912</c:v>
                </c:pt>
                <c:pt idx="385">
                  <c:v>35270</c:v>
                </c:pt>
                <c:pt idx="386">
                  <c:v>38122</c:v>
                </c:pt>
                <c:pt idx="387">
                  <c:v>38126</c:v>
                </c:pt>
                <c:pt idx="388">
                  <c:v>38130</c:v>
                </c:pt>
                <c:pt idx="389">
                  <c:v>38136</c:v>
                </c:pt>
                <c:pt idx="390">
                  <c:v>38146</c:v>
                </c:pt>
                <c:pt idx="391">
                  <c:v>38154</c:v>
                </c:pt>
                <c:pt idx="392">
                  <c:v>38164</c:v>
                </c:pt>
                <c:pt idx="393">
                  <c:v>38172</c:v>
                </c:pt>
                <c:pt idx="394">
                  <c:v>38192</c:v>
                </c:pt>
                <c:pt idx="395">
                  <c:v>38550</c:v>
                </c:pt>
                <c:pt idx="396">
                  <c:v>38554</c:v>
                </c:pt>
                <c:pt idx="397">
                  <c:v>38560</c:v>
                </c:pt>
                <c:pt idx="398">
                  <c:v>38568</c:v>
                </c:pt>
                <c:pt idx="399">
                  <c:v>38578</c:v>
                </c:pt>
                <c:pt idx="400">
                  <c:v>38592</c:v>
                </c:pt>
                <c:pt idx="401">
                  <c:v>41444</c:v>
                </c:pt>
                <c:pt idx="402">
                  <c:v>41450</c:v>
                </c:pt>
                <c:pt idx="403">
                  <c:v>41456</c:v>
                </c:pt>
                <c:pt idx="404">
                  <c:v>41464</c:v>
                </c:pt>
                <c:pt idx="405">
                  <c:v>41478</c:v>
                </c:pt>
                <c:pt idx="406">
                  <c:v>44328</c:v>
                </c:pt>
                <c:pt idx="407">
                  <c:v>44334</c:v>
                </c:pt>
                <c:pt idx="408">
                  <c:v>44334</c:v>
                </c:pt>
                <c:pt idx="409">
                  <c:v>44334</c:v>
                </c:pt>
                <c:pt idx="410">
                  <c:v>44340</c:v>
                </c:pt>
                <c:pt idx="411">
                  <c:v>44352</c:v>
                </c:pt>
                <c:pt idx="412">
                  <c:v>44362</c:v>
                </c:pt>
                <c:pt idx="413">
                  <c:v>44368</c:v>
                </c:pt>
                <c:pt idx="414">
                  <c:v>44380</c:v>
                </c:pt>
                <c:pt idx="415">
                  <c:v>44738</c:v>
                </c:pt>
                <c:pt idx="416">
                  <c:v>44744</c:v>
                </c:pt>
                <c:pt idx="417">
                  <c:v>44750</c:v>
                </c:pt>
                <c:pt idx="418">
                  <c:v>44760</c:v>
                </c:pt>
                <c:pt idx="419">
                  <c:v>44772</c:v>
                </c:pt>
                <c:pt idx="420">
                  <c:v>45130</c:v>
                </c:pt>
                <c:pt idx="421">
                  <c:v>45302</c:v>
                </c:pt>
                <c:pt idx="422">
                  <c:v>45312</c:v>
                </c:pt>
                <c:pt idx="423">
                  <c:v>45330</c:v>
                </c:pt>
                <c:pt idx="424">
                  <c:v>45502</c:v>
                </c:pt>
                <c:pt idx="425">
                  <c:v>45576</c:v>
                </c:pt>
                <c:pt idx="426">
                  <c:v>45650</c:v>
                </c:pt>
                <c:pt idx="427">
                  <c:v>45670</c:v>
                </c:pt>
                <c:pt idx="428">
                  <c:v>48522</c:v>
                </c:pt>
                <c:pt idx="429">
                  <c:v>48534</c:v>
                </c:pt>
                <c:pt idx="430">
                  <c:v>48552</c:v>
                </c:pt>
                <c:pt idx="431">
                  <c:v>49272</c:v>
                </c:pt>
                <c:pt idx="432">
                  <c:v>49288</c:v>
                </c:pt>
                <c:pt idx="433">
                  <c:v>50008</c:v>
                </c:pt>
                <c:pt idx="434">
                  <c:v>50022</c:v>
                </c:pt>
                <c:pt idx="435">
                  <c:v>52874</c:v>
                </c:pt>
                <c:pt idx="436">
                  <c:v>52882</c:v>
                </c:pt>
                <c:pt idx="437">
                  <c:v>52896</c:v>
                </c:pt>
                <c:pt idx="438">
                  <c:v>53616</c:v>
                </c:pt>
                <c:pt idx="439">
                  <c:v>53620</c:v>
                </c:pt>
                <c:pt idx="440">
                  <c:v>53624</c:v>
                </c:pt>
                <c:pt idx="441">
                  <c:v>53630</c:v>
                </c:pt>
                <c:pt idx="442">
                  <c:v>53634</c:v>
                </c:pt>
                <c:pt idx="443">
                  <c:v>53642</c:v>
                </c:pt>
                <c:pt idx="444">
                  <c:v>53648</c:v>
                </c:pt>
                <c:pt idx="445">
                  <c:v>53656</c:v>
                </c:pt>
                <c:pt idx="446">
                  <c:v>53676</c:v>
                </c:pt>
                <c:pt idx="447">
                  <c:v>54396</c:v>
                </c:pt>
                <c:pt idx="448">
                  <c:v>54404</c:v>
                </c:pt>
                <c:pt idx="449">
                  <c:v>54416</c:v>
                </c:pt>
                <c:pt idx="450">
                  <c:v>54434</c:v>
                </c:pt>
                <c:pt idx="451">
                  <c:v>54508</c:v>
                </c:pt>
                <c:pt idx="452">
                  <c:v>54526</c:v>
                </c:pt>
                <c:pt idx="453">
                  <c:v>54884</c:v>
                </c:pt>
                <c:pt idx="454">
                  <c:v>54900</c:v>
                </c:pt>
                <c:pt idx="455">
                  <c:v>55620</c:v>
                </c:pt>
                <c:pt idx="456">
                  <c:v>55628</c:v>
                </c:pt>
                <c:pt idx="457">
                  <c:v>55638</c:v>
                </c:pt>
                <c:pt idx="458">
                  <c:v>55810</c:v>
                </c:pt>
                <c:pt idx="459">
                  <c:v>61488</c:v>
                </c:pt>
                <c:pt idx="460">
                  <c:v>61504</c:v>
                </c:pt>
                <c:pt idx="461">
                  <c:v>61676</c:v>
                </c:pt>
                <c:pt idx="462">
                  <c:v>61684</c:v>
                </c:pt>
                <c:pt idx="463">
                  <c:v>61696</c:v>
                </c:pt>
                <c:pt idx="464">
                  <c:v>64548</c:v>
                </c:pt>
                <c:pt idx="465">
                  <c:v>64906</c:v>
                </c:pt>
                <c:pt idx="466">
                  <c:v>64914</c:v>
                </c:pt>
                <c:pt idx="467">
                  <c:v>64932</c:v>
                </c:pt>
                <c:pt idx="468">
                  <c:v>65006</c:v>
                </c:pt>
                <c:pt idx="469">
                  <c:v>65012</c:v>
                </c:pt>
                <c:pt idx="470">
                  <c:v>65022</c:v>
                </c:pt>
                <c:pt idx="471">
                  <c:v>65038</c:v>
                </c:pt>
                <c:pt idx="472">
                  <c:v>65758</c:v>
                </c:pt>
                <c:pt idx="473">
                  <c:v>65764</c:v>
                </c:pt>
                <c:pt idx="474">
                  <c:v>65776</c:v>
                </c:pt>
                <c:pt idx="475">
                  <c:v>65948</c:v>
                </c:pt>
                <c:pt idx="476">
                  <c:v>65954</c:v>
                </c:pt>
                <c:pt idx="477">
                  <c:v>65966</c:v>
                </c:pt>
                <c:pt idx="478">
                  <c:v>65978</c:v>
                </c:pt>
                <c:pt idx="479">
                  <c:v>66150</c:v>
                </c:pt>
                <c:pt idx="480">
                  <c:v>66156</c:v>
                </c:pt>
                <c:pt idx="481">
                  <c:v>66166</c:v>
                </c:pt>
                <c:pt idx="482">
                  <c:v>66184</c:v>
                </c:pt>
                <c:pt idx="483">
                  <c:v>66258</c:v>
                </c:pt>
                <c:pt idx="484">
                  <c:v>66268</c:v>
                </c:pt>
                <c:pt idx="485">
                  <c:v>66288</c:v>
                </c:pt>
                <c:pt idx="486">
                  <c:v>69140</c:v>
                </c:pt>
                <c:pt idx="487">
                  <c:v>69152</c:v>
                </c:pt>
                <c:pt idx="488">
                  <c:v>69324</c:v>
                </c:pt>
                <c:pt idx="489">
                  <c:v>70758</c:v>
                </c:pt>
                <c:pt idx="490">
                  <c:v>70764</c:v>
                </c:pt>
                <c:pt idx="491">
                  <c:v>70774</c:v>
                </c:pt>
                <c:pt idx="492">
                  <c:v>70792</c:v>
                </c:pt>
                <c:pt idx="493">
                  <c:v>70964</c:v>
                </c:pt>
                <c:pt idx="494">
                  <c:v>70972</c:v>
                </c:pt>
                <c:pt idx="495">
                  <c:v>70984</c:v>
                </c:pt>
                <c:pt idx="496">
                  <c:v>70998</c:v>
                </c:pt>
                <c:pt idx="497">
                  <c:v>73848</c:v>
                </c:pt>
                <c:pt idx="498">
                  <c:v>73862</c:v>
                </c:pt>
                <c:pt idx="499">
                  <c:v>73870</c:v>
                </c:pt>
                <c:pt idx="500">
                  <c:v>73878</c:v>
                </c:pt>
                <c:pt idx="501">
                  <c:v>73886</c:v>
                </c:pt>
                <c:pt idx="502">
                  <c:v>73900</c:v>
                </c:pt>
                <c:pt idx="503">
                  <c:v>76752</c:v>
                </c:pt>
                <c:pt idx="504">
                  <c:v>76760</c:v>
                </c:pt>
                <c:pt idx="505">
                  <c:v>76774</c:v>
                </c:pt>
                <c:pt idx="506">
                  <c:v>76794</c:v>
                </c:pt>
                <c:pt idx="507">
                  <c:v>76966</c:v>
                </c:pt>
                <c:pt idx="508">
                  <c:v>76982</c:v>
                </c:pt>
                <c:pt idx="509">
                  <c:v>77702</c:v>
                </c:pt>
                <c:pt idx="510">
                  <c:v>78060</c:v>
                </c:pt>
                <c:pt idx="511">
                  <c:v>79494</c:v>
                </c:pt>
                <c:pt idx="512">
                  <c:v>82346</c:v>
                </c:pt>
                <c:pt idx="513">
                  <c:v>82354</c:v>
                </c:pt>
                <c:pt idx="514">
                  <c:v>82368</c:v>
                </c:pt>
                <c:pt idx="515">
                  <c:v>83802</c:v>
                </c:pt>
                <c:pt idx="516">
                  <c:v>83810</c:v>
                </c:pt>
                <c:pt idx="517">
                  <c:v>83826</c:v>
                </c:pt>
                <c:pt idx="518">
                  <c:v>83846</c:v>
                </c:pt>
                <c:pt idx="519">
                  <c:v>85280</c:v>
                </c:pt>
                <c:pt idx="520">
                  <c:v>85292</c:v>
                </c:pt>
                <c:pt idx="521">
                  <c:v>85464</c:v>
                </c:pt>
                <c:pt idx="522">
                  <c:v>86898</c:v>
                </c:pt>
                <c:pt idx="523">
                  <c:v>86916</c:v>
                </c:pt>
                <c:pt idx="524">
                  <c:v>87274</c:v>
                </c:pt>
                <c:pt idx="525">
                  <c:v>88708</c:v>
                </c:pt>
                <c:pt idx="526">
                  <c:v>89428</c:v>
                </c:pt>
                <c:pt idx="527">
                  <c:v>89502</c:v>
                </c:pt>
                <c:pt idx="528">
                  <c:v>95178</c:v>
                </c:pt>
                <c:pt idx="529">
                  <c:v>95196</c:v>
                </c:pt>
                <c:pt idx="530">
                  <c:v>95204</c:v>
                </c:pt>
                <c:pt idx="531">
                  <c:v>95216</c:v>
                </c:pt>
                <c:pt idx="532">
                  <c:v>95228</c:v>
                </c:pt>
                <c:pt idx="533">
                  <c:v>95948</c:v>
                </c:pt>
                <c:pt idx="534">
                  <c:v>96120</c:v>
                </c:pt>
                <c:pt idx="535">
                  <c:v>98972</c:v>
                </c:pt>
                <c:pt idx="536">
                  <c:v>98986</c:v>
                </c:pt>
                <c:pt idx="537">
                  <c:v>99344</c:v>
                </c:pt>
                <c:pt idx="538">
                  <c:v>100778</c:v>
                </c:pt>
                <c:pt idx="539">
                  <c:v>103630</c:v>
                </c:pt>
                <c:pt idx="540">
                  <c:v>104350</c:v>
                </c:pt>
                <c:pt idx="541">
                  <c:v>107202</c:v>
                </c:pt>
                <c:pt idx="542">
                  <c:v>107210</c:v>
                </c:pt>
                <c:pt idx="543">
                  <c:v>107224</c:v>
                </c:pt>
                <c:pt idx="544">
                  <c:v>107944</c:v>
                </c:pt>
                <c:pt idx="545">
                  <c:v>109378</c:v>
                </c:pt>
                <c:pt idx="546">
                  <c:v>110812</c:v>
                </c:pt>
                <c:pt idx="547">
                  <c:v>111532</c:v>
                </c:pt>
                <c:pt idx="548">
                  <c:v>112966</c:v>
                </c:pt>
                <c:pt idx="549">
                  <c:v>118642</c:v>
                </c:pt>
                <c:pt idx="550">
                  <c:v>118648</c:v>
                </c:pt>
                <c:pt idx="551">
                  <c:v>124326</c:v>
                </c:pt>
                <c:pt idx="552">
                  <c:v>130004</c:v>
                </c:pt>
                <c:pt idx="553">
                  <c:v>131438</c:v>
                </c:pt>
                <c:pt idx="554">
                  <c:v>134290</c:v>
                </c:pt>
                <c:pt idx="555">
                  <c:v>187148</c:v>
                </c:pt>
                <c:pt idx="556">
                  <c:v>187148</c:v>
                </c:pt>
                <c:pt idx="557">
                  <c:v>187148</c:v>
                </c:pt>
                <c:pt idx="558">
                  <c:v>187148</c:v>
                </c:pt>
                <c:pt idx="559">
                  <c:v>187148</c:v>
                </c:pt>
                <c:pt idx="560">
                  <c:v>187148</c:v>
                </c:pt>
                <c:pt idx="561">
                  <c:v>187148</c:v>
                </c:pt>
                <c:pt idx="562">
                  <c:v>187148</c:v>
                </c:pt>
                <c:pt idx="563">
                  <c:v>187152</c:v>
                </c:pt>
                <c:pt idx="564">
                  <c:v>187152</c:v>
                </c:pt>
                <c:pt idx="565">
                  <c:v>187152</c:v>
                </c:pt>
                <c:pt idx="566">
                  <c:v>187152</c:v>
                </c:pt>
                <c:pt idx="567">
                  <c:v>187156</c:v>
                </c:pt>
                <c:pt idx="568">
                  <c:v>187156</c:v>
                </c:pt>
                <c:pt idx="569">
                  <c:v>187156</c:v>
                </c:pt>
                <c:pt idx="570">
                  <c:v>187156</c:v>
                </c:pt>
                <c:pt idx="571">
                  <c:v>187160</c:v>
                </c:pt>
                <c:pt idx="572">
                  <c:v>187160</c:v>
                </c:pt>
                <c:pt idx="573">
                  <c:v>187160</c:v>
                </c:pt>
                <c:pt idx="574">
                  <c:v>187164</c:v>
                </c:pt>
                <c:pt idx="575">
                  <c:v>187164</c:v>
                </c:pt>
                <c:pt idx="576">
                  <c:v>187168</c:v>
                </c:pt>
                <c:pt idx="577">
                  <c:v>187168</c:v>
                </c:pt>
                <c:pt idx="578">
                  <c:v>187168</c:v>
                </c:pt>
                <c:pt idx="579">
                  <c:v>187172</c:v>
                </c:pt>
                <c:pt idx="580">
                  <c:v>187172</c:v>
                </c:pt>
                <c:pt idx="581">
                  <c:v>187176</c:v>
                </c:pt>
                <c:pt idx="582">
                  <c:v>187180</c:v>
                </c:pt>
                <c:pt idx="583">
                  <c:v>187184</c:v>
                </c:pt>
                <c:pt idx="584">
                  <c:v>187184</c:v>
                </c:pt>
                <c:pt idx="585">
                  <c:v>187184</c:v>
                </c:pt>
                <c:pt idx="586">
                  <c:v>187188</c:v>
                </c:pt>
                <c:pt idx="587">
                  <c:v>187188</c:v>
                </c:pt>
                <c:pt idx="588">
                  <c:v>187188</c:v>
                </c:pt>
                <c:pt idx="589">
                  <c:v>187192</c:v>
                </c:pt>
                <c:pt idx="590">
                  <c:v>187196</c:v>
                </c:pt>
                <c:pt idx="591">
                  <c:v>187196</c:v>
                </c:pt>
                <c:pt idx="592">
                  <c:v>187196</c:v>
                </c:pt>
                <c:pt idx="593">
                  <c:v>187200</c:v>
                </c:pt>
                <c:pt idx="594">
                  <c:v>187200</c:v>
                </c:pt>
                <c:pt idx="595">
                  <c:v>187204</c:v>
                </c:pt>
                <c:pt idx="596">
                  <c:v>187208</c:v>
                </c:pt>
                <c:pt idx="597">
                  <c:v>187212</c:v>
                </c:pt>
                <c:pt idx="598">
                  <c:v>187212</c:v>
                </c:pt>
                <c:pt idx="599">
                  <c:v>187216</c:v>
                </c:pt>
                <c:pt idx="600">
                  <c:v>187216</c:v>
                </c:pt>
                <c:pt idx="601">
                  <c:v>187220</c:v>
                </c:pt>
                <c:pt idx="602">
                  <c:v>187224</c:v>
                </c:pt>
                <c:pt idx="603">
                  <c:v>187230</c:v>
                </c:pt>
                <c:pt idx="604">
                  <c:v>187234</c:v>
                </c:pt>
                <c:pt idx="605">
                  <c:v>187238</c:v>
                </c:pt>
                <c:pt idx="606">
                  <c:v>187246</c:v>
                </c:pt>
                <c:pt idx="607">
                  <c:v>187256</c:v>
                </c:pt>
                <c:pt idx="608">
                  <c:v>187266</c:v>
                </c:pt>
                <c:pt idx="609">
                  <c:v>187278</c:v>
                </c:pt>
                <c:pt idx="610">
                  <c:v>187292</c:v>
                </c:pt>
                <c:pt idx="611">
                  <c:v>241030</c:v>
                </c:pt>
                <c:pt idx="612">
                  <c:v>241030</c:v>
                </c:pt>
                <c:pt idx="613">
                  <c:v>241030</c:v>
                </c:pt>
                <c:pt idx="614">
                  <c:v>241034</c:v>
                </c:pt>
                <c:pt idx="615">
                  <c:v>241038</c:v>
                </c:pt>
                <c:pt idx="616">
                  <c:v>241042</c:v>
                </c:pt>
                <c:pt idx="617">
                  <c:v>241046</c:v>
                </c:pt>
                <c:pt idx="618">
                  <c:v>241050</c:v>
                </c:pt>
                <c:pt idx="619">
                  <c:v>241054</c:v>
                </c:pt>
                <c:pt idx="620">
                  <c:v>241058</c:v>
                </c:pt>
                <c:pt idx="621">
                  <c:v>241062</c:v>
                </c:pt>
                <c:pt idx="622">
                  <c:v>241066</c:v>
                </c:pt>
                <c:pt idx="623">
                  <c:v>241072</c:v>
                </c:pt>
                <c:pt idx="624">
                  <c:v>241078</c:v>
                </c:pt>
                <c:pt idx="625">
                  <c:v>241086</c:v>
                </c:pt>
                <c:pt idx="626">
                  <c:v>241090</c:v>
                </c:pt>
                <c:pt idx="627">
                  <c:v>241096</c:v>
                </c:pt>
                <c:pt idx="628">
                  <c:v>241106</c:v>
                </c:pt>
                <c:pt idx="629">
                  <c:v>241122</c:v>
                </c:pt>
                <c:pt idx="630">
                  <c:v>294706</c:v>
                </c:pt>
                <c:pt idx="631">
                  <c:v>294720</c:v>
                </c:pt>
                <c:pt idx="632">
                  <c:v>346412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BD-4115-9FC7-CF1AF510EF9B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Sheet1!$F$5:$F$638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16</c:v>
                </c:pt>
                <c:pt idx="90">
                  <c:v>16</c:v>
                </c:pt>
                <c:pt idx="91">
                  <c:v>16</c:v>
                </c:pt>
                <c:pt idx="92">
                  <c:v>16</c:v>
                </c:pt>
                <c:pt idx="93">
                  <c:v>16</c:v>
                </c:pt>
                <c:pt idx="94">
                  <c:v>20</c:v>
                </c:pt>
                <c:pt idx="95">
                  <c:v>20</c:v>
                </c:pt>
                <c:pt idx="96">
                  <c:v>24</c:v>
                </c:pt>
                <c:pt idx="97">
                  <c:v>24</c:v>
                </c:pt>
                <c:pt idx="98">
                  <c:v>24</c:v>
                </c:pt>
                <c:pt idx="99">
                  <c:v>24</c:v>
                </c:pt>
                <c:pt idx="100">
                  <c:v>24</c:v>
                </c:pt>
                <c:pt idx="101">
                  <c:v>24</c:v>
                </c:pt>
                <c:pt idx="102">
                  <c:v>24</c:v>
                </c:pt>
                <c:pt idx="103">
                  <c:v>24</c:v>
                </c:pt>
                <c:pt idx="104">
                  <c:v>28</c:v>
                </c:pt>
                <c:pt idx="105">
                  <c:v>28</c:v>
                </c:pt>
                <c:pt idx="106">
                  <c:v>28</c:v>
                </c:pt>
                <c:pt idx="107">
                  <c:v>28</c:v>
                </c:pt>
                <c:pt idx="108">
                  <c:v>28</c:v>
                </c:pt>
                <c:pt idx="109">
                  <c:v>28</c:v>
                </c:pt>
                <c:pt idx="110">
                  <c:v>28</c:v>
                </c:pt>
                <c:pt idx="111">
                  <c:v>32</c:v>
                </c:pt>
                <c:pt idx="112">
                  <c:v>32</c:v>
                </c:pt>
                <c:pt idx="113">
                  <c:v>32</c:v>
                </c:pt>
                <c:pt idx="114">
                  <c:v>32</c:v>
                </c:pt>
                <c:pt idx="115">
                  <c:v>36</c:v>
                </c:pt>
                <c:pt idx="116">
                  <c:v>36</c:v>
                </c:pt>
                <c:pt idx="117">
                  <c:v>36</c:v>
                </c:pt>
                <c:pt idx="118">
                  <c:v>40</c:v>
                </c:pt>
                <c:pt idx="119">
                  <c:v>40</c:v>
                </c:pt>
                <c:pt idx="120">
                  <c:v>40</c:v>
                </c:pt>
                <c:pt idx="121">
                  <c:v>40</c:v>
                </c:pt>
                <c:pt idx="122">
                  <c:v>44</c:v>
                </c:pt>
                <c:pt idx="123">
                  <c:v>44</c:v>
                </c:pt>
                <c:pt idx="124">
                  <c:v>44</c:v>
                </c:pt>
                <c:pt idx="125">
                  <c:v>44</c:v>
                </c:pt>
                <c:pt idx="126">
                  <c:v>44</c:v>
                </c:pt>
                <c:pt idx="127">
                  <c:v>44</c:v>
                </c:pt>
                <c:pt idx="128">
                  <c:v>48</c:v>
                </c:pt>
                <c:pt idx="129">
                  <c:v>48</c:v>
                </c:pt>
                <c:pt idx="130">
                  <c:v>48</c:v>
                </c:pt>
                <c:pt idx="131">
                  <c:v>52</c:v>
                </c:pt>
                <c:pt idx="132">
                  <c:v>52</c:v>
                </c:pt>
                <c:pt idx="133">
                  <c:v>56</c:v>
                </c:pt>
                <c:pt idx="134">
                  <c:v>60</c:v>
                </c:pt>
                <c:pt idx="135">
                  <c:v>64</c:v>
                </c:pt>
                <c:pt idx="136">
                  <c:v>64</c:v>
                </c:pt>
                <c:pt idx="137">
                  <c:v>64</c:v>
                </c:pt>
                <c:pt idx="138">
                  <c:v>64</c:v>
                </c:pt>
                <c:pt idx="139">
                  <c:v>64</c:v>
                </c:pt>
                <c:pt idx="140">
                  <c:v>64</c:v>
                </c:pt>
                <c:pt idx="141">
                  <c:v>68</c:v>
                </c:pt>
                <c:pt idx="142">
                  <c:v>72</c:v>
                </c:pt>
                <c:pt idx="143">
                  <c:v>72</c:v>
                </c:pt>
                <c:pt idx="144">
                  <c:v>72</c:v>
                </c:pt>
                <c:pt idx="145">
                  <c:v>72</c:v>
                </c:pt>
                <c:pt idx="146">
                  <c:v>72</c:v>
                </c:pt>
                <c:pt idx="147">
                  <c:v>76</c:v>
                </c:pt>
                <c:pt idx="148">
                  <c:v>76</c:v>
                </c:pt>
                <c:pt idx="149">
                  <c:v>76</c:v>
                </c:pt>
                <c:pt idx="150">
                  <c:v>80</c:v>
                </c:pt>
                <c:pt idx="151">
                  <c:v>84</c:v>
                </c:pt>
                <c:pt idx="152">
                  <c:v>84</c:v>
                </c:pt>
                <c:pt idx="153">
                  <c:v>88</c:v>
                </c:pt>
                <c:pt idx="154">
                  <c:v>94</c:v>
                </c:pt>
                <c:pt idx="155">
                  <c:v>100</c:v>
                </c:pt>
                <c:pt idx="156">
                  <c:v>100</c:v>
                </c:pt>
                <c:pt idx="157">
                  <c:v>108</c:v>
                </c:pt>
                <c:pt idx="158">
                  <c:v>108</c:v>
                </c:pt>
                <c:pt idx="159">
                  <c:v>108</c:v>
                </c:pt>
                <c:pt idx="160">
                  <c:v>112</c:v>
                </c:pt>
                <c:pt idx="161">
                  <c:v>116</c:v>
                </c:pt>
                <c:pt idx="162">
                  <c:v>120</c:v>
                </c:pt>
                <c:pt idx="163">
                  <c:v>124</c:v>
                </c:pt>
                <c:pt idx="164">
                  <c:v>124</c:v>
                </c:pt>
                <c:pt idx="165">
                  <c:v>128</c:v>
                </c:pt>
                <c:pt idx="166">
                  <c:v>134</c:v>
                </c:pt>
                <c:pt idx="167">
                  <c:v>142</c:v>
                </c:pt>
                <c:pt idx="168">
                  <c:v>146</c:v>
                </c:pt>
                <c:pt idx="169">
                  <c:v>152</c:v>
                </c:pt>
                <c:pt idx="170">
                  <c:v>158</c:v>
                </c:pt>
                <c:pt idx="171">
                  <c:v>164</c:v>
                </c:pt>
                <c:pt idx="172">
                  <c:v>168</c:v>
                </c:pt>
                <c:pt idx="173">
                  <c:v>180</c:v>
                </c:pt>
                <c:pt idx="174">
                  <c:v>186</c:v>
                </c:pt>
                <c:pt idx="175">
                  <c:v>200</c:v>
                </c:pt>
                <c:pt idx="176">
                  <c:v>49090</c:v>
                </c:pt>
                <c:pt idx="177">
                  <c:v>49090</c:v>
                </c:pt>
                <c:pt idx="178">
                  <c:v>49090</c:v>
                </c:pt>
                <c:pt idx="179">
                  <c:v>49090</c:v>
                </c:pt>
                <c:pt idx="180">
                  <c:v>49090</c:v>
                </c:pt>
                <c:pt idx="181">
                  <c:v>49090</c:v>
                </c:pt>
                <c:pt idx="182">
                  <c:v>49090</c:v>
                </c:pt>
                <c:pt idx="183">
                  <c:v>49090</c:v>
                </c:pt>
                <c:pt idx="184">
                  <c:v>49090</c:v>
                </c:pt>
                <c:pt idx="185">
                  <c:v>49090</c:v>
                </c:pt>
                <c:pt idx="186">
                  <c:v>49090</c:v>
                </c:pt>
                <c:pt idx="187">
                  <c:v>49090</c:v>
                </c:pt>
                <c:pt idx="188">
                  <c:v>49090</c:v>
                </c:pt>
                <c:pt idx="189">
                  <c:v>49090</c:v>
                </c:pt>
                <c:pt idx="190">
                  <c:v>49090</c:v>
                </c:pt>
                <c:pt idx="191">
                  <c:v>49090</c:v>
                </c:pt>
                <c:pt idx="192">
                  <c:v>49090</c:v>
                </c:pt>
                <c:pt idx="193">
                  <c:v>49090</c:v>
                </c:pt>
                <c:pt idx="194">
                  <c:v>49090</c:v>
                </c:pt>
                <c:pt idx="195">
                  <c:v>49090</c:v>
                </c:pt>
                <c:pt idx="196">
                  <c:v>49090</c:v>
                </c:pt>
                <c:pt idx="197">
                  <c:v>49090</c:v>
                </c:pt>
                <c:pt idx="198">
                  <c:v>49090</c:v>
                </c:pt>
                <c:pt idx="199">
                  <c:v>49090</c:v>
                </c:pt>
                <c:pt idx="200">
                  <c:v>49090</c:v>
                </c:pt>
                <c:pt idx="201">
                  <c:v>49090</c:v>
                </c:pt>
                <c:pt idx="202">
                  <c:v>49090</c:v>
                </c:pt>
                <c:pt idx="203">
                  <c:v>49090</c:v>
                </c:pt>
                <c:pt idx="204">
                  <c:v>49090</c:v>
                </c:pt>
                <c:pt idx="205">
                  <c:v>49090</c:v>
                </c:pt>
                <c:pt idx="206">
                  <c:v>49090</c:v>
                </c:pt>
                <c:pt idx="207">
                  <c:v>49090</c:v>
                </c:pt>
                <c:pt idx="208">
                  <c:v>49090</c:v>
                </c:pt>
                <c:pt idx="209">
                  <c:v>49090</c:v>
                </c:pt>
                <c:pt idx="210">
                  <c:v>49090</c:v>
                </c:pt>
                <c:pt idx="211">
                  <c:v>49090</c:v>
                </c:pt>
                <c:pt idx="212">
                  <c:v>49090</c:v>
                </c:pt>
                <c:pt idx="213">
                  <c:v>49090</c:v>
                </c:pt>
                <c:pt idx="214">
                  <c:v>49090</c:v>
                </c:pt>
                <c:pt idx="215">
                  <c:v>49090</c:v>
                </c:pt>
                <c:pt idx="216">
                  <c:v>49090</c:v>
                </c:pt>
                <c:pt idx="217">
                  <c:v>49090</c:v>
                </c:pt>
                <c:pt idx="218">
                  <c:v>49090</c:v>
                </c:pt>
                <c:pt idx="219">
                  <c:v>49090</c:v>
                </c:pt>
                <c:pt idx="220">
                  <c:v>49094</c:v>
                </c:pt>
                <c:pt idx="221">
                  <c:v>49094</c:v>
                </c:pt>
                <c:pt idx="222">
                  <c:v>49094</c:v>
                </c:pt>
                <c:pt idx="223">
                  <c:v>49094</c:v>
                </c:pt>
                <c:pt idx="224">
                  <c:v>49094</c:v>
                </c:pt>
                <c:pt idx="225">
                  <c:v>49094</c:v>
                </c:pt>
                <c:pt idx="226">
                  <c:v>49094</c:v>
                </c:pt>
                <c:pt idx="227">
                  <c:v>49094</c:v>
                </c:pt>
                <c:pt idx="228">
                  <c:v>49094</c:v>
                </c:pt>
                <c:pt idx="229">
                  <c:v>49094</c:v>
                </c:pt>
                <c:pt idx="230">
                  <c:v>49094</c:v>
                </c:pt>
                <c:pt idx="231">
                  <c:v>49094</c:v>
                </c:pt>
                <c:pt idx="232">
                  <c:v>49094</c:v>
                </c:pt>
                <c:pt idx="233">
                  <c:v>49098</c:v>
                </c:pt>
                <c:pt idx="234">
                  <c:v>49098</c:v>
                </c:pt>
                <c:pt idx="235">
                  <c:v>49098</c:v>
                </c:pt>
                <c:pt idx="236">
                  <c:v>49098</c:v>
                </c:pt>
                <c:pt idx="237">
                  <c:v>49098</c:v>
                </c:pt>
                <c:pt idx="238">
                  <c:v>49098</c:v>
                </c:pt>
                <c:pt idx="239">
                  <c:v>49098</c:v>
                </c:pt>
                <c:pt idx="240">
                  <c:v>49098</c:v>
                </c:pt>
                <c:pt idx="241">
                  <c:v>49098</c:v>
                </c:pt>
                <c:pt idx="242">
                  <c:v>49098</c:v>
                </c:pt>
                <c:pt idx="243">
                  <c:v>49098</c:v>
                </c:pt>
                <c:pt idx="244">
                  <c:v>49102</c:v>
                </c:pt>
                <c:pt idx="245">
                  <c:v>49102</c:v>
                </c:pt>
                <c:pt idx="246">
                  <c:v>49102</c:v>
                </c:pt>
                <c:pt idx="247">
                  <c:v>49102</c:v>
                </c:pt>
                <c:pt idx="248">
                  <c:v>49102</c:v>
                </c:pt>
                <c:pt idx="249">
                  <c:v>49102</c:v>
                </c:pt>
                <c:pt idx="250">
                  <c:v>49102</c:v>
                </c:pt>
                <c:pt idx="251">
                  <c:v>49102</c:v>
                </c:pt>
                <c:pt idx="252">
                  <c:v>49102</c:v>
                </c:pt>
                <c:pt idx="253">
                  <c:v>49102</c:v>
                </c:pt>
                <c:pt idx="254">
                  <c:v>49106</c:v>
                </c:pt>
                <c:pt idx="255">
                  <c:v>49106</c:v>
                </c:pt>
                <c:pt idx="256">
                  <c:v>49106</c:v>
                </c:pt>
                <c:pt idx="257">
                  <c:v>49106</c:v>
                </c:pt>
                <c:pt idx="258">
                  <c:v>49106</c:v>
                </c:pt>
                <c:pt idx="259">
                  <c:v>49106</c:v>
                </c:pt>
                <c:pt idx="260">
                  <c:v>49106</c:v>
                </c:pt>
                <c:pt idx="261">
                  <c:v>49106</c:v>
                </c:pt>
                <c:pt idx="262">
                  <c:v>49110</c:v>
                </c:pt>
                <c:pt idx="263">
                  <c:v>49110</c:v>
                </c:pt>
                <c:pt idx="264">
                  <c:v>49110</c:v>
                </c:pt>
                <c:pt idx="265">
                  <c:v>49110</c:v>
                </c:pt>
                <c:pt idx="266">
                  <c:v>49114</c:v>
                </c:pt>
                <c:pt idx="267">
                  <c:v>49114</c:v>
                </c:pt>
                <c:pt idx="268">
                  <c:v>49114</c:v>
                </c:pt>
                <c:pt idx="269">
                  <c:v>49114</c:v>
                </c:pt>
                <c:pt idx="270">
                  <c:v>49118</c:v>
                </c:pt>
                <c:pt idx="271">
                  <c:v>49118</c:v>
                </c:pt>
                <c:pt idx="272">
                  <c:v>49118</c:v>
                </c:pt>
                <c:pt idx="273">
                  <c:v>49118</c:v>
                </c:pt>
                <c:pt idx="274">
                  <c:v>49118</c:v>
                </c:pt>
                <c:pt idx="275">
                  <c:v>49118</c:v>
                </c:pt>
                <c:pt idx="276">
                  <c:v>49118</c:v>
                </c:pt>
                <c:pt idx="277">
                  <c:v>49118</c:v>
                </c:pt>
                <c:pt idx="278">
                  <c:v>49122</c:v>
                </c:pt>
                <c:pt idx="279">
                  <c:v>49122</c:v>
                </c:pt>
                <c:pt idx="280">
                  <c:v>49122</c:v>
                </c:pt>
                <c:pt idx="281">
                  <c:v>49122</c:v>
                </c:pt>
                <c:pt idx="282">
                  <c:v>49122</c:v>
                </c:pt>
                <c:pt idx="283">
                  <c:v>49122</c:v>
                </c:pt>
                <c:pt idx="284">
                  <c:v>49122</c:v>
                </c:pt>
                <c:pt idx="285">
                  <c:v>49126</c:v>
                </c:pt>
                <c:pt idx="286">
                  <c:v>49126</c:v>
                </c:pt>
                <c:pt idx="287">
                  <c:v>49126</c:v>
                </c:pt>
                <c:pt idx="288">
                  <c:v>49130</c:v>
                </c:pt>
                <c:pt idx="289">
                  <c:v>49130</c:v>
                </c:pt>
                <c:pt idx="290">
                  <c:v>49130</c:v>
                </c:pt>
                <c:pt idx="291">
                  <c:v>49130</c:v>
                </c:pt>
                <c:pt idx="292">
                  <c:v>49130</c:v>
                </c:pt>
                <c:pt idx="293">
                  <c:v>49130</c:v>
                </c:pt>
                <c:pt idx="294">
                  <c:v>49130</c:v>
                </c:pt>
                <c:pt idx="295">
                  <c:v>49134</c:v>
                </c:pt>
                <c:pt idx="296">
                  <c:v>49134</c:v>
                </c:pt>
                <c:pt idx="297">
                  <c:v>49134</c:v>
                </c:pt>
                <c:pt idx="298">
                  <c:v>49138</c:v>
                </c:pt>
                <c:pt idx="299">
                  <c:v>49138</c:v>
                </c:pt>
                <c:pt idx="300">
                  <c:v>49142</c:v>
                </c:pt>
                <c:pt idx="301">
                  <c:v>49142</c:v>
                </c:pt>
                <c:pt idx="302">
                  <c:v>49142</c:v>
                </c:pt>
                <c:pt idx="303">
                  <c:v>49142</c:v>
                </c:pt>
                <c:pt idx="304">
                  <c:v>49142</c:v>
                </c:pt>
                <c:pt idx="305">
                  <c:v>49142</c:v>
                </c:pt>
                <c:pt idx="306">
                  <c:v>49146</c:v>
                </c:pt>
                <c:pt idx="307">
                  <c:v>49146</c:v>
                </c:pt>
                <c:pt idx="308">
                  <c:v>49146</c:v>
                </c:pt>
                <c:pt idx="309">
                  <c:v>49146</c:v>
                </c:pt>
                <c:pt idx="310">
                  <c:v>49146</c:v>
                </c:pt>
                <c:pt idx="311">
                  <c:v>49150</c:v>
                </c:pt>
                <c:pt idx="312">
                  <c:v>49150</c:v>
                </c:pt>
                <c:pt idx="313">
                  <c:v>49150</c:v>
                </c:pt>
                <c:pt idx="314">
                  <c:v>49154</c:v>
                </c:pt>
                <c:pt idx="315">
                  <c:v>49154</c:v>
                </c:pt>
                <c:pt idx="316">
                  <c:v>49154</c:v>
                </c:pt>
                <c:pt idx="317">
                  <c:v>49158</c:v>
                </c:pt>
                <c:pt idx="318">
                  <c:v>49158</c:v>
                </c:pt>
                <c:pt idx="319">
                  <c:v>49162</c:v>
                </c:pt>
                <c:pt idx="320">
                  <c:v>49168</c:v>
                </c:pt>
                <c:pt idx="321">
                  <c:v>49168</c:v>
                </c:pt>
                <c:pt idx="322">
                  <c:v>49172</c:v>
                </c:pt>
                <c:pt idx="323">
                  <c:v>49176</c:v>
                </c:pt>
                <c:pt idx="324">
                  <c:v>49176</c:v>
                </c:pt>
                <c:pt idx="325">
                  <c:v>49180</c:v>
                </c:pt>
                <c:pt idx="326">
                  <c:v>49184</c:v>
                </c:pt>
                <c:pt idx="327">
                  <c:v>49184</c:v>
                </c:pt>
                <c:pt idx="328">
                  <c:v>49188</c:v>
                </c:pt>
                <c:pt idx="329">
                  <c:v>49192</c:v>
                </c:pt>
                <c:pt idx="330">
                  <c:v>49196</c:v>
                </c:pt>
                <c:pt idx="331">
                  <c:v>49200</c:v>
                </c:pt>
                <c:pt idx="332">
                  <c:v>49204</c:v>
                </c:pt>
                <c:pt idx="333">
                  <c:v>49210</c:v>
                </c:pt>
                <c:pt idx="334">
                  <c:v>49214</c:v>
                </c:pt>
                <c:pt idx="335">
                  <c:v>49220</c:v>
                </c:pt>
                <c:pt idx="336">
                  <c:v>49220</c:v>
                </c:pt>
                <c:pt idx="337">
                  <c:v>49224</c:v>
                </c:pt>
                <c:pt idx="338">
                  <c:v>49228</c:v>
                </c:pt>
                <c:pt idx="339">
                  <c:v>49238</c:v>
                </c:pt>
                <c:pt idx="340">
                  <c:v>49246</c:v>
                </c:pt>
                <c:pt idx="341">
                  <c:v>49256</c:v>
                </c:pt>
                <c:pt idx="342">
                  <c:v>49266</c:v>
                </c:pt>
                <c:pt idx="343">
                  <c:v>98156</c:v>
                </c:pt>
                <c:pt idx="344">
                  <c:v>98156</c:v>
                </c:pt>
                <c:pt idx="345">
                  <c:v>98156</c:v>
                </c:pt>
                <c:pt idx="346">
                  <c:v>98156</c:v>
                </c:pt>
                <c:pt idx="347">
                  <c:v>98156</c:v>
                </c:pt>
                <c:pt idx="348">
                  <c:v>98156</c:v>
                </c:pt>
                <c:pt idx="349">
                  <c:v>98156</c:v>
                </c:pt>
                <c:pt idx="350">
                  <c:v>98156</c:v>
                </c:pt>
                <c:pt idx="351">
                  <c:v>98156</c:v>
                </c:pt>
                <c:pt idx="352">
                  <c:v>98156</c:v>
                </c:pt>
                <c:pt idx="353">
                  <c:v>98156</c:v>
                </c:pt>
                <c:pt idx="354">
                  <c:v>98156</c:v>
                </c:pt>
                <c:pt idx="355">
                  <c:v>98156</c:v>
                </c:pt>
                <c:pt idx="356">
                  <c:v>98156</c:v>
                </c:pt>
                <c:pt idx="357">
                  <c:v>98156</c:v>
                </c:pt>
                <c:pt idx="358">
                  <c:v>98156</c:v>
                </c:pt>
                <c:pt idx="359">
                  <c:v>98156</c:v>
                </c:pt>
                <c:pt idx="360">
                  <c:v>98156</c:v>
                </c:pt>
                <c:pt idx="361">
                  <c:v>98156</c:v>
                </c:pt>
                <c:pt idx="362">
                  <c:v>98156</c:v>
                </c:pt>
                <c:pt idx="363">
                  <c:v>98156</c:v>
                </c:pt>
                <c:pt idx="364">
                  <c:v>98156</c:v>
                </c:pt>
                <c:pt idx="365">
                  <c:v>98156</c:v>
                </c:pt>
                <c:pt idx="366">
                  <c:v>98156</c:v>
                </c:pt>
                <c:pt idx="367">
                  <c:v>98156</c:v>
                </c:pt>
                <c:pt idx="368">
                  <c:v>98156</c:v>
                </c:pt>
                <c:pt idx="369">
                  <c:v>98156</c:v>
                </c:pt>
                <c:pt idx="370">
                  <c:v>98156</c:v>
                </c:pt>
                <c:pt idx="371">
                  <c:v>98156</c:v>
                </c:pt>
                <c:pt idx="372">
                  <c:v>98160</c:v>
                </c:pt>
                <c:pt idx="373">
                  <c:v>98160</c:v>
                </c:pt>
                <c:pt idx="374">
                  <c:v>98160</c:v>
                </c:pt>
                <c:pt idx="375">
                  <c:v>98160</c:v>
                </c:pt>
                <c:pt idx="376">
                  <c:v>98160</c:v>
                </c:pt>
                <c:pt idx="377">
                  <c:v>98160</c:v>
                </c:pt>
                <c:pt idx="378">
                  <c:v>98160</c:v>
                </c:pt>
                <c:pt idx="379">
                  <c:v>98160</c:v>
                </c:pt>
                <c:pt idx="380">
                  <c:v>98160</c:v>
                </c:pt>
                <c:pt idx="381">
                  <c:v>98160</c:v>
                </c:pt>
                <c:pt idx="382">
                  <c:v>98160</c:v>
                </c:pt>
                <c:pt idx="383">
                  <c:v>98164</c:v>
                </c:pt>
                <c:pt idx="384">
                  <c:v>98164</c:v>
                </c:pt>
                <c:pt idx="385">
                  <c:v>98164</c:v>
                </c:pt>
                <c:pt idx="386">
                  <c:v>98164</c:v>
                </c:pt>
                <c:pt idx="387">
                  <c:v>98164</c:v>
                </c:pt>
                <c:pt idx="388">
                  <c:v>98164</c:v>
                </c:pt>
                <c:pt idx="389">
                  <c:v>98164</c:v>
                </c:pt>
                <c:pt idx="390">
                  <c:v>98164</c:v>
                </c:pt>
                <c:pt idx="391">
                  <c:v>98164</c:v>
                </c:pt>
                <c:pt idx="392">
                  <c:v>98168</c:v>
                </c:pt>
                <c:pt idx="393">
                  <c:v>98168</c:v>
                </c:pt>
                <c:pt idx="394">
                  <c:v>98168</c:v>
                </c:pt>
                <c:pt idx="395">
                  <c:v>98168</c:v>
                </c:pt>
                <c:pt idx="396">
                  <c:v>98168</c:v>
                </c:pt>
                <c:pt idx="397">
                  <c:v>98168</c:v>
                </c:pt>
                <c:pt idx="398">
                  <c:v>98168</c:v>
                </c:pt>
                <c:pt idx="399">
                  <c:v>98168</c:v>
                </c:pt>
                <c:pt idx="400">
                  <c:v>98168</c:v>
                </c:pt>
                <c:pt idx="401">
                  <c:v>98172</c:v>
                </c:pt>
                <c:pt idx="402">
                  <c:v>98172</c:v>
                </c:pt>
                <c:pt idx="403">
                  <c:v>98172</c:v>
                </c:pt>
                <c:pt idx="404">
                  <c:v>98172</c:v>
                </c:pt>
                <c:pt idx="405">
                  <c:v>98172</c:v>
                </c:pt>
                <c:pt idx="406">
                  <c:v>98172</c:v>
                </c:pt>
                <c:pt idx="407">
                  <c:v>98172</c:v>
                </c:pt>
                <c:pt idx="408">
                  <c:v>98172</c:v>
                </c:pt>
                <c:pt idx="409">
                  <c:v>98176</c:v>
                </c:pt>
                <c:pt idx="410">
                  <c:v>98176</c:v>
                </c:pt>
                <c:pt idx="411">
                  <c:v>98176</c:v>
                </c:pt>
                <c:pt idx="412">
                  <c:v>98180</c:v>
                </c:pt>
                <c:pt idx="413">
                  <c:v>98180</c:v>
                </c:pt>
                <c:pt idx="414">
                  <c:v>98180</c:v>
                </c:pt>
                <c:pt idx="415">
                  <c:v>98180</c:v>
                </c:pt>
                <c:pt idx="416">
                  <c:v>98180</c:v>
                </c:pt>
                <c:pt idx="417">
                  <c:v>98180</c:v>
                </c:pt>
                <c:pt idx="418">
                  <c:v>98184</c:v>
                </c:pt>
                <c:pt idx="419">
                  <c:v>98184</c:v>
                </c:pt>
                <c:pt idx="420">
                  <c:v>98184</c:v>
                </c:pt>
                <c:pt idx="421">
                  <c:v>98184</c:v>
                </c:pt>
                <c:pt idx="422">
                  <c:v>98184</c:v>
                </c:pt>
                <c:pt idx="423">
                  <c:v>98184</c:v>
                </c:pt>
                <c:pt idx="424">
                  <c:v>98184</c:v>
                </c:pt>
                <c:pt idx="425">
                  <c:v>98188</c:v>
                </c:pt>
                <c:pt idx="426">
                  <c:v>98192</c:v>
                </c:pt>
                <c:pt idx="427">
                  <c:v>98192</c:v>
                </c:pt>
                <c:pt idx="428">
                  <c:v>98192</c:v>
                </c:pt>
                <c:pt idx="429">
                  <c:v>98196</c:v>
                </c:pt>
                <c:pt idx="430">
                  <c:v>98196</c:v>
                </c:pt>
                <c:pt idx="431">
                  <c:v>98196</c:v>
                </c:pt>
                <c:pt idx="432">
                  <c:v>98196</c:v>
                </c:pt>
                <c:pt idx="433">
                  <c:v>98196</c:v>
                </c:pt>
                <c:pt idx="434">
                  <c:v>98196</c:v>
                </c:pt>
                <c:pt idx="435">
                  <c:v>98200</c:v>
                </c:pt>
                <c:pt idx="436">
                  <c:v>98200</c:v>
                </c:pt>
                <c:pt idx="437">
                  <c:v>98200</c:v>
                </c:pt>
                <c:pt idx="438">
                  <c:v>98204</c:v>
                </c:pt>
                <c:pt idx="439">
                  <c:v>98204</c:v>
                </c:pt>
                <c:pt idx="440">
                  <c:v>98204</c:v>
                </c:pt>
                <c:pt idx="441">
                  <c:v>98210</c:v>
                </c:pt>
                <c:pt idx="442">
                  <c:v>98210</c:v>
                </c:pt>
                <c:pt idx="443">
                  <c:v>98210</c:v>
                </c:pt>
                <c:pt idx="444">
                  <c:v>98210</c:v>
                </c:pt>
                <c:pt idx="445">
                  <c:v>98214</c:v>
                </c:pt>
                <c:pt idx="446">
                  <c:v>98218</c:v>
                </c:pt>
                <c:pt idx="447">
                  <c:v>98218</c:v>
                </c:pt>
                <c:pt idx="448">
                  <c:v>98218</c:v>
                </c:pt>
                <c:pt idx="449">
                  <c:v>98222</c:v>
                </c:pt>
                <c:pt idx="450">
                  <c:v>98222</c:v>
                </c:pt>
                <c:pt idx="451">
                  <c:v>98226</c:v>
                </c:pt>
                <c:pt idx="452">
                  <c:v>98226</c:v>
                </c:pt>
                <c:pt idx="453">
                  <c:v>98226</c:v>
                </c:pt>
                <c:pt idx="454">
                  <c:v>98226</c:v>
                </c:pt>
                <c:pt idx="455">
                  <c:v>98226</c:v>
                </c:pt>
                <c:pt idx="456">
                  <c:v>98230</c:v>
                </c:pt>
                <c:pt idx="457">
                  <c:v>98230</c:v>
                </c:pt>
                <c:pt idx="458">
                  <c:v>98230</c:v>
                </c:pt>
                <c:pt idx="459">
                  <c:v>98236</c:v>
                </c:pt>
                <c:pt idx="460">
                  <c:v>98240</c:v>
                </c:pt>
                <c:pt idx="461">
                  <c:v>98244</c:v>
                </c:pt>
                <c:pt idx="462">
                  <c:v>98248</c:v>
                </c:pt>
                <c:pt idx="463">
                  <c:v>98252</c:v>
                </c:pt>
                <c:pt idx="464">
                  <c:v>98256</c:v>
                </c:pt>
                <c:pt idx="465">
                  <c:v>98260</c:v>
                </c:pt>
                <c:pt idx="466">
                  <c:v>98260</c:v>
                </c:pt>
                <c:pt idx="467">
                  <c:v>98264</c:v>
                </c:pt>
                <c:pt idx="468">
                  <c:v>98264</c:v>
                </c:pt>
                <c:pt idx="469">
                  <c:v>98268</c:v>
                </c:pt>
                <c:pt idx="470">
                  <c:v>98276</c:v>
                </c:pt>
                <c:pt idx="471">
                  <c:v>98284</c:v>
                </c:pt>
                <c:pt idx="472">
                  <c:v>98290</c:v>
                </c:pt>
                <c:pt idx="473">
                  <c:v>98294</c:v>
                </c:pt>
                <c:pt idx="474">
                  <c:v>98304</c:v>
                </c:pt>
                <c:pt idx="475">
                  <c:v>98310</c:v>
                </c:pt>
                <c:pt idx="476">
                  <c:v>98318</c:v>
                </c:pt>
                <c:pt idx="477">
                  <c:v>98328</c:v>
                </c:pt>
                <c:pt idx="478">
                  <c:v>98334</c:v>
                </c:pt>
                <c:pt idx="479">
                  <c:v>98346</c:v>
                </c:pt>
                <c:pt idx="480">
                  <c:v>147236</c:v>
                </c:pt>
                <c:pt idx="481">
                  <c:v>147236</c:v>
                </c:pt>
                <c:pt idx="482">
                  <c:v>147236</c:v>
                </c:pt>
                <c:pt idx="483">
                  <c:v>147236</c:v>
                </c:pt>
                <c:pt idx="484">
                  <c:v>147236</c:v>
                </c:pt>
                <c:pt idx="485">
                  <c:v>147236</c:v>
                </c:pt>
                <c:pt idx="486">
                  <c:v>147236</c:v>
                </c:pt>
                <c:pt idx="487">
                  <c:v>147236</c:v>
                </c:pt>
                <c:pt idx="488">
                  <c:v>147236</c:v>
                </c:pt>
                <c:pt idx="489">
                  <c:v>147236</c:v>
                </c:pt>
                <c:pt idx="490">
                  <c:v>147236</c:v>
                </c:pt>
                <c:pt idx="491">
                  <c:v>147236</c:v>
                </c:pt>
                <c:pt idx="492">
                  <c:v>147236</c:v>
                </c:pt>
                <c:pt idx="493">
                  <c:v>147236</c:v>
                </c:pt>
                <c:pt idx="494">
                  <c:v>147236</c:v>
                </c:pt>
                <c:pt idx="495">
                  <c:v>147236</c:v>
                </c:pt>
                <c:pt idx="496">
                  <c:v>147240</c:v>
                </c:pt>
                <c:pt idx="497">
                  <c:v>147240</c:v>
                </c:pt>
                <c:pt idx="498">
                  <c:v>147240</c:v>
                </c:pt>
                <c:pt idx="499">
                  <c:v>147240</c:v>
                </c:pt>
                <c:pt idx="500">
                  <c:v>147240</c:v>
                </c:pt>
                <c:pt idx="501">
                  <c:v>147240</c:v>
                </c:pt>
                <c:pt idx="502">
                  <c:v>147244</c:v>
                </c:pt>
                <c:pt idx="503">
                  <c:v>147244</c:v>
                </c:pt>
                <c:pt idx="504">
                  <c:v>147244</c:v>
                </c:pt>
                <c:pt idx="505">
                  <c:v>147244</c:v>
                </c:pt>
                <c:pt idx="506">
                  <c:v>147244</c:v>
                </c:pt>
                <c:pt idx="507">
                  <c:v>147244</c:v>
                </c:pt>
                <c:pt idx="508">
                  <c:v>147248</c:v>
                </c:pt>
                <c:pt idx="509">
                  <c:v>147248</c:v>
                </c:pt>
                <c:pt idx="510">
                  <c:v>147248</c:v>
                </c:pt>
                <c:pt idx="511">
                  <c:v>147248</c:v>
                </c:pt>
                <c:pt idx="512">
                  <c:v>147248</c:v>
                </c:pt>
                <c:pt idx="513">
                  <c:v>147252</c:v>
                </c:pt>
                <c:pt idx="514">
                  <c:v>147252</c:v>
                </c:pt>
                <c:pt idx="515">
                  <c:v>147252</c:v>
                </c:pt>
                <c:pt idx="516">
                  <c:v>147252</c:v>
                </c:pt>
                <c:pt idx="517">
                  <c:v>147252</c:v>
                </c:pt>
                <c:pt idx="518">
                  <c:v>147252</c:v>
                </c:pt>
                <c:pt idx="519">
                  <c:v>147256</c:v>
                </c:pt>
                <c:pt idx="520">
                  <c:v>147256</c:v>
                </c:pt>
                <c:pt idx="521">
                  <c:v>147256</c:v>
                </c:pt>
                <c:pt idx="522">
                  <c:v>147256</c:v>
                </c:pt>
                <c:pt idx="523">
                  <c:v>147256</c:v>
                </c:pt>
                <c:pt idx="524">
                  <c:v>147260</c:v>
                </c:pt>
                <c:pt idx="525">
                  <c:v>147260</c:v>
                </c:pt>
                <c:pt idx="526">
                  <c:v>147260</c:v>
                </c:pt>
                <c:pt idx="527">
                  <c:v>147260</c:v>
                </c:pt>
                <c:pt idx="528">
                  <c:v>147264</c:v>
                </c:pt>
                <c:pt idx="529">
                  <c:v>147264</c:v>
                </c:pt>
                <c:pt idx="530">
                  <c:v>147264</c:v>
                </c:pt>
                <c:pt idx="531">
                  <c:v>147268</c:v>
                </c:pt>
                <c:pt idx="532">
                  <c:v>147268</c:v>
                </c:pt>
                <c:pt idx="533">
                  <c:v>147272</c:v>
                </c:pt>
                <c:pt idx="534">
                  <c:v>147272</c:v>
                </c:pt>
                <c:pt idx="535">
                  <c:v>147272</c:v>
                </c:pt>
                <c:pt idx="536">
                  <c:v>147272</c:v>
                </c:pt>
                <c:pt idx="537">
                  <c:v>147276</c:v>
                </c:pt>
                <c:pt idx="538">
                  <c:v>147276</c:v>
                </c:pt>
                <c:pt idx="539">
                  <c:v>147276</c:v>
                </c:pt>
                <c:pt idx="540">
                  <c:v>147276</c:v>
                </c:pt>
                <c:pt idx="541">
                  <c:v>147280</c:v>
                </c:pt>
                <c:pt idx="542">
                  <c:v>147280</c:v>
                </c:pt>
                <c:pt idx="543">
                  <c:v>147284</c:v>
                </c:pt>
                <c:pt idx="544">
                  <c:v>147284</c:v>
                </c:pt>
                <c:pt idx="545">
                  <c:v>147284</c:v>
                </c:pt>
                <c:pt idx="546">
                  <c:v>147284</c:v>
                </c:pt>
                <c:pt idx="547">
                  <c:v>147288</c:v>
                </c:pt>
                <c:pt idx="548">
                  <c:v>147288</c:v>
                </c:pt>
                <c:pt idx="549">
                  <c:v>147292</c:v>
                </c:pt>
                <c:pt idx="550">
                  <c:v>147296</c:v>
                </c:pt>
                <c:pt idx="551">
                  <c:v>147296</c:v>
                </c:pt>
                <c:pt idx="552">
                  <c:v>147300</c:v>
                </c:pt>
                <c:pt idx="553">
                  <c:v>147300</c:v>
                </c:pt>
                <c:pt idx="554">
                  <c:v>147304</c:v>
                </c:pt>
                <c:pt idx="555">
                  <c:v>147308</c:v>
                </c:pt>
                <c:pt idx="556">
                  <c:v>147308</c:v>
                </c:pt>
                <c:pt idx="557">
                  <c:v>147312</c:v>
                </c:pt>
                <c:pt idx="558">
                  <c:v>147312</c:v>
                </c:pt>
                <c:pt idx="559">
                  <c:v>147318</c:v>
                </c:pt>
                <c:pt idx="560">
                  <c:v>147322</c:v>
                </c:pt>
                <c:pt idx="561">
                  <c:v>147328</c:v>
                </c:pt>
                <c:pt idx="562">
                  <c:v>147332</c:v>
                </c:pt>
                <c:pt idx="563">
                  <c:v>147336</c:v>
                </c:pt>
                <c:pt idx="564">
                  <c:v>147336</c:v>
                </c:pt>
                <c:pt idx="565">
                  <c:v>147344</c:v>
                </c:pt>
                <c:pt idx="566">
                  <c:v>147352</c:v>
                </c:pt>
                <c:pt idx="567">
                  <c:v>147358</c:v>
                </c:pt>
                <c:pt idx="568">
                  <c:v>147368</c:v>
                </c:pt>
                <c:pt idx="569">
                  <c:v>147380</c:v>
                </c:pt>
                <c:pt idx="570">
                  <c:v>147394</c:v>
                </c:pt>
                <c:pt idx="571">
                  <c:v>196284</c:v>
                </c:pt>
                <c:pt idx="572">
                  <c:v>196284</c:v>
                </c:pt>
                <c:pt idx="573">
                  <c:v>196284</c:v>
                </c:pt>
                <c:pt idx="574">
                  <c:v>196284</c:v>
                </c:pt>
                <c:pt idx="575">
                  <c:v>196284</c:v>
                </c:pt>
                <c:pt idx="576">
                  <c:v>196284</c:v>
                </c:pt>
                <c:pt idx="577">
                  <c:v>196284</c:v>
                </c:pt>
                <c:pt idx="578">
                  <c:v>196288</c:v>
                </c:pt>
                <c:pt idx="579">
                  <c:v>196288</c:v>
                </c:pt>
                <c:pt idx="580">
                  <c:v>196288</c:v>
                </c:pt>
                <c:pt idx="581">
                  <c:v>196292</c:v>
                </c:pt>
                <c:pt idx="582">
                  <c:v>196296</c:v>
                </c:pt>
                <c:pt idx="583">
                  <c:v>196296</c:v>
                </c:pt>
                <c:pt idx="584">
                  <c:v>196296</c:v>
                </c:pt>
                <c:pt idx="585">
                  <c:v>196300</c:v>
                </c:pt>
                <c:pt idx="586">
                  <c:v>196300</c:v>
                </c:pt>
                <c:pt idx="587">
                  <c:v>196300</c:v>
                </c:pt>
                <c:pt idx="588">
                  <c:v>196306</c:v>
                </c:pt>
                <c:pt idx="589">
                  <c:v>196306</c:v>
                </c:pt>
                <c:pt idx="590">
                  <c:v>196310</c:v>
                </c:pt>
                <c:pt idx="591">
                  <c:v>196310</c:v>
                </c:pt>
                <c:pt idx="592">
                  <c:v>196314</c:v>
                </c:pt>
                <c:pt idx="593">
                  <c:v>196314</c:v>
                </c:pt>
                <c:pt idx="594">
                  <c:v>196314</c:v>
                </c:pt>
                <c:pt idx="595">
                  <c:v>196318</c:v>
                </c:pt>
                <c:pt idx="596">
                  <c:v>196318</c:v>
                </c:pt>
                <c:pt idx="597">
                  <c:v>196322</c:v>
                </c:pt>
                <c:pt idx="598">
                  <c:v>196328</c:v>
                </c:pt>
                <c:pt idx="599">
                  <c:v>196328</c:v>
                </c:pt>
                <c:pt idx="600">
                  <c:v>196332</c:v>
                </c:pt>
                <c:pt idx="601">
                  <c:v>196336</c:v>
                </c:pt>
                <c:pt idx="602">
                  <c:v>196340</c:v>
                </c:pt>
                <c:pt idx="603">
                  <c:v>196344</c:v>
                </c:pt>
                <c:pt idx="604">
                  <c:v>196348</c:v>
                </c:pt>
                <c:pt idx="605">
                  <c:v>196352</c:v>
                </c:pt>
                <c:pt idx="606">
                  <c:v>196356</c:v>
                </c:pt>
                <c:pt idx="607">
                  <c:v>196360</c:v>
                </c:pt>
                <c:pt idx="608">
                  <c:v>196366</c:v>
                </c:pt>
                <c:pt idx="609">
                  <c:v>196370</c:v>
                </c:pt>
                <c:pt idx="610">
                  <c:v>196374</c:v>
                </c:pt>
                <c:pt idx="611">
                  <c:v>196382</c:v>
                </c:pt>
                <c:pt idx="612">
                  <c:v>196390</c:v>
                </c:pt>
                <c:pt idx="613">
                  <c:v>196396</c:v>
                </c:pt>
                <c:pt idx="614">
                  <c:v>196410</c:v>
                </c:pt>
                <c:pt idx="615">
                  <c:v>196422</c:v>
                </c:pt>
                <c:pt idx="616">
                  <c:v>196430</c:v>
                </c:pt>
                <c:pt idx="617">
                  <c:v>245320</c:v>
                </c:pt>
                <c:pt idx="618">
                  <c:v>245320</c:v>
                </c:pt>
                <c:pt idx="619">
                  <c:v>245324</c:v>
                </c:pt>
                <c:pt idx="620">
                  <c:v>245328</c:v>
                </c:pt>
                <c:pt idx="621">
                  <c:v>245332</c:v>
                </c:pt>
                <c:pt idx="622">
                  <c:v>245336</c:v>
                </c:pt>
                <c:pt idx="623">
                  <c:v>245340</c:v>
                </c:pt>
                <c:pt idx="624">
                  <c:v>245346</c:v>
                </c:pt>
                <c:pt idx="625">
                  <c:v>245350</c:v>
                </c:pt>
                <c:pt idx="626">
                  <c:v>245354</c:v>
                </c:pt>
                <c:pt idx="627">
                  <c:v>245362</c:v>
                </c:pt>
                <c:pt idx="628">
                  <c:v>245366</c:v>
                </c:pt>
                <c:pt idx="629">
                  <c:v>245376</c:v>
                </c:pt>
                <c:pt idx="630">
                  <c:v>245394</c:v>
                </c:pt>
                <c:pt idx="631">
                  <c:v>294284</c:v>
                </c:pt>
                <c:pt idx="632">
                  <c:v>343174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9BD-4115-9FC7-CF1AF510EF9B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Sheet1!$G$5:$G$638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9776</c:v>
                </c:pt>
                <c:pt idx="57">
                  <c:v>9776</c:v>
                </c:pt>
                <c:pt idx="58">
                  <c:v>9776</c:v>
                </c:pt>
                <c:pt idx="59">
                  <c:v>9776</c:v>
                </c:pt>
                <c:pt idx="60">
                  <c:v>9776</c:v>
                </c:pt>
                <c:pt idx="61">
                  <c:v>9776</c:v>
                </c:pt>
                <c:pt idx="62">
                  <c:v>9776</c:v>
                </c:pt>
                <c:pt idx="63">
                  <c:v>9776</c:v>
                </c:pt>
                <c:pt idx="64">
                  <c:v>9776</c:v>
                </c:pt>
                <c:pt idx="65">
                  <c:v>9776</c:v>
                </c:pt>
                <c:pt idx="66">
                  <c:v>9776</c:v>
                </c:pt>
                <c:pt idx="67">
                  <c:v>9776</c:v>
                </c:pt>
                <c:pt idx="68">
                  <c:v>9776</c:v>
                </c:pt>
                <c:pt idx="69">
                  <c:v>9776</c:v>
                </c:pt>
                <c:pt idx="70">
                  <c:v>9776</c:v>
                </c:pt>
                <c:pt idx="71">
                  <c:v>9776</c:v>
                </c:pt>
                <c:pt idx="72">
                  <c:v>9776</c:v>
                </c:pt>
                <c:pt idx="73">
                  <c:v>9776</c:v>
                </c:pt>
                <c:pt idx="74">
                  <c:v>9776</c:v>
                </c:pt>
                <c:pt idx="75">
                  <c:v>9776</c:v>
                </c:pt>
                <c:pt idx="76">
                  <c:v>9776</c:v>
                </c:pt>
                <c:pt idx="77">
                  <c:v>9776</c:v>
                </c:pt>
                <c:pt idx="78">
                  <c:v>9776</c:v>
                </c:pt>
                <c:pt idx="79">
                  <c:v>9776</c:v>
                </c:pt>
                <c:pt idx="80">
                  <c:v>9776</c:v>
                </c:pt>
                <c:pt idx="81">
                  <c:v>9776</c:v>
                </c:pt>
                <c:pt idx="82">
                  <c:v>9776</c:v>
                </c:pt>
                <c:pt idx="83">
                  <c:v>9776</c:v>
                </c:pt>
                <c:pt idx="84">
                  <c:v>19552</c:v>
                </c:pt>
                <c:pt idx="85">
                  <c:v>19552</c:v>
                </c:pt>
                <c:pt idx="86">
                  <c:v>19552</c:v>
                </c:pt>
                <c:pt idx="87">
                  <c:v>19552</c:v>
                </c:pt>
                <c:pt idx="88">
                  <c:v>19552</c:v>
                </c:pt>
                <c:pt idx="89">
                  <c:v>19552</c:v>
                </c:pt>
                <c:pt idx="90">
                  <c:v>19552</c:v>
                </c:pt>
                <c:pt idx="91">
                  <c:v>19552</c:v>
                </c:pt>
                <c:pt idx="92">
                  <c:v>19552</c:v>
                </c:pt>
                <c:pt idx="93">
                  <c:v>19552</c:v>
                </c:pt>
                <c:pt idx="94">
                  <c:v>19552</c:v>
                </c:pt>
                <c:pt idx="95">
                  <c:v>19552</c:v>
                </c:pt>
                <c:pt idx="96">
                  <c:v>19552</c:v>
                </c:pt>
                <c:pt idx="97">
                  <c:v>19552</c:v>
                </c:pt>
                <c:pt idx="98">
                  <c:v>19552</c:v>
                </c:pt>
                <c:pt idx="99">
                  <c:v>19552</c:v>
                </c:pt>
                <c:pt idx="100">
                  <c:v>19552</c:v>
                </c:pt>
                <c:pt idx="101">
                  <c:v>19552</c:v>
                </c:pt>
                <c:pt idx="102">
                  <c:v>19552</c:v>
                </c:pt>
                <c:pt idx="103">
                  <c:v>19552</c:v>
                </c:pt>
                <c:pt idx="104">
                  <c:v>19552</c:v>
                </c:pt>
                <c:pt idx="105">
                  <c:v>19552</c:v>
                </c:pt>
                <c:pt idx="106">
                  <c:v>19552</c:v>
                </c:pt>
                <c:pt idx="107">
                  <c:v>19552</c:v>
                </c:pt>
                <c:pt idx="108">
                  <c:v>19552</c:v>
                </c:pt>
                <c:pt idx="109">
                  <c:v>19552</c:v>
                </c:pt>
                <c:pt idx="110">
                  <c:v>19552</c:v>
                </c:pt>
                <c:pt idx="111">
                  <c:v>29328</c:v>
                </c:pt>
                <c:pt idx="112">
                  <c:v>29328</c:v>
                </c:pt>
                <c:pt idx="113">
                  <c:v>29328</c:v>
                </c:pt>
                <c:pt idx="114">
                  <c:v>29328</c:v>
                </c:pt>
                <c:pt idx="115">
                  <c:v>29328</c:v>
                </c:pt>
                <c:pt idx="116">
                  <c:v>29328</c:v>
                </c:pt>
                <c:pt idx="117">
                  <c:v>29328</c:v>
                </c:pt>
                <c:pt idx="118">
                  <c:v>29328</c:v>
                </c:pt>
                <c:pt idx="119">
                  <c:v>29328</c:v>
                </c:pt>
                <c:pt idx="120">
                  <c:v>29328</c:v>
                </c:pt>
                <c:pt idx="121">
                  <c:v>29328</c:v>
                </c:pt>
                <c:pt idx="122">
                  <c:v>29328</c:v>
                </c:pt>
                <c:pt idx="123">
                  <c:v>29328</c:v>
                </c:pt>
                <c:pt idx="124">
                  <c:v>29328</c:v>
                </c:pt>
                <c:pt idx="125">
                  <c:v>29328</c:v>
                </c:pt>
                <c:pt idx="126">
                  <c:v>29328</c:v>
                </c:pt>
                <c:pt idx="127">
                  <c:v>29328</c:v>
                </c:pt>
                <c:pt idx="128">
                  <c:v>29328</c:v>
                </c:pt>
                <c:pt idx="129">
                  <c:v>29328</c:v>
                </c:pt>
                <c:pt idx="130">
                  <c:v>29328</c:v>
                </c:pt>
                <c:pt idx="131">
                  <c:v>29328</c:v>
                </c:pt>
                <c:pt idx="132">
                  <c:v>29328</c:v>
                </c:pt>
                <c:pt idx="133">
                  <c:v>29328</c:v>
                </c:pt>
                <c:pt idx="134">
                  <c:v>29328</c:v>
                </c:pt>
                <c:pt idx="135">
                  <c:v>29328</c:v>
                </c:pt>
                <c:pt idx="136">
                  <c:v>29328</c:v>
                </c:pt>
                <c:pt idx="137">
                  <c:v>29328</c:v>
                </c:pt>
                <c:pt idx="138">
                  <c:v>39104</c:v>
                </c:pt>
                <c:pt idx="139">
                  <c:v>39104</c:v>
                </c:pt>
                <c:pt idx="140">
                  <c:v>39104</c:v>
                </c:pt>
                <c:pt idx="141">
                  <c:v>39104</c:v>
                </c:pt>
                <c:pt idx="142">
                  <c:v>39104</c:v>
                </c:pt>
                <c:pt idx="143">
                  <c:v>39104</c:v>
                </c:pt>
                <c:pt idx="144">
                  <c:v>39104</c:v>
                </c:pt>
                <c:pt idx="145">
                  <c:v>39104</c:v>
                </c:pt>
                <c:pt idx="146">
                  <c:v>39104</c:v>
                </c:pt>
                <c:pt idx="147">
                  <c:v>39104</c:v>
                </c:pt>
                <c:pt idx="148">
                  <c:v>39104</c:v>
                </c:pt>
                <c:pt idx="149">
                  <c:v>39104</c:v>
                </c:pt>
                <c:pt idx="150">
                  <c:v>39104</c:v>
                </c:pt>
                <c:pt idx="151">
                  <c:v>39104</c:v>
                </c:pt>
                <c:pt idx="152">
                  <c:v>39104</c:v>
                </c:pt>
                <c:pt idx="153">
                  <c:v>39104</c:v>
                </c:pt>
                <c:pt idx="154">
                  <c:v>39104</c:v>
                </c:pt>
                <c:pt idx="155">
                  <c:v>39104</c:v>
                </c:pt>
                <c:pt idx="156">
                  <c:v>39104</c:v>
                </c:pt>
                <c:pt idx="157">
                  <c:v>39104</c:v>
                </c:pt>
                <c:pt idx="158">
                  <c:v>39104</c:v>
                </c:pt>
                <c:pt idx="159">
                  <c:v>39104</c:v>
                </c:pt>
                <c:pt idx="160">
                  <c:v>39104</c:v>
                </c:pt>
                <c:pt idx="161">
                  <c:v>39104</c:v>
                </c:pt>
                <c:pt idx="162">
                  <c:v>39104</c:v>
                </c:pt>
                <c:pt idx="163">
                  <c:v>39104</c:v>
                </c:pt>
                <c:pt idx="164">
                  <c:v>39104</c:v>
                </c:pt>
                <c:pt idx="165">
                  <c:v>39104</c:v>
                </c:pt>
                <c:pt idx="166">
                  <c:v>48880</c:v>
                </c:pt>
                <c:pt idx="167">
                  <c:v>48880</c:v>
                </c:pt>
                <c:pt idx="168">
                  <c:v>48880</c:v>
                </c:pt>
                <c:pt idx="169">
                  <c:v>48880</c:v>
                </c:pt>
                <c:pt idx="170">
                  <c:v>48880</c:v>
                </c:pt>
                <c:pt idx="171">
                  <c:v>48880</c:v>
                </c:pt>
                <c:pt idx="172">
                  <c:v>48880</c:v>
                </c:pt>
                <c:pt idx="173">
                  <c:v>48880</c:v>
                </c:pt>
                <c:pt idx="174">
                  <c:v>48880</c:v>
                </c:pt>
                <c:pt idx="175">
                  <c:v>48880</c:v>
                </c:pt>
                <c:pt idx="176">
                  <c:v>48880</c:v>
                </c:pt>
                <c:pt idx="177">
                  <c:v>48880</c:v>
                </c:pt>
                <c:pt idx="178">
                  <c:v>48880</c:v>
                </c:pt>
                <c:pt idx="179">
                  <c:v>48880</c:v>
                </c:pt>
                <c:pt idx="180">
                  <c:v>58656</c:v>
                </c:pt>
                <c:pt idx="181">
                  <c:v>58656</c:v>
                </c:pt>
                <c:pt idx="182">
                  <c:v>58656</c:v>
                </c:pt>
                <c:pt idx="183">
                  <c:v>58656</c:v>
                </c:pt>
                <c:pt idx="184">
                  <c:v>58656</c:v>
                </c:pt>
                <c:pt idx="185">
                  <c:v>58656</c:v>
                </c:pt>
                <c:pt idx="186">
                  <c:v>58656</c:v>
                </c:pt>
                <c:pt idx="187">
                  <c:v>58656</c:v>
                </c:pt>
                <c:pt idx="188">
                  <c:v>58656</c:v>
                </c:pt>
                <c:pt idx="189">
                  <c:v>58656</c:v>
                </c:pt>
                <c:pt idx="190">
                  <c:v>58656</c:v>
                </c:pt>
                <c:pt idx="191">
                  <c:v>58656</c:v>
                </c:pt>
                <c:pt idx="192">
                  <c:v>58656</c:v>
                </c:pt>
                <c:pt idx="193">
                  <c:v>58656</c:v>
                </c:pt>
                <c:pt idx="194">
                  <c:v>68432</c:v>
                </c:pt>
                <c:pt idx="195">
                  <c:v>68432</c:v>
                </c:pt>
                <c:pt idx="196">
                  <c:v>68432</c:v>
                </c:pt>
                <c:pt idx="197">
                  <c:v>68432</c:v>
                </c:pt>
                <c:pt idx="198">
                  <c:v>68432</c:v>
                </c:pt>
                <c:pt idx="199">
                  <c:v>68432</c:v>
                </c:pt>
                <c:pt idx="200">
                  <c:v>68432</c:v>
                </c:pt>
                <c:pt idx="201">
                  <c:v>68432</c:v>
                </c:pt>
                <c:pt idx="202">
                  <c:v>78208</c:v>
                </c:pt>
                <c:pt idx="203">
                  <c:v>78208</c:v>
                </c:pt>
                <c:pt idx="204">
                  <c:v>78208</c:v>
                </c:pt>
                <c:pt idx="205">
                  <c:v>78208</c:v>
                </c:pt>
                <c:pt idx="206">
                  <c:v>78208</c:v>
                </c:pt>
                <c:pt idx="207">
                  <c:v>78208</c:v>
                </c:pt>
                <c:pt idx="208">
                  <c:v>78208</c:v>
                </c:pt>
                <c:pt idx="209">
                  <c:v>87984</c:v>
                </c:pt>
                <c:pt idx="210">
                  <c:v>87984</c:v>
                </c:pt>
                <c:pt idx="211">
                  <c:v>87984</c:v>
                </c:pt>
                <c:pt idx="212">
                  <c:v>87984</c:v>
                </c:pt>
                <c:pt idx="213">
                  <c:v>87984</c:v>
                </c:pt>
                <c:pt idx="214">
                  <c:v>87984</c:v>
                </c:pt>
                <c:pt idx="215">
                  <c:v>87984</c:v>
                </c:pt>
                <c:pt idx="216">
                  <c:v>87984</c:v>
                </c:pt>
                <c:pt idx="217">
                  <c:v>87984</c:v>
                </c:pt>
                <c:pt idx="218">
                  <c:v>87984</c:v>
                </c:pt>
                <c:pt idx="219">
                  <c:v>87984</c:v>
                </c:pt>
                <c:pt idx="220">
                  <c:v>87984</c:v>
                </c:pt>
                <c:pt idx="221">
                  <c:v>87984</c:v>
                </c:pt>
                <c:pt idx="222">
                  <c:v>87984</c:v>
                </c:pt>
                <c:pt idx="223">
                  <c:v>87984</c:v>
                </c:pt>
                <c:pt idx="224">
                  <c:v>87984</c:v>
                </c:pt>
                <c:pt idx="225">
                  <c:v>87984</c:v>
                </c:pt>
                <c:pt idx="226">
                  <c:v>87984</c:v>
                </c:pt>
                <c:pt idx="227">
                  <c:v>87984</c:v>
                </c:pt>
                <c:pt idx="228">
                  <c:v>87984</c:v>
                </c:pt>
                <c:pt idx="229">
                  <c:v>87984</c:v>
                </c:pt>
                <c:pt idx="230">
                  <c:v>87984</c:v>
                </c:pt>
                <c:pt idx="231">
                  <c:v>87984</c:v>
                </c:pt>
                <c:pt idx="232">
                  <c:v>87984</c:v>
                </c:pt>
                <c:pt idx="233">
                  <c:v>87984</c:v>
                </c:pt>
                <c:pt idx="234">
                  <c:v>87984</c:v>
                </c:pt>
                <c:pt idx="235">
                  <c:v>87984</c:v>
                </c:pt>
                <c:pt idx="236">
                  <c:v>87984</c:v>
                </c:pt>
                <c:pt idx="237">
                  <c:v>97760</c:v>
                </c:pt>
                <c:pt idx="238">
                  <c:v>97760</c:v>
                </c:pt>
                <c:pt idx="239">
                  <c:v>97760</c:v>
                </c:pt>
                <c:pt idx="240">
                  <c:v>97760</c:v>
                </c:pt>
                <c:pt idx="241">
                  <c:v>97760</c:v>
                </c:pt>
                <c:pt idx="242">
                  <c:v>97760</c:v>
                </c:pt>
                <c:pt idx="243">
                  <c:v>97760</c:v>
                </c:pt>
                <c:pt idx="244">
                  <c:v>97760</c:v>
                </c:pt>
                <c:pt idx="245">
                  <c:v>97760</c:v>
                </c:pt>
                <c:pt idx="246">
                  <c:v>97760</c:v>
                </c:pt>
                <c:pt idx="247">
                  <c:v>97760</c:v>
                </c:pt>
                <c:pt idx="248">
                  <c:v>97760</c:v>
                </c:pt>
                <c:pt idx="249">
                  <c:v>97760</c:v>
                </c:pt>
                <c:pt idx="250">
                  <c:v>97760</c:v>
                </c:pt>
                <c:pt idx="251">
                  <c:v>97760</c:v>
                </c:pt>
                <c:pt idx="252">
                  <c:v>97760</c:v>
                </c:pt>
                <c:pt idx="253">
                  <c:v>97760</c:v>
                </c:pt>
                <c:pt idx="254">
                  <c:v>97760</c:v>
                </c:pt>
                <c:pt idx="255">
                  <c:v>97760</c:v>
                </c:pt>
                <c:pt idx="256">
                  <c:v>97760</c:v>
                </c:pt>
                <c:pt idx="257">
                  <c:v>97760</c:v>
                </c:pt>
                <c:pt idx="258">
                  <c:v>97760</c:v>
                </c:pt>
                <c:pt idx="259">
                  <c:v>97760</c:v>
                </c:pt>
                <c:pt idx="260">
                  <c:v>97760</c:v>
                </c:pt>
                <c:pt idx="261">
                  <c:v>97760</c:v>
                </c:pt>
                <c:pt idx="262">
                  <c:v>97760</c:v>
                </c:pt>
                <c:pt idx="263">
                  <c:v>97760</c:v>
                </c:pt>
                <c:pt idx="264">
                  <c:v>97760</c:v>
                </c:pt>
                <c:pt idx="265">
                  <c:v>107536</c:v>
                </c:pt>
                <c:pt idx="266">
                  <c:v>107536</c:v>
                </c:pt>
                <c:pt idx="267">
                  <c:v>107536</c:v>
                </c:pt>
                <c:pt idx="268">
                  <c:v>107536</c:v>
                </c:pt>
                <c:pt idx="269">
                  <c:v>107536</c:v>
                </c:pt>
                <c:pt idx="270">
                  <c:v>107536</c:v>
                </c:pt>
                <c:pt idx="271">
                  <c:v>107536</c:v>
                </c:pt>
                <c:pt idx="272">
                  <c:v>107536</c:v>
                </c:pt>
                <c:pt idx="273">
                  <c:v>107536</c:v>
                </c:pt>
                <c:pt idx="274">
                  <c:v>107536</c:v>
                </c:pt>
                <c:pt idx="275">
                  <c:v>107536</c:v>
                </c:pt>
                <c:pt idx="276">
                  <c:v>107536</c:v>
                </c:pt>
                <c:pt idx="277">
                  <c:v>107536</c:v>
                </c:pt>
                <c:pt idx="278">
                  <c:v>107536</c:v>
                </c:pt>
                <c:pt idx="279">
                  <c:v>107536</c:v>
                </c:pt>
                <c:pt idx="280">
                  <c:v>107536</c:v>
                </c:pt>
                <c:pt idx="281">
                  <c:v>107536</c:v>
                </c:pt>
                <c:pt idx="282">
                  <c:v>107536</c:v>
                </c:pt>
                <c:pt idx="283">
                  <c:v>107536</c:v>
                </c:pt>
                <c:pt idx="284">
                  <c:v>107536</c:v>
                </c:pt>
                <c:pt idx="285">
                  <c:v>107536</c:v>
                </c:pt>
                <c:pt idx="286">
                  <c:v>107536</c:v>
                </c:pt>
                <c:pt idx="287">
                  <c:v>107536</c:v>
                </c:pt>
                <c:pt idx="288">
                  <c:v>107536</c:v>
                </c:pt>
                <c:pt idx="289">
                  <c:v>107536</c:v>
                </c:pt>
                <c:pt idx="290">
                  <c:v>107536</c:v>
                </c:pt>
                <c:pt idx="291">
                  <c:v>107536</c:v>
                </c:pt>
                <c:pt idx="292">
                  <c:v>107536</c:v>
                </c:pt>
                <c:pt idx="293">
                  <c:v>117312</c:v>
                </c:pt>
                <c:pt idx="294">
                  <c:v>117312</c:v>
                </c:pt>
                <c:pt idx="295">
                  <c:v>117312</c:v>
                </c:pt>
                <c:pt idx="296">
                  <c:v>117312</c:v>
                </c:pt>
                <c:pt idx="297">
                  <c:v>117312</c:v>
                </c:pt>
                <c:pt idx="298">
                  <c:v>117312</c:v>
                </c:pt>
                <c:pt idx="299">
                  <c:v>117312</c:v>
                </c:pt>
                <c:pt idx="300">
                  <c:v>117312</c:v>
                </c:pt>
                <c:pt idx="301">
                  <c:v>117312</c:v>
                </c:pt>
                <c:pt idx="302">
                  <c:v>117312</c:v>
                </c:pt>
                <c:pt idx="303">
                  <c:v>117312</c:v>
                </c:pt>
                <c:pt idx="304">
                  <c:v>117312</c:v>
                </c:pt>
                <c:pt idx="305">
                  <c:v>117312</c:v>
                </c:pt>
                <c:pt idx="306">
                  <c:v>117312</c:v>
                </c:pt>
                <c:pt idx="307">
                  <c:v>127088</c:v>
                </c:pt>
                <c:pt idx="308">
                  <c:v>127088</c:v>
                </c:pt>
                <c:pt idx="309">
                  <c:v>127088</c:v>
                </c:pt>
                <c:pt idx="310">
                  <c:v>127088</c:v>
                </c:pt>
                <c:pt idx="311">
                  <c:v>127088</c:v>
                </c:pt>
                <c:pt idx="312">
                  <c:v>127088</c:v>
                </c:pt>
                <c:pt idx="313">
                  <c:v>127088</c:v>
                </c:pt>
                <c:pt idx="314">
                  <c:v>127088</c:v>
                </c:pt>
                <c:pt idx="315">
                  <c:v>127088</c:v>
                </c:pt>
                <c:pt idx="316">
                  <c:v>127088</c:v>
                </c:pt>
                <c:pt idx="317">
                  <c:v>127088</c:v>
                </c:pt>
                <c:pt idx="318">
                  <c:v>127088</c:v>
                </c:pt>
                <c:pt idx="319">
                  <c:v>127088</c:v>
                </c:pt>
                <c:pt idx="320">
                  <c:v>127088</c:v>
                </c:pt>
                <c:pt idx="321">
                  <c:v>127088</c:v>
                </c:pt>
                <c:pt idx="322">
                  <c:v>127088</c:v>
                </c:pt>
                <c:pt idx="323">
                  <c:v>127088</c:v>
                </c:pt>
                <c:pt idx="324">
                  <c:v>127088</c:v>
                </c:pt>
                <c:pt idx="325">
                  <c:v>127088</c:v>
                </c:pt>
                <c:pt idx="326">
                  <c:v>127088</c:v>
                </c:pt>
                <c:pt idx="327">
                  <c:v>127088</c:v>
                </c:pt>
                <c:pt idx="328">
                  <c:v>127088</c:v>
                </c:pt>
                <c:pt idx="329">
                  <c:v>127088</c:v>
                </c:pt>
                <c:pt idx="330">
                  <c:v>127088</c:v>
                </c:pt>
                <c:pt idx="331">
                  <c:v>127088</c:v>
                </c:pt>
                <c:pt idx="332">
                  <c:v>127088</c:v>
                </c:pt>
                <c:pt idx="333">
                  <c:v>127088</c:v>
                </c:pt>
                <c:pt idx="334">
                  <c:v>127088</c:v>
                </c:pt>
                <c:pt idx="335">
                  <c:v>136864</c:v>
                </c:pt>
                <c:pt idx="336">
                  <c:v>136864</c:v>
                </c:pt>
                <c:pt idx="337">
                  <c:v>136864</c:v>
                </c:pt>
                <c:pt idx="338">
                  <c:v>136864</c:v>
                </c:pt>
                <c:pt idx="339">
                  <c:v>136864</c:v>
                </c:pt>
                <c:pt idx="340">
                  <c:v>136864</c:v>
                </c:pt>
                <c:pt idx="341">
                  <c:v>136864</c:v>
                </c:pt>
                <c:pt idx="342">
                  <c:v>136864</c:v>
                </c:pt>
                <c:pt idx="343">
                  <c:v>136864</c:v>
                </c:pt>
                <c:pt idx="344">
                  <c:v>136864</c:v>
                </c:pt>
                <c:pt idx="345">
                  <c:v>136864</c:v>
                </c:pt>
                <c:pt idx="346">
                  <c:v>136864</c:v>
                </c:pt>
                <c:pt idx="347">
                  <c:v>136864</c:v>
                </c:pt>
                <c:pt idx="348">
                  <c:v>136864</c:v>
                </c:pt>
                <c:pt idx="349">
                  <c:v>136864</c:v>
                </c:pt>
                <c:pt idx="350">
                  <c:v>146640</c:v>
                </c:pt>
                <c:pt idx="351">
                  <c:v>146640</c:v>
                </c:pt>
                <c:pt idx="352">
                  <c:v>146640</c:v>
                </c:pt>
                <c:pt idx="353">
                  <c:v>146640</c:v>
                </c:pt>
                <c:pt idx="354">
                  <c:v>146640</c:v>
                </c:pt>
                <c:pt idx="355">
                  <c:v>146640</c:v>
                </c:pt>
                <c:pt idx="356">
                  <c:v>146640</c:v>
                </c:pt>
                <c:pt idx="357">
                  <c:v>156416</c:v>
                </c:pt>
                <c:pt idx="358">
                  <c:v>156416</c:v>
                </c:pt>
                <c:pt idx="359">
                  <c:v>156416</c:v>
                </c:pt>
                <c:pt idx="360">
                  <c:v>156416</c:v>
                </c:pt>
                <c:pt idx="361">
                  <c:v>156416</c:v>
                </c:pt>
                <c:pt idx="362">
                  <c:v>156416</c:v>
                </c:pt>
                <c:pt idx="363">
                  <c:v>156416</c:v>
                </c:pt>
                <c:pt idx="364">
                  <c:v>156416</c:v>
                </c:pt>
                <c:pt idx="365">
                  <c:v>156416</c:v>
                </c:pt>
                <c:pt idx="366">
                  <c:v>156416</c:v>
                </c:pt>
                <c:pt idx="367">
                  <c:v>156416</c:v>
                </c:pt>
                <c:pt idx="368">
                  <c:v>156416</c:v>
                </c:pt>
                <c:pt idx="369">
                  <c:v>156416</c:v>
                </c:pt>
                <c:pt idx="370">
                  <c:v>156416</c:v>
                </c:pt>
                <c:pt idx="371">
                  <c:v>166192</c:v>
                </c:pt>
                <c:pt idx="372">
                  <c:v>166192</c:v>
                </c:pt>
                <c:pt idx="373">
                  <c:v>166192</c:v>
                </c:pt>
                <c:pt idx="374">
                  <c:v>175968</c:v>
                </c:pt>
                <c:pt idx="375">
                  <c:v>175968</c:v>
                </c:pt>
                <c:pt idx="376">
                  <c:v>175968</c:v>
                </c:pt>
                <c:pt idx="377">
                  <c:v>175968</c:v>
                </c:pt>
                <c:pt idx="378">
                  <c:v>185744</c:v>
                </c:pt>
                <c:pt idx="379">
                  <c:v>185744</c:v>
                </c:pt>
                <c:pt idx="380">
                  <c:v>185744</c:v>
                </c:pt>
                <c:pt idx="381">
                  <c:v>185744</c:v>
                </c:pt>
                <c:pt idx="382">
                  <c:v>185744</c:v>
                </c:pt>
                <c:pt idx="383">
                  <c:v>185744</c:v>
                </c:pt>
                <c:pt idx="384">
                  <c:v>185744</c:v>
                </c:pt>
                <c:pt idx="385">
                  <c:v>185744</c:v>
                </c:pt>
                <c:pt idx="386">
                  <c:v>185744</c:v>
                </c:pt>
                <c:pt idx="387">
                  <c:v>185744</c:v>
                </c:pt>
                <c:pt idx="388">
                  <c:v>185744</c:v>
                </c:pt>
                <c:pt idx="389">
                  <c:v>185744</c:v>
                </c:pt>
                <c:pt idx="390">
                  <c:v>185744</c:v>
                </c:pt>
                <c:pt idx="391">
                  <c:v>185744</c:v>
                </c:pt>
                <c:pt idx="392">
                  <c:v>195520</c:v>
                </c:pt>
                <c:pt idx="393">
                  <c:v>195520</c:v>
                </c:pt>
                <c:pt idx="394">
                  <c:v>195520</c:v>
                </c:pt>
                <c:pt idx="395">
                  <c:v>195520</c:v>
                </c:pt>
                <c:pt idx="396">
                  <c:v>195520</c:v>
                </c:pt>
                <c:pt idx="397">
                  <c:v>195520</c:v>
                </c:pt>
                <c:pt idx="398">
                  <c:v>195520</c:v>
                </c:pt>
                <c:pt idx="399">
                  <c:v>195520</c:v>
                </c:pt>
                <c:pt idx="400">
                  <c:v>195520</c:v>
                </c:pt>
                <c:pt idx="401">
                  <c:v>195520</c:v>
                </c:pt>
                <c:pt idx="402">
                  <c:v>195520</c:v>
                </c:pt>
                <c:pt idx="403">
                  <c:v>195520</c:v>
                </c:pt>
                <c:pt idx="404">
                  <c:v>195520</c:v>
                </c:pt>
                <c:pt idx="405">
                  <c:v>195520</c:v>
                </c:pt>
                <c:pt idx="406">
                  <c:v>195520</c:v>
                </c:pt>
                <c:pt idx="407">
                  <c:v>205296</c:v>
                </c:pt>
                <c:pt idx="408">
                  <c:v>205296</c:v>
                </c:pt>
                <c:pt idx="409">
                  <c:v>205296</c:v>
                </c:pt>
                <c:pt idx="410">
                  <c:v>205296</c:v>
                </c:pt>
                <c:pt idx="411">
                  <c:v>205296</c:v>
                </c:pt>
                <c:pt idx="412">
                  <c:v>205296</c:v>
                </c:pt>
                <c:pt idx="413">
                  <c:v>205296</c:v>
                </c:pt>
                <c:pt idx="414">
                  <c:v>215072</c:v>
                </c:pt>
                <c:pt idx="415">
                  <c:v>215072</c:v>
                </c:pt>
                <c:pt idx="416">
                  <c:v>215072</c:v>
                </c:pt>
                <c:pt idx="417">
                  <c:v>215072</c:v>
                </c:pt>
                <c:pt idx="418">
                  <c:v>215072</c:v>
                </c:pt>
                <c:pt idx="419">
                  <c:v>215072</c:v>
                </c:pt>
                <c:pt idx="420">
                  <c:v>215072</c:v>
                </c:pt>
                <c:pt idx="421">
                  <c:v>224848</c:v>
                </c:pt>
                <c:pt idx="422">
                  <c:v>224848</c:v>
                </c:pt>
                <c:pt idx="423">
                  <c:v>224848</c:v>
                </c:pt>
                <c:pt idx="424">
                  <c:v>234624</c:v>
                </c:pt>
                <c:pt idx="425">
                  <c:v>234624</c:v>
                </c:pt>
                <c:pt idx="426">
                  <c:v>244400</c:v>
                </c:pt>
                <c:pt idx="427">
                  <c:v>254176</c:v>
                </c:pt>
                <c:pt idx="428">
                  <c:v>254176</c:v>
                </c:pt>
                <c:pt idx="429">
                  <c:v>254176</c:v>
                </c:pt>
                <c:pt idx="430">
                  <c:v>254176</c:v>
                </c:pt>
                <c:pt idx="431">
                  <c:v>254176</c:v>
                </c:pt>
                <c:pt idx="432">
                  <c:v>254176</c:v>
                </c:pt>
                <c:pt idx="433">
                  <c:v>254176</c:v>
                </c:pt>
                <c:pt idx="434">
                  <c:v>263952</c:v>
                </c:pt>
                <c:pt idx="435">
                  <c:v>263952</c:v>
                </c:pt>
                <c:pt idx="436">
                  <c:v>263952</c:v>
                </c:pt>
                <c:pt idx="437">
                  <c:v>263952</c:v>
                </c:pt>
                <c:pt idx="438">
                  <c:v>263952</c:v>
                </c:pt>
                <c:pt idx="439">
                  <c:v>263952</c:v>
                </c:pt>
                <c:pt idx="440">
                  <c:v>263952</c:v>
                </c:pt>
                <c:pt idx="441">
                  <c:v>263952</c:v>
                </c:pt>
                <c:pt idx="442">
                  <c:v>263952</c:v>
                </c:pt>
                <c:pt idx="443">
                  <c:v>263952</c:v>
                </c:pt>
                <c:pt idx="444">
                  <c:v>263952</c:v>
                </c:pt>
                <c:pt idx="445">
                  <c:v>263952</c:v>
                </c:pt>
                <c:pt idx="446">
                  <c:v>263952</c:v>
                </c:pt>
                <c:pt idx="447">
                  <c:v>263952</c:v>
                </c:pt>
                <c:pt idx="448">
                  <c:v>263952</c:v>
                </c:pt>
                <c:pt idx="449">
                  <c:v>263952</c:v>
                </c:pt>
                <c:pt idx="450">
                  <c:v>263952</c:v>
                </c:pt>
                <c:pt idx="451">
                  <c:v>263952</c:v>
                </c:pt>
                <c:pt idx="452">
                  <c:v>263952</c:v>
                </c:pt>
                <c:pt idx="453">
                  <c:v>263952</c:v>
                </c:pt>
                <c:pt idx="454">
                  <c:v>263952</c:v>
                </c:pt>
                <c:pt idx="455">
                  <c:v>263952</c:v>
                </c:pt>
                <c:pt idx="456">
                  <c:v>263952</c:v>
                </c:pt>
                <c:pt idx="457">
                  <c:v>263952</c:v>
                </c:pt>
                <c:pt idx="458">
                  <c:v>263952</c:v>
                </c:pt>
                <c:pt idx="459">
                  <c:v>263952</c:v>
                </c:pt>
                <c:pt idx="460">
                  <c:v>263952</c:v>
                </c:pt>
                <c:pt idx="461">
                  <c:v>263952</c:v>
                </c:pt>
                <c:pt idx="462">
                  <c:v>273728</c:v>
                </c:pt>
                <c:pt idx="463">
                  <c:v>273728</c:v>
                </c:pt>
                <c:pt idx="464">
                  <c:v>273728</c:v>
                </c:pt>
                <c:pt idx="465">
                  <c:v>273728</c:v>
                </c:pt>
                <c:pt idx="466">
                  <c:v>273728</c:v>
                </c:pt>
                <c:pt idx="467">
                  <c:v>273728</c:v>
                </c:pt>
                <c:pt idx="468">
                  <c:v>273728</c:v>
                </c:pt>
                <c:pt idx="469">
                  <c:v>273728</c:v>
                </c:pt>
                <c:pt idx="470">
                  <c:v>273728</c:v>
                </c:pt>
                <c:pt idx="471">
                  <c:v>273728</c:v>
                </c:pt>
                <c:pt idx="472">
                  <c:v>273728</c:v>
                </c:pt>
                <c:pt idx="473">
                  <c:v>273728</c:v>
                </c:pt>
                <c:pt idx="474">
                  <c:v>273728</c:v>
                </c:pt>
                <c:pt idx="475">
                  <c:v>273728</c:v>
                </c:pt>
                <c:pt idx="476">
                  <c:v>283504</c:v>
                </c:pt>
                <c:pt idx="477">
                  <c:v>283504</c:v>
                </c:pt>
                <c:pt idx="478">
                  <c:v>283504</c:v>
                </c:pt>
                <c:pt idx="479">
                  <c:v>283504</c:v>
                </c:pt>
                <c:pt idx="480">
                  <c:v>283504</c:v>
                </c:pt>
                <c:pt idx="481">
                  <c:v>283504</c:v>
                </c:pt>
                <c:pt idx="482">
                  <c:v>283504</c:v>
                </c:pt>
                <c:pt idx="483">
                  <c:v>293280</c:v>
                </c:pt>
                <c:pt idx="484">
                  <c:v>293280</c:v>
                </c:pt>
                <c:pt idx="485">
                  <c:v>303056</c:v>
                </c:pt>
                <c:pt idx="486">
                  <c:v>303056</c:v>
                </c:pt>
                <c:pt idx="487">
                  <c:v>303056</c:v>
                </c:pt>
                <c:pt idx="488">
                  <c:v>303056</c:v>
                </c:pt>
                <c:pt idx="489">
                  <c:v>312832</c:v>
                </c:pt>
                <c:pt idx="490">
                  <c:v>322608</c:v>
                </c:pt>
                <c:pt idx="491">
                  <c:v>322608</c:v>
                </c:pt>
                <c:pt idx="492">
                  <c:v>322608</c:v>
                </c:pt>
                <c:pt idx="493">
                  <c:v>322608</c:v>
                </c:pt>
                <c:pt idx="494">
                  <c:v>322608</c:v>
                </c:pt>
                <c:pt idx="495">
                  <c:v>322608</c:v>
                </c:pt>
                <c:pt idx="496">
                  <c:v>322608</c:v>
                </c:pt>
                <c:pt idx="497">
                  <c:v>322608</c:v>
                </c:pt>
                <c:pt idx="498">
                  <c:v>322608</c:v>
                </c:pt>
                <c:pt idx="499">
                  <c:v>322608</c:v>
                </c:pt>
                <c:pt idx="500">
                  <c:v>322608</c:v>
                </c:pt>
                <c:pt idx="501">
                  <c:v>322608</c:v>
                </c:pt>
                <c:pt idx="502">
                  <c:v>322608</c:v>
                </c:pt>
                <c:pt idx="503">
                  <c:v>322608</c:v>
                </c:pt>
                <c:pt idx="504">
                  <c:v>332384</c:v>
                </c:pt>
                <c:pt idx="505">
                  <c:v>332384</c:v>
                </c:pt>
                <c:pt idx="506">
                  <c:v>332384</c:v>
                </c:pt>
                <c:pt idx="507">
                  <c:v>332384</c:v>
                </c:pt>
                <c:pt idx="508">
                  <c:v>332384</c:v>
                </c:pt>
                <c:pt idx="509">
                  <c:v>332384</c:v>
                </c:pt>
                <c:pt idx="510">
                  <c:v>332384</c:v>
                </c:pt>
                <c:pt idx="511">
                  <c:v>342160</c:v>
                </c:pt>
                <c:pt idx="512">
                  <c:v>342160</c:v>
                </c:pt>
                <c:pt idx="513">
                  <c:v>342160</c:v>
                </c:pt>
                <c:pt idx="514">
                  <c:v>356824</c:v>
                </c:pt>
                <c:pt idx="515">
                  <c:v>356824</c:v>
                </c:pt>
                <c:pt idx="516">
                  <c:v>356824</c:v>
                </c:pt>
                <c:pt idx="517">
                  <c:v>366600</c:v>
                </c:pt>
                <c:pt idx="518">
                  <c:v>376376</c:v>
                </c:pt>
                <c:pt idx="519">
                  <c:v>376376</c:v>
                </c:pt>
                <c:pt idx="520">
                  <c:v>376376</c:v>
                </c:pt>
                <c:pt idx="521">
                  <c:v>376376</c:v>
                </c:pt>
                <c:pt idx="522">
                  <c:v>386152</c:v>
                </c:pt>
                <c:pt idx="523">
                  <c:v>395928</c:v>
                </c:pt>
                <c:pt idx="524">
                  <c:v>405704</c:v>
                </c:pt>
                <c:pt idx="525">
                  <c:v>405704</c:v>
                </c:pt>
                <c:pt idx="526">
                  <c:v>405704</c:v>
                </c:pt>
                <c:pt idx="527">
                  <c:v>405704</c:v>
                </c:pt>
                <c:pt idx="528">
                  <c:v>405704</c:v>
                </c:pt>
                <c:pt idx="529">
                  <c:v>405704</c:v>
                </c:pt>
                <c:pt idx="530">
                  <c:v>405704</c:v>
                </c:pt>
                <c:pt idx="531">
                  <c:v>425256</c:v>
                </c:pt>
                <c:pt idx="532">
                  <c:v>435032</c:v>
                </c:pt>
                <c:pt idx="533">
                  <c:v>435032</c:v>
                </c:pt>
                <c:pt idx="534">
                  <c:v>444808</c:v>
                </c:pt>
                <c:pt idx="535">
                  <c:v>444808</c:v>
                </c:pt>
                <c:pt idx="536">
                  <c:v>444808</c:v>
                </c:pt>
                <c:pt idx="537">
                  <c:v>454584</c:v>
                </c:pt>
                <c:pt idx="538">
                  <c:v>454584</c:v>
                </c:pt>
                <c:pt idx="539">
                  <c:v>454584</c:v>
                </c:pt>
                <c:pt idx="540">
                  <c:v>464360</c:v>
                </c:pt>
                <c:pt idx="541">
                  <c:v>474136</c:v>
                </c:pt>
                <c:pt idx="542">
                  <c:v>474136</c:v>
                </c:pt>
                <c:pt idx="543">
                  <c:v>483912</c:v>
                </c:pt>
                <c:pt idx="544">
                  <c:v>498576</c:v>
                </c:pt>
                <c:pt idx="545">
                  <c:v>513240</c:v>
                </c:pt>
                <c:pt idx="546">
                  <c:v>523016</c:v>
                </c:pt>
                <c:pt idx="547">
                  <c:v>523016</c:v>
                </c:pt>
                <c:pt idx="548">
                  <c:v>537680</c:v>
                </c:pt>
                <c:pt idx="549">
                  <c:v>547456</c:v>
                </c:pt>
                <c:pt idx="550">
                  <c:v>562120</c:v>
                </c:pt>
                <c:pt idx="551">
                  <c:v>576784</c:v>
                </c:pt>
                <c:pt idx="552">
                  <c:v>591448</c:v>
                </c:pt>
                <c:pt idx="553">
                  <c:v>615888</c:v>
                </c:pt>
                <c:pt idx="554">
                  <c:v>635440</c:v>
                </c:pt>
                <c:pt idx="555">
                  <c:v>674544</c:v>
                </c:pt>
                <c:pt idx="556">
                  <c:v>698984</c:v>
                </c:pt>
                <c:pt idx="557">
                  <c:v>698984</c:v>
                </c:pt>
                <c:pt idx="558">
                  <c:v>698984</c:v>
                </c:pt>
                <c:pt idx="559">
                  <c:v>698984</c:v>
                </c:pt>
                <c:pt idx="560">
                  <c:v>698984</c:v>
                </c:pt>
                <c:pt idx="561">
                  <c:v>698984</c:v>
                </c:pt>
                <c:pt idx="562">
                  <c:v>698984</c:v>
                </c:pt>
                <c:pt idx="563">
                  <c:v>698984</c:v>
                </c:pt>
                <c:pt idx="564">
                  <c:v>708760</c:v>
                </c:pt>
                <c:pt idx="565">
                  <c:v>708760</c:v>
                </c:pt>
                <c:pt idx="566">
                  <c:v>708760</c:v>
                </c:pt>
                <c:pt idx="567">
                  <c:v>708760</c:v>
                </c:pt>
                <c:pt idx="568">
                  <c:v>718536</c:v>
                </c:pt>
                <c:pt idx="569">
                  <c:v>718536</c:v>
                </c:pt>
                <c:pt idx="570">
                  <c:v>718536</c:v>
                </c:pt>
                <c:pt idx="571">
                  <c:v>718536</c:v>
                </c:pt>
                <c:pt idx="572">
                  <c:v>728312</c:v>
                </c:pt>
                <c:pt idx="573">
                  <c:v>728312</c:v>
                </c:pt>
                <c:pt idx="574">
                  <c:v>728312</c:v>
                </c:pt>
                <c:pt idx="575">
                  <c:v>728312</c:v>
                </c:pt>
                <c:pt idx="576">
                  <c:v>738088</c:v>
                </c:pt>
                <c:pt idx="577">
                  <c:v>738088</c:v>
                </c:pt>
                <c:pt idx="578">
                  <c:v>738088</c:v>
                </c:pt>
                <c:pt idx="579">
                  <c:v>738088</c:v>
                </c:pt>
                <c:pt idx="580">
                  <c:v>747864</c:v>
                </c:pt>
                <c:pt idx="581">
                  <c:v>747864</c:v>
                </c:pt>
                <c:pt idx="582">
                  <c:v>757640</c:v>
                </c:pt>
                <c:pt idx="583">
                  <c:v>757640</c:v>
                </c:pt>
                <c:pt idx="584">
                  <c:v>757640</c:v>
                </c:pt>
                <c:pt idx="585">
                  <c:v>757640</c:v>
                </c:pt>
                <c:pt idx="586">
                  <c:v>767416</c:v>
                </c:pt>
                <c:pt idx="587">
                  <c:v>767416</c:v>
                </c:pt>
                <c:pt idx="588">
                  <c:v>777192</c:v>
                </c:pt>
                <c:pt idx="589">
                  <c:v>777192</c:v>
                </c:pt>
                <c:pt idx="590">
                  <c:v>786968</c:v>
                </c:pt>
                <c:pt idx="591">
                  <c:v>786968</c:v>
                </c:pt>
                <c:pt idx="592">
                  <c:v>796744</c:v>
                </c:pt>
                <c:pt idx="593">
                  <c:v>806520</c:v>
                </c:pt>
                <c:pt idx="594">
                  <c:v>806520</c:v>
                </c:pt>
                <c:pt idx="595">
                  <c:v>806520</c:v>
                </c:pt>
                <c:pt idx="596">
                  <c:v>806520</c:v>
                </c:pt>
                <c:pt idx="597">
                  <c:v>816296</c:v>
                </c:pt>
                <c:pt idx="598">
                  <c:v>826072</c:v>
                </c:pt>
                <c:pt idx="599">
                  <c:v>835848</c:v>
                </c:pt>
                <c:pt idx="600">
                  <c:v>835848</c:v>
                </c:pt>
                <c:pt idx="601">
                  <c:v>835848</c:v>
                </c:pt>
                <c:pt idx="602">
                  <c:v>835848</c:v>
                </c:pt>
                <c:pt idx="603">
                  <c:v>845624</c:v>
                </c:pt>
                <c:pt idx="604">
                  <c:v>860288</c:v>
                </c:pt>
                <c:pt idx="605">
                  <c:v>860288</c:v>
                </c:pt>
                <c:pt idx="606">
                  <c:v>870064</c:v>
                </c:pt>
                <c:pt idx="607">
                  <c:v>879840</c:v>
                </c:pt>
                <c:pt idx="608">
                  <c:v>879840</c:v>
                </c:pt>
                <c:pt idx="609">
                  <c:v>889616</c:v>
                </c:pt>
                <c:pt idx="610">
                  <c:v>889616</c:v>
                </c:pt>
                <c:pt idx="611">
                  <c:v>889616</c:v>
                </c:pt>
                <c:pt idx="612">
                  <c:v>889616</c:v>
                </c:pt>
                <c:pt idx="613">
                  <c:v>904280</c:v>
                </c:pt>
                <c:pt idx="614">
                  <c:v>923832</c:v>
                </c:pt>
                <c:pt idx="615">
                  <c:v>933608</c:v>
                </c:pt>
                <c:pt idx="616">
                  <c:v>933608</c:v>
                </c:pt>
                <c:pt idx="617">
                  <c:v>943384</c:v>
                </c:pt>
                <c:pt idx="618">
                  <c:v>953160</c:v>
                </c:pt>
                <c:pt idx="619">
                  <c:v>953160</c:v>
                </c:pt>
                <c:pt idx="620">
                  <c:v>972712</c:v>
                </c:pt>
                <c:pt idx="621">
                  <c:v>972712</c:v>
                </c:pt>
                <c:pt idx="622">
                  <c:v>972712</c:v>
                </c:pt>
                <c:pt idx="623">
                  <c:v>992264</c:v>
                </c:pt>
                <c:pt idx="624">
                  <c:v>1006928</c:v>
                </c:pt>
                <c:pt idx="625">
                  <c:v>1021592</c:v>
                </c:pt>
                <c:pt idx="626">
                  <c:v>1031368</c:v>
                </c:pt>
                <c:pt idx="627">
                  <c:v>1041144</c:v>
                </c:pt>
                <c:pt idx="628">
                  <c:v>1060696</c:v>
                </c:pt>
                <c:pt idx="629">
                  <c:v>1085136</c:v>
                </c:pt>
                <c:pt idx="630">
                  <c:v>1094912</c:v>
                </c:pt>
                <c:pt idx="631">
                  <c:v>1129128</c:v>
                </c:pt>
                <c:pt idx="632">
                  <c:v>1153568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9BD-4115-9FC7-CF1AF510E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314031"/>
        <c:axId val="168663087"/>
      </c:lineChart>
      <c:catAx>
        <c:axId val="169314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663087"/>
        <c:crosses val="autoZero"/>
        <c:auto val="1"/>
        <c:lblAlgn val="ctr"/>
        <c:lblOffset val="100"/>
        <c:noMultiLvlLbl val="0"/>
      </c:catAx>
      <c:valAx>
        <c:axId val="168663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69314031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6"/>
          <c:order val="0"/>
          <c:tx>
            <c:strRef>
              <c:f>Bandwidth!$C$1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Bandwidth!$C$2:$C$10</c:f>
              <c:numCache>
                <c:formatCode>General</c:formatCode>
                <c:ptCount val="9"/>
                <c:pt idx="0">
                  <c:v>199200</c:v>
                </c:pt>
                <c:pt idx="1">
                  <c:v>839520</c:v>
                </c:pt>
                <c:pt idx="2">
                  <c:v>1998180</c:v>
                </c:pt>
                <c:pt idx="3">
                  <c:v>3230640</c:v>
                </c:pt>
                <c:pt idx="4">
                  <c:v>5175900</c:v>
                </c:pt>
                <c:pt idx="5">
                  <c:v>7019640</c:v>
                </c:pt>
                <c:pt idx="6">
                  <c:v>9867900</c:v>
                </c:pt>
                <c:pt idx="7">
                  <c:v>12070400</c:v>
                </c:pt>
                <c:pt idx="8">
                  <c:v>15470520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FEB-4BDE-8E6B-3D6DB1D7B487}"/>
            </c:ext>
          </c:extLst>
        </c:ser>
        <c:ser>
          <c:idx val="2"/>
          <c:order val="1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Bandwidth!$H$2:$H$10</c:f>
              <c:numCache>
                <c:formatCode>General</c:formatCode>
                <c:ptCount val="9"/>
                <c:pt idx="0">
                  <c:v>13200</c:v>
                </c:pt>
                <c:pt idx="1">
                  <c:v>67056</c:v>
                </c:pt>
                <c:pt idx="2">
                  <c:v>168912</c:v>
                </c:pt>
                <c:pt idx="3">
                  <c:v>249984</c:v>
                </c:pt>
                <c:pt idx="4">
                  <c:v>417960</c:v>
                </c:pt>
                <c:pt idx="5">
                  <c:v>560232</c:v>
                </c:pt>
                <c:pt idx="6">
                  <c:v>832944</c:v>
                </c:pt>
                <c:pt idx="7">
                  <c:v>954316</c:v>
                </c:pt>
                <c:pt idx="8">
                  <c:v>1153568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FEB-4BDE-8E6B-3D6DB1D7B487}"/>
            </c:ext>
          </c:extLst>
        </c:ser>
        <c:ser>
          <c:idx val="3"/>
          <c:order val="2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Bandwidth!$F$2:$F$10</c:f>
              <c:numCache>
                <c:formatCode>General</c:formatCode>
                <c:ptCount val="9"/>
                <c:pt idx="0">
                  <c:v>5636</c:v>
                </c:pt>
                <c:pt idx="1">
                  <c:v>19880</c:v>
                </c:pt>
                <c:pt idx="2">
                  <c:v>49514</c:v>
                </c:pt>
                <c:pt idx="3">
                  <c:v>69482</c:v>
                </c:pt>
                <c:pt idx="4">
                  <c:v>103392</c:v>
                </c:pt>
                <c:pt idx="5">
                  <c:v>145020</c:v>
                </c:pt>
                <c:pt idx="6">
                  <c:v>216018</c:v>
                </c:pt>
                <c:pt idx="7">
                  <c:v>255042</c:v>
                </c:pt>
                <c:pt idx="8">
                  <c:v>346412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FEB-4BDE-8E6B-3D6DB1D7B487}"/>
            </c:ext>
          </c:extLst>
        </c:ser>
        <c:ser>
          <c:idx val="5"/>
          <c:order val="3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Bandwidth!$G$2:$G$10</c:f>
              <c:numCache>
                <c:formatCode>General</c:formatCode>
                <c:ptCount val="9"/>
                <c:pt idx="0">
                  <c:v>5218</c:v>
                </c:pt>
                <c:pt idx="1">
                  <c:v>19518</c:v>
                </c:pt>
                <c:pt idx="2">
                  <c:v>50052</c:v>
                </c:pt>
                <c:pt idx="3">
                  <c:v>71562</c:v>
                </c:pt>
                <c:pt idx="4">
                  <c:v>114456</c:v>
                </c:pt>
                <c:pt idx="5">
                  <c:v>157230</c:v>
                </c:pt>
                <c:pt idx="6">
                  <c:v>218614</c:v>
                </c:pt>
                <c:pt idx="7">
                  <c:v>265076</c:v>
                </c:pt>
                <c:pt idx="8">
                  <c:v>343174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FEB-4BDE-8E6B-3D6DB1D7B487}"/>
            </c:ext>
          </c:extLst>
        </c:ser>
        <c:ser>
          <c:idx val="4"/>
          <c:order val="4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Bandwidth!$E$2:$E$10</c:f>
              <c:numCache>
                <c:formatCode>General</c:formatCode>
                <c:ptCount val="9"/>
                <c:pt idx="0">
                  <c:v>2438</c:v>
                </c:pt>
                <c:pt idx="1">
                  <c:v>8994</c:v>
                </c:pt>
                <c:pt idx="2">
                  <c:v>26790</c:v>
                </c:pt>
                <c:pt idx="3">
                  <c:v>32826</c:v>
                </c:pt>
                <c:pt idx="4">
                  <c:v>36276</c:v>
                </c:pt>
                <c:pt idx="5">
                  <c:v>73708</c:v>
                </c:pt>
                <c:pt idx="6">
                  <c:v>69034</c:v>
                </c:pt>
                <c:pt idx="7">
                  <c:v>123566</c:v>
                </c:pt>
                <c:pt idx="8">
                  <c:v>108192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FEB-4BDE-8E6B-3D6DB1D7B487}"/>
            </c:ext>
          </c:extLst>
        </c:ser>
        <c:ser>
          <c:idx val="1"/>
          <c:order val="5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Bandwidth!$B$2:$B$10</c:f>
              <c:numCache>
                <c:formatCode>General</c:formatCode>
                <c:ptCount val="9"/>
                <c:pt idx="0">
                  <c:v>2264</c:v>
                </c:pt>
                <c:pt idx="1">
                  <c:v>8432</c:v>
                </c:pt>
                <c:pt idx="2">
                  <c:v>25082</c:v>
                </c:pt>
                <c:pt idx="3">
                  <c:v>30744</c:v>
                </c:pt>
                <c:pt idx="4">
                  <c:v>32938</c:v>
                </c:pt>
                <c:pt idx="5">
                  <c:v>67502</c:v>
                </c:pt>
                <c:pt idx="6">
                  <c:v>62698</c:v>
                </c:pt>
                <c:pt idx="7">
                  <c:v>113790</c:v>
                </c:pt>
                <c:pt idx="8">
                  <c:v>98248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FEB-4BDE-8E6B-3D6DB1D7B487}"/>
            </c:ext>
          </c:extLst>
        </c:ser>
        <c:ser>
          <c:idx val="0"/>
          <c:order val="6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Bandwidth!$D$2:$D$10</c:f>
              <c:numCache>
                <c:formatCode>General</c:formatCode>
                <c:ptCount val="9"/>
                <c:pt idx="0">
                  <c:v>600</c:v>
                </c:pt>
                <c:pt idx="1">
                  <c:v>2640</c:v>
                </c:pt>
                <c:pt idx="2">
                  <c:v>6120</c:v>
                </c:pt>
                <c:pt idx="3">
                  <c:v>10080</c:v>
                </c:pt>
                <c:pt idx="4">
                  <c:v>16200</c:v>
                </c:pt>
                <c:pt idx="5">
                  <c:v>22320</c:v>
                </c:pt>
                <c:pt idx="6">
                  <c:v>31080</c:v>
                </c:pt>
                <c:pt idx="7">
                  <c:v>37720</c:v>
                </c:pt>
                <c:pt idx="8">
                  <c:v>48880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CFEB-4BDE-8E6B-3D6DB1D7B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16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Bandwidth!$H$2:$H$10</c:f>
              <c:numCache>
                <c:formatCode>General</c:formatCode>
                <c:ptCount val="9"/>
                <c:pt idx="0">
                  <c:v>13200</c:v>
                </c:pt>
                <c:pt idx="1">
                  <c:v>67056</c:v>
                </c:pt>
                <c:pt idx="2">
                  <c:v>168912</c:v>
                </c:pt>
                <c:pt idx="3">
                  <c:v>249984</c:v>
                </c:pt>
                <c:pt idx="4">
                  <c:v>417960</c:v>
                </c:pt>
                <c:pt idx="5">
                  <c:v>560232</c:v>
                </c:pt>
                <c:pt idx="6">
                  <c:v>832944</c:v>
                </c:pt>
                <c:pt idx="7">
                  <c:v>954316</c:v>
                </c:pt>
                <c:pt idx="8">
                  <c:v>1153568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FEB-4BDE-8E6B-3D6DB1D7B487}"/>
            </c:ext>
          </c:extLst>
        </c:ser>
        <c:ser>
          <c:idx val="3"/>
          <c:order val="1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Bandwidth!$F$2:$F$10</c:f>
              <c:numCache>
                <c:formatCode>General</c:formatCode>
                <c:ptCount val="9"/>
                <c:pt idx="0">
                  <c:v>5636</c:v>
                </c:pt>
                <c:pt idx="1">
                  <c:v>19880</c:v>
                </c:pt>
                <c:pt idx="2">
                  <c:v>49514</c:v>
                </c:pt>
                <c:pt idx="3">
                  <c:v>69482</c:v>
                </c:pt>
                <c:pt idx="4">
                  <c:v>103392</c:v>
                </c:pt>
                <c:pt idx="5">
                  <c:v>145020</c:v>
                </c:pt>
                <c:pt idx="6">
                  <c:v>216018</c:v>
                </c:pt>
                <c:pt idx="7">
                  <c:v>255042</c:v>
                </c:pt>
                <c:pt idx="8">
                  <c:v>346412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FEB-4BDE-8E6B-3D6DB1D7B487}"/>
            </c:ext>
          </c:extLst>
        </c:ser>
        <c:ser>
          <c:idx val="5"/>
          <c:order val="2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Bandwidth!$G$2:$G$10</c:f>
              <c:numCache>
                <c:formatCode>General</c:formatCode>
                <c:ptCount val="9"/>
                <c:pt idx="0">
                  <c:v>5218</c:v>
                </c:pt>
                <c:pt idx="1">
                  <c:v>19518</c:v>
                </c:pt>
                <c:pt idx="2">
                  <c:v>50052</c:v>
                </c:pt>
                <c:pt idx="3">
                  <c:v>71562</c:v>
                </c:pt>
                <c:pt idx="4">
                  <c:v>114456</c:v>
                </c:pt>
                <c:pt idx="5">
                  <c:v>157230</c:v>
                </c:pt>
                <c:pt idx="6">
                  <c:v>218614</c:v>
                </c:pt>
                <c:pt idx="7">
                  <c:v>265076</c:v>
                </c:pt>
                <c:pt idx="8">
                  <c:v>343174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FEB-4BDE-8E6B-3D6DB1D7B487}"/>
            </c:ext>
          </c:extLst>
        </c:ser>
        <c:ser>
          <c:idx val="4"/>
          <c:order val="3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Bandwidth!$E$2:$E$10</c:f>
              <c:numCache>
                <c:formatCode>General</c:formatCode>
                <c:ptCount val="9"/>
                <c:pt idx="0">
                  <c:v>2438</c:v>
                </c:pt>
                <c:pt idx="1">
                  <c:v>8994</c:v>
                </c:pt>
                <c:pt idx="2">
                  <c:v>26790</c:v>
                </c:pt>
                <c:pt idx="3">
                  <c:v>32826</c:v>
                </c:pt>
                <c:pt idx="4">
                  <c:v>36276</c:v>
                </c:pt>
                <c:pt idx="5">
                  <c:v>73708</c:v>
                </c:pt>
                <c:pt idx="6">
                  <c:v>69034</c:v>
                </c:pt>
                <c:pt idx="7">
                  <c:v>123566</c:v>
                </c:pt>
                <c:pt idx="8">
                  <c:v>108192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FEB-4BDE-8E6B-3D6DB1D7B487}"/>
            </c:ext>
          </c:extLst>
        </c:ser>
        <c:ser>
          <c:idx val="1"/>
          <c:order val="4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Bandwidth!$B$2:$B$10</c:f>
              <c:numCache>
                <c:formatCode>General</c:formatCode>
                <c:ptCount val="9"/>
                <c:pt idx="0">
                  <c:v>2264</c:v>
                </c:pt>
                <c:pt idx="1">
                  <c:v>8432</c:v>
                </c:pt>
                <c:pt idx="2">
                  <c:v>25082</c:v>
                </c:pt>
                <c:pt idx="3">
                  <c:v>30744</c:v>
                </c:pt>
                <c:pt idx="4">
                  <c:v>32938</c:v>
                </c:pt>
                <c:pt idx="5">
                  <c:v>67502</c:v>
                </c:pt>
                <c:pt idx="6">
                  <c:v>62698</c:v>
                </c:pt>
                <c:pt idx="7">
                  <c:v>113790</c:v>
                </c:pt>
                <c:pt idx="8">
                  <c:v>98248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FEB-4BDE-8E6B-3D6DB1D7B487}"/>
            </c:ext>
          </c:extLst>
        </c:ser>
        <c:ser>
          <c:idx val="0"/>
          <c:order val="5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Bandwidth!$D$2:$D$10</c:f>
              <c:numCache>
                <c:formatCode>General</c:formatCode>
                <c:ptCount val="9"/>
                <c:pt idx="0">
                  <c:v>600</c:v>
                </c:pt>
                <c:pt idx="1">
                  <c:v>2640</c:v>
                </c:pt>
                <c:pt idx="2">
                  <c:v>6120</c:v>
                </c:pt>
                <c:pt idx="3">
                  <c:v>10080</c:v>
                </c:pt>
                <c:pt idx="4">
                  <c:v>16200</c:v>
                </c:pt>
                <c:pt idx="5">
                  <c:v>22320</c:v>
                </c:pt>
                <c:pt idx="6">
                  <c:v>31080</c:v>
                </c:pt>
                <c:pt idx="7">
                  <c:v>37720</c:v>
                </c:pt>
                <c:pt idx="8">
                  <c:v>48880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CFEB-4BDE-8E6B-3D6DB1D7B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14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'Full Syncs'!$A$14:$A$19</c:f>
              <c:strCache>
                <c:ptCount val="6"/>
                <c:pt idx="0">
                  <c:v>Value</c:v>
                </c:pt>
                <c:pt idx="1">
                  <c:v>SKV</c:v>
                </c:pt>
                <c:pt idx="2">
                  <c:v>Distance</c:v>
                </c:pt>
                <c:pt idx="3">
                  <c:v>SKD</c:v>
                </c:pt>
                <c:pt idx="4">
                  <c:v>Vector</c:v>
                </c:pt>
                <c:pt idx="5">
                  <c:v>Oracle</c:v>
                </c:pt>
              </c:strCache>
            </c:strRef>
          </c:cat>
          <c:val>
            <c:numRef>
              <c:f>'Full Syncs'!$C$14:$C$19</c:f>
              <c:numCache>
                <c:formatCode>General</c:formatCode>
                <c:ptCount val="6"/>
                <c:pt idx="0">
                  <c:v>7.1111111111111107</c:v>
                </c:pt>
                <c:pt idx="1">
                  <c:v>4.7777777777777777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2.2222222222222223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2A-4781-BBCD-CFC2F1943F5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0"/>
        <c:overlap val="-34"/>
        <c:axId val="1842713536"/>
        <c:axId val="1764805888"/>
      </c:barChart>
      <c:catAx>
        <c:axId val="18427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64805888"/>
        <c:crosses val="autoZero"/>
        <c:auto val="1"/>
        <c:lblAlgn val="ctr"/>
        <c:lblOffset val="100"/>
        <c:noMultiLvlLbl val="0"/>
      </c:catAx>
      <c:valAx>
        <c:axId val="17648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8427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[InnerProduct_VecSize_2500_WindowSize_20000_Iters_2000_StepSize_1000_Nodes_8_Epsilon_0.08.csv]Sheet1!PivotTable1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Sheet1!$B$5:$B$2005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18</c:v>
                </c:pt>
                <c:pt idx="5">
                  <c:v>30</c:v>
                </c:pt>
                <c:pt idx="6">
                  <c:v>46</c:v>
                </c:pt>
                <c:pt idx="7">
                  <c:v>56</c:v>
                </c:pt>
                <c:pt idx="8">
                  <c:v>70</c:v>
                </c:pt>
                <c:pt idx="9">
                  <c:v>80078</c:v>
                </c:pt>
                <c:pt idx="10">
                  <c:v>80078</c:v>
                </c:pt>
                <c:pt idx="11">
                  <c:v>80078</c:v>
                </c:pt>
                <c:pt idx="12">
                  <c:v>80078</c:v>
                </c:pt>
                <c:pt idx="13">
                  <c:v>80082</c:v>
                </c:pt>
                <c:pt idx="14">
                  <c:v>80086</c:v>
                </c:pt>
                <c:pt idx="15">
                  <c:v>80094</c:v>
                </c:pt>
                <c:pt idx="16">
                  <c:v>80104</c:v>
                </c:pt>
                <c:pt idx="17">
                  <c:v>80116</c:v>
                </c:pt>
                <c:pt idx="18">
                  <c:v>80126</c:v>
                </c:pt>
                <c:pt idx="19">
                  <c:v>80134</c:v>
                </c:pt>
                <c:pt idx="20">
                  <c:v>80148</c:v>
                </c:pt>
                <c:pt idx="21">
                  <c:v>80162</c:v>
                </c:pt>
                <c:pt idx="22">
                  <c:v>80182</c:v>
                </c:pt>
                <c:pt idx="23">
                  <c:v>80198</c:v>
                </c:pt>
                <c:pt idx="24">
                  <c:v>80222</c:v>
                </c:pt>
                <c:pt idx="25">
                  <c:v>80252</c:v>
                </c:pt>
                <c:pt idx="26">
                  <c:v>160270</c:v>
                </c:pt>
                <c:pt idx="27">
                  <c:v>160270</c:v>
                </c:pt>
                <c:pt idx="28">
                  <c:v>160274</c:v>
                </c:pt>
                <c:pt idx="29">
                  <c:v>160278</c:v>
                </c:pt>
                <c:pt idx="30">
                  <c:v>160278</c:v>
                </c:pt>
                <c:pt idx="31">
                  <c:v>160286</c:v>
                </c:pt>
                <c:pt idx="32">
                  <c:v>160292</c:v>
                </c:pt>
                <c:pt idx="33">
                  <c:v>160302</c:v>
                </c:pt>
                <c:pt idx="34">
                  <c:v>160308</c:v>
                </c:pt>
                <c:pt idx="35">
                  <c:v>160322</c:v>
                </c:pt>
                <c:pt idx="36">
                  <c:v>160334</c:v>
                </c:pt>
                <c:pt idx="37">
                  <c:v>160348</c:v>
                </c:pt>
                <c:pt idx="38">
                  <c:v>160360</c:v>
                </c:pt>
                <c:pt idx="39">
                  <c:v>160378</c:v>
                </c:pt>
                <c:pt idx="40">
                  <c:v>240392</c:v>
                </c:pt>
                <c:pt idx="41">
                  <c:v>240392</c:v>
                </c:pt>
                <c:pt idx="42">
                  <c:v>240392</c:v>
                </c:pt>
                <c:pt idx="43">
                  <c:v>240392</c:v>
                </c:pt>
                <c:pt idx="44">
                  <c:v>240392</c:v>
                </c:pt>
                <c:pt idx="45">
                  <c:v>240392</c:v>
                </c:pt>
                <c:pt idx="46">
                  <c:v>240396</c:v>
                </c:pt>
                <c:pt idx="47">
                  <c:v>240400</c:v>
                </c:pt>
                <c:pt idx="48">
                  <c:v>240404</c:v>
                </c:pt>
                <c:pt idx="49">
                  <c:v>240404</c:v>
                </c:pt>
                <c:pt idx="50">
                  <c:v>240410</c:v>
                </c:pt>
                <c:pt idx="51">
                  <c:v>240420</c:v>
                </c:pt>
                <c:pt idx="52">
                  <c:v>240434</c:v>
                </c:pt>
                <c:pt idx="53">
                  <c:v>240442</c:v>
                </c:pt>
                <c:pt idx="54">
                  <c:v>240450</c:v>
                </c:pt>
                <c:pt idx="55">
                  <c:v>240468</c:v>
                </c:pt>
                <c:pt idx="56">
                  <c:v>240476</c:v>
                </c:pt>
                <c:pt idx="57">
                  <c:v>240484</c:v>
                </c:pt>
                <c:pt idx="58">
                  <c:v>240500</c:v>
                </c:pt>
                <c:pt idx="59">
                  <c:v>320508</c:v>
                </c:pt>
                <c:pt idx="60">
                  <c:v>320508</c:v>
                </c:pt>
                <c:pt idx="61">
                  <c:v>320514</c:v>
                </c:pt>
                <c:pt idx="62">
                  <c:v>320520</c:v>
                </c:pt>
                <c:pt idx="63">
                  <c:v>320524</c:v>
                </c:pt>
                <c:pt idx="64">
                  <c:v>320532</c:v>
                </c:pt>
                <c:pt idx="65">
                  <c:v>320542</c:v>
                </c:pt>
                <c:pt idx="66">
                  <c:v>320556</c:v>
                </c:pt>
                <c:pt idx="67">
                  <c:v>320570</c:v>
                </c:pt>
                <c:pt idx="68">
                  <c:v>320582</c:v>
                </c:pt>
                <c:pt idx="69">
                  <c:v>320594</c:v>
                </c:pt>
                <c:pt idx="70">
                  <c:v>320606</c:v>
                </c:pt>
                <c:pt idx="71">
                  <c:v>400614</c:v>
                </c:pt>
                <c:pt idx="72">
                  <c:v>400614</c:v>
                </c:pt>
                <c:pt idx="73">
                  <c:v>400614</c:v>
                </c:pt>
                <c:pt idx="74">
                  <c:v>400614</c:v>
                </c:pt>
                <c:pt idx="75">
                  <c:v>400614</c:v>
                </c:pt>
                <c:pt idx="76">
                  <c:v>400614</c:v>
                </c:pt>
                <c:pt idx="77">
                  <c:v>400618</c:v>
                </c:pt>
                <c:pt idx="78">
                  <c:v>400624</c:v>
                </c:pt>
                <c:pt idx="79">
                  <c:v>400640</c:v>
                </c:pt>
                <c:pt idx="80">
                  <c:v>400644</c:v>
                </c:pt>
                <c:pt idx="81">
                  <c:v>400656</c:v>
                </c:pt>
                <c:pt idx="82">
                  <c:v>400672</c:v>
                </c:pt>
                <c:pt idx="83">
                  <c:v>480684</c:v>
                </c:pt>
                <c:pt idx="84">
                  <c:v>480684</c:v>
                </c:pt>
                <c:pt idx="85">
                  <c:v>480684</c:v>
                </c:pt>
                <c:pt idx="86">
                  <c:v>480688</c:v>
                </c:pt>
                <c:pt idx="87">
                  <c:v>480702</c:v>
                </c:pt>
                <c:pt idx="88">
                  <c:v>480714</c:v>
                </c:pt>
                <c:pt idx="89">
                  <c:v>480720</c:v>
                </c:pt>
                <c:pt idx="90">
                  <c:v>480732</c:v>
                </c:pt>
                <c:pt idx="91">
                  <c:v>480742</c:v>
                </c:pt>
                <c:pt idx="92">
                  <c:v>480754</c:v>
                </c:pt>
                <c:pt idx="93">
                  <c:v>560762</c:v>
                </c:pt>
                <c:pt idx="94">
                  <c:v>560762</c:v>
                </c:pt>
                <c:pt idx="95">
                  <c:v>560766</c:v>
                </c:pt>
                <c:pt idx="96">
                  <c:v>560770</c:v>
                </c:pt>
                <c:pt idx="97">
                  <c:v>560776</c:v>
                </c:pt>
                <c:pt idx="98">
                  <c:v>560782</c:v>
                </c:pt>
                <c:pt idx="99">
                  <c:v>560796</c:v>
                </c:pt>
                <c:pt idx="100">
                  <c:v>640804</c:v>
                </c:pt>
                <c:pt idx="101">
                  <c:v>640804</c:v>
                </c:pt>
                <c:pt idx="102">
                  <c:v>640808</c:v>
                </c:pt>
                <c:pt idx="103">
                  <c:v>640818</c:v>
                </c:pt>
                <c:pt idx="104">
                  <c:v>640828</c:v>
                </c:pt>
                <c:pt idx="105">
                  <c:v>640838</c:v>
                </c:pt>
                <c:pt idx="106">
                  <c:v>640854</c:v>
                </c:pt>
                <c:pt idx="107">
                  <c:v>640874</c:v>
                </c:pt>
                <c:pt idx="108">
                  <c:v>640894</c:v>
                </c:pt>
                <c:pt idx="109">
                  <c:v>720902</c:v>
                </c:pt>
                <c:pt idx="110">
                  <c:v>720902</c:v>
                </c:pt>
                <c:pt idx="111">
                  <c:v>720902</c:v>
                </c:pt>
                <c:pt idx="112">
                  <c:v>720902</c:v>
                </c:pt>
                <c:pt idx="113">
                  <c:v>720902</c:v>
                </c:pt>
                <c:pt idx="114">
                  <c:v>720910</c:v>
                </c:pt>
                <c:pt idx="115">
                  <c:v>720920</c:v>
                </c:pt>
                <c:pt idx="116">
                  <c:v>720930</c:v>
                </c:pt>
                <c:pt idx="117">
                  <c:v>720944</c:v>
                </c:pt>
                <c:pt idx="118">
                  <c:v>720956</c:v>
                </c:pt>
                <c:pt idx="119">
                  <c:v>800964</c:v>
                </c:pt>
                <c:pt idx="120">
                  <c:v>800964</c:v>
                </c:pt>
                <c:pt idx="121">
                  <c:v>800970</c:v>
                </c:pt>
                <c:pt idx="122">
                  <c:v>800978</c:v>
                </c:pt>
                <c:pt idx="123">
                  <c:v>800978</c:v>
                </c:pt>
                <c:pt idx="124">
                  <c:v>800988</c:v>
                </c:pt>
                <c:pt idx="125">
                  <c:v>800996</c:v>
                </c:pt>
                <c:pt idx="126">
                  <c:v>801016</c:v>
                </c:pt>
                <c:pt idx="127">
                  <c:v>801032</c:v>
                </c:pt>
                <c:pt idx="128">
                  <c:v>801054</c:v>
                </c:pt>
                <c:pt idx="129">
                  <c:v>881062</c:v>
                </c:pt>
                <c:pt idx="130">
                  <c:v>881062</c:v>
                </c:pt>
                <c:pt idx="131">
                  <c:v>881062</c:v>
                </c:pt>
                <c:pt idx="132">
                  <c:v>881066</c:v>
                </c:pt>
                <c:pt idx="133">
                  <c:v>881078</c:v>
                </c:pt>
                <c:pt idx="134">
                  <c:v>881084</c:v>
                </c:pt>
                <c:pt idx="135">
                  <c:v>881096</c:v>
                </c:pt>
                <c:pt idx="136">
                  <c:v>881108</c:v>
                </c:pt>
                <c:pt idx="137">
                  <c:v>881124</c:v>
                </c:pt>
                <c:pt idx="138">
                  <c:v>881138</c:v>
                </c:pt>
                <c:pt idx="139">
                  <c:v>961150</c:v>
                </c:pt>
                <c:pt idx="140">
                  <c:v>961150</c:v>
                </c:pt>
                <c:pt idx="141">
                  <c:v>961150</c:v>
                </c:pt>
                <c:pt idx="142">
                  <c:v>961154</c:v>
                </c:pt>
                <c:pt idx="143">
                  <c:v>961166</c:v>
                </c:pt>
                <c:pt idx="144">
                  <c:v>961178</c:v>
                </c:pt>
                <c:pt idx="145">
                  <c:v>961196</c:v>
                </c:pt>
                <c:pt idx="146">
                  <c:v>961214</c:v>
                </c:pt>
                <c:pt idx="147">
                  <c:v>961230</c:v>
                </c:pt>
                <c:pt idx="148">
                  <c:v>961244</c:v>
                </c:pt>
                <c:pt idx="149">
                  <c:v>961264</c:v>
                </c:pt>
                <c:pt idx="150">
                  <c:v>961268</c:v>
                </c:pt>
                <c:pt idx="151">
                  <c:v>961284</c:v>
                </c:pt>
                <c:pt idx="152">
                  <c:v>961306</c:v>
                </c:pt>
                <c:pt idx="153">
                  <c:v>1041314</c:v>
                </c:pt>
                <c:pt idx="154">
                  <c:v>1041314</c:v>
                </c:pt>
                <c:pt idx="155">
                  <c:v>1041314</c:v>
                </c:pt>
                <c:pt idx="156">
                  <c:v>1041314</c:v>
                </c:pt>
                <c:pt idx="157">
                  <c:v>1041322</c:v>
                </c:pt>
                <c:pt idx="158">
                  <c:v>1041326</c:v>
                </c:pt>
                <c:pt idx="159">
                  <c:v>1041326</c:v>
                </c:pt>
                <c:pt idx="160">
                  <c:v>1041330</c:v>
                </c:pt>
                <c:pt idx="161">
                  <c:v>1041336</c:v>
                </c:pt>
                <c:pt idx="162">
                  <c:v>1041348</c:v>
                </c:pt>
                <c:pt idx="163">
                  <c:v>1041358</c:v>
                </c:pt>
                <c:pt idx="164">
                  <c:v>1041372</c:v>
                </c:pt>
                <c:pt idx="165">
                  <c:v>1041396</c:v>
                </c:pt>
                <c:pt idx="166">
                  <c:v>1041422</c:v>
                </c:pt>
                <c:pt idx="167">
                  <c:v>1121430</c:v>
                </c:pt>
                <c:pt idx="168">
                  <c:v>1121430</c:v>
                </c:pt>
                <c:pt idx="169">
                  <c:v>1121430</c:v>
                </c:pt>
                <c:pt idx="170">
                  <c:v>1121434</c:v>
                </c:pt>
                <c:pt idx="171">
                  <c:v>1121434</c:v>
                </c:pt>
                <c:pt idx="172">
                  <c:v>1121438</c:v>
                </c:pt>
                <c:pt idx="173">
                  <c:v>1121442</c:v>
                </c:pt>
                <c:pt idx="174">
                  <c:v>1121446</c:v>
                </c:pt>
                <c:pt idx="175">
                  <c:v>1121450</c:v>
                </c:pt>
                <c:pt idx="176">
                  <c:v>1121450</c:v>
                </c:pt>
                <c:pt idx="177">
                  <c:v>1121454</c:v>
                </c:pt>
                <c:pt idx="178">
                  <c:v>1121458</c:v>
                </c:pt>
                <c:pt idx="179">
                  <c:v>1121464</c:v>
                </c:pt>
                <c:pt idx="180">
                  <c:v>1121472</c:v>
                </c:pt>
                <c:pt idx="181">
                  <c:v>1121486</c:v>
                </c:pt>
                <c:pt idx="182">
                  <c:v>1121500</c:v>
                </c:pt>
                <c:pt idx="183">
                  <c:v>1121514</c:v>
                </c:pt>
                <c:pt idx="184">
                  <c:v>1121520</c:v>
                </c:pt>
                <c:pt idx="185">
                  <c:v>1121532</c:v>
                </c:pt>
                <c:pt idx="186">
                  <c:v>1121550</c:v>
                </c:pt>
                <c:pt idx="187">
                  <c:v>1121566</c:v>
                </c:pt>
                <c:pt idx="188">
                  <c:v>1121586</c:v>
                </c:pt>
                <c:pt idx="189">
                  <c:v>1121600</c:v>
                </c:pt>
                <c:pt idx="190">
                  <c:v>1121614</c:v>
                </c:pt>
                <c:pt idx="191">
                  <c:v>1201626</c:v>
                </c:pt>
                <c:pt idx="192">
                  <c:v>1201626</c:v>
                </c:pt>
                <c:pt idx="193">
                  <c:v>1201626</c:v>
                </c:pt>
                <c:pt idx="194">
                  <c:v>1201626</c:v>
                </c:pt>
                <c:pt idx="195">
                  <c:v>1201626</c:v>
                </c:pt>
                <c:pt idx="196">
                  <c:v>1201626</c:v>
                </c:pt>
                <c:pt idx="197">
                  <c:v>1201630</c:v>
                </c:pt>
                <c:pt idx="198">
                  <c:v>1201636</c:v>
                </c:pt>
                <c:pt idx="199">
                  <c:v>1201644</c:v>
                </c:pt>
                <c:pt idx="200">
                  <c:v>1201656</c:v>
                </c:pt>
                <c:pt idx="201">
                  <c:v>1201668</c:v>
                </c:pt>
                <c:pt idx="202">
                  <c:v>1201684</c:v>
                </c:pt>
                <c:pt idx="203">
                  <c:v>1201688</c:v>
                </c:pt>
                <c:pt idx="204">
                  <c:v>1201700</c:v>
                </c:pt>
                <c:pt idx="205">
                  <c:v>1201712</c:v>
                </c:pt>
                <c:pt idx="206">
                  <c:v>1281724</c:v>
                </c:pt>
                <c:pt idx="207">
                  <c:v>1281724</c:v>
                </c:pt>
                <c:pt idx="208">
                  <c:v>1281724</c:v>
                </c:pt>
                <c:pt idx="209">
                  <c:v>1281728</c:v>
                </c:pt>
                <c:pt idx="210">
                  <c:v>1281732</c:v>
                </c:pt>
                <c:pt idx="211">
                  <c:v>1281740</c:v>
                </c:pt>
                <c:pt idx="212">
                  <c:v>1281748</c:v>
                </c:pt>
                <c:pt idx="213">
                  <c:v>1281758</c:v>
                </c:pt>
                <c:pt idx="214">
                  <c:v>1281774</c:v>
                </c:pt>
                <c:pt idx="215">
                  <c:v>1281788</c:v>
                </c:pt>
                <c:pt idx="216">
                  <c:v>1281804</c:v>
                </c:pt>
                <c:pt idx="217">
                  <c:v>1281818</c:v>
                </c:pt>
                <c:pt idx="218">
                  <c:v>1281832</c:v>
                </c:pt>
                <c:pt idx="219">
                  <c:v>1361840</c:v>
                </c:pt>
                <c:pt idx="220">
                  <c:v>1361844</c:v>
                </c:pt>
                <c:pt idx="221">
                  <c:v>1361848</c:v>
                </c:pt>
                <c:pt idx="222">
                  <c:v>1361848</c:v>
                </c:pt>
                <c:pt idx="223">
                  <c:v>1361848</c:v>
                </c:pt>
                <c:pt idx="224">
                  <c:v>1361856</c:v>
                </c:pt>
                <c:pt idx="225">
                  <c:v>1361862</c:v>
                </c:pt>
                <c:pt idx="226">
                  <c:v>1361876</c:v>
                </c:pt>
                <c:pt idx="227">
                  <c:v>1361884</c:v>
                </c:pt>
                <c:pt idx="228">
                  <c:v>1361896</c:v>
                </c:pt>
                <c:pt idx="229">
                  <c:v>1361914</c:v>
                </c:pt>
                <c:pt idx="230">
                  <c:v>1361932</c:v>
                </c:pt>
                <c:pt idx="231">
                  <c:v>1361952</c:v>
                </c:pt>
                <c:pt idx="232">
                  <c:v>1361980</c:v>
                </c:pt>
                <c:pt idx="233">
                  <c:v>1441988</c:v>
                </c:pt>
                <c:pt idx="234">
                  <c:v>1441988</c:v>
                </c:pt>
                <c:pt idx="235">
                  <c:v>1441988</c:v>
                </c:pt>
                <c:pt idx="236">
                  <c:v>1441996</c:v>
                </c:pt>
                <c:pt idx="237">
                  <c:v>1441996</c:v>
                </c:pt>
                <c:pt idx="238">
                  <c:v>1442000</c:v>
                </c:pt>
                <c:pt idx="239">
                  <c:v>1442004</c:v>
                </c:pt>
                <c:pt idx="240">
                  <c:v>1442010</c:v>
                </c:pt>
                <c:pt idx="241">
                  <c:v>1442018</c:v>
                </c:pt>
                <c:pt idx="242">
                  <c:v>1442022</c:v>
                </c:pt>
                <c:pt idx="243">
                  <c:v>1442026</c:v>
                </c:pt>
                <c:pt idx="244">
                  <c:v>1442030</c:v>
                </c:pt>
                <c:pt idx="245">
                  <c:v>1442034</c:v>
                </c:pt>
                <c:pt idx="246">
                  <c:v>1442048</c:v>
                </c:pt>
                <c:pt idx="247">
                  <c:v>1442060</c:v>
                </c:pt>
                <c:pt idx="248">
                  <c:v>1442068</c:v>
                </c:pt>
                <c:pt idx="249">
                  <c:v>1442080</c:v>
                </c:pt>
                <c:pt idx="250">
                  <c:v>1442098</c:v>
                </c:pt>
                <c:pt idx="251">
                  <c:v>1442120</c:v>
                </c:pt>
                <c:pt idx="252">
                  <c:v>1522128</c:v>
                </c:pt>
                <c:pt idx="253">
                  <c:v>1522128</c:v>
                </c:pt>
                <c:pt idx="254">
                  <c:v>1522128</c:v>
                </c:pt>
                <c:pt idx="255">
                  <c:v>1522132</c:v>
                </c:pt>
                <c:pt idx="256">
                  <c:v>1522136</c:v>
                </c:pt>
                <c:pt idx="257">
                  <c:v>1522142</c:v>
                </c:pt>
                <c:pt idx="258">
                  <c:v>1522146</c:v>
                </c:pt>
                <c:pt idx="259">
                  <c:v>1522146</c:v>
                </c:pt>
                <c:pt idx="260">
                  <c:v>1522150</c:v>
                </c:pt>
                <c:pt idx="261">
                  <c:v>1522158</c:v>
                </c:pt>
                <c:pt idx="262">
                  <c:v>1522162</c:v>
                </c:pt>
                <c:pt idx="263">
                  <c:v>1522162</c:v>
                </c:pt>
                <c:pt idx="264">
                  <c:v>1522162</c:v>
                </c:pt>
                <c:pt idx="265">
                  <c:v>1522174</c:v>
                </c:pt>
                <c:pt idx="266">
                  <c:v>1522180</c:v>
                </c:pt>
                <c:pt idx="267">
                  <c:v>1522184</c:v>
                </c:pt>
                <c:pt idx="268">
                  <c:v>1522190</c:v>
                </c:pt>
                <c:pt idx="269">
                  <c:v>1522194</c:v>
                </c:pt>
                <c:pt idx="270">
                  <c:v>1522198</c:v>
                </c:pt>
                <c:pt idx="271">
                  <c:v>1522202</c:v>
                </c:pt>
                <c:pt idx="272">
                  <c:v>1522210</c:v>
                </c:pt>
                <c:pt idx="273">
                  <c:v>1522218</c:v>
                </c:pt>
                <c:pt idx="274">
                  <c:v>1522222</c:v>
                </c:pt>
                <c:pt idx="275">
                  <c:v>1522234</c:v>
                </c:pt>
                <c:pt idx="276">
                  <c:v>1522248</c:v>
                </c:pt>
                <c:pt idx="277">
                  <c:v>1522264</c:v>
                </c:pt>
                <c:pt idx="278">
                  <c:v>1522280</c:v>
                </c:pt>
                <c:pt idx="279">
                  <c:v>1522298</c:v>
                </c:pt>
                <c:pt idx="280">
                  <c:v>1602306</c:v>
                </c:pt>
                <c:pt idx="281">
                  <c:v>1602306</c:v>
                </c:pt>
                <c:pt idx="282">
                  <c:v>1602306</c:v>
                </c:pt>
                <c:pt idx="283">
                  <c:v>1602306</c:v>
                </c:pt>
                <c:pt idx="284">
                  <c:v>1602306</c:v>
                </c:pt>
                <c:pt idx="285">
                  <c:v>1602314</c:v>
                </c:pt>
                <c:pt idx="286">
                  <c:v>1602322</c:v>
                </c:pt>
                <c:pt idx="287">
                  <c:v>1602326</c:v>
                </c:pt>
                <c:pt idx="288">
                  <c:v>1602326</c:v>
                </c:pt>
                <c:pt idx="289">
                  <c:v>1602332</c:v>
                </c:pt>
                <c:pt idx="290">
                  <c:v>1602332</c:v>
                </c:pt>
                <c:pt idx="291">
                  <c:v>1602332</c:v>
                </c:pt>
                <c:pt idx="292">
                  <c:v>1602332</c:v>
                </c:pt>
                <c:pt idx="293">
                  <c:v>1602336</c:v>
                </c:pt>
                <c:pt idx="294">
                  <c:v>1602342</c:v>
                </c:pt>
                <c:pt idx="295">
                  <c:v>1602350</c:v>
                </c:pt>
                <c:pt idx="296">
                  <c:v>1602354</c:v>
                </c:pt>
                <c:pt idx="297">
                  <c:v>1602372</c:v>
                </c:pt>
                <c:pt idx="298">
                  <c:v>1602386</c:v>
                </c:pt>
                <c:pt idx="299">
                  <c:v>1602398</c:v>
                </c:pt>
                <c:pt idx="300">
                  <c:v>1602414</c:v>
                </c:pt>
                <c:pt idx="301">
                  <c:v>1602424</c:v>
                </c:pt>
                <c:pt idx="302">
                  <c:v>1602430</c:v>
                </c:pt>
                <c:pt idx="303">
                  <c:v>1602440</c:v>
                </c:pt>
                <c:pt idx="304">
                  <c:v>1602448</c:v>
                </c:pt>
                <c:pt idx="305">
                  <c:v>1602456</c:v>
                </c:pt>
                <c:pt idx="306">
                  <c:v>1602460</c:v>
                </c:pt>
                <c:pt idx="307">
                  <c:v>1602464</c:v>
                </c:pt>
                <c:pt idx="308">
                  <c:v>1602478</c:v>
                </c:pt>
                <c:pt idx="309">
                  <c:v>1602494</c:v>
                </c:pt>
                <c:pt idx="310">
                  <c:v>1602512</c:v>
                </c:pt>
                <c:pt idx="311">
                  <c:v>1602526</c:v>
                </c:pt>
                <c:pt idx="312">
                  <c:v>1682544</c:v>
                </c:pt>
                <c:pt idx="313">
                  <c:v>1682544</c:v>
                </c:pt>
                <c:pt idx="314">
                  <c:v>1682544</c:v>
                </c:pt>
                <c:pt idx="315">
                  <c:v>1682548</c:v>
                </c:pt>
                <c:pt idx="316">
                  <c:v>1682548</c:v>
                </c:pt>
                <c:pt idx="317">
                  <c:v>1682552</c:v>
                </c:pt>
                <c:pt idx="318">
                  <c:v>1682564</c:v>
                </c:pt>
                <c:pt idx="319">
                  <c:v>1682572</c:v>
                </c:pt>
                <c:pt idx="320">
                  <c:v>1682586</c:v>
                </c:pt>
                <c:pt idx="321">
                  <c:v>1682586</c:v>
                </c:pt>
                <c:pt idx="322">
                  <c:v>1682590</c:v>
                </c:pt>
                <c:pt idx="323">
                  <c:v>1682594</c:v>
                </c:pt>
                <c:pt idx="324">
                  <c:v>1682600</c:v>
                </c:pt>
                <c:pt idx="325">
                  <c:v>1682610</c:v>
                </c:pt>
                <c:pt idx="326">
                  <c:v>1682624</c:v>
                </c:pt>
                <c:pt idx="327">
                  <c:v>1682630</c:v>
                </c:pt>
                <c:pt idx="328">
                  <c:v>1682640</c:v>
                </c:pt>
                <c:pt idx="329">
                  <c:v>1682650</c:v>
                </c:pt>
                <c:pt idx="330">
                  <c:v>1682672</c:v>
                </c:pt>
                <c:pt idx="331">
                  <c:v>1682690</c:v>
                </c:pt>
                <c:pt idx="332">
                  <c:v>1762698</c:v>
                </c:pt>
                <c:pt idx="333">
                  <c:v>1762698</c:v>
                </c:pt>
                <c:pt idx="334">
                  <c:v>1762702</c:v>
                </c:pt>
                <c:pt idx="335">
                  <c:v>1762702</c:v>
                </c:pt>
                <c:pt idx="336">
                  <c:v>1762702</c:v>
                </c:pt>
                <c:pt idx="337">
                  <c:v>1762702</c:v>
                </c:pt>
                <c:pt idx="338">
                  <c:v>1762706</c:v>
                </c:pt>
                <c:pt idx="339">
                  <c:v>1762706</c:v>
                </c:pt>
                <c:pt idx="340">
                  <c:v>1762706</c:v>
                </c:pt>
                <c:pt idx="341">
                  <c:v>1762710</c:v>
                </c:pt>
                <c:pt idx="342">
                  <c:v>1762714</c:v>
                </c:pt>
                <c:pt idx="343">
                  <c:v>1762718</c:v>
                </c:pt>
                <c:pt idx="344">
                  <c:v>1762722</c:v>
                </c:pt>
                <c:pt idx="345">
                  <c:v>1762722</c:v>
                </c:pt>
                <c:pt idx="346">
                  <c:v>1762728</c:v>
                </c:pt>
                <c:pt idx="347">
                  <c:v>1762734</c:v>
                </c:pt>
                <c:pt idx="348">
                  <c:v>1762746</c:v>
                </c:pt>
                <c:pt idx="349">
                  <c:v>1762762</c:v>
                </c:pt>
                <c:pt idx="350">
                  <c:v>1762770</c:v>
                </c:pt>
                <c:pt idx="351">
                  <c:v>1762786</c:v>
                </c:pt>
                <c:pt idx="352">
                  <c:v>1762798</c:v>
                </c:pt>
                <c:pt idx="353">
                  <c:v>1762810</c:v>
                </c:pt>
                <c:pt idx="354">
                  <c:v>1762824</c:v>
                </c:pt>
                <c:pt idx="355">
                  <c:v>1762838</c:v>
                </c:pt>
                <c:pt idx="356">
                  <c:v>1762858</c:v>
                </c:pt>
                <c:pt idx="357">
                  <c:v>1762882</c:v>
                </c:pt>
                <c:pt idx="358">
                  <c:v>1842890</c:v>
                </c:pt>
                <c:pt idx="359">
                  <c:v>1842894</c:v>
                </c:pt>
                <c:pt idx="360">
                  <c:v>1842900</c:v>
                </c:pt>
                <c:pt idx="361">
                  <c:v>1842906</c:v>
                </c:pt>
                <c:pt idx="362">
                  <c:v>1842910</c:v>
                </c:pt>
                <c:pt idx="363">
                  <c:v>1842928</c:v>
                </c:pt>
                <c:pt idx="364">
                  <c:v>1842940</c:v>
                </c:pt>
                <c:pt idx="365">
                  <c:v>1842952</c:v>
                </c:pt>
                <c:pt idx="366">
                  <c:v>1842966</c:v>
                </c:pt>
                <c:pt idx="367">
                  <c:v>1842978</c:v>
                </c:pt>
                <c:pt idx="368">
                  <c:v>1842988</c:v>
                </c:pt>
                <c:pt idx="369">
                  <c:v>1842996</c:v>
                </c:pt>
                <c:pt idx="370">
                  <c:v>1842996</c:v>
                </c:pt>
                <c:pt idx="371">
                  <c:v>1843006</c:v>
                </c:pt>
                <c:pt idx="372">
                  <c:v>1843014</c:v>
                </c:pt>
                <c:pt idx="373">
                  <c:v>1843018</c:v>
                </c:pt>
                <c:pt idx="374">
                  <c:v>1843030</c:v>
                </c:pt>
                <c:pt idx="375">
                  <c:v>1843044</c:v>
                </c:pt>
                <c:pt idx="376">
                  <c:v>1843062</c:v>
                </c:pt>
                <c:pt idx="377">
                  <c:v>1923076</c:v>
                </c:pt>
                <c:pt idx="378">
                  <c:v>1923076</c:v>
                </c:pt>
                <c:pt idx="379">
                  <c:v>1923086</c:v>
                </c:pt>
                <c:pt idx="380">
                  <c:v>1923098</c:v>
                </c:pt>
                <c:pt idx="381">
                  <c:v>1923110</c:v>
                </c:pt>
                <c:pt idx="382">
                  <c:v>2003118</c:v>
                </c:pt>
                <c:pt idx="383">
                  <c:v>2003118</c:v>
                </c:pt>
                <c:pt idx="384">
                  <c:v>2003118</c:v>
                </c:pt>
                <c:pt idx="385">
                  <c:v>2003122</c:v>
                </c:pt>
                <c:pt idx="386">
                  <c:v>2003130</c:v>
                </c:pt>
                <c:pt idx="387">
                  <c:v>2003140</c:v>
                </c:pt>
                <c:pt idx="388">
                  <c:v>2003150</c:v>
                </c:pt>
                <c:pt idx="389">
                  <c:v>2003156</c:v>
                </c:pt>
                <c:pt idx="390">
                  <c:v>2003156</c:v>
                </c:pt>
                <c:pt idx="391">
                  <c:v>2003162</c:v>
                </c:pt>
                <c:pt idx="392">
                  <c:v>2003162</c:v>
                </c:pt>
                <c:pt idx="393">
                  <c:v>2003170</c:v>
                </c:pt>
                <c:pt idx="394">
                  <c:v>2003174</c:v>
                </c:pt>
                <c:pt idx="395">
                  <c:v>2003180</c:v>
                </c:pt>
                <c:pt idx="396">
                  <c:v>2003188</c:v>
                </c:pt>
                <c:pt idx="397">
                  <c:v>2003194</c:v>
                </c:pt>
                <c:pt idx="398">
                  <c:v>2003204</c:v>
                </c:pt>
                <c:pt idx="399">
                  <c:v>2003218</c:v>
                </c:pt>
                <c:pt idx="400">
                  <c:v>2003238</c:v>
                </c:pt>
                <c:pt idx="401">
                  <c:v>2003248</c:v>
                </c:pt>
                <c:pt idx="402">
                  <c:v>2083256</c:v>
                </c:pt>
                <c:pt idx="403">
                  <c:v>2083256</c:v>
                </c:pt>
                <c:pt idx="404">
                  <c:v>2083256</c:v>
                </c:pt>
                <c:pt idx="405">
                  <c:v>2083256</c:v>
                </c:pt>
                <c:pt idx="406">
                  <c:v>2083256</c:v>
                </c:pt>
                <c:pt idx="407">
                  <c:v>2083262</c:v>
                </c:pt>
                <c:pt idx="408">
                  <c:v>2083262</c:v>
                </c:pt>
                <c:pt idx="409">
                  <c:v>2083262</c:v>
                </c:pt>
                <c:pt idx="410">
                  <c:v>2083268</c:v>
                </c:pt>
                <c:pt idx="411">
                  <c:v>2083272</c:v>
                </c:pt>
                <c:pt idx="412">
                  <c:v>2083278</c:v>
                </c:pt>
                <c:pt idx="413">
                  <c:v>2083282</c:v>
                </c:pt>
                <c:pt idx="414">
                  <c:v>2083290</c:v>
                </c:pt>
                <c:pt idx="415">
                  <c:v>2083304</c:v>
                </c:pt>
                <c:pt idx="416">
                  <c:v>2163312</c:v>
                </c:pt>
                <c:pt idx="417">
                  <c:v>2163312</c:v>
                </c:pt>
                <c:pt idx="418">
                  <c:v>2163312</c:v>
                </c:pt>
                <c:pt idx="419">
                  <c:v>2163312</c:v>
                </c:pt>
                <c:pt idx="420">
                  <c:v>2163316</c:v>
                </c:pt>
                <c:pt idx="421">
                  <c:v>2163320</c:v>
                </c:pt>
                <c:pt idx="422">
                  <c:v>2163324</c:v>
                </c:pt>
                <c:pt idx="423">
                  <c:v>2163332</c:v>
                </c:pt>
                <c:pt idx="424">
                  <c:v>2163342</c:v>
                </c:pt>
                <c:pt idx="425">
                  <c:v>2163350</c:v>
                </c:pt>
                <c:pt idx="426">
                  <c:v>2163356</c:v>
                </c:pt>
                <c:pt idx="427">
                  <c:v>2163370</c:v>
                </c:pt>
                <c:pt idx="428">
                  <c:v>2163384</c:v>
                </c:pt>
                <c:pt idx="429">
                  <c:v>2243392</c:v>
                </c:pt>
                <c:pt idx="430">
                  <c:v>2243392</c:v>
                </c:pt>
                <c:pt idx="431">
                  <c:v>2243392</c:v>
                </c:pt>
                <c:pt idx="432">
                  <c:v>2243396</c:v>
                </c:pt>
                <c:pt idx="433">
                  <c:v>2243408</c:v>
                </c:pt>
                <c:pt idx="434">
                  <c:v>2243416</c:v>
                </c:pt>
                <c:pt idx="435">
                  <c:v>2243424</c:v>
                </c:pt>
                <c:pt idx="436">
                  <c:v>2243430</c:v>
                </c:pt>
                <c:pt idx="437">
                  <c:v>2243444</c:v>
                </c:pt>
                <c:pt idx="438">
                  <c:v>2243450</c:v>
                </c:pt>
                <c:pt idx="439">
                  <c:v>2243454</c:v>
                </c:pt>
                <c:pt idx="440">
                  <c:v>2243464</c:v>
                </c:pt>
                <c:pt idx="441">
                  <c:v>2243474</c:v>
                </c:pt>
                <c:pt idx="442">
                  <c:v>2243482</c:v>
                </c:pt>
                <c:pt idx="443">
                  <c:v>2243486</c:v>
                </c:pt>
                <c:pt idx="444">
                  <c:v>2243502</c:v>
                </c:pt>
                <c:pt idx="445">
                  <c:v>2243514</c:v>
                </c:pt>
                <c:pt idx="446">
                  <c:v>2243522</c:v>
                </c:pt>
                <c:pt idx="447">
                  <c:v>2243526</c:v>
                </c:pt>
                <c:pt idx="448">
                  <c:v>2243536</c:v>
                </c:pt>
                <c:pt idx="449">
                  <c:v>2243544</c:v>
                </c:pt>
                <c:pt idx="450">
                  <c:v>2243560</c:v>
                </c:pt>
                <c:pt idx="451">
                  <c:v>2243574</c:v>
                </c:pt>
                <c:pt idx="452">
                  <c:v>2243588</c:v>
                </c:pt>
                <c:pt idx="453">
                  <c:v>2243600</c:v>
                </c:pt>
                <c:pt idx="454">
                  <c:v>2243624</c:v>
                </c:pt>
                <c:pt idx="455">
                  <c:v>2323636</c:v>
                </c:pt>
                <c:pt idx="456">
                  <c:v>2323636</c:v>
                </c:pt>
                <c:pt idx="457">
                  <c:v>2323636</c:v>
                </c:pt>
                <c:pt idx="458">
                  <c:v>2323640</c:v>
                </c:pt>
                <c:pt idx="459">
                  <c:v>2323640</c:v>
                </c:pt>
                <c:pt idx="460">
                  <c:v>2323644</c:v>
                </c:pt>
                <c:pt idx="461">
                  <c:v>2323652</c:v>
                </c:pt>
                <c:pt idx="462">
                  <c:v>2323662</c:v>
                </c:pt>
                <c:pt idx="463">
                  <c:v>2323666</c:v>
                </c:pt>
                <c:pt idx="464">
                  <c:v>2323674</c:v>
                </c:pt>
                <c:pt idx="465">
                  <c:v>2323686</c:v>
                </c:pt>
                <c:pt idx="466">
                  <c:v>2323700</c:v>
                </c:pt>
                <c:pt idx="467">
                  <c:v>2323708</c:v>
                </c:pt>
                <c:pt idx="468">
                  <c:v>2323718</c:v>
                </c:pt>
                <c:pt idx="469">
                  <c:v>2323734</c:v>
                </c:pt>
                <c:pt idx="470">
                  <c:v>2323746</c:v>
                </c:pt>
                <c:pt idx="471">
                  <c:v>2323754</c:v>
                </c:pt>
                <c:pt idx="472">
                  <c:v>2323774</c:v>
                </c:pt>
                <c:pt idx="473">
                  <c:v>2323796</c:v>
                </c:pt>
                <c:pt idx="474">
                  <c:v>2323812</c:v>
                </c:pt>
                <c:pt idx="475">
                  <c:v>2323844</c:v>
                </c:pt>
                <c:pt idx="476">
                  <c:v>2403856</c:v>
                </c:pt>
                <c:pt idx="477">
                  <c:v>2403856</c:v>
                </c:pt>
                <c:pt idx="478">
                  <c:v>2403856</c:v>
                </c:pt>
                <c:pt idx="479">
                  <c:v>2403856</c:v>
                </c:pt>
                <c:pt idx="480">
                  <c:v>2403860</c:v>
                </c:pt>
                <c:pt idx="481">
                  <c:v>2403860</c:v>
                </c:pt>
                <c:pt idx="482">
                  <c:v>2403864</c:v>
                </c:pt>
                <c:pt idx="483">
                  <c:v>2403870</c:v>
                </c:pt>
                <c:pt idx="484">
                  <c:v>2403878</c:v>
                </c:pt>
                <c:pt idx="485">
                  <c:v>2403888</c:v>
                </c:pt>
                <c:pt idx="486">
                  <c:v>2403896</c:v>
                </c:pt>
                <c:pt idx="487">
                  <c:v>2403900</c:v>
                </c:pt>
                <c:pt idx="488">
                  <c:v>2403904</c:v>
                </c:pt>
                <c:pt idx="489">
                  <c:v>2403908</c:v>
                </c:pt>
                <c:pt idx="490">
                  <c:v>2403918</c:v>
                </c:pt>
                <c:pt idx="491">
                  <c:v>2403922</c:v>
                </c:pt>
                <c:pt idx="492">
                  <c:v>2403934</c:v>
                </c:pt>
                <c:pt idx="493">
                  <c:v>2403946</c:v>
                </c:pt>
                <c:pt idx="494">
                  <c:v>2403964</c:v>
                </c:pt>
                <c:pt idx="495">
                  <c:v>2403968</c:v>
                </c:pt>
                <c:pt idx="496">
                  <c:v>2403982</c:v>
                </c:pt>
                <c:pt idx="497">
                  <c:v>2483990</c:v>
                </c:pt>
                <c:pt idx="498">
                  <c:v>2483990</c:v>
                </c:pt>
                <c:pt idx="499">
                  <c:v>2483994</c:v>
                </c:pt>
                <c:pt idx="500">
                  <c:v>2484000</c:v>
                </c:pt>
                <c:pt idx="501">
                  <c:v>2484004</c:v>
                </c:pt>
                <c:pt idx="502">
                  <c:v>2484012</c:v>
                </c:pt>
                <c:pt idx="503">
                  <c:v>2484016</c:v>
                </c:pt>
                <c:pt idx="504">
                  <c:v>2484028</c:v>
                </c:pt>
                <c:pt idx="505">
                  <c:v>2484042</c:v>
                </c:pt>
                <c:pt idx="506">
                  <c:v>2484062</c:v>
                </c:pt>
                <c:pt idx="507">
                  <c:v>2564070</c:v>
                </c:pt>
                <c:pt idx="508">
                  <c:v>2564070</c:v>
                </c:pt>
                <c:pt idx="509">
                  <c:v>2564076</c:v>
                </c:pt>
                <c:pt idx="510">
                  <c:v>2564086</c:v>
                </c:pt>
                <c:pt idx="511">
                  <c:v>2564094</c:v>
                </c:pt>
                <c:pt idx="512">
                  <c:v>2564106</c:v>
                </c:pt>
                <c:pt idx="513">
                  <c:v>2644114</c:v>
                </c:pt>
                <c:pt idx="514">
                  <c:v>2644114</c:v>
                </c:pt>
                <c:pt idx="515">
                  <c:v>2644114</c:v>
                </c:pt>
                <c:pt idx="516">
                  <c:v>2644122</c:v>
                </c:pt>
                <c:pt idx="517">
                  <c:v>2644130</c:v>
                </c:pt>
                <c:pt idx="518">
                  <c:v>2644140</c:v>
                </c:pt>
                <c:pt idx="519">
                  <c:v>2644156</c:v>
                </c:pt>
                <c:pt idx="520">
                  <c:v>2644174</c:v>
                </c:pt>
                <c:pt idx="521">
                  <c:v>2724182</c:v>
                </c:pt>
                <c:pt idx="522">
                  <c:v>2724186</c:v>
                </c:pt>
                <c:pt idx="523">
                  <c:v>2724194</c:v>
                </c:pt>
                <c:pt idx="524">
                  <c:v>2724208</c:v>
                </c:pt>
                <c:pt idx="525">
                  <c:v>2724214</c:v>
                </c:pt>
                <c:pt idx="526">
                  <c:v>2724226</c:v>
                </c:pt>
                <c:pt idx="527">
                  <c:v>2724236</c:v>
                </c:pt>
                <c:pt idx="528">
                  <c:v>2724248</c:v>
                </c:pt>
                <c:pt idx="529">
                  <c:v>2724260</c:v>
                </c:pt>
                <c:pt idx="530">
                  <c:v>2724270</c:v>
                </c:pt>
                <c:pt idx="531">
                  <c:v>2724284</c:v>
                </c:pt>
                <c:pt idx="532">
                  <c:v>2804292</c:v>
                </c:pt>
                <c:pt idx="533">
                  <c:v>2804292</c:v>
                </c:pt>
                <c:pt idx="534">
                  <c:v>2804292</c:v>
                </c:pt>
                <c:pt idx="535">
                  <c:v>2804296</c:v>
                </c:pt>
                <c:pt idx="536">
                  <c:v>2804300</c:v>
                </c:pt>
                <c:pt idx="537">
                  <c:v>2804310</c:v>
                </c:pt>
                <c:pt idx="538">
                  <c:v>2804322</c:v>
                </c:pt>
                <c:pt idx="539">
                  <c:v>2804330</c:v>
                </c:pt>
                <c:pt idx="540">
                  <c:v>2804336</c:v>
                </c:pt>
                <c:pt idx="541">
                  <c:v>2804354</c:v>
                </c:pt>
                <c:pt idx="542">
                  <c:v>2804374</c:v>
                </c:pt>
                <c:pt idx="543">
                  <c:v>2804392</c:v>
                </c:pt>
                <c:pt idx="544">
                  <c:v>2884408</c:v>
                </c:pt>
                <c:pt idx="545">
                  <c:v>2884408</c:v>
                </c:pt>
                <c:pt idx="546">
                  <c:v>2884408</c:v>
                </c:pt>
                <c:pt idx="547">
                  <c:v>2884408</c:v>
                </c:pt>
                <c:pt idx="548">
                  <c:v>2884416</c:v>
                </c:pt>
                <c:pt idx="549">
                  <c:v>2884420</c:v>
                </c:pt>
                <c:pt idx="550">
                  <c:v>2884420</c:v>
                </c:pt>
                <c:pt idx="551">
                  <c:v>2884424</c:v>
                </c:pt>
                <c:pt idx="552">
                  <c:v>2884432</c:v>
                </c:pt>
                <c:pt idx="553">
                  <c:v>2884442</c:v>
                </c:pt>
                <c:pt idx="554">
                  <c:v>2884448</c:v>
                </c:pt>
                <c:pt idx="555">
                  <c:v>2884460</c:v>
                </c:pt>
                <c:pt idx="556">
                  <c:v>2884470</c:v>
                </c:pt>
                <c:pt idx="557">
                  <c:v>2884478</c:v>
                </c:pt>
                <c:pt idx="558">
                  <c:v>2884490</c:v>
                </c:pt>
                <c:pt idx="559">
                  <c:v>2884506</c:v>
                </c:pt>
                <c:pt idx="560">
                  <c:v>2884524</c:v>
                </c:pt>
                <c:pt idx="561">
                  <c:v>2884540</c:v>
                </c:pt>
                <c:pt idx="562">
                  <c:v>2964548</c:v>
                </c:pt>
                <c:pt idx="563">
                  <c:v>2964548</c:v>
                </c:pt>
                <c:pt idx="564">
                  <c:v>2964548</c:v>
                </c:pt>
                <c:pt idx="565">
                  <c:v>2964556</c:v>
                </c:pt>
                <c:pt idx="566">
                  <c:v>2964564</c:v>
                </c:pt>
                <c:pt idx="567">
                  <c:v>2964572</c:v>
                </c:pt>
                <c:pt idx="568">
                  <c:v>2964578</c:v>
                </c:pt>
                <c:pt idx="569">
                  <c:v>2964590</c:v>
                </c:pt>
                <c:pt idx="570">
                  <c:v>2964602</c:v>
                </c:pt>
                <c:pt idx="571">
                  <c:v>2964610</c:v>
                </c:pt>
                <c:pt idx="572">
                  <c:v>2964628</c:v>
                </c:pt>
                <c:pt idx="573">
                  <c:v>2964644</c:v>
                </c:pt>
                <c:pt idx="574">
                  <c:v>3044660</c:v>
                </c:pt>
                <c:pt idx="575">
                  <c:v>3044660</c:v>
                </c:pt>
                <c:pt idx="576">
                  <c:v>3044660</c:v>
                </c:pt>
                <c:pt idx="577">
                  <c:v>3044664</c:v>
                </c:pt>
                <c:pt idx="578">
                  <c:v>3044670</c:v>
                </c:pt>
                <c:pt idx="579">
                  <c:v>3044674</c:v>
                </c:pt>
                <c:pt idx="580">
                  <c:v>3044682</c:v>
                </c:pt>
                <c:pt idx="581">
                  <c:v>3044692</c:v>
                </c:pt>
                <c:pt idx="582">
                  <c:v>3044700</c:v>
                </c:pt>
                <c:pt idx="583">
                  <c:v>3044714</c:v>
                </c:pt>
                <c:pt idx="584">
                  <c:v>3044728</c:v>
                </c:pt>
                <c:pt idx="585">
                  <c:v>3124736</c:v>
                </c:pt>
                <c:pt idx="586">
                  <c:v>3124736</c:v>
                </c:pt>
                <c:pt idx="587">
                  <c:v>3124736</c:v>
                </c:pt>
                <c:pt idx="588">
                  <c:v>3124742</c:v>
                </c:pt>
                <c:pt idx="589">
                  <c:v>3124746</c:v>
                </c:pt>
                <c:pt idx="590">
                  <c:v>3124756</c:v>
                </c:pt>
                <c:pt idx="591">
                  <c:v>3124768</c:v>
                </c:pt>
                <c:pt idx="592">
                  <c:v>3124782</c:v>
                </c:pt>
                <c:pt idx="593">
                  <c:v>3204790</c:v>
                </c:pt>
                <c:pt idx="594">
                  <c:v>3204790</c:v>
                </c:pt>
                <c:pt idx="595">
                  <c:v>3204794</c:v>
                </c:pt>
                <c:pt idx="596">
                  <c:v>3204794</c:v>
                </c:pt>
                <c:pt idx="597">
                  <c:v>3204798</c:v>
                </c:pt>
                <c:pt idx="598">
                  <c:v>3204802</c:v>
                </c:pt>
                <c:pt idx="599">
                  <c:v>3204806</c:v>
                </c:pt>
                <c:pt idx="600">
                  <c:v>3204822</c:v>
                </c:pt>
                <c:pt idx="601">
                  <c:v>3204830</c:v>
                </c:pt>
                <c:pt idx="602">
                  <c:v>3204844</c:v>
                </c:pt>
                <c:pt idx="603">
                  <c:v>3204854</c:v>
                </c:pt>
                <c:pt idx="604">
                  <c:v>3204878</c:v>
                </c:pt>
                <c:pt idx="605">
                  <c:v>3204906</c:v>
                </c:pt>
                <c:pt idx="606">
                  <c:v>3284914</c:v>
                </c:pt>
                <c:pt idx="607">
                  <c:v>3284914</c:v>
                </c:pt>
                <c:pt idx="608">
                  <c:v>3284918</c:v>
                </c:pt>
                <c:pt idx="609">
                  <c:v>3284918</c:v>
                </c:pt>
                <c:pt idx="610">
                  <c:v>3284922</c:v>
                </c:pt>
                <c:pt idx="611">
                  <c:v>3284922</c:v>
                </c:pt>
                <c:pt idx="612">
                  <c:v>3284926</c:v>
                </c:pt>
                <c:pt idx="613">
                  <c:v>3284934</c:v>
                </c:pt>
                <c:pt idx="614">
                  <c:v>3284942</c:v>
                </c:pt>
                <c:pt idx="615">
                  <c:v>3284962</c:v>
                </c:pt>
                <c:pt idx="616">
                  <c:v>3284978</c:v>
                </c:pt>
                <c:pt idx="617">
                  <c:v>3364986</c:v>
                </c:pt>
                <c:pt idx="618">
                  <c:v>3364986</c:v>
                </c:pt>
                <c:pt idx="619">
                  <c:v>3364986</c:v>
                </c:pt>
                <c:pt idx="620">
                  <c:v>3364986</c:v>
                </c:pt>
                <c:pt idx="621">
                  <c:v>3364986</c:v>
                </c:pt>
                <c:pt idx="622">
                  <c:v>3364986</c:v>
                </c:pt>
                <c:pt idx="623">
                  <c:v>3364990</c:v>
                </c:pt>
                <c:pt idx="624">
                  <c:v>3365004</c:v>
                </c:pt>
                <c:pt idx="625">
                  <c:v>3365012</c:v>
                </c:pt>
                <c:pt idx="626">
                  <c:v>3365024</c:v>
                </c:pt>
                <c:pt idx="627">
                  <c:v>3445032</c:v>
                </c:pt>
                <c:pt idx="628">
                  <c:v>3445032</c:v>
                </c:pt>
                <c:pt idx="629">
                  <c:v>3445032</c:v>
                </c:pt>
                <c:pt idx="630">
                  <c:v>3445032</c:v>
                </c:pt>
                <c:pt idx="631">
                  <c:v>3445032</c:v>
                </c:pt>
                <c:pt idx="632">
                  <c:v>3445038</c:v>
                </c:pt>
                <c:pt idx="633">
                  <c:v>3445046</c:v>
                </c:pt>
                <c:pt idx="634">
                  <c:v>3445054</c:v>
                </c:pt>
                <c:pt idx="635">
                  <c:v>3445060</c:v>
                </c:pt>
                <c:pt idx="636">
                  <c:v>3445068</c:v>
                </c:pt>
                <c:pt idx="637">
                  <c:v>3445076</c:v>
                </c:pt>
                <c:pt idx="638">
                  <c:v>3445088</c:v>
                </c:pt>
                <c:pt idx="639">
                  <c:v>3445102</c:v>
                </c:pt>
                <c:pt idx="640">
                  <c:v>3445114</c:v>
                </c:pt>
                <c:pt idx="641">
                  <c:v>3445124</c:v>
                </c:pt>
                <c:pt idx="642">
                  <c:v>3445134</c:v>
                </c:pt>
                <c:pt idx="643">
                  <c:v>3445150</c:v>
                </c:pt>
                <c:pt idx="644">
                  <c:v>3525158</c:v>
                </c:pt>
                <c:pt idx="645">
                  <c:v>3525158</c:v>
                </c:pt>
                <c:pt idx="646">
                  <c:v>3525158</c:v>
                </c:pt>
                <c:pt idx="647">
                  <c:v>3525158</c:v>
                </c:pt>
                <c:pt idx="648">
                  <c:v>3525158</c:v>
                </c:pt>
                <c:pt idx="649">
                  <c:v>3525162</c:v>
                </c:pt>
                <c:pt idx="650">
                  <c:v>3525166</c:v>
                </c:pt>
                <c:pt idx="651">
                  <c:v>3525170</c:v>
                </c:pt>
                <c:pt idx="652">
                  <c:v>3525174</c:v>
                </c:pt>
                <c:pt idx="653">
                  <c:v>3525188</c:v>
                </c:pt>
                <c:pt idx="654">
                  <c:v>3525202</c:v>
                </c:pt>
                <c:pt idx="655">
                  <c:v>3525216</c:v>
                </c:pt>
                <c:pt idx="656">
                  <c:v>3605224</c:v>
                </c:pt>
                <c:pt idx="657">
                  <c:v>3605224</c:v>
                </c:pt>
                <c:pt idx="658">
                  <c:v>3605224</c:v>
                </c:pt>
                <c:pt idx="659">
                  <c:v>3605228</c:v>
                </c:pt>
                <c:pt idx="660">
                  <c:v>3605228</c:v>
                </c:pt>
                <c:pt idx="661">
                  <c:v>3605234</c:v>
                </c:pt>
                <c:pt idx="662">
                  <c:v>3605240</c:v>
                </c:pt>
                <c:pt idx="663">
                  <c:v>3605240</c:v>
                </c:pt>
                <c:pt idx="664">
                  <c:v>3605246</c:v>
                </c:pt>
                <c:pt idx="665">
                  <c:v>3605254</c:v>
                </c:pt>
                <c:pt idx="666">
                  <c:v>3605264</c:v>
                </c:pt>
                <c:pt idx="667">
                  <c:v>3605280</c:v>
                </c:pt>
                <c:pt idx="668">
                  <c:v>3685288</c:v>
                </c:pt>
                <c:pt idx="669">
                  <c:v>3685288</c:v>
                </c:pt>
                <c:pt idx="670">
                  <c:v>3685288</c:v>
                </c:pt>
                <c:pt idx="671">
                  <c:v>3685292</c:v>
                </c:pt>
                <c:pt idx="672">
                  <c:v>3685298</c:v>
                </c:pt>
                <c:pt idx="673">
                  <c:v>3685306</c:v>
                </c:pt>
                <c:pt idx="674">
                  <c:v>3685316</c:v>
                </c:pt>
                <c:pt idx="675">
                  <c:v>3685328</c:v>
                </c:pt>
                <c:pt idx="676">
                  <c:v>3685340</c:v>
                </c:pt>
                <c:pt idx="677">
                  <c:v>3685354</c:v>
                </c:pt>
                <c:pt idx="678">
                  <c:v>3685374</c:v>
                </c:pt>
                <c:pt idx="679">
                  <c:v>3685386</c:v>
                </c:pt>
                <c:pt idx="680">
                  <c:v>3685406</c:v>
                </c:pt>
                <c:pt idx="681">
                  <c:v>3765414</c:v>
                </c:pt>
                <c:pt idx="682">
                  <c:v>3765414</c:v>
                </c:pt>
                <c:pt idx="683">
                  <c:v>3765414</c:v>
                </c:pt>
                <c:pt idx="684">
                  <c:v>3765414</c:v>
                </c:pt>
                <c:pt idx="685">
                  <c:v>3765414</c:v>
                </c:pt>
                <c:pt idx="686">
                  <c:v>3765418</c:v>
                </c:pt>
                <c:pt idx="687">
                  <c:v>3765424</c:v>
                </c:pt>
                <c:pt idx="688">
                  <c:v>3765430</c:v>
                </c:pt>
                <c:pt idx="689">
                  <c:v>3765438</c:v>
                </c:pt>
                <c:pt idx="690">
                  <c:v>3765446</c:v>
                </c:pt>
                <c:pt idx="691">
                  <c:v>3765450</c:v>
                </c:pt>
                <c:pt idx="692">
                  <c:v>3765458</c:v>
                </c:pt>
                <c:pt idx="693">
                  <c:v>3765468</c:v>
                </c:pt>
                <c:pt idx="694">
                  <c:v>3765480</c:v>
                </c:pt>
                <c:pt idx="695">
                  <c:v>3765486</c:v>
                </c:pt>
                <c:pt idx="696">
                  <c:v>3765500</c:v>
                </c:pt>
                <c:pt idx="697">
                  <c:v>3765516</c:v>
                </c:pt>
                <c:pt idx="698">
                  <c:v>3845524</c:v>
                </c:pt>
                <c:pt idx="699">
                  <c:v>3845524</c:v>
                </c:pt>
                <c:pt idx="700">
                  <c:v>3845524</c:v>
                </c:pt>
                <c:pt idx="701">
                  <c:v>3845524</c:v>
                </c:pt>
                <c:pt idx="702">
                  <c:v>3845524</c:v>
                </c:pt>
                <c:pt idx="703">
                  <c:v>3845524</c:v>
                </c:pt>
                <c:pt idx="704">
                  <c:v>3845524</c:v>
                </c:pt>
                <c:pt idx="705">
                  <c:v>3845528</c:v>
                </c:pt>
                <c:pt idx="706">
                  <c:v>3845528</c:v>
                </c:pt>
                <c:pt idx="707">
                  <c:v>3845528</c:v>
                </c:pt>
                <c:pt idx="708">
                  <c:v>3845528</c:v>
                </c:pt>
                <c:pt idx="709">
                  <c:v>3845532</c:v>
                </c:pt>
                <c:pt idx="710">
                  <c:v>3845532</c:v>
                </c:pt>
                <c:pt idx="711">
                  <c:v>3845532</c:v>
                </c:pt>
                <c:pt idx="712">
                  <c:v>3845536</c:v>
                </c:pt>
                <c:pt idx="713">
                  <c:v>3845540</c:v>
                </c:pt>
                <c:pt idx="714">
                  <c:v>3845540</c:v>
                </c:pt>
                <c:pt idx="715">
                  <c:v>3845552</c:v>
                </c:pt>
                <c:pt idx="716">
                  <c:v>3845558</c:v>
                </c:pt>
                <c:pt idx="717">
                  <c:v>3845562</c:v>
                </c:pt>
                <c:pt idx="718">
                  <c:v>3845570</c:v>
                </c:pt>
                <c:pt idx="719">
                  <c:v>3845580</c:v>
                </c:pt>
                <c:pt idx="720">
                  <c:v>3845584</c:v>
                </c:pt>
                <c:pt idx="721">
                  <c:v>3845592</c:v>
                </c:pt>
                <c:pt idx="722">
                  <c:v>3845598</c:v>
                </c:pt>
                <c:pt idx="723">
                  <c:v>3845616</c:v>
                </c:pt>
                <c:pt idx="724">
                  <c:v>3845632</c:v>
                </c:pt>
                <c:pt idx="725">
                  <c:v>3845648</c:v>
                </c:pt>
                <c:pt idx="726">
                  <c:v>3845662</c:v>
                </c:pt>
                <c:pt idx="727">
                  <c:v>3845676</c:v>
                </c:pt>
                <c:pt idx="728">
                  <c:v>3845690</c:v>
                </c:pt>
                <c:pt idx="729">
                  <c:v>3845702</c:v>
                </c:pt>
                <c:pt idx="730">
                  <c:v>3845718</c:v>
                </c:pt>
                <c:pt idx="731">
                  <c:v>3845740</c:v>
                </c:pt>
                <c:pt idx="732">
                  <c:v>3925748</c:v>
                </c:pt>
                <c:pt idx="733">
                  <c:v>3925748</c:v>
                </c:pt>
                <c:pt idx="734">
                  <c:v>3925748</c:v>
                </c:pt>
                <c:pt idx="735">
                  <c:v>3925748</c:v>
                </c:pt>
                <c:pt idx="736">
                  <c:v>3925748</c:v>
                </c:pt>
                <c:pt idx="737">
                  <c:v>3925748</c:v>
                </c:pt>
                <c:pt idx="738">
                  <c:v>3925748</c:v>
                </c:pt>
                <c:pt idx="739">
                  <c:v>3925752</c:v>
                </c:pt>
                <c:pt idx="740">
                  <c:v>3925760</c:v>
                </c:pt>
                <c:pt idx="741">
                  <c:v>3925764</c:v>
                </c:pt>
                <c:pt idx="742">
                  <c:v>3925768</c:v>
                </c:pt>
                <c:pt idx="743">
                  <c:v>3925776</c:v>
                </c:pt>
                <c:pt idx="744">
                  <c:v>3925780</c:v>
                </c:pt>
                <c:pt idx="745">
                  <c:v>3925792</c:v>
                </c:pt>
                <c:pt idx="746">
                  <c:v>3925798</c:v>
                </c:pt>
                <c:pt idx="747">
                  <c:v>3925806</c:v>
                </c:pt>
                <c:pt idx="748">
                  <c:v>3925818</c:v>
                </c:pt>
                <c:pt idx="749">
                  <c:v>3925836</c:v>
                </c:pt>
                <c:pt idx="750">
                  <c:v>3925856</c:v>
                </c:pt>
                <c:pt idx="751">
                  <c:v>4005864</c:v>
                </c:pt>
                <c:pt idx="752">
                  <c:v>4005864</c:v>
                </c:pt>
                <c:pt idx="753">
                  <c:v>4005868</c:v>
                </c:pt>
                <c:pt idx="754">
                  <c:v>4005872</c:v>
                </c:pt>
                <c:pt idx="755">
                  <c:v>4005872</c:v>
                </c:pt>
                <c:pt idx="756">
                  <c:v>4005876</c:v>
                </c:pt>
                <c:pt idx="757">
                  <c:v>4005876</c:v>
                </c:pt>
                <c:pt idx="758">
                  <c:v>4005884</c:v>
                </c:pt>
                <c:pt idx="759">
                  <c:v>4005884</c:v>
                </c:pt>
                <c:pt idx="760">
                  <c:v>4005888</c:v>
                </c:pt>
                <c:pt idx="761">
                  <c:v>4005892</c:v>
                </c:pt>
                <c:pt idx="762">
                  <c:v>4005892</c:v>
                </c:pt>
                <c:pt idx="763">
                  <c:v>4005902</c:v>
                </c:pt>
                <c:pt idx="764">
                  <c:v>4005910</c:v>
                </c:pt>
                <c:pt idx="765">
                  <c:v>4005920</c:v>
                </c:pt>
                <c:pt idx="766">
                  <c:v>4005934</c:v>
                </c:pt>
                <c:pt idx="767">
                  <c:v>4005952</c:v>
                </c:pt>
                <c:pt idx="768">
                  <c:v>4085960</c:v>
                </c:pt>
                <c:pt idx="769">
                  <c:v>4085960</c:v>
                </c:pt>
                <c:pt idx="770">
                  <c:v>4085960</c:v>
                </c:pt>
                <c:pt idx="771">
                  <c:v>4085964</c:v>
                </c:pt>
                <c:pt idx="772">
                  <c:v>4085972</c:v>
                </c:pt>
                <c:pt idx="773">
                  <c:v>4085978</c:v>
                </c:pt>
                <c:pt idx="774">
                  <c:v>4085982</c:v>
                </c:pt>
                <c:pt idx="775">
                  <c:v>4085988</c:v>
                </c:pt>
                <c:pt idx="776">
                  <c:v>4085992</c:v>
                </c:pt>
                <c:pt idx="777">
                  <c:v>4085992</c:v>
                </c:pt>
                <c:pt idx="778">
                  <c:v>4085996</c:v>
                </c:pt>
                <c:pt idx="779">
                  <c:v>4086006</c:v>
                </c:pt>
                <c:pt idx="780">
                  <c:v>4086012</c:v>
                </c:pt>
                <c:pt idx="781">
                  <c:v>4086018</c:v>
                </c:pt>
                <c:pt idx="782">
                  <c:v>4086032</c:v>
                </c:pt>
                <c:pt idx="783">
                  <c:v>4086038</c:v>
                </c:pt>
                <c:pt idx="784">
                  <c:v>4166046</c:v>
                </c:pt>
                <c:pt idx="785">
                  <c:v>4166046</c:v>
                </c:pt>
                <c:pt idx="786">
                  <c:v>4166046</c:v>
                </c:pt>
                <c:pt idx="787">
                  <c:v>4166046</c:v>
                </c:pt>
                <c:pt idx="788">
                  <c:v>4166046</c:v>
                </c:pt>
                <c:pt idx="789">
                  <c:v>4166046</c:v>
                </c:pt>
                <c:pt idx="790">
                  <c:v>4166046</c:v>
                </c:pt>
                <c:pt idx="791">
                  <c:v>4166046</c:v>
                </c:pt>
                <c:pt idx="792">
                  <c:v>4166050</c:v>
                </c:pt>
                <c:pt idx="793">
                  <c:v>4166054</c:v>
                </c:pt>
                <c:pt idx="794">
                  <c:v>4166062</c:v>
                </c:pt>
                <c:pt idx="795">
                  <c:v>4166074</c:v>
                </c:pt>
                <c:pt idx="796">
                  <c:v>4166080</c:v>
                </c:pt>
                <c:pt idx="797">
                  <c:v>4166088</c:v>
                </c:pt>
                <c:pt idx="798">
                  <c:v>4246100</c:v>
                </c:pt>
                <c:pt idx="799">
                  <c:v>4246100</c:v>
                </c:pt>
                <c:pt idx="800">
                  <c:v>4246104</c:v>
                </c:pt>
                <c:pt idx="801">
                  <c:v>4246104</c:v>
                </c:pt>
                <c:pt idx="802">
                  <c:v>4246108</c:v>
                </c:pt>
                <c:pt idx="803">
                  <c:v>4246112</c:v>
                </c:pt>
                <c:pt idx="804">
                  <c:v>4246112</c:v>
                </c:pt>
                <c:pt idx="805">
                  <c:v>4246112</c:v>
                </c:pt>
                <c:pt idx="806">
                  <c:v>4246116</c:v>
                </c:pt>
                <c:pt idx="807">
                  <c:v>4246120</c:v>
                </c:pt>
                <c:pt idx="808">
                  <c:v>4246126</c:v>
                </c:pt>
                <c:pt idx="809">
                  <c:v>4246136</c:v>
                </c:pt>
                <c:pt idx="810">
                  <c:v>4246140</c:v>
                </c:pt>
                <c:pt idx="811">
                  <c:v>4246150</c:v>
                </c:pt>
                <c:pt idx="812">
                  <c:v>4246156</c:v>
                </c:pt>
                <c:pt idx="813">
                  <c:v>4246156</c:v>
                </c:pt>
                <c:pt idx="814">
                  <c:v>4246162</c:v>
                </c:pt>
                <c:pt idx="815">
                  <c:v>4246172</c:v>
                </c:pt>
                <c:pt idx="816">
                  <c:v>4246182</c:v>
                </c:pt>
                <c:pt idx="817">
                  <c:v>4246196</c:v>
                </c:pt>
                <c:pt idx="818">
                  <c:v>4246208</c:v>
                </c:pt>
                <c:pt idx="819">
                  <c:v>4246220</c:v>
                </c:pt>
                <c:pt idx="820">
                  <c:v>4246242</c:v>
                </c:pt>
                <c:pt idx="821">
                  <c:v>4246264</c:v>
                </c:pt>
                <c:pt idx="822">
                  <c:v>4246290</c:v>
                </c:pt>
                <c:pt idx="823">
                  <c:v>4326298</c:v>
                </c:pt>
                <c:pt idx="824">
                  <c:v>4326298</c:v>
                </c:pt>
                <c:pt idx="825">
                  <c:v>4326298</c:v>
                </c:pt>
                <c:pt idx="826">
                  <c:v>4326302</c:v>
                </c:pt>
                <c:pt idx="827">
                  <c:v>4326308</c:v>
                </c:pt>
                <c:pt idx="828">
                  <c:v>4326314</c:v>
                </c:pt>
                <c:pt idx="829">
                  <c:v>4326326</c:v>
                </c:pt>
                <c:pt idx="830">
                  <c:v>4326340</c:v>
                </c:pt>
                <c:pt idx="831">
                  <c:v>4326348</c:v>
                </c:pt>
                <c:pt idx="832">
                  <c:v>4326364</c:v>
                </c:pt>
                <c:pt idx="833">
                  <c:v>4406372</c:v>
                </c:pt>
                <c:pt idx="834">
                  <c:v>4406372</c:v>
                </c:pt>
                <c:pt idx="835">
                  <c:v>4406372</c:v>
                </c:pt>
                <c:pt idx="836">
                  <c:v>4406372</c:v>
                </c:pt>
                <c:pt idx="837">
                  <c:v>4406376</c:v>
                </c:pt>
                <c:pt idx="838">
                  <c:v>4406382</c:v>
                </c:pt>
                <c:pt idx="839">
                  <c:v>4406392</c:v>
                </c:pt>
                <c:pt idx="840">
                  <c:v>4406398</c:v>
                </c:pt>
                <c:pt idx="841">
                  <c:v>4406412</c:v>
                </c:pt>
                <c:pt idx="842">
                  <c:v>4406416</c:v>
                </c:pt>
                <c:pt idx="843">
                  <c:v>4406424</c:v>
                </c:pt>
                <c:pt idx="844">
                  <c:v>4406440</c:v>
                </c:pt>
                <c:pt idx="845">
                  <c:v>4406456</c:v>
                </c:pt>
                <c:pt idx="846">
                  <c:v>4406470</c:v>
                </c:pt>
                <c:pt idx="847">
                  <c:v>4406488</c:v>
                </c:pt>
                <c:pt idx="848">
                  <c:v>4406492</c:v>
                </c:pt>
                <c:pt idx="849">
                  <c:v>4406504</c:v>
                </c:pt>
                <c:pt idx="850">
                  <c:v>4406524</c:v>
                </c:pt>
                <c:pt idx="851">
                  <c:v>4406546</c:v>
                </c:pt>
                <c:pt idx="852">
                  <c:v>4486554</c:v>
                </c:pt>
                <c:pt idx="853">
                  <c:v>4486554</c:v>
                </c:pt>
                <c:pt idx="854">
                  <c:v>4486558</c:v>
                </c:pt>
                <c:pt idx="855">
                  <c:v>4486562</c:v>
                </c:pt>
                <c:pt idx="856">
                  <c:v>4486566</c:v>
                </c:pt>
                <c:pt idx="857">
                  <c:v>4486566</c:v>
                </c:pt>
                <c:pt idx="858">
                  <c:v>4486572</c:v>
                </c:pt>
                <c:pt idx="859">
                  <c:v>4486582</c:v>
                </c:pt>
                <c:pt idx="860">
                  <c:v>4566590</c:v>
                </c:pt>
                <c:pt idx="861">
                  <c:v>4566590</c:v>
                </c:pt>
                <c:pt idx="862">
                  <c:v>4566590</c:v>
                </c:pt>
                <c:pt idx="863">
                  <c:v>4566594</c:v>
                </c:pt>
                <c:pt idx="864">
                  <c:v>4566604</c:v>
                </c:pt>
                <c:pt idx="865">
                  <c:v>4566616</c:v>
                </c:pt>
                <c:pt idx="866">
                  <c:v>4566620</c:v>
                </c:pt>
                <c:pt idx="867">
                  <c:v>4566624</c:v>
                </c:pt>
                <c:pt idx="868">
                  <c:v>4566636</c:v>
                </c:pt>
                <c:pt idx="869">
                  <c:v>4566642</c:v>
                </c:pt>
                <c:pt idx="870">
                  <c:v>4566650</c:v>
                </c:pt>
                <c:pt idx="871">
                  <c:v>4566650</c:v>
                </c:pt>
                <c:pt idx="872">
                  <c:v>4566650</c:v>
                </c:pt>
                <c:pt idx="873">
                  <c:v>4566650</c:v>
                </c:pt>
                <c:pt idx="874">
                  <c:v>4566658</c:v>
                </c:pt>
                <c:pt idx="875">
                  <c:v>4566664</c:v>
                </c:pt>
                <c:pt idx="876">
                  <c:v>4566668</c:v>
                </c:pt>
                <c:pt idx="877">
                  <c:v>4566672</c:v>
                </c:pt>
                <c:pt idx="878">
                  <c:v>4566680</c:v>
                </c:pt>
                <c:pt idx="879">
                  <c:v>4566684</c:v>
                </c:pt>
                <c:pt idx="880">
                  <c:v>4566696</c:v>
                </c:pt>
                <c:pt idx="881">
                  <c:v>4566700</c:v>
                </c:pt>
                <c:pt idx="882">
                  <c:v>4566700</c:v>
                </c:pt>
                <c:pt idx="883">
                  <c:v>4566700</c:v>
                </c:pt>
                <c:pt idx="884">
                  <c:v>4566704</c:v>
                </c:pt>
                <c:pt idx="885">
                  <c:v>4566704</c:v>
                </c:pt>
                <c:pt idx="886">
                  <c:v>4566712</c:v>
                </c:pt>
                <c:pt idx="887">
                  <c:v>4566720</c:v>
                </c:pt>
                <c:pt idx="888">
                  <c:v>4566724</c:v>
                </c:pt>
                <c:pt idx="889">
                  <c:v>4566728</c:v>
                </c:pt>
                <c:pt idx="890">
                  <c:v>4566738</c:v>
                </c:pt>
                <c:pt idx="891">
                  <c:v>4566746</c:v>
                </c:pt>
                <c:pt idx="892">
                  <c:v>4566750</c:v>
                </c:pt>
                <c:pt idx="893">
                  <c:v>4566762</c:v>
                </c:pt>
                <c:pt idx="894">
                  <c:v>4646770</c:v>
                </c:pt>
                <c:pt idx="895">
                  <c:v>4646774</c:v>
                </c:pt>
                <c:pt idx="896">
                  <c:v>4646780</c:v>
                </c:pt>
                <c:pt idx="897">
                  <c:v>4646788</c:v>
                </c:pt>
                <c:pt idx="898">
                  <c:v>4646796</c:v>
                </c:pt>
                <c:pt idx="899">
                  <c:v>4646804</c:v>
                </c:pt>
                <c:pt idx="900">
                  <c:v>4726812</c:v>
                </c:pt>
                <c:pt idx="901">
                  <c:v>4726812</c:v>
                </c:pt>
                <c:pt idx="902">
                  <c:v>4726816</c:v>
                </c:pt>
                <c:pt idx="903">
                  <c:v>4726816</c:v>
                </c:pt>
                <c:pt idx="904">
                  <c:v>4726826</c:v>
                </c:pt>
                <c:pt idx="905">
                  <c:v>4726832</c:v>
                </c:pt>
                <c:pt idx="906">
                  <c:v>4726852</c:v>
                </c:pt>
                <c:pt idx="907">
                  <c:v>4726868</c:v>
                </c:pt>
                <c:pt idx="908">
                  <c:v>4726888</c:v>
                </c:pt>
                <c:pt idx="909">
                  <c:v>4806896</c:v>
                </c:pt>
                <c:pt idx="910">
                  <c:v>4806900</c:v>
                </c:pt>
                <c:pt idx="911">
                  <c:v>4806904</c:v>
                </c:pt>
                <c:pt idx="912">
                  <c:v>4806916</c:v>
                </c:pt>
                <c:pt idx="913">
                  <c:v>4806916</c:v>
                </c:pt>
                <c:pt idx="914">
                  <c:v>4806926</c:v>
                </c:pt>
                <c:pt idx="915">
                  <c:v>4886940</c:v>
                </c:pt>
                <c:pt idx="916">
                  <c:v>4886940</c:v>
                </c:pt>
                <c:pt idx="917">
                  <c:v>4886944</c:v>
                </c:pt>
                <c:pt idx="918">
                  <c:v>4886952</c:v>
                </c:pt>
                <c:pt idx="919">
                  <c:v>4886960</c:v>
                </c:pt>
                <c:pt idx="920">
                  <c:v>4886964</c:v>
                </c:pt>
                <c:pt idx="921">
                  <c:v>4886970</c:v>
                </c:pt>
                <c:pt idx="922">
                  <c:v>4886984</c:v>
                </c:pt>
                <c:pt idx="923">
                  <c:v>4886998</c:v>
                </c:pt>
                <c:pt idx="924">
                  <c:v>4967006</c:v>
                </c:pt>
                <c:pt idx="925">
                  <c:v>4967010</c:v>
                </c:pt>
                <c:pt idx="926">
                  <c:v>4967010</c:v>
                </c:pt>
                <c:pt idx="927">
                  <c:v>4967018</c:v>
                </c:pt>
                <c:pt idx="928">
                  <c:v>4967028</c:v>
                </c:pt>
                <c:pt idx="929">
                  <c:v>4967040</c:v>
                </c:pt>
                <c:pt idx="930">
                  <c:v>4967054</c:v>
                </c:pt>
                <c:pt idx="931">
                  <c:v>5047062</c:v>
                </c:pt>
                <c:pt idx="932">
                  <c:v>5047062</c:v>
                </c:pt>
                <c:pt idx="933">
                  <c:v>5047066</c:v>
                </c:pt>
                <c:pt idx="934">
                  <c:v>5047070</c:v>
                </c:pt>
                <c:pt idx="935">
                  <c:v>5047082</c:v>
                </c:pt>
                <c:pt idx="936">
                  <c:v>5047086</c:v>
                </c:pt>
                <c:pt idx="937">
                  <c:v>5047094</c:v>
                </c:pt>
                <c:pt idx="938">
                  <c:v>5047108</c:v>
                </c:pt>
                <c:pt idx="939">
                  <c:v>5047112</c:v>
                </c:pt>
                <c:pt idx="940">
                  <c:v>5047132</c:v>
                </c:pt>
                <c:pt idx="941">
                  <c:v>5047152</c:v>
                </c:pt>
                <c:pt idx="942">
                  <c:v>5127170</c:v>
                </c:pt>
                <c:pt idx="943">
                  <c:v>5127170</c:v>
                </c:pt>
                <c:pt idx="944">
                  <c:v>5127170</c:v>
                </c:pt>
                <c:pt idx="945">
                  <c:v>5127176</c:v>
                </c:pt>
                <c:pt idx="946">
                  <c:v>5127182</c:v>
                </c:pt>
                <c:pt idx="947">
                  <c:v>5127186</c:v>
                </c:pt>
                <c:pt idx="948">
                  <c:v>5127198</c:v>
                </c:pt>
                <c:pt idx="949">
                  <c:v>5127204</c:v>
                </c:pt>
                <c:pt idx="950">
                  <c:v>5127216</c:v>
                </c:pt>
                <c:pt idx="951">
                  <c:v>5207224</c:v>
                </c:pt>
                <c:pt idx="952">
                  <c:v>5207224</c:v>
                </c:pt>
                <c:pt idx="953">
                  <c:v>5207224</c:v>
                </c:pt>
                <c:pt idx="954">
                  <c:v>5207228</c:v>
                </c:pt>
                <c:pt idx="955">
                  <c:v>5207228</c:v>
                </c:pt>
                <c:pt idx="956">
                  <c:v>5207236</c:v>
                </c:pt>
                <c:pt idx="957">
                  <c:v>5207242</c:v>
                </c:pt>
                <c:pt idx="958">
                  <c:v>5207252</c:v>
                </c:pt>
                <c:pt idx="959">
                  <c:v>5207252</c:v>
                </c:pt>
                <c:pt idx="960">
                  <c:v>5207258</c:v>
                </c:pt>
                <c:pt idx="961">
                  <c:v>5207268</c:v>
                </c:pt>
                <c:pt idx="962">
                  <c:v>5207282</c:v>
                </c:pt>
                <c:pt idx="963">
                  <c:v>5207286</c:v>
                </c:pt>
                <c:pt idx="964">
                  <c:v>5207294</c:v>
                </c:pt>
                <c:pt idx="965">
                  <c:v>5207300</c:v>
                </c:pt>
                <c:pt idx="966">
                  <c:v>5207312</c:v>
                </c:pt>
                <c:pt idx="967">
                  <c:v>5207318</c:v>
                </c:pt>
                <c:pt idx="968">
                  <c:v>5207330</c:v>
                </c:pt>
                <c:pt idx="969">
                  <c:v>5207346</c:v>
                </c:pt>
                <c:pt idx="970">
                  <c:v>5287354</c:v>
                </c:pt>
                <c:pt idx="971">
                  <c:v>5287354</c:v>
                </c:pt>
                <c:pt idx="972">
                  <c:v>5287354</c:v>
                </c:pt>
                <c:pt idx="973">
                  <c:v>5287354</c:v>
                </c:pt>
                <c:pt idx="974">
                  <c:v>5287364</c:v>
                </c:pt>
                <c:pt idx="975">
                  <c:v>5287370</c:v>
                </c:pt>
                <c:pt idx="976">
                  <c:v>5287378</c:v>
                </c:pt>
                <c:pt idx="977">
                  <c:v>5287384</c:v>
                </c:pt>
                <c:pt idx="978">
                  <c:v>5287394</c:v>
                </c:pt>
                <c:pt idx="979">
                  <c:v>5287406</c:v>
                </c:pt>
                <c:pt idx="980">
                  <c:v>5287414</c:v>
                </c:pt>
                <c:pt idx="981">
                  <c:v>5287422</c:v>
                </c:pt>
                <c:pt idx="982">
                  <c:v>5367430</c:v>
                </c:pt>
                <c:pt idx="983">
                  <c:v>5367430</c:v>
                </c:pt>
                <c:pt idx="984">
                  <c:v>5367430</c:v>
                </c:pt>
                <c:pt idx="985">
                  <c:v>5367436</c:v>
                </c:pt>
                <c:pt idx="986">
                  <c:v>5367444</c:v>
                </c:pt>
                <c:pt idx="987">
                  <c:v>5367448</c:v>
                </c:pt>
                <c:pt idx="988">
                  <c:v>5367456</c:v>
                </c:pt>
                <c:pt idx="989">
                  <c:v>5367462</c:v>
                </c:pt>
                <c:pt idx="990">
                  <c:v>5367466</c:v>
                </c:pt>
                <c:pt idx="991">
                  <c:v>5367470</c:v>
                </c:pt>
                <c:pt idx="992">
                  <c:v>5367480</c:v>
                </c:pt>
                <c:pt idx="993">
                  <c:v>5367488</c:v>
                </c:pt>
                <c:pt idx="994">
                  <c:v>5367494</c:v>
                </c:pt>
                <c:pt idx="995">
                  <c:v>5367500</c:v>
                </c:pt>
                <c:pt idx="996">
                  <c:v>5367510</c:v>
                </c:pt>
                <c:pt idx="997">
                  <c:v>5367520</c:v>
                </c:pt>
                <c:pt idx="998">
                  <c:v>5367524</c:v>
                </c:pt>
                <c:pt idx="999">
                  <c:v>5367524</c:v>
                </c:pt>
                <c:pt idx="1000">
                  <c:v>5367538</c:v>
                </c:pt>
                <c:pt idx="1001">
                  <c:v>5367552</c:v>
                </c:pt>
                <c:pt idx="1002">
                  <c:v>5367566</c:v>
                </c:pt>
                <c:pt idx="1003">
                  <c:v>5367582</c:v>
                </c:pt>
                <c:pt idx="1004">
                  <c:v>5367594</c:v>
                </c:pt>
                <c:pt idx="1005">
                  <c:v>5367606</c:v>
                </c:pt>
                <c:pt idx="1006">
                  <c:v>5367616</c:v>
                </c:pt>
                <c:pt idx="1007">
                  <c:v>5367630</c:v>
                </c:pt>
                <c:pt idx="1008">
                  <c:v>5367646</c:v>
                </c:pt>
                <c:pt idx="1009">
                  <c:v>5447654</c:v>
                </c:pt>
                <c:pt idx="1010">
                  <c:v>5447654</c:v>
                </c:pt>
                <c:pt idx="1011">
                  <c:v>5447654</c:v>
                </c:pt>
                <c:pt idx="1012">
                  <c:v>5447654</c:v>
                </c:pt>
                <c:pt idx="1013">
                  <c:v>5447658</c:v>
                </c:pt>
                <c:pt idx="1014">
                  <c:v>5447662</c:v>
                </c:pt>
                <c:pt idx="1015">
                  <c:v>5447662</c:v>
                </c:pt>
                <c:pt idx="1016">
                  <c:v>5447666</c:v>
                </c:pt>
                <c:pt idx="1017">
                  <c:v>5447672</c:v>
                </c:pt>
                <c:pt idx="1018">
                  <c:v>5447672</c:v>
                </c:pt>
                <c:pt idx="1019">
                  <c:v>5447682</c:v>
                </c:pt>
                <c:pt idx="1020">
                  <c:v>5447694</c:v>
                </c:pt>
                <c:pt idx="1021">
                  <c:v>5527702</c:v>
                </c:pt>
                <c:pt idx="1022">
                  <c:v>5527702</c:v>
                </c:pt>
                <c:pt idx="1023">
                  <c:v>5527702</c:v>
                </c:pt>
                <c:pt idx="1024">
                  <c:v>5527708</c:v>
                </c:pt>
                <c:pt idx="1025">
                  <c:v>5527716</c:v>
                </c:pt>
                <c:pt idx="1026">
                  <c:v>5527720</c:v>
                </c:pt>
                <c:pt idx="1027">
                  <c:v>5527728</c:v>
                </c:pt>
                <c:pt idx="1028">
                  <c:v>5527734</c:v>
                </c:pt>
                <c:pt idx="1029">
                  <c:v>5527740</c:v>
                </c:pt>
                <c:pt idx="1030">
                  <c:v>5527748</c:v>
                </c:pt>
                <c:pt idx="1031">
                  <c:v>5527756</c:v>
                </c:pt>
                <c:pt idx="1032">
                  <c:v>5527760</c:v>
                </c:pt>
                <c:pt idx="1033">
                  <c:v>5527764</c:v>
                </c:pt>
                <c:pt idx="1034">
                  <c:v>5527768</c:v>
                </c:pt>
                <c:pt idx="1035">
                  <c:v>5527778</c:v>
                </c:pt>
                <c:pt idx="1036">
                  <c:v>5527784</c:v>
                </c:pt>
                <c:pt idx="1037">
                  <c:v>5527794</c:v>
                </c:pt>
                <c:pt idx="1038">
                  <c:v>5527816</c:v>
                </c:pt>
                <c:pt idx="1039">
                  <c:v>5527830</c:v>
                </c:pt>
                <c:pt idx="1040">
                  <c:v>5607838</c:v>
                </c:pt>
                <c:pt idx="1041">
                  <c:v>5607838</c:v>
                </c:pt>
                <c:pt idx="1042">
                  <c:v>5607842</c:v>
                </c:pt>
                <c:pt idx="1043">
                  <c:v>5607846</c:v>
                </c:pt>
                <c:pt idx="1044">
                  <c:v>5607852</c:v>
                </c:pt>
                <c:pt idx="1045">
                  <c:v>5607856</c:v>
                </c:pt>
                <c:pt idx="1046">
                  <c:v>5607860</c:v>
                </c:pt>
                <c:pt idx="1047">
                  <c:v>5607866</c:v>
                </c:pt>
                <c:pt idx="1048">
                  <c:v>5607870</c:v>
                </c:pt>
                <c:pt idx="1049">
                  <c:v>5607876</c:v>
                </c:pt>
                <c:pt idx="1050">
                  <c:v>5607880</c:v>
                </c:pt>
                <c:pt idx="1051">
                  <c:v>5607888</c:v>
                </c:pt>
                <c:pt idx="1052">
                  <c:v>5687904</c:v>
                </c:pt>
                <c:pt idx="1053">
                  <c:v>5687904</c:v>
                </c:pt>
                <c:pt idx="1054">
                  <c:v>5687908</c:v>
                </c:pt>
                <c:pt idx="1055">
                  <c:v>5687908</c:v>
                </c:pt>
                <c:pt idx="1056">
                  <c:v>5687908</c:v>
                </c:pt>
                <c:pt idx="1057">
                  <c:v>5687908</c:v>
                </c:pt>
                <c:pt idx="1058">
                  <c:v>5687918</c:v>
                </c:pt>
                <c:pt idx="1059">
                  <c:v>5687918</c:v>
                </c:pt>
                <c:pt idx="1060">
                  <c:v>5687924</c:v>
                </c:pt>
                <c:pt idx="1061">
                  <c:v>5687924</c:v>
                </c:pt>
                <c:pt idx="1062">
                  <c:v>5687928</c:v>
                </c:pt>
                <c:pt idx="1063">
                  <c:v>5687928</c:v>
                </c:pt>
                <c:pt idx="1064">
                  <c:v>5687934</c:v>
                </c:pt>
                <c:pt idx="1065">
                  <c:v>5687946</c:v>
                </c:pt>
                <c:pt idx="1066">
                  <c:v>5687960</c:v>
                </c:pt>
                <c:pt idx="1067">
                  <c:v>5687968</c:v>
                </c:pt>
                <c:pt idx="1068">
                  <c:v>5687978</c:v>
                </c:pt>
                <c:pt idx="1069">
                  <c:v>5687994</c:v>
                </c:pt>
                <c:pt idx="1070">
                  <c:v>5688012</c:v>
                </c:pt>
                <c:pt idx="1071">
                  <c:v>5768020</c:v>
                </c:pt>
                <c:pt idx="1072">
                  <c:v>5768024</c:v>
                </c:pt>
                <c:pt idx="1073">
                  <c:v>5768038</c:v>
                </c:pt>
                <c:pt idx="1074">
                  <c:v>5768048</c:v>
                </c:pt>
                <c:pt idx="1075">
                  <c:v>5768056</c:v>
                </c:pt>
                <c:pt idx="1076">
                  <c:v>5768068</c:v>
                </c:pt>
                <c:pt idx="1077">
                  <c:v>5768068</c:v>
                </c:pt>
                <c:pt idx="1078">
                  <c:v>5768074</c:v>
                </c:pt>
                <c:pt idx="1079">
                  <c:v>5768078</c:v>
                </c:pt>
                <c:pt idx="1080">
                  <c:v>5768078</c:v>
                </c:pt>
                <c:pt idx="1081">
                  <c:v>5768084</c:v>
                </c:pt>
                <c:pt idx="1082">
                  <c:v>5768098</c:v>
                </c:pt>
                <c:pt idx="1083">
                  <c:v>5768104</c:v>
                </c:pt>
                <c:pt idx="1084">
                  <c:v>5848112</c:v>
                </c:pt>
                <c:pt idx="1085">
                  <c:v>5848112</c:v>
                </c:pt>
                <c:pt idx="1086">
                  <c:v>5848112</c:v>
                </c:pt>
                <c:pt idx="1087">
                  <c:v>5848116</c:v>
                </c:pt>
                <c:pt idx="1088">
                  <c:v>5848120</c:v>
                </c:pt>
                <c:pt idx="1089">
                  <c:v>5848126</c:v>
                </c:pt>
                <c:pt idx="1090">
                  <c:v>5848126</c:v>
                </c:pt>
                <c:pt idx="1091">
                  <c:v>5848130</c:v>
                </c:pt>
                <c:pt idx="1092">
                  <c:v>5848134</c:v>
                </c:pt>
                <c:pt idx="1093">
                  <c:v>5848144</c:v>
                </c:pt>
                <c:pt idx="1094">
                  <c:v>5848152</c:v>
                </c:pt>
                <c:pt idx="1095">
                  <c:v>5848168</c:v>
                </c:pt>
                <c:pt idx="1096">
                  <c:v>5928176</c:v>
                </c:pt>
                <c:pt idx="1097">
                  <c:v>5928176</c:v>
                </c:pt>
                <c:pt idx="1098">
                  <c:v>5928176</c:v>
                </c:pt>
                <c:pt idx="1099">
                  <c:v>5928176</c:v>
                </c:pt>
                <c:pt idx="1100">
                  <c:v>5928180</c:v>
                </c:pt>
                <c:pt idx="1101">
                  <c:v>5928186</c:v>
                </c:pt>
                <c:pt idx="1102">
                  <c:v>5928190</c:v>
                </c:pt>
                <c:pt idx="1103">
                  <c:v>5928198</c:v>
                </c:pt>
                <c:pt idx="1104">
                  <c:v>5928206</c:v>
                </c:pt>
                <c:pt idx="1105">
                  <c:v>5928210</c:v>
                </c:pt>
                <c:pt idx="1106">
                  <c:v>5928220</c:v>
                </c:pt>
                <c:pt idx="1107">
                  <c:v>5928226</c:v>
                </c:pt>
                <c:pt idx="1108">
                  <c:v>5928234</c:v>
                </c:pt>
                <c:pt idx="1109">
                  <c:v>5928244</c:v>
                </c:pt>
                <c:pt idx="1110">
                  <c:v>5928264</c:v>
                </c:pt>
                <c:pt idx="1111">
                  <c:v>5928282</c:v>
                </c:pt>
                <c:pt idx="1112">
                  <c:v>5928292</c:v>
                </c:pt>
                <c:pt idx="1113">
                  <c:v>5928308</c:v>
                </c:pt>
                <c:pt idx="1114">
                  <c:v>5928334</c:v>
                </c:pt>
                <c:pt idx="1115">
                  <c:v>5928364</c:v>
                </c:pt>
                <c:pt idx="1116">
                  <c:v>6008372</c:v>
                </c:pt>
                <c:pt idx="1117">
                  <c:v>6008372</c:v>
                </c:pt>
                <c:pt idx="1118">
                  <c:v>6008372</c:v>
                </c:pt>
                <c:pt idx="1119">
                  <c:v>6008372</c:v>
                </c:pt>
                <c:pt idx="1120">
                  <c:v>6008380</c:v>
                </c:pt>
                <c:pt idx="1121">
                  <c:v>6008390</c:v>
                </c:pt>
                <c:pt idx="1122">
                  <c:v>6008398</c:v>
                </c:pt>
                <c:pt idx="1123">
                  <c:v>6008406</c:v>
                </c:pt>
                <c:pt idx="1124">
                  <c:v>6008414</c:v>
                </c:pt>
                <c:pt idx="1125">
                  <c:v>6008420</c:v>
                </c:pt>
                <c:pt idx="1126">
                  <c:v>6008432</c:v>
                </c:pt>
                <c:pt idx="1127">
                  <c:v>6008450</c:v>
                </c:pt>
                <c:pt idx="1128">
                  <c:v>6088458</c:v>
                </c:pt>
                <c:pt idx="1129">
                  <c:v>6088458</c:v>
                </c:pt>
                <c:pt idx="1130">
                  <c:v>6088458</c:v>
                </c:pt>
                <c:pt idx="1131">
                  <c:v>6088462</c:v>
                </c:pt>
                <c:pt idx="1132">
                  <c:v>6088466</c:v>
                </c:pt>
                <c:pt idx="1133">
                  <c:v>6088470</c:v>
                </c:pt>
                <c:pt idx="1134">
                  <c:v>6088474</c:v>
                </c:pt>
                <c:pt idx="1135">
                  <c:v>6088480</c:v>
                </c:pt>
                <c:pt idx="1136">
                  <c:v>6088486</c:v>
                </c:pt>
                <c:pt idx="1137">
                  <c:v>6088494</c:v>
                </c:pt>
                <c:pt idx="1138">
                  <c:v>6088502</c:v>
                </c:pt>
                <c:pt idx="1139">
                  <c:v>6088506</c:v>
                </c:pt>
                <c:pt idx="1140">
                  <c:v>6088512</c:v>
                </c:pt>
                <c:pt idx="1141">
                  <c:v>6088524</c:v>
                </c:pt>
                <c:pt idx="1142">
                  <c:v>6088534</c:v>
                </c:pt>
                <c:pt idx="1143">
                  <c:v>6088554</c:v>
                </c:pt>
                <c:pt idx="1144">
                  <c:v>6088576</c:v>
                </c:pt>
                <c:pt idx="1145">
                  <c:v>6168584</c:v>
                </c:pt>
                <c:pt idx="1146">
                  <c:v>6168584</c:v>
                </c:pt>
                <c:pt idx="1147">
                  <c:v>6168584</c:v>
                </c:pt>
                <c:pt idx="1148">
                  <c:v>6168588</c:v>
                </c:pt>
                <c:pt idx="1149">
                  <c:v>6168594</c:v>
                </c:pt>
                <c:pt idx="1150">
                  <c:v>6168604</c:v>
                </c:pt>
                <c:pt idx="1151">
                  <c:v>6168614</c:v>
                </c:pt>
                <c:pt idx="1152">
                  <c:v>6168626</c:v>
                </c:pt>
                <c:pt idx="1153">
                  <c:v>6168636</c:v>
                </c:pt>
                <c:pt idx="1154">
                  <c:v>6248644</c:v>
                </c:pt>
                <c:pt idx="1155">
                  <c:v>6248644</c:v>
                </c:pt>
                <c:pt idx="1156">
                  <c:v>6248644</c:v>
                </c:pt>
                <c:pt idx="1157">
                  <c:v>6248644</c:v>
                </c:pt>
                <c:pt idx="1158">
                  <c:v>6248644</c:v>
                </c:pt>
                <c:pt idx="1159">
                  <c:v>6248644</c:v>
                </c:pt>
                <c:pt idx="1160">
                  <c:v>6248644</c:v>
                </c:pt>
                <c:pt idx="1161">
                  <c:v>6248648</c:v>
                </c:pt>
                <c:pt idx="1162">
                  <c:v>6248654</c:v>
                </c:pt>
                <c:pt idx="1163">
                  <c:v>6248660</c:v>
                </c:pt>
                <c:pt idx="1164">
                  <c:v>6248670</c:v>
                </c:pt>
                <c:pt idx="1165">
                  <c:v>6248678</c:v>
                </c:pt>
                <c:pt idx="1166">
                  <c:v>6248684</c:v>
                </c:pt>
                <c:pt idx="1167">
                  <c:v>6248684</c:v>
                </c:pt>
                <c:pt idx="1168">
                  <c:v>6248692</c:v>
                </c:pt>
                <c:pt idx="1169">
                  <c:v>6248704</c:v>
                </c:pt>
                <c:pt idx="1170">
                  <c:v>6248712</c:v>
                </c:pt>
                <c:pt idx="1171">
                  <c:v>6248720</c:v>
                </c:pt>
                <c:pt idx="1172">
                  <c:v>6248732</c:v>
                </c:pt>
                <c:pt idx="1173">
                  <c:v>6248744</c:v>
                </c:pt>
                <c:pt idx="1174">
                  <c:v>6248752</c:v>
                </c:pt>
                <c:pt idx="1175">
                  <c:v>6248764</c:v>
                </c:pt>
                <c:pt idx="1176">
                  <c:v>6328772</c:v>
                </c:pt>
                <c:pt idx="1177">
                  <c:v>6328772</c:v>
                </c:pt>
                <c:pt idx="1178">
                  <c:v>6328772</c:v>
                </c:pt>
                <c:pt idx="1179">
                  <c:v>6328780</c:v>
                </c:pt>
                <c:pt idx="1180">
                  <c:v>6328784</c:v>
                </c:pt>
                <c:pt idx="1181">
                  <c:v>6328792</c:v>
                </c:pt>
                <c:pt idx="1182">
                  <c:v>6328802</c:v>
                </c:pt>
                <c:pt idx="1183">
                  <c:v>6328808</c:v>
                </c:pt>
                <c:pt idx="1184">
                  <c:v>6328820</c:v>
                </c:pt>
                <c:pt idx="1185">
                  <c:v>6328828</c:v>
                </c:pt>
                <c:pt idx="1186">
                  <c:v>6328834</c:v>
                </c:pt>
                <c:pt idx="1187">
                  <c:v>6328842</c:v>
                </c:pt>
                <c:pt idx="1188">
                  <c:v>6328846</c:v>
                </c:pt>
                <c:pt idx="1189">
                  <c:v>6328856</c:v>
                </c:pt>
                <c:pt idx="1190">
                  <c:v>6328870</c:v>
                </c:pt>
                <c:pt idx="1191">
                  <c:v>6328882</c:v>
                </c:pt>
                <c:pt idx="1192">
                  <c:v>6328900</c:v>
                </c:pt>
                <c:pt idx="1193">
                  <c:v>6408912</c:v>
                </c:pt>
                <c:pt idx="1194">
                  <c:v>6408912</c:v>
                </c:pt>
                <c:pt idx="1195">
                  <c:v>6408912</c:v>
                </c:pt>
                <c:pt idx="1196">
                  <c:v>6408922</c:v>
                </c:pt>
                <c:pt idx="1197">
                  <c:v>6408926</c:v>
                </c:pt>
                <c:pt idx="1198">
                  <c:v>6408930</c:v>
                </c:pt>
                <c:pt idx="1199">
                  <c:v>6408938</c:v>
                </c:pt>
                <c:pt idx="1200">
                  <c:v>6408948</c:v>
                </c:pt>
                <c:pt idx="1201">
                  <c:v>6408948</c:v>
                </c:pt>
                <c:pt idx="1202">
                  <c:v>6408954</c:v>
                </c:pt>
                <c:pt idx="1203">
                  <c:v>6408964</c:v>
                </c:pt>
                <c:pt idx="1204">
                  <c:v>6408976</c:v>
                </c:pt>
                <c:pt idx="1205">
                  <c:v>6408988</c:v>
                </c:pt>
                <c:pt idx="1206">
                  <c:v>6408992</c:v>
                </c:pt>
                <c:pt idx="1207">
                  <c:v>6408992</c:v>
                </c:pt>
                <c:pt idx="1208">
                  <c:v>6408992</c:v>
                </c:pt>
                <c:pt idx="1209">
                  <c:v>6408998</c:v>
                </c:pt>
                <c:pt idx="1210">
                  <c:v>6409010</c:v>
                </c:pt>
                <c:pt idx="1211">
                  <c:v>6409022</c:v>
                </c:pt>
                <c:pt idx="1212">
                  <c:v>6489030</c:v>
                </c:pt>
                <c:pt idx="1213">
                  <c:v>6489030</c:v>
                </c:pt>
                <c:pt idx="1214">
                  <c:v>6489034</c:v>
                </c:pt>
                <c:pt idx="1215">
                  <c:v>6489038</c:v>
                </c:pt>
                <c:pt idx="1216">
                  <c:v>6489044</c:v>
                </c:pt>
                <c:pt idx="1217">
                  <c:v>6489054</c:v>
                </c:pt>
                <c:pt idx="1218">
                  <c:v>6489060</c:v>
                </c:pt>
                <c:pt idx="1219">
                  <c:v>6489076</c:v>
                </c:pt>
                <c:pt idx="1220">
                  <c:v>6489094</c:v>
                </c:pt>
                <c:pt idx="1221">
                  <c:v>6489106</c:v>
                </c:pt>
                <c:pt idx="1222">
                  <c:v>6489116</c:v>
                </c:pt>
                <c:pt idx="1223">
                  <c:v>6489130</c:v>
                </c:pt>
                <c:pt idx="1224">
                  <c:v>6489134</c:v>
                </c:pt>
                <c:pt idx="1225">
                  <c:v>6489142</c:v>
                </c:pt>
                <c:pt idx="1226">
                  <c:v>6489156</c:v>
                </c:pt>
                <c:pt idx="1227">
                  <c:v>6489168</c:v>
                </c:pt>
                <c:pt idx="1228">
                  <c:v>6489188</c:v>
                </c:pt>
                <c:pt idx="1229">
                  <c:v>6569200</c:v>
                </c:pt>
                <c:pt idx="1230">
                  <c:v>6569200</c:v>
                </c:pt>
                <c:pt idx="1231">
                  <c:v>6569200</c:v>
                </c:pt>
                <c:pt idx="1232">
                  <c:v>6569204</c:v>
                </c:pt>
                <c:pt idx="1233">
                  <c:v>6569210</c:v>
                </c:pt>
                <c:pt idx="1234">
                  <c:v>6569214</c:v>
                </c:pt>
                <c:pt idx="1235">
                  <c:v>6569222</c:v>
                </c:pt>
                <c:pt idx="1236">
                  <c:v>6569230</c:v>
                </c:pt>
                <c:pt idx="1237">
                  <c:v>6649238</c:v>
                </c:pt>
                <c:pt idx="1238">
                  <c:v>6649238</c:v>
                </c:pt>
                <c:pt idx="1239">
                  <c:v>6649238</c:v>
                </c:pt>
                <c:pt idx="1240">
                  <c:v>6649242</c:v>
                </c:pt>
                <c:pt idx="1241">
                  <c:v>6649242</c:v>
                </c:pt>
                <c:pt idx="1242">
                  <c:v>6649242</c:v>
                </c:pt>
                <c:pt idx="1243">
                  <c:v>6649246</c:v>
                </c:pt>
                <c:pt idx="1244">
                  <c:v>6649252</c:v>
                </c:pt>
                <c:pt idx="1245">
                  <c:v>6649258</c:v>
                </c:pt>
                <c:pt idx="1246">
                  <c:v>6649264</c:v>
                </c:pt>
                <c:pt idx="1247">
                  <c:v>6649272</c:v>
                </c:pt>
                <c:pt idx="1248">
                  <c:v>6649278</c:v>
                </c:pt>
                <c:pt idx="1249">
                  <c:v>6649288</c:v>
                </c:pt>
                <c:pt idx="1250">
                  <c:v>6649300</c:v>
                </c:pt>
                <c:pt idx="1251">
                  <c:v>6729308</c:v>
                </c:pt>
                <c:pt idx="1252">
                  <c:v>6729308</c:v>
                </c:pt>
                <c:pt idx="1253">
                  <c:v>6729308</c:v>
                </c:pt>
                <c:pt idx="1254">
                  <c:v>6729308</c:v>
                </c:pt>
                <c:pt idx="1255">
                  <c:v>6729308</c:v>
                </c:pt>
                <c:pt idx="1256">
                  <c:v>6729312</c:v>
                </c:pt>
                <c:pt idx="1257">
                  <c:v>6729322</c:v>
                </c:pt>
                <c:pt idx="1258">
                  <c:v>6729326</c:v>
                </c:pt>
                <c:pt idx="1259">
                  <c:v>6729334</c:v>
                </c:pt>
                <c:pt idx="1260">
                  <c:v>6729334</c:v>
                </c:pt>
                <c:pt idx="1261">
                  <c:v>6729344</c:v>
                </c:pt>
                <c:pt idx="1262">
                  <c:v>6729348</c:v>
                </c:pt>
                <c:pt idx="1263">
                  <c:v>6729354</c:v>
                </c:pt>
                <c:pt idx="1264">
                  <c:v>6729360</c:v>
                </c:pt>
                <c:pt idx="1265">
                  <c:v>6729364</c:v>
                </c:pt>
                <c:pt idx="1266">
                  <c:v>6729374</c:v>
                </c:pt>
                <c:pt idx="1267">
                  <c:v>6729384</c:v>
                </c:pt>
                <c:pt idx="1268">
                  <c:v>6729400</c:v>
                </c:pt>
                <c:pt idx="1269">
                  <c:v>6729412</c:v>
                </c:pt>
                <c:pt idx="1270">
                  <c:v>6729426</c:v>
                </c:pt>
                <c:pt idx="1271">
                  <c:v>6729436</c:v>
                </c:pt>
                <c:pt idx="1272">
                  <c:v>6729448</c:v>
                </c:pt>
                <c:pt idx="1273">
                  <c:v>6809456</c:v>
                </c:pt>
                <c:pt idx="1274">
                  <c:v>6809456</c:v>
                </c:pt>
                <c:pt idx="1275">
                  <c:v>6809460</c:v>
                </c:pt>
                <c:pt idx="1276">
                  <c:v>6809464</c:v>
                </c:pt>
                <c:pt idx="1277">
                  <c:v>6809472</c:v>
                </c:pt>
                <c:pt idx="1278">
                  <c:v>6809480</c:v>
                </c:pt>
                <c:pt idx="1279">
                  <c:v>6809484</c:v>
                </c:pt>
                <c:pt idx="1280">
                  <c:v>6809490</c:v>
                </c:pt>
                <c:pt idx="1281">
                  <c:v>6809504</c:v>
                </c:pt>
                <c:pt idx="1282">
                  <c:v>6809524</c:v>
                </c:pt>
                <c:pt idx="1283">
                  <c:v>6889532</c:v>
                </c:pt>
                <c:pt idx="1284">
                  <c:v>6889532</c:v>
                </c:pt>
                <c:pt idx="1285">
                  <c:v>6889532</c:v>
                </c:pt>
                <c:pt idx="1286">
                  <c:v>6889532</c:v>
                </c:pt>
                <c:pt idx="1287">
                  <c:v>6889532</c:v>
                </c:pt>
                <c:pt idx="1288">
                  <c:v>6889538</c:v>
                </c:pt>
                <c:pt idx="1289">
                  <c:v>6889542</c:v>
                </c:pt>
                <c:pt idx="1290">
                  <c:v>6889542</c:v>
                </c:pt>
                <c:pt idx="1291">
                  <c:v>6889546</c:v>
                </c:pt>
                <c:pt idx="1292">
                  <c:v>6889550</c:v>
                </c:pt>
                <c:pt idx="1293">
                  <c:v>6889550</c:v>
                </c:pt>
                <c:pt idx="1294">
                  <c:v>6889558</c:v>
                </c:pt>
                <c:pt idx="1295">
                  <c:v>6889568</c:v>
                </c:pt>
                <c:pt idx="1296">
                  <c:v>6889586</c:v>
                </c:pt>
                <c:pt idx="1297">
                  <c:v>6889608</c:v>
                </c:pt>
                <c:pt idx="1298">
                  <c:v>6889628</c:v>
                </c:pt>
                <c:pt idx="1299">
                  <c:v>6889648</c:v>
                </c:pt>
                <c:pt idx="1300">
                  <c:v>6889664</c:v>
                </c:pt>
                <c:pt idx="1301">
                  <c:v>6969672</c:v>
                </c:pt>
                <c:pt idx="1302">
                  <c:v>6969672</c:v>
                </c:pt>
                <c:pt idx="1303">
                  <c:v>6969672</c:v>
                </c:pt>
                <c:pt idx="1304">
                  <c:v>6969676</c:v>
                </c:pt>
                <c:pt idx="1305">
                  <c:v>6969676</c:v>
                </c:pt>
                <c:pt idx="1306">
                  <c:v>6969682</c:v>
                </c:pt>
                <c:pt idx="1307">
                  <c:v>6969686</c:v>
                </c:pt>
                <c:pt idx="1308">
                  <c:v>6969692</c:v>
                </c:pt>
                <c:pt idx="1309">
                  <c:v>6969698</c:v>
                </c:pt>
                <c:pt idx="1310">
                  <c:v>6969706</c:v>
                </c:pt>
                <c:pt idx="1311">
                  <c:v>6969716</c:v>
                </c:pt>
                <c:pt idx="1312">
                  <c:v>6969716</c:v>
                </c:pt>
                <c:pt idx="1313">
                  <c:v>6969726</c:v>
                </c:pt>
                <c:pt idx="1314">
                  <c:v>6969740</c:v>
                </c:pt>
                <c:pt idx="1315">
                  <c:v>6969758</c:v>
                </c:pt>
                <c:pt idx="1316">
                  <c:v>6969778</c:v>
                </c:pt>
                <c:pt idx="1317">
                  <c:v>6969792</c:v>
                </c:pt>
                <c:pt idx="1318">
                  <c:v>6969804</c:v>
                </c:pt>
                <c:pt idx="1319">
                  <c:v>6969832</c:v>
                </c:pt>
                <c:pt idx="1320">
                  <c:v>7049840</c:v>
                </c:pt>
                <c:pt idx="1321">
                  <c:v>7049840</c:v>
                </c:pt>
                <c:pt idx="1322">
                  <c:v>7049840</c:v>
                </c:pt>
                <c:pt idx="1323">
                  <c:v>7049844</c:v>
                </c:pt>
                <c:pt idx="1324">
                  <c:v>7049848</c:v>
                </c:pt>
                <c:pt idx="1325">
                  <c:v>7049858</c:v>
                </c:pt>
                <c:pt idx="1326">
                  <c:v>7049862</c:v>
                </c:pt>
                <c:pt idx="1327">
                  <c:v>7049870</c:v>
                </c:pt>
                <c:pt idx="1328">
                  <c:v>7049874</c:v>
                </c:pt>
                <c:pt idx="1329">
                  <c:v>7049880</c:v>
                </c:pt>
                <c:pt idx="1330">
                  <c:v>7049898</c:v>
                </c:pt>
                <c:pt idx="1331">
                  <c:v>7049906</c:v>
                </c:pt>
                <c:pt idx="1332">
                  <c:v>7049918</c:v>
                </c:pt>
                <c:pt idx="1333">
                  <c:v>7049928</c:v>
                </c:pt>
                <c:pt idx="1334">
                  <c:v>7049942</c:v>
                </c:pt>
                <c:pt idx="1335">
                  <c:v>7049956</c:v>
                </c:pt>
                <c:pt idx="1336">
                  <c:v>7049980</c:v>
                </c:pt>
                <c:pt idx="1337">
                  <c:v>7129988</c:v>
                </c:pt>
                <c:pt idx="1338">
                  <c:v>7129988</c:v>
                </c:pt>
                <c:pt idx="1339">
                  <c:v>7129992</c:v>
                </c:pt>
                <c:pt idx="1340">
                  <c:v>7129992</c:v>
                </c:pt>
                <c:pt idx="1341">
                  <c:v>7129998</c:v>
                </c:pt>
                <c:pt idx="1342">
                  <c:v>7129998</c:v>
                </c:pt>
                <c:pt idx="1343">
                  <c:v>7129998</c:v>
                </c:pt>
                <c:pt idx="1344">
                  <c:v>7129998</c:v>
                </c:pt>
                <c:pt idx="1345">
                  <c:v>7130004</c:v>
                </c:pt>
                <c:pt idx="1346">
                  <c:v>7130012</c:v>
                </c:pt>
                <c:pt idx="1347">
                  <c:v>7130016</c:v>
                </c:pt>
                <c:pt idx="1348">
                  <c:v>7130020</c:v>
                </c:pt>
                <c:pt idx="1349">
                  <c:v>7130026</c:v>
                </c:pt>
                <c:pt idx="1350">
                  <c:v>7130030</c:v>
                </c:pt>
                <c:pt idx="1351">
                  <c:v>7130038</c:v>
                </c:pt>
                <c:pt idx="1352">
                  <c:v>7130046</c:v>
                </c:pt>
                <c:pt idx="1353">
                  <c:v>7130052</c:v>
                </c:pt>
                <c:pt idx="1354">
                  <c:v>7130052</c:v>
                </c:pt>
                <c:pt idx="1355">
                  <c:v>7130064</c:v>
                </c:pt>
                <c:pt idx="1356">
                  <c:v>7130082</c:v>
                </c:pt>
                <c:pt idx="1357">
                  <c:v>7210090</c:v>
                </c:pt>
                <c:pt idx="1358">
                  <c:v>7210090</c:v>
                </c:pt>
                <c:pt idx="1359">
                  <c:v>7210090</c:v>
                </c:pt>
                <c:pt idx="1360">
                  <c:v>7210090</c:v>
                </c:pt>
                <c:pt idx="1361">
                  <c:v>7210094</c:v>
                </c:pt>
                <c:pt idx="1362">
                  <c:v>7210102</c:v>
                </c:pt>
                <c:pt idx="1363">
                  <c:v>7210106</c:v>
                </c:pt>
                <c:pt idx="1364">
                  <c:v>7210120</c:v>
                </c:pt>
                <c:pt idx="1365">
                  <c:v>7210128</c:v>
                </c:pt>
                <c:pt idx="1366">
                  <c:v>7210132</c:v>
                </c:pt>
                <c:pt idx="1367">
                  <c:v>7210142</c:v>
                </c:pt>
                <c:pt idx="1368">
                  <c:v>7210150</c:v>
                </c:pt>
                <c:pt idx="1369">
                  <c:v>7210160</c:v>
                </c:pt>
                <c:pt idx="1370">
                  <c:v>7210174</c:v>
                </c:pt>
                <c:pt idx="1371">
                  <c:v>7210186</c:v>
                </c:pt>
                <c:pt idx="1372">
                  <c:v>7210190</c:v>
                </c:pt>
                <c:pt idx="1373">
                  <c:v>7210208</c:v>
                </c:pt>
                <c:pt idx="1374">
                  <c:v>7210224</c:v>
                </c:pt>
                <c:pt idx="1375">
                  <c:v>7210244</c:v>
                </c:pt>
                <c:pt idx="1376">
                  <c:v>7210260</c:v>
                </c:pt>
                <c:pt idx="1377">
                  <c:v>7290268</c:v>
                </c:pt>
                <c:pt idx="1378">
                  <c:v>7290268</c:v>
                </c:pt>
                <c:pt idx="1379">
                  <c:v>7290268</c:v>
                </c:pt>
                <c:pt idx="1380">
                  <c:v>7290268</c:v>
                </c:pt>
                <c:pt idx="1381">
                  <c:v>7290276</c:v>
                </c:pt>
                <c:pt idx="1382">
                  <c:v>7290286</c:v>
                </c:pt>
                <c:pt idx="1383">
                  <c:v>7290290</c:v>
                </c:pt>
                <c:pt idx="1384">
                  <c:v>7290302</c:v>
                </c:pt>
                <c:pt idx="1385">
                  <c:v>7290320</c:v>
                </c:pt>
                <c:pt idx="1386">
                  <c:v>7290330</c:v>
                </c:pt>
                <c:pt idx="1387">
                  <c:v>7290344</c:v>
                </c:pt>
                <c:pt idx="1388">
                  <c:v>7290360</c:v>
                </c:pt>
                <c:pt idx="1389">
                  <c:v>7370368</c:v>
                </c:pt>
                <c:pt idx="1390">
                  <c:v>7370368</c:v>
                </c:pt>
                <c:pt idx="1391">
                  <c:v>7370368</c:v>
                </c:pt>
                <c:pt idx="1392">
                  <c:v>7370368</c:v>
                </c:pt>
                <c:pt idx="1393">
                  <c:v>7370368</c:v>
                </c:pt>
                <c:pt idx="1394">
                  <c:v>7370372</c:v>
                </c:pt>
                <c:pt idx="1395">
                  <c:v>7370376</c:v>
                </c:pt>
                <c:pt idx="1396">
                  <c:v>7370376</c:v>
                </c:pt>
                <c:pt idx="1397">
                  <c:v>7370376</c:v>
                </c:pt>
                <c:pt idx="1398">
                  <c:v>7370382</c:v>
                </c:pt>
                <c:pt idx="1399">
                  <c:v>7370394</c:v>
                </c:pt>
                <c:pt idx="1400">
                  <c:v>7370402</c:v>
                </c:pt>
                <c:pt idx="1401">
                  <c:v>7370410</c:v>
                </c:pt>
                <c:pt idx="1402">
                  <c:v>7370416</c:v>
                </c:pt>
                <c:pt idx="1403">
                  <c:v>7370428</c:v>
                </c:pt>
                <c:pt idx="1404">
                  <c:v>7370446</c:v>
                </c:pt>
                <c:pt idx="1405">
                  <c:v>7370468</c:v>
                </c:pt>
                <c:pt idx="1406">
                  <c:v>7370480</c:v>
                </c:pt>
                <c:pt idx="1407">
                  <c:v>7450488</c:v>
                </c:pt>
                <c:pt idx="1408">
                  <c:v>7450488</c:v>
                </c:pt>
                <c:pt idx="1409">
                  <c:v>7450488</c:v>
                </c:pt>
                <c:pt idx="1410">
                  <c:v>7450492</c:v>
                </c:pt>
                <c:pt idx="1411">
                  <c:v>7450496</c:v>
                </c:pt>
                <c:pt idx="1412">
                  <c:v>7450504</c:v>
                </c:pt>
                <c:pt idx="1413">
                  <c:v>7450510</c:v>
                </c:pt>
                <c:pt idx="1414">
                  <c:v>7450516</c:v>
                </c:pt>
                <c:pt idx="1415">
                  <c:v>7450526</c:v>
                </c:pt>
                <c:pt idx="1416">
                  <c:v>7450540</c:v>
                </c:pt>
                <c:pt idx="1417">
                  <c:v>7450550</c:v>
                </c:pt>
                <c:pt idx="1418">
                  <c:v>7530558</c:v>
                </c:pt>
                <c:pt idx="1419">
                  <c:v>7530558</c:v>
                </c:pt>
                <c:pt idx="1420">
                  <c:v>7530562</c:v>
                </c:pt>
                <c:pt idx="1421">
                  <c:v>7530562</c:v>
                </c:pt>
                <c:pt idx="1422">
                  <c:v>7530562</c:v>
                </c:pt>
                <c:pt idx="1423">
                  <c:v>7530568</c:v>
                </c:pt>
                <c:pt idx="1424">
                  <c:v>7530572</c:v>
                </c:pt>
                <c:pt idx="1425">
                  <c:v>7530582</c:v>
                </c:pt>
                <c:pt idx="1426">
                  <c:v>7530594</c:v>
                </c:pt>
                <c:pt idx="1427">
                  <c:v>7530602</c:v>
                </c:pt>
                <c:pt idx="1428">
                  <c:v>7530608</c:v>
                </c:pt>
                <c:pt idx="1429">
                  <c:v>7610616</c:v>
                </c:pt>
                <c:pt idx="1430">
                  <c:v>7610616</c:v>
                </c:pt>
                <c:pt idx="1431">
                  <c:v>7610616</c:v>
                </c:pt>
                <c:pt idx="1432">
                  <c:v>7610616</c:v>
                </c:pt>
                <c:pt idx="1433">
                  <c:v>7610624</c:v>
                </c:pt>
                <c:pt idx="1434">
                  <c:v>7610632</c:v>
                </c:pt>
                <c:pt idx="1435">
                  <c:v>7610642</c:v>
                </c:pt>
                <c:pt idx="1436">
                  <c:v>7610660</c:v>
                </c:pt>
                <c:pt idx="1437">
                  <c:v>7690668</c:v>
                </c:pt>
                <c:pt idx="1438">
                  <c:v>7690668</c:v>
                </c:pt>
                <c:pt idx="1439">
                  <c:v>7690668</c:v>
                </c:pt>
                <c:pt idx="1440">
                  <c:v>7690668</c:v>
                </c:pt>
                <c:pt idx="1441">
                  <c:v>7690676</c:v>
                </c:pt>
                <c:pt idx="1442">
                  <c:v>7690684</c:v>
                </c:pt>
                <c:pt idx="1443">
                  <c:v>7690690</c:v>
                </c:pt>
                <c:pt idx="1444">
                  <c:v>7690694</c:v>
                </c:pt>
                <c:pt idx="1445">
                  <c:v>7690706</c:v>
                </c:pt>
                <c:pt idx="1446">
                  <c:v>7690710</c:v>
                </c:pt>
                <c:pt idx="1447">
                  <c:v>7690718</c:v>
                </c:pt>
                <c:pt idx="1448">
                  <c:v>7690734</c:v>
                </c:pt>
                <c:pt idx="1449">
                  <c:v>7690748</c:v>
                </c:pt>
                <c:pt idx="1450">
                  <c:v>7690760</c:v>
                </c:pt>
                <c:pt idx="1451">
                  <c:v>7690776</c:v>
                </c:pt>
                <c:pt idx="1452">
                  <c:v>7690790</c:v>
                </c:pt>
                <c:pt idx="1453">
                  <c:v>7690804</c:v>
                </c:pt>
                <c:pt idx="1454">
                  <c:v>7690812</c:v>
                </c:pt>
                <c:pt idx="1455">
                  <c:v>7690830</c:v>
                </c:pt>
                <c:pt idx="1456">
                  <c:v>7690842</c:v>
                </c:pt>
                <c:pt idx="1457">
                  <c:v>7770854</c:v>
                </c:pt>
                <c:pt idx="1458">
                  <c:v>7770854</c:v>
                </c:pt>
                <c:pt idx="1459">
                  <c:v>7770858</c:v>
                </c:pt>
                <c:pt idx="1460">
                  <c:v>7770866</c:v>
                </c:pt>
                <c:pt idx="1461">
                  <c:v>7770874</c:v>
                </c:pt>
                <c:pt idx="1462">
                  <c:v>7770886</c:v>
                </c:pt>
                <c:pt idx="1463">
                  <c:v>7770900</c:v>
                </c:pt>
                <c:pt idx="1464">
                  <c:v>7770904</c:v>
                </c:pt>
                <c:pt idx="1465">
                  <c:v>7770920</c:v>
                </c:pt>
                <c:pt idx="1466">
                  <c:v>7770936</c:v>
                </c:pt>
                <c:pt idx="1467">
                  <c:v>7850950</c:v>
                </c:pt>
                <c:pt idx="1468">
                  <c:v>7850950</c:v>
                </c:pt>
                <c:pt idx="1469">
                  <c:v>7850950</c:v>
                </c:pt>
                <c:pt idx="1470">
                  <c:v>7850950</c:v>
                </c:pt>
                <c:pt idx="1471">
                  <c:v>7850954</c:v>
                </c:pt>
                <c:pt idx="1472">
                  <c:v>7850962</c:v>
                </c:pt>
                <c:pt idx="1473">
                  <c:v>7850966</c:v>
                </c:pt>
                <c:pt idx="1474">
                  <c:v>7850974</c:v>
                </c:pt>
                <c:pt idx="1475">
                  <c:v>7850990</c:v>
                </c:pt>
                <c:pt idx="1476">
                  <c:v>7851006</c:v>
                </c:pt>
                <c:pt idx="1477">
                  <c:v>7851026</c:v>
                </c:pt>
                <c:pt idx="1478">
                  <c:v>7931034</c:v>
                </c:pt>
                <c:pt idx="1479">
                  <c:v>7931034</c:v>
                </c:pt>
                <c:pt idx="1480">
                  <c:v>7931034</c:v>
                </c:pt>
                <c:pt idx="1481">
                  <c:v>7931042</c:v>
                </c:pt>
                <c:pt idx="1482">
                  <c:v>7931050</c:v>
                </c:pt>
                <c:pt idx="1483">
                  <c:v>7931060</c:v>
                </c:pt>
                <c:pt idx="1484">
                  <c:v>7931066</c:v>
                </c:pt>
                <c:pt idx="1485">
                  <c:v>7931070</c:v>
                </c:pt>
                <c:pt idx="1486">
                  <c:v>7931076</c:v>
                </c:pt>
                <c:pt idx="1487">
                  <c:v>7931086</c:v>
                </c:pt>
                <c:pt idx="1488">
                  <c:v>7931098</c:v>
                </c:pt>
                <c:pt idx="1489">
                  <c:v>7931118</c:v>
                </c:pt>
                <c:pt idx="1490">
                  <c:v>7931136</c:v>
                </c:pt>
                <c:pt idx="1491">
                  <c:v>7931148</c:v>
                </c:pt>
                <c:pt idx="1492">
                  <c:v>7931170</c:v>
                </c:pt>
                <c:pt idx="1493">
                  <c:v>8011190</c:v>
                </c:pt>
                <c:pt idx="1494">
                  <c:v>8011190</c:v>
                </c:pt>
                <c:pt idx="1495">
                  <c:v>8011198</c:v>
                </c:pt>
                <c:pt idx="1496">
                  <c:v>8011202</c:v>
                </c:pt>
                <c:pt idx="1497">
                  <c:v>8011208</c:v>
                </c:pt>
                <c:pt idx="1498">
                  <c:v>8011216</c:v>
                </c:pt>
                <c:pt idx="1499">
                  <c:v>8011224</c:v>
                </c:pt>
                <c:pt idx="1500">
                  <c:v>8011238</c:v>
                </c:pt>
                <c:pt idx="1501">
                  <c:v>8011254</c:v>
                </c:pt>
                <c:pt idx="1502">
                  <c:v>8011270</c:v>
                </c:pt>
                <c:pt idx="1503">
                  <c:v>8011280</c:v>
                </c:pt>
                <c:pt idx="1504">
                  <c:v>8011286</c:v>
                </c:pt>
                <c:pt idx="1505">
                  <c:v>8011296</c:v>
                </c:pt>
                <c:pt idx="1506">
                  <c:v>8011314</c:v>
                </c:pt>
                <c:pt idx="1507">
                  <c:v>8011318</c:v>
                </c:pt>
                <c:pt idx="1508">
                  <c:v>8011334</c:v>
                </c:pt>
                <c:pt idx="1509">
                  <c:v>8091342</c:v>
                </c:pt>
                <c:pt idx="1510">
                  <c:v>8091342</c:v>
                </c:pt>
                <c:pt idx="1511">
                  <c:v>8091342</c:v>
                </c:pt>
                <c:pt idx="1512">
                  <c:v>8091342</c:v>
                </c:pt>
                <c:pt idx="1513">
                  <c:v>8091342</c:v>
                </c:pt>
                <c:pt idx="1514">
                  <c:v>8091346</c:v>
                </c:pt>
                <c:pt idx="1515">
                  <c:v>8091350</c:v>
                </c:pt>
                <c:pt idx="1516">
                  <c:v>8091356</c:v>
                </c:pt>
                <c:pt idx="1517">
                  <c:v>8091360</c:v>
                </c:pt>
                <c:pt idx="1518">
                  <c:v>8091370</c:v>
                </c:pt>
                <c:pt idx="1519">
                  <c:v>8091378</c:v>
                </c:pt>
                <c:pt idx="1520">
                  <c:v>8091392</c:v>
                </c:pt>
                <c:pt idx="1521">
                  <c:v>8091408</c:v>
                </c:pt>
                <c:pt idx="1522">
                  <c:v>8091422</c:v>
                </c:pt>
                <c:pt idx="1523">
                  <c:v>8091432</c:v>
                </c:pt>
                <c:pt idx="1524">
                  <c:v>8091448</c:v>
                </c:pt>
                <c:pt idx="1525">
                  <c:v>8171460</c:v>
                </c:pt>
                <c:pt idx="1526">
                  <c:v>8171460</c:v>
                </c:pt>
                <c:pt idx="1527">
                  <c:v>8171466</c:v>
                </c:pt>
                <c:pt idx="1528">
                  <c:v>8171476</c:v>
                </c:pt>
                <c:pt idx="1529">
                  <c:v>8171488</c:v>
                </c:pt>
                <c:pt idx="1530">
                  <c:v>8171504</c:v>
                </c:pt>
                <c:pt idx="1531">
                  <c:v>8251516</c:v>
                </c:pt>
                <c:pt idx="1532">
                  <c:v>8251516</c:v>
                </c:pt>
                <c:pt idx="1533">
                  <c:v>8251524</c:v>
                </c:pt>
                <c:pt idx="1534">
                  <c:v>8251534</c:v>
                </c:pt>
                <c:pt idx="1535">
                  <c:v>8251544</c:v>
                </c:pt>
                <c:pt idx="1536">
                  <c:v>8251550</c:v>
                </c:pt>
                <c:pt idx="1537">
                  <c:v>8251564</c:v>
                </c:pt>
                <c:pt idx="1538">
                  <c:v>8251572</c:v>
                </c:pt>
                <c:pt idx="1539">
                  <c:v>8251592</c:v>
                </c:pt>
                <c:pt idx="1540">
                  <c:v>8331604</c:v>
                </c:pt>
                <c:pt idx="1541">
                  <c:v>8331604</c:v>
                </c:pt>
                <c:pt idx="1542">
                  <c:v>8331608</c:v>
                </c:pt>
                <c:pt idx="1543">
                  <c:v>8331612</c:v>
                </c:pt>
                <c:pt idx="1544">
                  <c:v>8331616</c:v>
                </c:pt>
                <c:pt idx="1545">
                  <c:v>8331624</c:v>
                </c:pt>
                <c:pt idx="1546">
                  <c:v>8331632</c:v>
                </c:pt>
                <c:pt idx="1547">
                  <c:v>8331644</c:v>
                </c:pt>
                <c:pt idx="1548">
                  <c:v>8411652</c:v>
                </c:pt>
                <c:pt idx="1549">
                  <c:v>8411652</c:v>
                </c:pt>
                <c:pt idx="1550">
                  <c:v>8411652</c:v>
                </c:pt>
                <c:pt idx="1551">
                  <c:v>8411660</c:v>
                </c:pt>
                <c:pt idx="1552">
                  <c:v>8411668</c:v>
                </c:pt>
                <c:pt idx="1553">
                  <c:v>8411684</c:v>
                </c:pt>
                <c:pt idx="1554">
                  <c:v>8491692</c:v>
                </c:pt>
                <c:pt idx="1555">
                  <c:v>8491692</c:v>
                </c:pt>
                <c:pt idx="1556">
                  <c:v>8491692</c:v>
                </c:pt>
                <c:pt idx="1557">
                  <c:v>8491696</c:v>
                </c:pt>
                <c:pt idx="1558">
                  <c:v>8491700</c:v>
                </c:pt>
                <c:pt idx="1559">
                  <c:v>8491710</c:v>
                </c:pt>
                <c:pt idx="1560">
                  <c:v>8491718</c:v>
                </c:pt>
                <c:pt idx="1561">
                  <c:v>8491726</c:v>
                </c:pt>
                <c:pt idx="1562">
                  <c:v>8491726</c:v>
                </c:pt>
                <c:pt idx="1563">
                  <c:v>8491734</c:v>
                </c:pt>
                <c:pt idx="1564">
                  <c:v>8491738</c:v>
                </c:pt>
                <c:pt idx="1565">
                  <c:v>8491750</c:v>
                </c:pt>
                <c:pt idx="1566">
                  <c:v>8491760</c:v>
                </c:pt>
                <c:pt idx="1567">
                  <c:v>8491766</c:v>
                </c:pt>
                <c:pt idx="1568">
                  <c:v>8491780</c:v>
                </c:pt>
                <c:pt idx="1569">
                  <c:v>8571788</c:v>
                </c:pt>
                <c:pt idx="1570">
                  <c:v>8571788</c:v>
                </c:pt>
                <c:pt idx="1571">
                  <c:v>8571788</c:v>
                </c:pt>
                <c:pt idx="1572">
                  <c:v>8571788</c:v>
                </c:pt>
                <c:pt idx="1573">
                  <c:v>8571788</c:v>
                </c:pt>
                <c:pt idx="1574">
                  <c:v>8571792</c:v>
                </c:pt>
                <c:pt idx="1575">
                  <c:v>8571796</c:v>
                </c:pt>
                <c:pt idx="1576">
                  <c:v>8571804</c:v>
                </c:pt>
                <c:pt idx="1577">
                  <c:v>8571812</c:v>
                </c:pt>
                <c:pt idx="1578">
                  <c:v>8571818</c:v>
                </c:pt>
                <c:pt idx="1579">
                  <c:v>8571830</c:v>
                </c:pt>
                <c:pt idx="1580">
                  <c:v>8571846</c:v>
                </c:pt>
                <c:pt idx="1581">
                  <c:v>8571864</c:v>
                </c:pt>
                <c:pt idx="1582">
                  <c:v>8571882</c:v>
                </c:pt>
                <c:pt idx="1583">
                  <c:v>8651890</c:v>
                </c:pt>
                <c:pt idx="1584">
                  <c:v>8651890</c:v>
                </c:pt>
                <c:pt idx="1585">
                  <c:v>8651894</c:v>
                </c:pt>
                <c:pt idx="1586">
                  <c:v>8651894</c:v>
                </c:pt>
                <c:pt idx="1587">
                  <c:v>8651898</c:v>
                </c:pt>
                <c:pt idx="1588">
                  <c:v>8651902</c:v>
                </c:pt>
                <c:pt idx="1589">
                  <c:v>8651902</c:v>
                </c:pt>
                <c:pt idx="1590">
                  <c:v>8651906</c:v>
                </c:pt>
                <c:pt idx="1591">
                  <c:v>8651916</c:v>
                </c:pt>
                <c:pt idx="1592">
                  <c:v>8651926</c:v>
                </c:pt>
                <c:pt idx="1593">
                  <c:v>8651940</c:v>
                </c:pt>
                <c:pt idx="1594">
                  <c:v>8651954</c:v>
                </c:pt>
                <c:pt idx="1595">
                  <c:v>8651972</c:v>
                </c:pt>
                <c:pt idx="1596">
                  <c:v>8651982</c:v>
                </c:pt>
                <c:pt idx="1597">
                  <c:v>8731994</c:v>
                </c:pt>
                <c:pt idx="1598">
                  <c:v>8731994</c:v>
                </c:pt>
                <c:pt idx="1599">
                  <c:v>8731994</c:v>
                </c:pt>
                <c:pt idx="1600">
                  <c:v>8731994</c:v>
                </c:pt>
                <c:pt idx="1601">
                  <c:v>8731998</c:v>
                </c:pt>
                <c:pt idx="1602">
                  <c:v>8732010</c:v>
                </c:pt>
                <c:pt idx="1603">
                  <c:v>8732014</c:v>
                </c:pt>
                <c:pt idx="1604">
                  <c:v>8732024</c:v>
                </c:pt>
                <c:pt idx="1605">
                  <c:v>8732024</c:v>
                </c:pt>
                <c:pt idx="1606">
                  <c:v>8732032</c:v>
                </c:pt>
                <c:pt idx="1607">
                  <c:v>8732036</c:v>
                </c:pt>
                <c:pt idx="1608">
                  <c:v>8732036</c:v>
                </c:pt>
                <c:pt idx="1609">
                  <c:v>8732042</c:v>
                </c:pt>
                <c:pt idx="1610">
                  <c:v>8732050</c:v>
                </c:pt>
                <c:pt idx="1611">
                  <c:v>8732064</c:v>
                </c:pt>
                <c:pt idx="1612">
                  <c:v>8732082</c:v>
                </c:pt>
                <c:pt idx="1613">
                  <c:v>8812094</c:v>
                </c:pt>
                <c:pt idx="1614">
                  <c:v>8812094</c:v>
                </c:pt>
                <c:pt idx="1615">
                  <c:v>8812094</c:v>
                </c:pt>
                <c:pt idx="1616">
                  <c:v>8812094</c:v>
                </c:pt>
                <c:pt idx="1617">
                  <c:v>8812094</c:v>
                </c:pt>
                <c:pt idx="1618">
                  <c:v>8812094</c:v>
                </c:pt>
                <c:pt idx="1619">
                  <c:v>8812094</c:v>
                </c:pt>
                <c:pt idx="1620">
                  <c:v>8812094</c:v>
                </c:pt>
                <c:pt idx="1621">
                  <c:v>8812098</c:v>
                </c:pt>
                <c:pt idx="1622">
                  <c:v>8812108</c:v>
                </c:pt>
                <c:pt idx="1623">
                  <c:v>8812120</c:v>
                </c:pt>
                <c:pt idx="1624">
                  <c:v>8812130</c:v>
                </c:pt>
                <c:pt idx="1625">
                  <c:v>8812130</c:v>
                </c:pt>
                <c:pt idx="1626">
                  <c:v>8812130</c:v>
                </c:pt>
                <c:pt idx="1627">
                  <c:v>8812142</c:v>
                </c:pt>
                <c:pt idx="1628">
                  <c:v>8812154</c:v>
                </c:pt>
                <c:pt idx="1629">
                  <c:v>8812170</c:v>
                </c:pt>
                <c:pt idx="1630">
                  <c:v>8812190</c:v>
                </c:pt>
                <c:pt idx="1631">
                  <c:v>8812200</c:v>
                </c:pt>
                <c:pt idx="1632">
                  <c:v>8812208</c:v>
                </c:pt>
                <c:pt idx="1633">
                  <c:v>8812226</c:v>
                </c:pt>
                <c:pt idx="1634">
                  <c:v>8812240</c:v>
                </c:pt>
                <c:pt idx="1635">
                  <c:v>8812252</c:v>
                </c:pt>
                <c:pt idx="1636">
                  <c:v>8812268</c:v>
                </c:pt>
                <c:pt idx="1637">
                  <c:v>8892276</c:v>
                </c:pt>
                <c:pt idx="1638">
                  <c:v>8892276</c:v>
                </c:pt>
                <c:pt idx="1639">
                  <c:v>8892284</c:v>
                </c:pt>
                <c:pt idx="1640">
                  <c:v>8892288</c:v>
                </c:pt>
                <c:pt idx="1641">
                  <c:v>8892288</c:v>
                </c:pt>
                <c:pt idx="1642">
                  <c:v>8892292</c:v>
                </c:pt>
                <c:pt idx="1643">
                  <c:v>8892292</c:v>
                </c:pt>
                <c:pt idx="1644">
                  <c:v>8892296</c:v>
                </c:pt>
                <c:pt idx="1645">
                  <c:v>8892302</c:v>
                </c:pt>
                <c:pt idx="1646">
                  <c:v>8892310</c:v>
                </c:pt>
                <c:pt idx="1647">
                  <c:v>8892318</c:v>
                </c:pt>
                <c:pt idx="1648">
                  <c:v>8892324</c:v>
                </c:pt>
                <c:pt idx="1649">
                  <c:v>8892334</c:v>
                </c:pt>
                <c:pt idx="1650">
                  <c:v>8892346</c:v>
                </c:pt>
                <c:pt idx="1651">
                  <c:v>8892360</c:v>
                </c:pt>
                <c:pt idx="1652">
                  <c:v>8892366</c:v>
                </c:pt>
                <c:pt idx="1653">
                  <c:v>8892374</c:v>
                </c:pt>
                <c:pt idx="1654">
                  <c:v>8892378</c:v>
                </c:pt>
                <c:pt idx="1655">
                  <c:v>8892390</c:v>
                </c:pt>
                <c:pt idx="1656">
                  <c:v>8892394</c:v>
                </c:pt>
                <c:pt idx="1657">
                  <c:v>8892408</c:v>
                </c:pt>
                <c:pt idx="1658">
                  <c:v>8892420</c:v>
                </c:pt>
                <c:pt idx="1659">
                  <c:v>8892430</c:v>
                </c:pt>
                <c:pt idx="1660">
                  <c:v>8892442</c:v>
                </c:pt>
                <c:pt idx="1661">
                  <c:v>8892458</c:v>
                </c:pt>
                <c:pt idx="1662">
                  <c:v>8892474</c:v>
                </c:pt>
                <c:pt idx="1663">
                  <c:v>8972482</c:v>
                </c:pt>
                <c:pt idx="1664">
                  <c:v>8972482</c:v>
                </c:pt>
                <c:pt idx="1665">
                  <c:v>8972486</c:v>
                </c:pt>
                <c:pt idx="1666">
                  <c:v>8972496</c:v>
                </c:pt>
                <c:pt idx="1667">
                  <c:v>8972500</c:v>
                </c:pt>
                <c:pt idx="1668">
                  <c:v>8972500</c:v>
                </c:pt>
                <c:pt idx="1669">
                  <c:v>8972504</c:v>
                </c:pt>
                <c:pt idx="1670">
                  <c:v>8972508</c:v>
                </c:pt>
                <c:pt idx="1671">
                  <c:v>8972514</c:v>
                </c:pt>
                <c:pt idx="1672">
                  <c:v>8972520</c:v>
                </c:pt>
                <c:pt idx="1673">
                  <c:v>8972520</c:v>
                </c:pt>
                <c:pt idx="1674">
                  <c:v>8972532</c:v>
                </c:pt>
                <c:pt idx="1675">
                  <c:v>8972544</c:v>
                </c:pt>
                <c:pt idx="1676">
                  <c:v>8972560</c:v>
                </c:pt>
                <c:pt idx="1677">
                  <c:v>8972566</c:v>
                </c:pt>
                <c:pt idx="1678">
                  <c:v>8972580</c:v>
                </c:pt>
                <c:pt idx="1679">
                  <c:v>8972584</c:v>
                </c:pt>
                <c:pt idx="1680">
                  <c:v>8972600</c:v>
                </c:pt>
                <c:pt idx="1681">
                  <c:v>8972608</c:v>
                </c:pt>
                <c:pt idx="1682">
                  <c:v>8972622</c:v>
                </c:pt>
                <c:pt idx="1683">
                  <c:v>8972636</c:v>
                </c:pt>
                <c:pt idx="1684">
                  <c:v>8972652</c:v>
                </c:pt>
                <c:pt idx="1685">
                  <c:v>9052660</c:v>
                </c:pt>
                <c:pt idx="1686">
                  <c:v>9052660</c:v>
                </c:pt>
                <c:pt idx="1687">
                  <c:v>9052660</c:v>
                </c:pt>
                <c:pt idx="1688">
                  <c:v>9052664</c:v>
                </c:pt>
                <c:pt idx="1689">
                  <c:v>9052668</c:v>
                </c:pt>
                <c:pt idx="1690">
                  <c:v>9052672</c:v>
                </c:pt>
                <c:pt idx="1691">
                  <c:v>9052682</c:v>
                </c:pt>
                <c:pt idx="1692">
                  <c:v>9052686</c:v>
                </c:pt>
                <c:pt idx="1693">
                  <c:v>9052692</c:v>
                </c:pt>
                <c:pt idx="1694">
                  <c:v>9052704</c:v>
                </c:pt>
                <c:pt idx="1695">
                  <c:v>9052718</c:v>
                </c:pt>
                <c:pt idx="1696">
                  <c:v>9052736</c:v>
                </c:pt>
                <c:pt idx="1697">
                  <c:v>9052754</c:v>
                </c:pt>
                <c:pt idx="1698">
                  <c:v>9052772</c:v>
                </c:pt>
                <c:pt idx="1699">
                  <c:v>9052784</c:v>
                </c:pt>
                <c:pt idx="1700">
                  <c:v>9052800</c:v>
                </c:pt>
                <c:pt idx="1701">
                  <c:v>9132808</c:v>
                </c:pt>
                <c:pt idx="1702">
                  <c:v>9132808</c:v>
                </c:pt>
                <c:pt idx="1703">
                  <c:v>9132808</c:v>
                </c:pt>
                <c:pt idx="1704">
                  <c:v>9132808</c:v>
                </c:pt>
                <c:pt idx="1705">
                  <c:v>9132808</c:v>
                </c:pt>
                <c:pt idx="1706">
                  <c:v>9132808</c:v>
                </c:pt>
                <c:pt idx="1707">
                  <c:v>9132816</c:v>
                </c:pt>
                <c:pt idx="1708">
                  <c:v>9132822</c:v>
                </c:pt>
                <c:pt idx="1709">
                  <c:v>9132826</c:v>
                </c:pt>
                <c:pt idx="1710">
                  <c:v>9132840</c:v>
                </c:pt>
                <c:pt idx="1711">
                  <c:v>9132852</c:v>
                </c:pt>
                <c:pt idx="1712">
                  <c:v>9132852</c:v>
                </c:pt>
                <c:pt idx="1713">
                  <c:v>9132860</c:v>
                </c:pt>
                <c:pt idx="1714">
                  <c:v>9132868</c:v>
                </c:pt>
                <c:pt idx="1715">
                  <c:v>9132882</c:v>
                </c:pt>
                <c:pt idx="1716">
                  <c:v>9132904</c:v>
                </c:pt>
                <c:pt idx="1717">
                  <c:v>9132922</c:v>
                </c:pt>
                <c:pt idx="1718">
                  <c:v>9212930</c:v>
                </c:pt>
                <c:pt idx="1719">
                  <c:v>9212930</c:v>
                </c:pt>
                <c:pt idx="1720">
                  <c:v>9212930</c:v>
                </c:pt>
                <c:pt idx="1721">
                  <c:v>9212930</c:v>
                </c:pt>
                <c:pt idx="1722">
                  <c:v>9212930</c:v>
                </c:pt>
                <c:pt idx="1723">
                  <c:v>9212934</c:v>
                </c:pt>
                <c:pt idx="1724">
                  <c:v>9212938</c:v>
                </c:pt>
                <c:pt idx="1725">
                  <c:v>9212942</c:v>
                </c:pt>
                <c:pt idx="1726">
                  <c:v>9212942</c:v>
                </c:pt>
                <c:pt idx="1727">
                  <c:v>9212950</c:v>
                </c:pt>
                <c:pt idx="1728">
                  <c:v>9212958</c:v>
                </c:pt>
                <c:pt idx="1729">
                  <c:v>9212968</c:v>
                </c:pt>
                <c:pt idx="1730">
                  <c:v>9212980</c:v>
                </c:pt>
                <c:pt idx="1731">
                  <c:v>9212998</c:v>
                </c:pt>
                <c:pt idx="1732">
                  <c:v>9293006</c:v>
                </c:pt>
                <c:pt idx="1733">
                  <c:v>9293006</c:v>
                </c:pt>
                <c:pt idx="1734">
                  <c:v>9293006</c:v>
                </c:pt>
                <c:pt idx="1735">
                  <c:v>9293010</c:v>
                </c:pt>
                <c:pt idx="1736">
                  <c:v>9293016</c:v>
                </c:pt>
                <c:pt idx="1737">
                  <c:v>9293024</c:v>
                </c:pt>
                <c:pt idx="1738">
                  <c:v>9293028</c:v>
                </c:pt>
                <c:pt idx="1739">
                  <c:v>9293034</c:v>
                </c:pt>
                <c:pt idx="1740">
                  <c:v>9293038</c:v>
                </c:pt>
                <c:pt idx="1741">
                  <c:v>9293038</c:v>
                </c:pt>
                <c:pt idx="1742">
                  <c:v>9293048</c:v>
                </c:pt>
                <c:pt idx="1743">
                  <c:v>9293052</c:v>
                </c:pt>
                <c:pt idx="1744">
                  <c:v>9293064</c:v>
                </c:pt>
                <c:pt idx="1745">
                  <c:v>9293076</c:v>
                </c:pt>
                <c:pt idx="1746">
                  <c:v>9293092</c:v>
                </c:pt>
                <c:pt idx="1747">
                  <c:v>9373106</c:v>
                </c:pt>
                <c:pt idx="1748">
                  <c:v>9373106</c:v>
                </c:pt>
                <c:pt idx="1749">
                  <c:v>9373112</c:v>
                </c:pt>
                <c:pt idx="1750">
                  <c:v>9373124</c:v>
                </c:pt>
                <c:pt idx="1751">
                  <c:v>9373134</c:v>
                </c:pt>
                <c:pt idx="1752">
                  <c:v>9373134</c:v>
                </c:pt>
                <c:pt idx="1753">
                  <c:v>9373138</c:v>
                </c:pt>
                <c:pt idx="1754">
                  <c:v>9373138</c:v>
                </c:pt>
                <c:pt idx="1755">
                  <c:v>9373144</c:v>
                </c:pt>
                <c:pt idx="1756">
                  <c:v>9373152</c:v>
                </c:pt>
                <c:pt idx="1757">
                  <c:v>9373158</c:v>
                </c:pt>
                <c:pt idx="1758">
                  <c:v>9373170</c:v>
                </c:pt>
                <c:pt idx="1759">
                  <c:v>9373188</c:v>
                </c:pt>
                <c:pt idx="1760">
                  <c:v>9373212</c:v>
                </c:pt>
                <c:pt idx="1761">
                  <c:v>9453220</c:v>
                </c:pt>
                <c:pt idx="1762">
                  <c:v>9453220</c:v>
                </c:pt>
                <c:pt idx="1763">
                  <c:v>9453220</c:v>
                </c:pt>
                <c:pt idx="1764">
                  <c:v>9453224</c:v>
                </c:pt>
                <c:pt idx="1765">
                  <c:v>9453230</c:v>
                </c:pt>
                <c:pt idx="1766">
                  <c:v>9453242</c:v>
                </c:pt>
                <c:pt idx="1767">
                  <c:v>9453256</c:v>
                </c:pt>
                <c:pt idx="1768">
                  <c:v>9453272</c:v>
                </c:pt>
                <c:pt idx="1769">
                  <c:v>9533280</c:v>
                </c:pt>
                <c:pt idx="1770">
                  <c:v>9533280</c:v>
                </c:pt>
                <c:pt idx="1771">
                  <c:v>9533280</c:v>
                </c:pt>
                <c:pt idx="1772">
                  <c:v>9533280</c:v>
                </c:pt>
                <c:pt idx="1773">
                  <c:v>9533280</c:v>
                </c:pt>
                <c:pt idx="1774">
                  <c:v>9533280</c:v>
                </c:pt>
                <c:pt idx="1775">
                  <c:v>9533280</c:v>
                </c:pt>
                <c:pt idx="1776">
                  <c:v>9533280</c:v>
                </c:pt>
                <c:pt idx="1777">
                  <c:v>9533280</c:v>
                </c:pt>
                <c:pt idx="1778">
                  <c:v>9533280</c:v>
                </c:pt>
                <c:pt idx="1779">
                  <c:v>9533288</c:v>
                </c:pt>
                <c:pt idx="1780">
                  <c:v>9533298</c:v>
                </c:pt>
                <c:pt idx="1781">
                  <c:v>9533298</c:v>
                </c:pt>
                <c:pt idx="1782">
                  <c:v>9533308</c:v>
                </c:pt>
                <c:pt idx="1783">
                  <c:v>9533308</c:v>
                </c:pt>
                <c:pt idx="1784">
                  <c:v>9533312</c:v>
                </c:pt>
                <c:pt idx="1785">
                  <c:v>9533322</c:v>
                </c:pt>
                <c:pt idx="1786">
                  <c:v>9533340</c:v>
                </c:pt>
                <c:pt idx="1787">
                  <c:v>9533346</c:v>
                </c:pt>
                <c:pt idx="1788">
                  <c:v>9533360</c:v>
                </c:pt>
                <c:pt idx="1789">
                  <c:v>9533364</c:v>
                </c:pt>
                <c:pt idx="1790">
                  <c:v>9533370</c:v>
                </c:pt>
                <c:pt idx="1791">
                  <c:v>9533386</c:v>
                </c:pt>
                <c:pt idx="1792">
                  <c:v>9533400</c:v>
                </c:pt>
                <c:pt idx="1793">
                  <c:v>9533418</c:v>
                </c:pt>
                <c:pt idx="1794">
                  <c:v>9533434</c:v>
                </c:pt>
                <c:pt idx="1795">
                  <c:v>9533454</c:v>
                </c:pt>
                <c:pt idx="1796">
                  <c:v>9533458</c:v>
                </c:pt>
                <c:pt idx="1797">
                  <c:v>9533470</c:v>
                </c:pt>
                <c:pt idx="1798">
                  <c:v>9533484</c:v>
                </c:pt>
                <c:pt idx="1799">
                  <c:v>9533496</c:v>
                </c:pt>
                <c:pt idx="1800">
                  <c:v>9533512</c:v>
                </c:pt>
                <c:pt idx="1801">
                  <c:v>9533528</c:v>
                </c:pt>
                <c:pt idx="1802">
                  <c:v>9533546</c:v>
                </c:pt>
                <c:pt idx="1803">
                  <c:v>9533562</c:v>
                </c:pt>
                <c:pt idx="1804">
                  <c:v>9533584</c:v>
                </c:pt>
                <c:pt idx="1805">
                  <c:v>9613604</c:v>
                </c:pt>
                <c:pt idx="1806">
                  <c:v>9613604</c:v>
                </c:pt>
                <c:pt idx="1807">
                  <c:v>9613604</c:v>
                </c:pt>
                <c:pt idx="1808">
                  <c:v>9613604</c:v>
                </c:pt>
                <c:pt idx="1809">
                  <c:v>9613604</c:v>
                </c:pt>
                <c:pt idx="1810">
                  <c:v>9613608</c:v>
                </c:pt>
                <c:pt idx="1811">
                  <c:v>9613614</c:v>
                </c:pt>
                <c:pt idx="1812">
                  <c:v>9613614</c:v>
                </c:pt>
                <c:pt idx="1813">
                  <c:v>9613618</c:v>
                </c:pt>
                <c:pt idx="1814">
                  <c:v>9613622</c:v>
                </c:pt>
                <c:pt idx="1815">
                  <c:v>9613632</c:v>
                </c:pt>
                <c:pt idx="1816">
                  <c:v>9613632</c:v>
                </c:pt>
                <c:pt idx="1817">
                  <c:v>9613636</c:v>
                </c:pt>
                <c:pt idx="1818">
                  <c:v>9613640</c:v>
                </c:pt>
                <c:pt idx="1819">
                  <c:v>9613644</c:v>
                </c:pt>
                <c:pt idx="1820">
                  <c:v>9613656</c:v>
                </c:pt>
                <c:pt idx="1821">
                  <c:v>9613670</c:v>
                </c:pt>
                <c:pt idx="1822">
                  <c:v>9613686</c:v>
                </c:pt>
                <c:pt idx="1823">
                  <c:v>9693700</c:v>
                </c:pt>
                <c:pt idx="1824">
                  <c:v>9693704</c:v>
                </c:pt>
                <c:pt idx="1825">
                  <c:v>9693708</c:v>
                </c:pt>
                <c:pt idx="1826">
                  <c:v>9693714</c:v>
                </c:pt>
                <c:pt idx="1827">
                  <c:v>9693718</c:v>
                </c:pt>
                <c:pt idx="1828">
                  <c:v>9693722</c:v>
                </c:pt>
                <c:pt idx="1829">
                  <c:v>9693726</c:v>
                </c:pt>
                <c:pt idx="1830">
                  <c:v>9693740</c:v>
                </c:pt>
                <c:pt idx="1831">
                  <c:v>9693756</c:v>
                </c:pt>
                <c:pt idx="1832">
                  <c:v>9773764</c:v>
                </c:pt>
                <c:pt idx="1833">
                  <c:v>9773764</c:v>
                </c:pt>
                <c:pt idx="1834">
                  <c:v>9773764</c:v>
                </c:pt>
                <c:pt idx="1835">
                  <c:v>9773764</c:v>
                </c:pt>
                <c:pt idx="1836">
                  <c:v>9773764</c:v>
                </c:pt>
                <c:pt idx="1837">
                  <c:v>9773764</c:v>
                </c:pt>
                <c:pt idx="1838">
                  <c:v>9773768</c:v>
                </c:pt>
                <c:pt idx="1839">
                  <c:v>9773776</c:v>
                </c:pt>
                <c:pt idx="1840">
                  <c:v>9773784</c:v>
                </c:pt>
                <c:pt idx="1841">
                  <c:v>9773790</c:v>
                </c:pt>
                <c:pt idx="1842">
                  <c:v>9773790</c:v>
                </c:pt>
                <c:pt idx="1843">
                  <c:v>9773806</c:v>
                </c:pt>
                <c:pt idx="1844">
                  <c:v>9853814</c:v>
                </c:pt>
                <c:pt idx="1845">
                  <c:v>9853818</c:v>
                </c:pt>
                <c:pt idx="1846">
                  <c:v>9853818</c:v>
                </c:pt>
                <c:pt idx="1847">
                  <c:v>9853818</c:v>
                </c:pt>
                <c:pt idx="1848">
                  <c:v>9853822</c:v>
                </c:pt>
                <c:pt idx="1849">
                  <c:v>9853830</c:v>
                </c:pt>
                <c:pt idx="1850">
                  <c:v>9853838</c:v>
                </c:pt>
                <c:pt idx="1851">
                  <c:v>9853852</c:v>
                </c:pt>
                <c:pt idx="1852">
                  <c:v>9853864</c:v>
                </c:pt>
                <c:pt idx="1853">
                  <c:v>9853880</c:v>
                </c:pt>
                <c:pt idx="1854">
                  <c:v>9853898</c:v>
                </c:pt>
                <c:pt idx="1855">
                  <c:v>9853908</c:v>
                </c:pt>
                <c:pt idx="1856">
                  <c:v>9853908</c:v>
                </c:pt>
                <c:pt idx="1857">
                  <c:v>9853912</c:v>
                </c:pt>
                <c:pt idx="1858">
                  <c:v>9853922</c:v>
                </c:pt>
                <c:pt idx="1859">
                  <c:v>9853928</c:v>
                </c:pt>
                <c:pt idx="1860">
                  <c:v>9853942</c:v>
                </c:pt>
                <c:pt idx="1861">
                  <c:v>9853956</c:v>
                </c:pt>
                <c:pt idx="1862">
                  <c:v>9853972</c:v>
                </c:pt>
                <c:pt idx="1863">
                  <c:v>9933988</c:v>
                </c:pt>
                <c:pt idx="1864">
                  <c:v>9933988</c:v>
                </c:pt>
                <c:pt idx="1865">
                  <c:v>9933988</c:v>
                </c:pt>
                <c:pt idx="1866">
                  <c:v>9933992</c:v>
                </c:pt>
                <c:pt idx="1867">
                  <c:v>9933992</c:v>
                </c:pt>
                <c:pt idx="1868">
                  <c:v>9934000</c:v>
                </c:pt>
                <c:pt idx="1869">
                  <c:v>9934008</c:v>
                </c:pt>
                <c:pt idx="1870">
                  <c:v>9934014</c:v>
                </c:pt>
                <c:pt idx="1871">
                  <c:v>9934026</c:v>
                </c:pt>
                <c:pt idx="1872">
                  <c:v>10014034</c:v>
                </c:pt>
                <c:pt idx="1873">
                  <c:v>10014034</c:v>
                </c:pt>
                <c:pt idx="1874">
                  <c:v>10014034</c:v>
                </c:pt>
                <c:pt idx="1875">
                  <c:v>10014038</c:v>
                </c:pt>
                <c:pt idx="1876">
                  <c:v>10014042</c:v>
                </c:pt>
                <c:pt idx="1877">
                  <c:v>10014046</c:v>
                </c:pt>
                <c:pt idx="1878">
                  <c:v>10014054</c:v>
                </c:pt>
                <c:pt idx="1879">
                  <c:v>10014058</c:v>
                </c:pt>
                <c:pt idx="1880">
                  <c:v>10014068</c:v>
                </c:pt>
                <c:pt idx="1881">
                  <c:v>10014084</c:v>
                </c:pt>
                <c:pt idx="1882">
                  <c:v>10094092</c:v>
                </c:pt>
                <c:pt idx="1883">
                  <c:v>10094092</c:v>
                </c:pt>
                <c:pt idx="1884">
                  <c:v>10094096</c:v>
                </c:pt>
                <c:pt idx="1885">
                  <c:v>10094096</c:v>
                </c:pt>
                <c:pt idx="1886">
                  <c:v>10094100</c:v>
                </c:pt>
                <c:pt idx="1887">
                  <c:v>10094100</c:v>
                </c:pt>
                <c:pt idx="1888">
                  <c:v>10094100</c:v>
                </c:pt>
                <c:pt idx="1889">
                  <c:v>10094100</c:v>
                </c:pt>
                <c:pt idx="1890">
                  <c:v>10094100</c:v>
                </c:pt>
                <c:pt idx="1891">
                  <c:v>10094100</c:v>
                </c:pt>
                <c:pt idx="1892">
                  <c:v>10094108</c:v>
                </c:pt>
                <c:pt idx="1893">
                  <c:v>10094120</c:v>
                </c:pt>
                <c:pt idx="1894">
                  <c:v>10094126</c:v>
                </c:pt>
                <c:pt idx="1895">
                  <c:v>10094144</c:v>
                </c:pt>
                <c:pt idx="1896">
                  <c:v>10094160</c:v>
                </c:pt>
                <c:pt idx="1897">
                  <c:v>10174174</c:v>
                </c:pt>
                <c:pt idx="1898">
                  <c:v>10174174</c:v>
                </c:pt>
                <c:pt idx="1899">
                  <c:v>10174174</c:v>
                </c:pt>
                <c:pt idx="1900">
                  <c:v>10174178</c:v>
                </c:pt>
                <c:pt idx="1901">
                  <c:v>10174182</c:v>
                </c:pt>
                <c:pt idx="1902">
                  <c:v>10174188</c:v>
                </c:pt>
                <c:pt idx="1903">
                  <c:v>10174194</c:v>
                </c:pt>
                <c:pt idx="1904">
                  <c:v>10174198</c:v>
                </c:pt>
                <c:pt idx="1905">
                  <c:v>10174204</c:v>
                </c:pt>
                <c:pt idx="1906">
                  <c:v>10174214</c:v>
                </c:pt>
                <c:pt idx="1907">
                  <c:v>10174222</c:v>
                </c:pt>
                <c:pt idx="1908">
                  <c:v>10174230</c:v>
                </c:pt>
                <c:pt idx="1909">
                  <c:v>10174238</c:v>
                </c:pt>
                <c:pt idx="1910">
                  <c:v>10174246</c:v>
                </c:pt>
                <c:pt idx="1911">
                  <c:v>10174264</c:v>
                </c:pt>
                <c:pt idx="1912">
                  <c:v>10174284</c:v>
                </c:pt>
                <c:pt idx="1913">
                  <c:v>10174302</c:v>
                </c:pt>
                <c:pt idx="1914">
                  <c:v>10174318</c:v>
                </c:pt>
                <c:pt idx="1915">
                  <c:v>10174332</c:v>
                </c:pt>
                <c:pt idx="1916">
                  <c:v>10174352</c:v>
                </c:pt>
                <c:pt idx="1917">
                  <c:v>10174376</c:v>
                </c:pt>
                <c:pt idx="1918">
                  <c:v>10254384</c:v>
                </c:pt>
                <c:pt idx="1919">
                  <c:v>10254384</c:v>
                </c:pt>
                <c:pt idx="1920">
                  <c:v>10254388</c:v>
                </c:pt>
                <c:pt idx="1921">
                  <c:v>10254392</c:v>
                </c:pt>
                <c:pt idx="1922">
                  <c:v>10254398</c:v>
                </c:pt>
                <c:pt idx="1923">
                  <c:v>10254406</c:v>
                </c:pt>
                <c:pt idx="1924">
                  <c:v>10254420</c:v>
                </c:pt>
                <c:pt idx="1925">
                  <c:v>10334428</c:v>
                </c:pt>
                <c:pt idx="1926">
                  <c:v>10334428</c:v>
                </c:pt>
                <c:pt idx="1927">
                  <c:v>10334434</c:v>
                </c:pt>
                <c:pt idx="1928">
                  <c:v>10334440</c:v>
                </c:pt>
                <c:pt idx="1929">
                  <c:v>10334452</c:v>
                </c:pt>
                <c:pt idx="1930">
                  <c:v>10334458</c:v>
                </c:pt>
                <c:pt idx="1931">
                  <c:v>10334470</c:v>
                </c:pt>
                <c:pt idx="1932">
                  <c:v>10334482</c:v>
                </c:pt>
                <c:pt idx="1933">
                  <c:v>10334496</c:v>
                </c:pt>
                <c:pt idx="1934">
                  <c:v>10334508</c:v>
                </c:pt>
                <c:pt idx="1935">
                  <c:v>10334528</c:v>
                </c:pt>
                <c:pt idx="1936">
                  <c:v>10334554</c:v>
                </c:pt>
                <c:pt idx="1937">
                  <c:v>10414572</c:v>
                </c:pt>
                <c:pt idx="1938">
                  <c:v>10414572</c:v>
                </c:pt>
                <c:pt idx="1939">
                  <c:v>10414572</c:v>
                </c:pt>
                <c:pt idx="1940">
                  <c:v>10414576</c:v>
                </c:pt>
                <c:pt idx="1941">
                  <c:v>10414580</c:v>
                </c:pt>
                <c:pt idx="1942">
                  <c:v>10414584</c:v>
                </c:pt>
                <c:pt idx="1943">
                  <c:v>10414588</c:v>
                </c:pt>
                <c:pt idx="1944">
                  <c:v>10414592</c:v>
                </c:pt>
                <c:pt idx="1945">
                  <c:v>10414596</c:v>
                </c:pt>
                <c:pt idx="1946">
                  <c:v>10414608</c:v>
                </c:pt>
                <c:pt idx="1947">
                  <c:v>10414622</c:v>
                </c:pt>
                <c:pt idx="1948">
                  <c:v>10414634</c:v>
                </c:pt>
                <c:pt idx="1949">
                  <c:v>10414654</c:v>
                </c:pt>
                <c:pt idx="1950">
                  <c:v>10414666</c:v>
                </c:pt>
                <c:pt idx="1951">
                  <c:v>10494686</c:v>
                </c:pt>
                <c:pt idx="1952">
                  <c:v>10494686</c:v>
                </c:pt>
                <c:pt idx="1953">
                  <c:v>10494690</c:v>
                </c:pt>
                <c:pt idx="1954">
                  <c:v>10494694</c:v>
                </c:pt>
                <c:pt idx="1955">
                  <c:v>10494698</c:v>
                </c:pt>
                <c:pt idx="1956">
                  <c:v>10494698</c:v>
                </c:pt>
                <c:pt idx="1957">
                  <c:v>10494702</c:v>
                </c:pt>
                <c:pt idx="1958">
                  <c:v>10494706</c:v>
                </c:pt>
                <c:pt idx="1959">
                  <c:v>10494706</c:v>
                </c:pt>
                <c:pt idx="1960">
                  <c:v>10494710</c:v>
                </c:pt>
                <c:pt idx="1961">
                  <c:v>10494710</c:v>
                </c:pt>
                <c:pt idx="1962">
                  <c:v>10494718</c:v>
                </c:pt>
                <c:pt idx="1963">
                  <c:v>10494728</c:v>
                </c:pt>
                <c:pt idx="1964">
                  <c:v>10494736</c:v>
                </c:pt>
                <c:pt idx="1965">
                  <c:v>10494744</c:v>
                </c:pt>
                <c:pt idx="1966">
                  <c:v>10494758</c:v>
                </c:pt>
                <c:pt idx="1967">
                  <c:v>10494770</c:v>
                </c:pt>
                <c:pt idx="1968">
                  <c:v>10494790</c:v>
                </c:pt>
                <c:pt idx="1969">
                  <c:v>10494806</c:v>
                </c:pt>
                <c:pt idx="1970">
                  <c:v>10494826</c:v>
                </c:pt>
                <c:pt idx="1971">
                  <c:v>10494840</c:v>
                </c:pt>
                <c:pt idx="1972">
                  <c:v>10494856</c:v>
                </c:pt>
                <c:pt idx="1973">
                  <c:v>10494880</c:v>
                </c:pt>
                <c:pt idx="1974">
                  <c:v>10574896</c:v>
                </c:pt>
                <c:pt idx="1975">
                  <c:v>10574896</c:v>
                </c:pt>
                <c:pt idx="1976">
                  <c:v>10574896</c:v>
                </c:pt>
                <c:pt idx="1977">
                  <c:v>10574904</c:v>
                </c:pt>
                <c:pt idx="1978">
                  <c:v>10574910</c:v>
                </c:pt>
                <c:pt idx="1979">
                  <c:v>10574916</c:v>
                </c:pt>
                <c:pt idx="1980">
                  <c:v>10574924</c:v>
                </c:pt>
                <c:pt idx="1981">
                  <c:v>10574932</c:v>
                </c:pt>
                <c:pt idx="1982">
                  <c:v>10574944</c:v>
                </c:pt>
                <c:pt idx="1983">
                  <c:v>10654952</c:v>
                </c:pt>
                <c:pt idx="1984">
                  <c:v>10654952</c:v>
                </c:pt>
                <c:pt idx="1985">
                  <c:v>10654956</c:v>
                </c:pt>
                <c:pt idx="1986">
                  <c:v>10654956</c:v>
                </c:pt>
                <c:pt idx="1987">
                  <c:v>10654956</c:v>
                </c:pt>
                <c:pt idx="1988">
                  <c:v>10654964</c:v>
                </c:pt>
                <c:pt idx="1989">
                  <c:v>10654972</c:v>
                </c:pt>
                <c:pt idx="1990">
                  <c:v>10654980</c:v>
                </c:pt>
                <c:pt idx="1991">
                  <c:v>10654990</c:v>
                </c:pt>
                <c:pt idx="1992">
                  <c:v>10654994</c:v>
                </c:pt>
                <c:pt idx="1993">
                  <c:v>10654998</c:v>
                </c:pt>
                <c:pt idx="1994">
                  <c:v>10654998</c:v>
                </c:pt>
                <c:pt idx="1995">
                  <c:v>10655002</c:v>
                </c:pt>
                <c:pt idx="1996">
                  <c:v>10655006</c:v>
                </c:pt>
                <c:pt idx="1997">
                  <c:v>10655022</c:v>
                </c:pt>
                <c:pt idx="1998">
                  <c:v>10655038</c:v>
                </c:pt>
                <c:pt idx="1999">
                  <c:v>10655064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A3-4A39-B020-6E26180BCEAA}"/>
            </c:ext>
          </c:extLst>
        </c:ser>
        <c:ser>
          <c:idx val="2"/>
          <c:order val="1"/>
          <c:tx>
            <c:strRef>
              <c:f>Sheet1!$D$3:$D$4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Sheet1!$D$5:$D$2005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80000</c:v>
                </c:pt>
                <c:pt idx="101">
                  <c:v>80000</c:v>
                </c:pt>
                <c:pt idx="102">
                  <c:v>80000</c:v>
                </c:pt>
                <c:pt idx="103">
                  <c:v>80000</c:v>
                </c:pt>
                <c:pt idx="104">
                  <c:v>80000</c:v>
                </c:pt>
                <c:pt idx="105">
                  <c:v>80000</c:v>
                </c:pt>
                <c:pt idx="106">
                  <c:v>80000</c:v>
                </c:pt>
                <c:pt idx="107">
                  <c:v>80000</c:v>
                </c:pt>
                <c:pt idx="108">
                  <c:v>80000</c:v>
                </c:pt>
                <c:pt idx="109">
                  <c:v>80000</c:v>
                </c:pt>
                <c:pt idx="110">
                  <c:v>80000</c:v>
                </c:pt>
                <c:pt idx="111">
                  <c:v>80000</c:v>
                </c:pt>
                <c:pt idx="112">
                  <c:v>80000</c:v>
                </c:pt>
                <c:pt idx="113">
                  <c:v>80000</c:v>
                </c:pt>
                <c:pt idx="114">
                  <c:v>80000</c:v>
                </c:pt>
                <c:pt idx="115">
                  <c:v>80000</c:v>
                </c:pt>
                <c:pt idx="116">
                  <c:v>80000</c:v>
                </c:pt>
                <c:pt idx="117">
                  <c:v>80000</c:v>
                </c:pt>
                <c:pt idx="118">
                  <c:v>80000</c:v>
                </c:pt>
                <c:pt idx="119">
                  <c:v>80000</c:v>
                </c:pt>
                <c:pt idx="120">
                  <c:v>80000</c:v>
                </c:pt>
                <c:pt idx="121">
                  <c:v>80000</c:v>
                </c:pt>
                <c:pt idx="122">
                  <c:v>80000</c:v>
                </c:pt>
                <c:pt idx="123">
                  <c:v>80000</c:v>
                </c:pt>
                <c:pt idx="124">
                  <c:v>80000</c:v>
                </c:pt>
                <c:pt idx="125">
                  <c:v>80000</c:v>
                </c:pt>
                <c:pt idx="126">
                  <c:v>80000</c:v>
                </c:pt>
                <c:pt idx="127">
                  <c:v>80000</c:v>
                </c:pt>
                <c:pt idx="128">
                  <c:v>80000</c:v>
                </c:pt>
                <c:pt idx="129">
                  <c:v>80000</c:v>
                </c:pt>
                <c:pt idx="130">
                  <c:v>80000</c:v>
                </c:pt>
                <c:pt idx="131">
                  <c:v>80000</c:v>
                </c:pt>
                <c:pt idx="132">
                  <c:v>80000</c:v>
                </c:pt>
                <c:pt idx="133">
                  <c:v>80000</c:v>
                </c:pt>
                <c:pt idx="134">
                  <c:v>80000</c:v>
                </c:pt>
                <c:pt idx="135">
                  <c:v>80000</c:v>
                </c:pt>
                <c:pt idx="136">
                  <c:v>80000</c:v>
                </c:pt>
                <c:pt idx="137">
                  <c:v>80000</c:v>
                </c:pt>
                <c:pt idx="138">
                  <c:v>80000</c:v>
                </c:pt>
                <c:pt idx="139">
                  <c:v>80000</c:v>
                </c:pt>
                <c:pt idx="140">
                  <c:v>80000</c:v>
                </c:pt>
                <c:pt idx="141">
                  <c:v>80000</c:v>
                </c:pt>
                <c:pt idx="142">
                  <c:v>80000</c:v>
                </c:pt>
                <c:pt idx="143">
                  <c:v>80000</c:v>
                </c:pt>
                <c:pt idx="144">
                  <c:v>80000</c:v>
                </c:pt>
                <c:pt idx="145">
                  <c:v>80000</c:v>
                </c:pt>
                <c:pt idx="146">
                  <c:v>80000</c:v>
                </c:pt>
                <c:pt idx="147">
                  <c:v>80000</c:v>
                </c:pt>
                <c:pt idx="148">
                  <c:v>80000</c:v>
                </c:pt>
                <c:pt idx="149">
                  <c:v>80000</c:v>
                </c:pt>
                <c:pt idx="150">
                  <c:v>80000</c:v>
                </c:pt>
                <c:pt idx="151">
                  <c:v>80000</c:v>
                </c:pt>
                <c:pt idx="152">
                  <c:v>80000</c:v>
                </c:pt>
                <c:pt idx="153">
                  <c:v>80000</c:v>
                </c:pt>
                <c:pt idx="154">
                  <c:v>80000</c:v>
                </c:pt>
                <c:pt idx="155">
                  <c:v>80000</c:v>
                </c:pt>
                <c:pt idx="156">
                  <c:v>80000</c:v>
                </c:pt>
                <c:pt idx="157">
                  <c:v>80000</c:v>
                </c:pt>
                <c:pt idx="158">
                  <c:v>80000</c:v>
                </c:pt>
                <c:pt idx="159">
                  <c:v>80000</c:v>
                </c:pt>
                <c:pt idx="160">
                  <c:v>80000</c:v>
                </c:pt>
                <c:pt idx="161">
                  <c:v>80000</c:v>
                </c:pt>
                <c:pt idx="162">
                  <c:v>80000</c:v>
                </c:pt>
                <c:pt idx="163">
                  <c:v>80000</c:v>
                </c:pt>
                <c:pt idx="164">
                  <c:v>80000</c:v>
                </c:pt>
                <c:pt idx="165">
                  <c:v>80000</c:v>
                </c:pt>
                <c:pt idx="166">
                  <c:v>80000</c:v>
                </c:pt>
                <c:pt idx="167">
                  <c:v>80000</c:v>
                </c:pt>
                <c:pt idx="168">
                  <c:v>80000</c:v>
                </c:pt>
                <c:pt idx="169">
                  <c:v>80000</c:v>
                </c:pt>
                <c:pt idx="170">
                  <c:v>80000</c:v>
                </c:pt>
                <c:pt idx="171">
                  <c:v>80000</c:v>
                </c:pt>
                <c:pt idx="172">
                  <c:v>80000</c:v>
                </c:pt>
                <c:pt idx="173">
                  <c:v>80000</c:v>
                </c:pt>
                <c:pt idx="174">
                  <c:v>80000</c:v>
                </c:pt>
                <c:pt idx="175">
                  <c:v>80000</c:v>
                </c:pt>
                <c:pt idx="176">
                  <c:v>80000</c:v>
                </c:pt>
                <c:pt idx="177">
                  <c:v>80000</c:v>
                </c:pt>
                <c:pt idx="178">
                  <c:v>80000</c:v>
                </c:pt>
                <c:pt idx="179">
                  <c:v>80000</c:v>
                </c:pt>
                <c:pt idx="180">
                  <c:v>80000</c:v>
                </c:pt>
                <c:pt idx="181">
                  <c:v>80000</c:v>
                </c:pt>
                <c:pt idx="182">
                  <c:v>80000</c:v>
                </c:pt>
                <c:pt idx="183">
                  <c:v>80000</c:v>
                </c:pt>
                <c:pt idx="184">
                  <c:v>80000</c:v>
                </c:pt>
                <c:pt idx="185">
                  <c:v>80000</c:v>
                </c:pt>
                <c:pt idx="186">
                  <c:v>80000</c:v>
                </c:pt>
                <c:pt idx="187">
                  <c:v>80000</c:v>
                </c:pt>
                <c:pt idx="188">
                  <c:v>80000</c:v>
                </c:pt>
                <c:pt idx="189">
                  <c:v>80000</c:v>
                </c:pt>
                <c:pt idx="190">
                  <c:v>80000</c:v>
                </c:pt>
                <c:pt idx="191">
                  <c:v>80000</c:v>
                </c:pt>
                <c:pt idx="192">
                  <c:v>80000</c:v>
                </c:pt>
                <c:pt idx="193">
                  <c:v>80000</c:v>
                </c:pt>
                <c:pt idx="194">
                  <c:v>80000</c:v>
                </c:pt>
                <c:pt idx="195">
                  <c:v>80000</c:v>
                </c:pt>
                <c:pt idx="196">
                  <c:v>80000</c:v>
                </c:pt>
                <c:pt idx="197">
                  <c:v>80000</c:v>
                </c:pt>
                <c:pt idx="198">
                  <c:v>80000</c:v>
                </c:pt>
                <c:pt idx="199">
                  <c:v>80000</c:v>
                </c:pt>
                <c:pt idx="200">
                  <c:v>80000</c:v>
                </c:pt>
                <c:pt idx="201">
                  <c:v>80000</c:v>
                </c:pt>
                <c:pt idx="202">
                  <c:v>80000</c:v>
                </c:pt>
                <c:pt idx="203">
                  <c:v>80000</c:v>
                </c:pt>
                <c:pt idx="204">
                  <c:v>80000</c:v>
                </c:pt>
                <c:pt idx="205">
                  <c:v>80000</c:v>
                </c:pt>
                <c:pt idx="206">
                  <c:v>80000</c:v>
                </c:pt>
                <c:pt idx="207">
                  <c:v>80000</c:v>
                </c:pt>
                <c:pt idx="208">
                  <c:v>80000</c:v>
                </c:pt>
                <c:pt idx="209">
                  <c:v>80000</c:v>
                </c:pt>
                <c:pt idx="210">
                  <c:v>80000</c:v>
                </c:pt>
                <c:pt idx="211">
                  <c:v>80000</c:v>
                </c:pt>
                <c:pt idx="212">
                  <c:v>80000</c:v>
                </c:pt>
                <c:pt idx="213">
                  <c:v>80000</c:v>
                </c:pt>
                <c:pt idx="214">
                  <c:v>80000</c:v>
                </c:pt>
                <c:pt idx="215">
                  <c:v>80000</c:v>
                </c:pt>
                <c:pt idx="216">
                  <c:v>80000</c:v>
                </c:pt>
                <c:pt idx="217">
                  <c:v>80000</c:v>
                </c:pt>
                <c:pt idx="218">
                  <c:v>80000</c:v>
                </c:pt>
                <c:pt idx="219">
                  <c:v>80000</c:v>
                </c:pt>
                <c:pt idx="220">
                  <c:v>80000</c:v>
                </c:pt>
                <c:pt idx="221">
                  <c:v>80000</c:v>
                </c:pt>
                <c:pt idx="222">
                  <c:v>80000</c:v>
                </c:pt>
                <c:pt idx="223">
                  <c:v>80000</c:v>
                </c:pt>
                <c:pt idx="224">
                  <c:v>80000</c:v>
                </c:pt>
                <c:pt idx="225">
                  <c:v>80000</c:v>
                </c:pt>
                <c:pt idx="226">
                  <c:v>80000</c:v>
                </c:pt>
                <c:pt idx="227">
                  <c:v>80000</c:v>
                </c:pt>
                <c:pt idx="228">
                  <c:v>80000</c:v>
                </c:pt>
                <c:pt idx="229">
                  <c:v>80000</c:v>
                </c:pt>
                <c:pt idx="230">
                  <c:v>80000</c:v>
                </c:pt>
                <c:pt idx="231">
                  <c:v>80000</c:v>
                </c:pt>
                <c:pt idx="232">
                  <c:v>80000</c:v>
                </c:pt>
                <c:pt idx="233">
                  <c:v>80000</c:v>
                </c:pt>
                <c:pt idx="234">
                  <c:v>80000</c:v>
                </c:pt>
                <c:pt idx="235">
                  <c:v>80000</c:v>
                </c:pt>
                <c:pt idx="236">
                  <c:v>80000</c:v>
                </c:pt>
                <c:pt idx="237">
                  <c:v>80000</c:v>
                </c:pt>
                <c:pt idx="238">
                  <c:v>80000</c:v>
                </c:pt>
                <c:pt idx="239">
                  <c:v>80000</c:v>
                </c:pt>
                <c:pt idx="240">
                  <c:v>80000</c:v>
                </c:pt>
                <c:pt idx="241">
                  <c:v>80000</c:v>
                </c:pt>
                <c:pt idx="242">
                  <c:v>80000</c:v>
                </c:pt>
                <c:pt idx="243">
                  <c:v>80000</c:v>
                </c:pt>
                <c:pt idx="244">
                  <c:v>80000</c:v>
                </c:pt>
                <c:pt idx="245">
                  <c:v>80000</c:v>
                </c:pt>
                <c:pt idx="246">
                  <c:v>80000</c:v>
                </c:pt>
                <c:pt idx="247">
                  <c:v>80000</c:v>
                </c:pt>
                <c:pt idx="248">
                  <c:v>80000</c:v>
                </c:pt>
                <c:pt idx="249">
                  <c:v>80000</c:v>
                </c:pt>
                <c:pt idx="250">
                  <c:v>80000</c:v>
                </c:pt>
                <c:pt idx="251">
                  <c:v>80000</c:v>
                </c:pt>
                <c:pt idx="252">
                  <c:v>80000</c:v>
                </c:pt>
                <c:pt idx="253">
                  <c:v>80000</c:v>
                </c:pt>
                <c:pt idx="254">
                  <c:v>80000</c:v>
                </c:pt>
                <c:pt idx="255">
                  <c:v>80000</c:v>
                </c:pt>
                <c:pt idx="256">
                  <c:v>80000</c:v>
                </c:pt>
                <c:pt idx="257">
                  <c:v>80000</c:v>
                </c:pt>
                <c:pt idx="258">
                  <c:v>80000</c:v>
                </c:pt>
                <c:pt idx="259">
                  <c:v>80000</c:v>
                </c:pt>
                <c:pt idx="260">
                  <c:v>80000</c:v>
                </c:pt>
                <c:pt idx="261">
                  <c:v>80000</c:v>
                </c:pt>
                <c:pt idx="262">
                  <c:v>80000</c:v>
                </c:pt>
                <c:pt idx="263">
                  <c:v>80000</c:v>
                </c:pt>
                <c:pt idx="264">
                  <c:v>80000</c:v>
                </c:pt>
                <c:pt idx="265">
                  <c:v>80000</c:v>
                </c:pt>
                <c:pt idx="266">
                  <c:v>80000</c:v>
                </c:pt>
                <c:pt idx="267">
                  <c:v>80000</c:v>
                </c:pt>
                <c:pt idx="268">
                  <c:v>80000</c:v>
                </c:pt>
                <c:pt idx="269">
                  <c:v>80000</c:v>
                </c:pt>
                <c:pt idx="270">
                  <c:v>80000</c:v>
                </c:pt>
                <c:pt idx="271">
                  <c:v>80000</c:v>
                </c:pt>
                <c:pt idx="272">
                  <c:v>80000</c:v>
                </c:pt>
                <c:pt idx="273">
                  <c:v>80000</c:v>
                </c:pt>
                <c:pt idx="274">
                  <c:v>80000</c:v>
                </c:pt>
                <c:pt idx="275">
                  <c:v>80000</c:v>
                </c:pt>
                <c:pt idx="276">
                  <c:v>80000</c:v>
                </c:pt>
                <c:pt idx="277">
                  <c:v>80000</c:v>
                </c:pt>
                <c:pt idx="278">
                  <c:v>80000</c:v>
                </c:pt>
                <c:pt idx="279">
                  <c:v>80000</c:v>
                </c:pt>
                <c:pt idx="280">
                  <c:v>80000</c:v>
                </c:pt>
                <c:pt idx="281">
                  <c:v>80000</c:v>
                </c:pt>
                <c:pt idx="282">
                  <c:v>80000</c:v>
                </c:pt>
                <c:pt idx="283">
                  <c:v>80000</c:v>
                </c:pt>
                <c:pt idx="284">
                  <c:v>80000</c:v>
                </c:pt>
                <c:pt idx="285">
                  <c:v>80000</c:v>
                </c:pt>
                <c:pt idx="286">
                  <c:v>80000</c:v>
                </c:pt>
                <c:pt idx="287">
                  <c:v>80000</c:v>
                </c:pt>
                <c:pt idx="288">
                  <c:v>80000</c:v>
                </c:pt>
                <c:pt idx="289">
                  <c:v>80000</c:v>
                </c:pt>
                <c:pt idx="290">
                  <c:v>80000</c:v>
                </c:pt>
                <c:pt idx="291">
                  <c:v>80000</c:v>
                </c:pt>
                <c:pt idx="292">
                  <c:v>80000</c:v>
                </c:pt>
                <c:pt idx="293">
                  <c:v>160000</c:v>
                </c:pt>
                <c:pt idx="294">
                  <c:v>160000</c:v>
                </c:pt>
                <c:pt idx="295">
                  <c:v>160000</c:v>
                </c:pt>
                <c:pt idx="296">
                  <c:v>160000</c:v>
                </c:pt>
                <c:pt idx="297">
                  <c:v>160000</c:v>
                </c:pt>
                <c:pt idx="298">
                  <c:v>160000</c:v>
                </c:pt>
                <c:pt idx="299">
                  <c:v>160000</c:v>
                </c:pt>
                <c:pt idx="300">
                  <c:v>160000</c:v>
                </c:pt>
                <c:pt idx="301">
                  <c:v>160000</c:v>
                </c:pt>
                <c:pt idx="302">
                  <c:v>160000</c:v>
                </c:pt>
                <c:pt idx="303">
                  <c:v>160000</c:v>
                </c:pt>
                <c:pt idx="304">
                  <c:v>160000</c:v>
                </c:pt>
                <c:pt idx="305">
                  <c:v>160000</c:v>
                </c:pt>
                <c:pt idx="306">
                  <c:v>160000</c:v>
                </c:pt>
                <c:pt idx="307">
                  <c:v>160000</c:v>
                </c:pt>
                <c:pt idx="308">
                  <c:v>160000</c:v>
                </c:pt>
                <c:pt idx="309">
                  <c:v>160000</c:v>
                </c:pt>
                <c:pt idx="310">
                  <c:v>160000</c:v>
                </c:pt>
                <c:pt idx="311">
                  <c:v>160000</c:v>
                </c:pt>
                <c:pt idx="312">
                  <c:v>160000</c:v>
                </c:pt>
                <c:pt idx="313">
                  <c:v>160000</c:v>
                </c:pt>
                <c:pt idx="314">
                  <c:v>160000</c:v>
                </c:pt>
                <c:pt idx="315">
                  <c:v>160000</c:v>
                </c:pt>
                <c:pt idx="316">
                  <c:v>160000</c:v>
                </c:pt>
                <c:pt idx="317">
                  <c:v>160000</c:v>
                </c:pt>
                <c:pt idx="318">
                  <c:v>160000</c:v>
                </c:pt>
                <c:pt idx="319">
                  <c:v>160000</c:v>
                </c:pt>
                <c:pt idx="320">
                  <c:v>160000</c:v>
                </c:pt>
                <c:pt idx="321">
                  <c:v>160000</c:v>
                </c:pt>
                <c:pt idx="322">
                  <c:v>160000</c:v>
                </c:pt>
                <c:pt idx="323">
                  <c:v>160000</c:v>
                </c:pt>
                <c:pt idx="324">
                  <c:v>160000</c:v>
                </c:pt>
                <c:pt idx="325">
                  <c:v>160000</c:v>
                </c:pt>
                <c:pt idx="326">
                  <c:v>160000</c:v>
                </c:pt>
                <c:pt idx="327">
                  <c:v>160000</c:v>
                </c:pt>
                <c:pt idx="328">
                  <c:v>160000</c:v>
                </c:pt>
                <c:pt idx="329">
                  <c:v>160000</c:v>
                </c:pt>
                <c:pt idx="330">
                  <c:v>160000</c:v>
                </c:pt>
                <c:pt idx="331">
                  <c:v>160000</c:v>
                </c:pt>
                <c:pt idx="332">
                  <c:v>160000</c:v>
                </c:pt>
                <c:pt idx="333">
                  <c:v>160000</c:v>
                </c:pt>
                <c:pt idx="334">
                  <c:v>160000</c:v>
                </c:pt>
                <c:pt idx="335">
                  <c:v>160000</c:v>
                </c:pt>
                <c:pt idx="336">
                  <c:v>160000</c:v>
                </c:pt>
                <c:pt idx="337">
                  <c:v>160000</c:v>
                </c:pt>
                <c:pt idx="338">
                  <c:v>160000</c:v>
                </c:pt>
                <c:pt idx="339">
                  <c:v>160000</c:v>
                </c:pt>
                <c:pt idx="340">
                  <c:v>160000</c:v>
                </c:pt>
                <c:pt idx="341">
                  <c:v>160000</c:v>
                </c:pt>
                <c:pt idx="342">
                  <c:v>160000</c:v>
                </c:pt>
                <c:pt idx="343">
                  <c:v>160000</c:v>
                </c:pt>
                <c:pt idx="344">
                  <c:v>160000</c:v>
                </c:pt>
                <c:pt idx="345">
                  <c:v>160000</c:v>
                </c:pt>
                <c:pt idx="346">
                  <c:v>160000</c:v>
                </c:pt>
                <c:pt idx="347">
                  <c:v>160000</c:v>
                </c:pt>
                <c:pt idx="348">
                  <c:v>160000</c:v>
                </c:pt>
                <c:pt idx="349">
                  <c:v>160000</c:v>
                </c:pt>
                <c:pt idx="350">
                  <c:v>160000</c:v>
                </c:pt>
                <c:pt idx="351">
                  <c:v>160000</c:v>
                </c:pt>
                <c:pt idx="352">
                  <c:v>160000</c:v>
                </c:pt>
                <c:pt idx="353">
                  <c:v>160000</c:v>
                </c:pt>
                <c:pt idx="354">
                  <c:v>160000</c:v>
                </c:pt>
                <c:pt idx="355">
                  <c:v>160000</c:v>
                </c:pt>
                <c:pt idx="356">
                  <c:v>160000</c:v>
                </c:pt>
                <c:pt idx="357">
                  <c:v>160000</c:v>
                </c:pt>
                <c:pt idx="358">
                  <c:v>160000</c:v>
                </c:pt>
                <c:pt idx="359">
                  <c:v>160000</c:v>
                </c:pt>
                <c:pt idx="360">
                  <c:v>160000</c:v>
                </c:pt>
                <c:pt idx="361">
                  <c:v>160000</c:v>
                </c:pt>
                <c:pt idx="362">
                  <c:v>160000</c:v>
                </c:pt>
                <c:pt idx="363">
                  <c:v>160000</c:v>
                </c:pt>
                <c:pt idx="364">
                  <c:v>160000</c:v>
                </c:pt>
                <c:pt idx="365">
                  <c:v>160000</c:v>
                </c:pt>
                <c:pt idx="366">
                  <c:v>160000</c:v>
                </c:pt>
                <c:pt idx="367">
                  <c:v>160000</c:v>
                </c:pt>
                <c:pt idx="368">
                  <c:v>160000</c:v>
                </c:pt>
                <c:pt idx="369">
                  <c:v>160000</c:v>
                </c:pt>
                <c:pt idx="370">
                  <c:v>160000</c:v>
                </c:pt>
                <c:pt idx="371">
                  <c:v>160000</c:v>
                </c:pt>
                <c:pt idx="372">
                  <c:v>160000</c:v>
                </c:pt>
                <c:pt idx="373">
                  <c:v>160000</c:v>
                </c:pt>
                <c:pt idx="374">
                  <c:v>160000</c:v>
                </c:pt>
                <c:pt idx="375">
                  <c:v>160000</c:v>
                </c:pt>
                <c:pt idx="376">
                  <c:v>160000</c:v>
                </c:pt>
                <c:pt idx="377">
                  <c:v>160000</c:v>
                </c:pt>
                <c:pt idx="378">
                  <c:v>160000</c:v>
                </c:pt>
                <c:pt idx="379">
                  <c:v>160000</c:v>
                </c:pt>
                <c:pt idx="380">
                  <c:v>160000</c:v>
                </c:pt>
                <c:pt idx="381">
                  <c:v>240000</c:v>
                </c:pt>
                <c:pt idx="382">
                  <c:v>240000</c:v>
                </c:pt>
                <c:pt idx="383">
                  <c:v>240000</c:v>
                </c:pt>
                <c:pt idx="384">
                  <c:v>240000</c:v>
                </c:pt>
                <c:pt idx="385">
                  <c:v>240000</c:v>
                </c:pt>
                <c:pt idx="386">
                  <c:v>240000</c:v>
                </c:pt>
                <c:pt idx="387">
                  <c:v>240000</c:v>
                </c:pt>
                <c:pt idx="388">
                  <c:v>240000</c:v>
                </c:pt>
                <c:pt idx="389">
                  <c:v>240000</c:v>
                </c:pt>
                <c:pt idx="390">
                  <c:v>240000</c:v>
                </c:pt>
                <c:pt idx="391">
                  <c:v>240000</c:v>
                </c:pt>
                <c:pt idx="392">
                  <c:v>240000</c:v>
                </c:pt>
                <c:pt idx="393">
                  <c:v>240000</c:v>
                </c:pt>
                <c:pt idx="394">
                  <c:v>240000</c:v>
                </c:pt>
                <c:pt idx="395">
                  <c:v>240000</c:v>
                </c:pt>
                <c:pt idx="396">
                  <c:v>240000</c:v>
                </c:pt>
                <c:pt idx="397">
                  <c:v>240000</c:v>
                </c:pt>
                <c:pt idx="398">
                  <c:v>240000</c:v>
                </c:pt>
                <c:pt idx="399">
                  <c:v>240000</c:v>
                </c:pt>
                <c:pt idx="400">
                  <c:v>240000</c:v>
                </c:pt>
                <c:pt idx="401">
                  <c:v>240000</c:v>
                </c:pt>
                <c:pt idx="402">
                  <c:v>240000</c:v>
                </c:pt>
                <c:pt idx="403">
                  <c:v>240000</c:v>
                </c:pt>
                <c:pt idx="404">
                  <c:v>240000</c:v>
                </c:pt>
                <c:pt idx="405">
                  <c:v>240000</c:v>
                </c:pt>
                <c:pt idx="406">
                  <c:v>240000</c:v>
                </c:pt>
                <c:pt idx="407">
                  <c:v>240000</c:v>
                </c:pt>
                <c:pt idx="408">
                  <c:v>240000</c:v>
                </c:pt>
                <c:pt idx="409">
                  <c:v>240000</c:v>
                </c:pt>
                <c:pt idx="410">
                  <c:v>240000</c:v>
                </c:pt>
                <c:pt idx="411">
                  <c:v>240000</c:v>
                </c:pt>
                <c:pt idx="412">
                  <c:v>240000</c:v>
                </c:pt>
                <c:pt idx="413">
                  <c:v>240000</c:v>
                </c:pt>
                <c:pt idx="414">
                  <c:v>240000</c:v>
                </c:pt>
                <c:pt idx="415">
                  <c:v>240000</c:v>
                </c:pt>
                <c:pt idx="416">
                  <c:v>240000</c:v>
                </c:pt>
                <c:pt idx="417">
                  <c:v>240000</c:v>
                </c:pt>
                <c:pt idx="418">
                  <c:v>240000</c:v>
                </c:pt>
                <c:pt idx="419">
                  <c:v>240000</c:v>
                </c:pt>
                <c:pt idx="420">
                  <c:v>240000</c:v>
                </c:pt>
                <c:pt idx="421">
                  <c:v>240000</c:v>
                </c:pt>
                <c:pt idx="422">
                  <c:v>240000</c:v>
                </c:pt>
                <c:pt idx="423">
                  <c:v>240000</c:v>
                </c:pt>
                <c:pt idx="424">
                  <c:v>240000</c:v>
                </c:pt>
                <c:pt idx="425">
                  <c:v>240000</c:v>
                </c:pt>
                <c:pt idx="426">
                  <c:v>240000</c:v>
                </c:pt>
                <c:pt idx="427">
                  <c:v>240000</c:v>
                </c:pt>
                <c:pt idx="428">
                  <c:v>240000</c:v>
                </c:pt>
                <c:pt idx="429">
                  <c:v>240000</c:v>
                </c:pt>
                <c:pt idx="430">
                  <c:v>240000</c:v>
                </c:pt>
                <c:pt idx="431">
                  <c:v>240000</c:v>
                </c:pt>
                <c:pt idx="432">
                  <c:v>240000</c:v>
                </c:pt>
                <c:pt idx="433">
                  <c:v>240000</c:v>
                </c:pt>
                <c:pt idx="434">
                  <c:v>240000</c:v>
                </c:pt>
                <c:pt idx="435">
                  <c:v>240000</c:v>
                </c:pt>
                <c:pt idx="436">
                  <c:v>240000</c:v>
                </c:pt>
                <c:pt idx="437">
                  <c:v>240000</c:v>
                </c:pt>
                <c:pt idx="438">
                  <c:v>240000</c:v>
                </c:pt>
                <c:pt idx="439">
                  <c:v>240000</c:v>
                </c:pt>
                <c:pt idx="440">
                  <c:v>240000</c:v>
                </c:pt>
                <c:pt idx="441">
                  <c:v>240000</c:v>
                </c:pt>
                <c:pt idx="442">
                  <c:v>240000</c:v>
                </c:pt>
                <c:pt idx="443">
                  <c:v>240000</c:v>
                </c:pt>
                <c:pt idx="444">
                  <c:v>240000</c:v>
                </c:pt>
                <c:pt idx="445">
                  <c:v>240000</c:v>
                </c:pt>
                <c:pt idx="446">
                  <c:v>240000</c:v>
                </c:pt>
                <c:pt idx="447">
                  <c:v>240000</c:v>
                </c:pt>
                <c:pt idx="448">
                  <c:v>240000</c:v>
                </c:pt>
                <c:pt idx="449">
                  <c:v>240000</c:v>
                </c:pt>
                <c:pt idx="450">
                  <c:v>240000</c:v>
                </c:pt>
                <c:pt idx="451">
                  <c:v>240000</c:v>
                </c:pt>
                <c:pt idx="452">
                  <c:v>240000</c:v>
                </c:pt>
                <c:pt idx="453">
                  <c:v>240000</c:v>
                </c:pt>
                <c:pt idx="454">
                  <c:v>240000</c:v>
                </c:pt>
                <c:pt idx="455">
                  <c:v>240000</c:v>
                </c:pt>
                <c:pt idx="456">
                  <c:v>240000</c:v>
                </c:pt>
                <c:pt idx="457">
                  <c:v>240000</c:v>
                </c:pt>
                <c:pt idx="458">
                  <c:v>240000</c:v>
                </c:pt>
                <c:pt idx="459">
                  <c:v>240000</c:v>
                </c:pt>
                <c:pt idx="460">
                  <c:v>240000</c:v>
                </c:pt>
                <c:pt idx="461">
                  <c:v>240000</c:v>
                </c:pt>
                <c:pt idx="462">
                  <c:v>240000</c:v>
                </c:pt>
                <c:pt idx="463">
                  <c:v>240000</c:v>
                </c:pt>
                <c:pt idx="464">
                  <c:v>240000</c:v>
                </c:pt>
                <c:pt idx="465">
                  <c:v>240000</c:v>
                </c:pt>
                <c:pt idx="466">
                  <c:v>240000</c:v>
                </c:pt>
                <c:pt idx="467">
                  <c:v>240000</c:v>
                </c:pt>
                <c:pt idx="468">
                  <c:v>240000</c:v>
                </c:pt>
                <c:pt idx="469">
                  <c:v>240000</c:v>
                </c:pt>
                <c:pt idx="470">
                  <c:v>240000</c:v>
                </c:pt>
                <c:pt idx="471">
                  <c:v>240000</c:v>
                </c:pt>
                <c:pt idx="472">
                  <c:v>240000</c:v>
                </c:pt>
                <c:pt idx="473">
                  <c:v>240000</c:v>
                </c:pt>
                <c:pt idx="474">
                  <c:v>240000</c:v>
                </c:pt>
                <c:pt idx="475">
                  <c:v>240000</c:v>
                </c:pt>
                <c:pt idx="476">
                  <c:v>240000</c:v>
                </c:pt>
                <c:pt idx="477">
                  <c:v>240000</c:v>
                </c:pt>
                <c:pt idx="478">
                  <c:v>240000</c:v>
                </c:pt>
                <c:pt idx="479">
                  <c:v>240000</c:v>
                </c:pt>
                <c:pt idx="480">
                  <c:v>240000</c:v>
                </c:pt>
                <c:pt idx="481">
                  <c:v>240000</c:v>
                </c:pt>
                <c:pt idx="482">
                  <c:v>240000</c:v>
                </c:pt>
                <c:pt idx="483">
                  <c:v>240000</c:v>
                </c:pt>
                <c:pt idx="484">
                  <c:v>240000</c:v>
                </c:pt>
                <c:pt idx="485">
                  <c:v>240000</c:v>
                </c:pt>
                <c:pt idx="486">
                  <c:v>240000</c:v>
                </c:pt>
                <c:pt idx="487">
                  <c:v>240000</c:v>
                </c:pt>
                <c:pt idx="488">
                  <c:v>240000</c:v>
                </c:pt>
                <c:pt idx="489">
                  <c:v>240000</c:v>
                </c:pt>
                <c:pt idx="490">
                  <c:v>240000</c:v>
                </c:pt>
                <c:pt idx="491">
                  <c:v>240000</c:v>
                </c:pt>
                <c:pt idx="492">
                  <c:v>240000</c:v>
                </c:pt>
                <c:pt idx="493">
                  <c:v>240000</c:v>
                </c:pt>
                <c:pt idx="494">
                  <c:v>240000</c:v>
                </c:pt>
                <c:pt idx="495">
                  <c:v>240000</c:v>
                </c:pt>
                <c:pt idx="496">
                  <c:v>240000</c:v>
                </c:pt>
                <c:pt idx="497">
                  <c:v>240000</c:v>
                </c:pt>
                <c:pt idx="498">
                  <c:v>240000</c:v>
                </c:pt>
                <c:pt idx="499">
                  <c:v>240000</c:v>
                </c:pt>
                <c:pt idx="500">
                  <c:v>240000</c:v>
                </c:pt>
                <c:pt idx="501">
                  <c:v>240000</c:v>
                </c:pt>
                <c:pt idx="502">
                  <c:v>240000</c:v>
                </c:pt>
                <c:pt idx="503">
                  <c:v>240000</c:v>
                </c:pt>
                <c:pt idx="504">
                  <c:v>240000</c:v>
                </c:pt>
                <c:pt idx="505">
                  <c:v>240000</c:v>
                </c:pt>
                <c:pt idx="506">
                  <c:v>240000</c:v>
                </c:pt>
                <c:pt idx="507">
                  <c:v>240000</c:v>
                </c:pt>
                <c:pt idx="508">
                  <c:v>240000</c:v>
                </c:pt>
                <c:pt idx="509">
                  <c:v>240000</c:v>
                </c:pt>
                <c:pt idx="510">
                  <c:v>240000</c:v>
                </c:pt>
                <c:pt idx="511">
                  <c:v>320000</c:v>
                </c:pt>
                <c:pt idx="512">
                  <c:v>320000</c:v>
                </c:pt>
                <c:pt idx="513">
                  <c:v>320000</c:v>
                </c:pt>
                <c:pt idx="514">
                  <c:v>320000</c:v>
                </c:pt>
                <c:pt idx="515">
                  <c:v>320000</c:v>
                </c:pt>
                <c:pt idx="516">
                  <c:v>320000</c:v>
                </c:pt>
                <c:pt idx="517">
                  <c:v>320000</c:v>
                </c:pt>
                <c:pt idx="518">
                  <c:v>320000</c:v>
                </c:pt>
                <c:pt idx="519">
                  <c:v>320000</c:v>
                </c:pt>
                <c:pt idx="520">
                  <c:v>320000</c:v>
                </c:pt>
                <c:pt idx="521">
                  <c:v>320000</c:v>
                </c:pt>
                <c:pt idx="522">
                  <c:v>320000</c:v>
                </c:pt>
                <c:pt idx="523">
                  <c:v>320000</c:v>
                </c:pt>
                <c:pt idx="524">
                  <c:v>320000</c:v>
                </c:pt>
                <c:pt idx="525">
                  <c:v>320000</c:v>
                </c:pt>
                <c:pt idx="526">
                  <c:v>320000</c:v>
                </c:pt>
                <c:pt idx="527">
                  <c:v>320000</c:v>
                </c:pt>
                <c:pt idx="528">
                  <c:v>320000</c:v>
                </c:pt>
                <c:pt idx="529">
                  <c:v>320000</c:v>
                </c:pt>
                <c:pt idx="530">
                  <c:v>320000</c:v>
                </c:pt>
                <c:pt idx="531">
                  <c:v>320000</c:v>
                </c:pt>
                <c:pt idx="532">
                  <c:v>320000</c:v>
                </c:pt>
                <c:pt idx="533">
                  <c:v>320000</c:v>
                </c:pt>
                <c:pt idx="534">
                  <c:v>320000</c:v>
                </c:pt>
                <c:pt idx="535">
                  <c:v>320000</c:v>
                </c:pt>
                <c:pt idx="536">
                  <c:v>320000</c:v>
                </c:pt>
                <c:pt idx="537">
                  <c:v>320000</c:v>
                </c:pt>
                <c:pt idx="538">
                  <c:v>320000</c:v>
                </c:pt>
                <c:pt idx="539">
                  <c:v>320000</c:v>
                </c:pt>
                <c:pt idx="540">
                  <c:v>320000</c:v>
                </c:pt>
                <c:pt idx="541">
                  <c:v>320000</c:v>
                </c:pt>
                <c:pt idx="542">
                  <c:v>320000</c:v>
                </c:pt>
                <c:pt idx="543">
                  <c:v>320000</c:v>
                </c:pt>
                <c:pt idx="544">
                  <c:v>320000</c:v>
                </c:pt>
                <c:pt idx="545">
                  <c:v>320000</c:v>
                </c:pt>
                <c:pt idx="546">
                  <c:v>320000</c:v>
                </c:pt>
                <c:pt idx="547">
                  <c:v>320000</c:v>
                </c:pt>
                <c:pt idx="548">
                  <c:v>320000</c:v>
                </c:pt>
                <c:pt idx="549">
                  <c:v>320000</c:v>
                </c:pt>
                <c:pt idx="550">
                  <c:v>320000</c:v>
                </c:pt>
                <c:pt idx="551">
                  <c:v>320000</c:v>
                </c:pt>
                <c:pt idx="552">
                  <c:v>320000</c:v>
                </c:pt>
                <c:pt idx="553">
                  <c:v>320000</c:v>
                </c:pt>
                <c:pt idx="554">
                  <c:v>320000</c:v>
                </c:pt>
                <c:pt idx="555">
                  <c:v>320000</c:v>
                </c:pt>
                <c:pt idx="556">
                  <c:v>320000</c:v>
                </c:pt>
                <c:pt idx="557">
                  <c:v>320000</c:v>
                </c:pt>
                <c:pt idx="558">
                  <c:v>320000</c:v>
                </c:pt>
                <c:pt idx="559">
                  <c:v>320000</c:v>
                </c:pt>
                <c:pt idx="560">
                  <c:v>320000</c:v>
                </c:pt>
                <c:pt idx="561">
                  <c:v>320000</c:v>
                </c:pt>
                <c:pt idx="562">
                  <c:v>320000</c:v>
                </c:pt>
                <c:pt idx="563">
                  <c:v>400000</c:v>
                </c:pt>
                <c:pt idx="564">
                  <c:v>400000</c:v>
                </c:pt>
                <c:pt idx="565">
                  <c:v>400000</c:v>
                </c:pt>
                <c:pt idx="566">
                  <c:v>400000</c:v>
                </c:pt>
                <c:pt idx="567">
                  <c:v>400000</c:v>
                </c:pt>
                <c:pt idx="568">
                  <c:v>400000</c:v>
                </c:pt>
                <c:pt idx="569">
                  <c:v>400000</c:v>
                </c:pt>
                <c:pt idx="570">
                  <c:v>400000</c:v>
                </c:pt>
                <c:pt idx="571">
                  <c:v>400000</c:v>
                </c:pt>
                <c:pt idx="572">
                  <c:v>400000</c:v>
                </c:pt>
                <c:pt idx="573">
                  <c:v>400000</c:v>
                </c:pt>
                <c:pt idx="574">
                  <c:v>400000</c:v>
                </c:pt>
                <c:pt idx="575">
                  <c:v>400000</c:v>
                </c:pt>
                <c:pt idx="576">
                  <c:v>400000</c:v>
                </c:pt>
                <c:pt idx="577">
                  <c:v>400000</c:v>
                </c:pt>
                <c:pt idx="578">
                  <c:v>400000</c:v>
                </c:pt>
                <c:pt idx="579">
                  <c:v>400000</c:v>
                </c:pt>
                <c:pt idx="580">
                  <c:v>400000</c:v>
                </c:pt>
                <c:pt idx="581">
                  <c:v>400000</c:v>
                </c:pt>
                <c:pt idx="582">
                  <c:v>400000</c:v>
                </c:pt>
                <c:pt idx="583">
                  <c:v>400000</c:v>
                </c:pt>
                <c:pt idx="584">
                  <c:v>400000</c:v>
                </c:pt>
                <c:pt idx="585">
                  <c:v>400000</c:v>
                </c:pt>
                <c:pt idx="586">
                  <c:v>400000</c:v>
                </c:pt>
                <c:pt idx="587">
                  <c:v>400000</c:v>
                </c:pt>
                <c:pt idx="588">
                  <c:v>400000</c:v>
                </c:pt>
                <c:pt idx="589">
                  <c:v>400000</c:v>
                </c:pt>
                <c:pt idx="590">
                  <c:v>400000</c:v>
                </c:pt>
                <c:pt idx="591">
                  <c:v>400000</c:v>
                </c:pt>
                <c:pt idx="592">
                  <c:v>400000</c:v>
                </c:pt>
                <c:pt idx="593">
                  <c:v>400000</c:v>
                </c:pt>
                <c:pt idx="594">
                  <c:v>400000</c:v>
                </c:pt>
                <c:pt idx="595">
                  <c:v>400000</c:v>
                </c:pt>
                <c:pt idx="596">
                  <c:v>400000</c:v>
                </c:pt>
                <c:pt idx="597">
                  <c:v>400000</c:v>
                </c:pt>
                <c:pt idx="598">
                  <c:v>400000</c:v>
                </c:pt>
                <c:pt idx="599">
                  <c:v>400000</c:v>
                </c:pt>
                <c:pt idx="600">
                  <c:v>400000</c:v>
                </c:pt>
                <c:pt idx="601">
                  <c:v>400000</c:v>
                </c:pt>
                <c:pt idx="602">
                  <c:v>400000</c:v>
                </c:pt>
                <c:pt idx="603">
                  <c:v>400000</c:v>
                </c:pt>
                <c:pt idx="604">
                  <c:v>400000</c:v>
                </c:pt>
                <c:pt idx="605">
                  <c:v>400000</c:v>
                </c:pt>
                <c:pt idx="606">
                  <c:v>400000</c:v>
                </c:pt>
                <c:pt idx="607">
                  <c:v>480000</c:v>
                </c:pt>
                <c:pt idx="608">
                  <c:v>480000</c:v>
                </c:pt>
                <c:pt idx="609">
                  <c:v>480000</c:v>
                </c:pt>
                <c:pt idx="610">
                  <c:v>480000</c:v>
                </c:pt>
                <c:pt idx="611">
                  <c:v>480000</c:v>
                </c:pt>
                <c:pt idx="612">
                  <c:v>480000</c:v>
                </c:pt>
                <c:pt idx="613">
                  <c:v>480000</c:v>
                </c:pt>
                <c:pt idx="614">
                  <c:v>480000</c:v>
                </c:pt>
                <c:pt idx="615">
                  <c:v>480000</c:v>
                </c:pt>
                <c:pt idx="616">
                  <c:v>480000</c:v>
                </c:pt>
                <c:pt idx="617">
                  <c:v>480000</c:v>
                </c:pt>
                <c:pt idx="618">
                  <c:v>480000</c:v>
                </c:pt>
                <c:pt idx="619">
                  <c:v>480000</c:v>
                </c:pt>
                <c:pt idx="620">
                  <c:v>480000</c:v>
                </c:pt>
                <c:pt idx="621">
                  <c:v>480000</c:v>
                </c:pt>
                <c:pt idx="622">
                  <c:v>480000</c:v>
                </c:pt>
                <c:pt idx="623">
                  <c:v>480000</c:v>
                </c:pt>
                <c:pt idx="624">
                  <c:v>480000</c:v>
                </c:pt>
                <c:pt idx="625">
                  <c:v>480000</c:v>
                </c:pt>
                <c:pt idx="626">
                  <c:v>480000</c:v>
                </c:pt>
                <c:pt idx="627">
                  <c:v>560000</c:v>
                </c:pt>
                <c:pt idx="628">
                  <c:v>560000</c:v>
                </c:pt>
                <c:pt idx="629">
                  <c:v>560000</c:v>
                </c:pt>
                <c:pt idx="630">
                  <c:v>560000</c:v>
                </c:pt>
                <c:pt idx="631">
                  <c:v>560000</c:v>
                </c:pt>
                <c:pt idx="632">
                  <c:v>560000</c:v>
                </c:pt>
                <c:pt idx="633">
                  <c:v>560000</c:v>
                </c:pt>
                <c:pt idx="634">
                  <c:v>560000</c:v>
                </c:pt>
                <c:pt idx="635">
                  <c:v>560000</c:v>
                </c:pt>
                <c:pt idx="636">
                  <c:v>560000</c:v>
                </c:pt>
                <c:pt idx="637">
                  <c:v>560000</c:v>
                </c:pt>
                <c:pt idx="638">
                  <c:v>560000</c:v>
                </c:pt>
                <c:pt idx="639">
                  <c:v>560000</c:v>
                </c:pt>
                <c:pt idx="640">
                  <c:v>560000</c:v>
                </c:pt>
                <c:pt idx="641">
                  <c:v>560000</c:v>
                </c:pt>
                <c:pt idx="642">
                  <c:v>560000</c:v>
                </c:pt>
                <c:pt idx="643">
                  <c:v>560000</c:v>
                </c:pt>
                <c:pt idx="644">
                  <c:v>560000</c:v>
                </c:pt>
                <c:pt idx="645">
                  <c:v>560000</c:v>
                </c:pt>
                <c:pt idx="646">
                  <c:v>560000</c:v>
                </c:pt>
                <c:pt idx="647">
                  <c:v>560000</c:v>
                </c:pt>
                <c:pt idx="648">
                  <c:v>560000</c:v>
                </c:pt>
                <c:pt idx="649">
                  <c:v>560000</c:v>
                </c:pt>
                <c:pt idx="650">
                  <c:v>560000</c:v>
                </c:pt>
                <c:pt idx="651">
                  <c:v>560000</c:v>
                </c:pt>
                <c:pt idx="652">
                  <c:v>560000</c:v>
                </c:pt>
                <c:pt idx="653">
                  <c:v>560000</c:v>
                </c:pt>
                <c:pt idx="654">
                  <c:v>560000</c:v>
                </c:pt>
                <c:pt idx="655">
                  <c:v>560000</c:v>
                </c:pt>
                <c:pt idx="656">
                  <c:v>560000</c:v>
                </c:pt>
                <c:pt idx="657">
                  <c:v>560000</c:v>
                </c:pt>
                <c:pt idx="658">
                  <c:v>560000</c:v>
                </c:pt>
                <c:pt idx="659">
                  <c:v>560000</c:v>
                </c:pt>
                <c:pt idx="660">
                  <c:v>560000</c:v>
                </c:pt>
                <c:pt idx="661">
                  <c:v>560000</c:v>
                </c:pt>
                <c:pt idx="662">
                  <c:v>560000</c:v>
                </c:pt>
                <c:pt idx="663">
                  <c:v>560000</c:v>
                </c:pt>
                <c:pt idx="664">
                  <c:v>560000</c:v>
                </c:pt>
                <c:pt idx="665">
                  <c:v>560000</c:v>
                </c:pt>
                <c:pt idx="666">
                  <c:v>560000</c:v>
                </c:pt>
                <c:pt idx="667">
                  <c:v>560000</c:v>
                </c:pt>
                <c:pt idx="668">
                  <c:v>560000</c:v>
                </c:pt>
                <c:pt idx="669">
                  <c:v>560000</c:v>
                </c:pt>
                <c:pt idx="670">
                  <c:v>560000</c:v>
                </c:pt>
                <c:pt idx="671">
                  <c:v>560000</c:v>
                </c:pt>
                <c:pt idx="672">
                  <c:v>560000</c:v>
                </c:pt>
                <c:pt idx="673">
                  <c:v>560000</c:v>
                </c:pt>
                <c:pt idx="674">
                  <c:v>560000</c:v>
                </c:pt>
                <c:pt idx="675">
                  <c:v>560000</c:v>
                </c:pt>
                <c:pt idx="676">
                  <c:v>560000</c:v>
                </c:pt>
                <c:pt idx="677">
                  <c:v>560000</c:v>
                </c:pt>
                <c:pt idx="678">
                  <c:v>560000</c:v>
                </c:pt>
                <c:pt idx="679">
                  <c:v>560000</c:v>
                </c:pt>
                <c:pt idx="680">
                  <c:v>560000</c:v>
                </c:pt>
                <c:pt idx="681">
                  <c:v>560000</c:v>
                </c:pt>
                <c:pt idx="682">
                  <c:v>560000</c:v>
                </c:pt>
                <c:pt idx="683">
                  <c:v>560000</c:v>
                </c:pt>
                <c:pt idx="684">
                  <c:v>560000</c:v>
                </c:pt>
                <c:pt idx="685">
                  <c:v>560000</c:v>
                </c:pt>
                <c:pt idx="686">
                  <c:v>560000</c:v>
                </c:pt>
                <c:pt idx="687">
                  <c:v>560000</c:v>
                </c:pt>
                <c:pt idx="688">
                  <c:v>560000</c:v>
                </c:pt>
                <c:pt idx="689">
                  <c:v>560000</c:v>
                </c:pt>
                <c:pt idx="690">
                  <c:v>560000</c:v>
                </c:pt>
                <c:pt idx="691">
                  <c:v>560000</c:v>
                </c:pt>
                <c:pt idx="692">
                  <c:v>560000</c:v>
                </c:pt>
                <c:pt idx="693">
                  <c:v>560000</c:v>
                </c:pt>
                <c:pt idx="694">
                  <c:v>560000</c:v>
                </c:pt>
                <c:pt idx="695">
                  <c:v>560000</c:v>
                </c:pt>
                <c:pt idx="696">
                  <c:v>560000</c:v>
                </c:pt>
                <c:pt idx="697">
                  <c:v>560000</c:v>
                </c:pt>
                <c:pt idx="698">
                  <c:v>560000</c:v>
                </c:pt>
                <c:pt idx="699">
                  <c:v>560000</c:v>
                </c:pt>
                <c:pt idx="700">
                  <c:v>560000</c:v>
                </c:pt>
                <c:pt idx="701">
                  <c:v>560000</c:v>
                </c:pt>
                <c:pt idx="702">
                  <c:v>560000</c:v>
                </c:pt>
                <c:pt idx="703">
                  <c:v>560000</c:v>
                </c:pt>
                <c:pt idx="704">
                  <c:v>560000</c:v>
                </c:pt>
                <c:pt idx="705">
                  <c:v>560000</c:v>
                </c:pt>
                <c:pt idx="706">
                  <c:v>560000</c:v>
                </c:pt>
                <c:pt idx="707">
                  <c:v>560000</c:v>
                </c:pt>
                <c:pt idx="708">
                  <c:v>560000</c:v>
                </c:pt>
                <c:pt idx="709">
                  <c:v>560000</c:v>
                </c:pt>
                <c:pt idx="710">
                  <c:v>560000</c:v>
                </c:pt>
                <c:pt idx="711">
                  <c:v>560000</c:v>
                </c:pt>
                <c:pt idx="712">
                  <c:v>560000</c:v>
                </c:pt>
                <c:pt idx="713">
                  <c:v>560000</c:v>
                </c:pt>
                <c:pt idx="714">
                  <c:v>560000</c:v>
                </c:pt>
                <c:pt idx="715">
                  <c:v>560000</c:v>
                </c:pt>
                <c:pt idx="716">
                  <c:v>560000</c:v>
                </c:pt>
                <c:pt idx="717">
                  <c:v>560000</c:v>
                </c:pt>
                <c:pt idx="718">
                  <c:v>560000</c:v>
                </c:pt>
                <c:pt idx="719">
                  <c:v>560000</c:v>
                </c:pt>
                <c:pt idx="720">
                  <c:v>560000</c:v>
                </c:pt>
                <c:pt idx="721">
                  <c:v>560000</c:v>
                </c:pt>
                <c:pt idx="722">
                  <c:v>560000</c:v>
                </c:pt>
                <c:pt idx="723">
                  <c:v>560000</c:v>
                </c:pt>
                <c:pt idx="724">
                  <c:v>560000</c:v>
                </c:pt>
                <c:pt idx="725">
                  <c:v>560000</c:v>
                </c:pt>
                <c:pt idx="726">
                  <c:v>560000</c:v>
                </c:pt>
                <c:pt idx="727">
                  <c:v>560000</c:v>
                </c:pt>
                <c:pt idx="728">
                  <c:v>560000</c:v>
                </c:pt>
                <c:pt idx="729">
                  <c:v>560000</c:v>
                </c:pt>
                <c:pt idx="730">
                  <c:v>560000</c:v>
                </c:pt>
                <c:pt idx="731">
                  <c:v>560000</c:v>
                </c:pt>
                <c:pt idx="732">
                  <c:v>560000</c:v>
                </c:pt>
                <c:pt idx="733">
                  <c:v>560000</c:v>
                </c:pt>
                <c:pt idx="734">
                  <c:v>560000</c:v>
                </c:pt>
                <c:pt idx="735">
                  <c:v>560000</c:v>
                </c:pt>
                <c:pt idx="736">
                  <c:v>560000</c:v>
                </c:pt>
                <c:pt idx="737">
                  <c:v>560000</c:v>
                </c:pt>
                <c:pt idx="738">
                  <c:v>560000</c:v>
                </c:pt>
                <c:pt idx="739">
                  <c:v>560000</c:v>
                </c:pt>
                <c:pt idx="740">
                  <c:v>560000</c:v>
                </c:pt>
                <c:pt idx="741">
                  <c:v>560000</c:v>
                </c:pt>
                <c:pt idx="742">
                  <c:v>560000</c:v>
                </c:pt>
                <c:pt idx="743">
                  <c:v>560000</c:v>
                </c:pt>
                <c:pt idx="744">
                  <c:v>560000</c:v>
                </c:pt>
                <c:pt idx="745">
                  <c:v>560000</c:v>
                </c:pt>
                <c:pt idx="746">
                  <c:v>560000</c:v>
                </c:pt>
                <c:pt idx="747">
                  <c:v>560000</c:v>
                </c:pt>
                <c:pt idx="748">
                  <c:v>560000</c:v>
                </c:pt>
                <c:pt idx="749">
                  <c:v>560000</c:v>
                </c:pt>
                <c:pt idx="750">
                  <c:v>560000</c:v>
                </c:pt>
                <c:pt idx="751">
                  <c:v>560000</c:v>
                </c:pt>
                <c:pt idx="752">
                  <c:v>560000</c:v>
                </c:pt>
                <c:pt idx="753">
                  <c:v>560000</c:v>
                </c:pt>
                <c:pt idx="754">
                  <c:v>560000</c:v>
                </c:pt>
                <c:pt idx="755">
                  <c:v>560000</c:v>
                </c:pt>
                <c:pt idx="756">
                  <c:v>560000</c:v>
                </c:pt>
                <c:pt idx="757">
                  <c:v>560000</c:v>
                </c:pt>
                <c:pt idx="758">
                  <c:v>560000</c:v>
                </c:pt>
                <c:pt idx="759">
                  <c:v>560000</c:v>
                </c:pt>
                <c:pt idx="760">
                  <c:v>560000</c:v>
                </c:pt>
                <c:pt idx="761">
                  <c:v>560000</c:v>
                </c:pt>
                <c:pt idx="762">
                  <c:v>560000</c:v>
                </c:pt>
                <c:pt idx="763">
                  <c:v>560000</c:v>
                </c:pt>
                <c:pt idx="764">
                  <c:v>560000</c:v>
                </c:pt>
                <c:pt idx="765">
                  <c:v>560000</c:v>
                </c:pt>
                <c:pt idx="766">
                  <c:v>560000</c:v>
                </c:pt>
                <c:pt idx="767">
                  <c:v>560000</c:v>
                </c:pt>
                <c:pt idx="768">
                  <c:v>560000</c:v>
                </c:pt>
                <c:pt idx="769">
                  <c:v>560000</c:v>
                </c:pt>
                <c:pt idx="770">
                  <c:v>560000</c:v>
                </c:pt>
                <c:pt idx="771">
                  <c:v>560000</c:v>
                </c:pt>
                <c:pt idx="772">
                  <c:v>560000</c:v>
                </c:pt>
                <c:pt idx="773">
                  <c:v>560000</c:v>
                </c:pt>
                <c:pt idx="774">
                  <c:v>560000</c:v>
                </c:pt>
                <c:pt idx="775">
                  <c:v>560000</c:v>
                </c:pt>
                <c:pt idx="776">
                  <c:v>560000</c:v>
                </c:pt>
                <c:pt idx="777">
                  <c:v>560000</c:v>
                </c:pt>
                <c:pt idx="778">
                  <c:v>560000</c:v>
                </c:pt>
                <c:pt idx="779">
                  <c:v>560000</c:v>
                </c:pt>
                <c:pt idx="780">
                  <c:v>560000</c:v>
                </c:pt>
                <c:pt idx="781">
                  <c:v>560000</c:v>
                </c:pt>
                <c:pt idx="782">
                  <c:v>560000</c:v>
                </c:pt>
                <c:pt idx="783">
                  <c:v>560000</c:v>
                </c:pt>
                <c:pt idx="784">
                  <c:v>560000</c:v>
                </c:pt>
                <c:pt idx="785">
                  <c:v>560000</c:v>
                </c:pt>
                <c:pt idx="786">
                  <c:v>560000</c:v>
                </c:pt>
                <c:pt idx="787">
                  <c:v>560000</c:v>
                </c:pt>
                <c:pt idx="788">
                  <c:v>560000</c:v>
                </c:pt>
                <c:pt idx="789">
                  <c:v>560000</c:v>
                </c:pt>
                <c:pt idx="790">
                  <c:v>560000</c:v>
                </c:pt>
                <c:pt idx="791">
                  <c:v>560000</c:v>
                </c:pt>
                <c:pt idx="792">
                  <c:v>560000</c:v>
                </c:pt>
                <c:pt idx="793">
                  <c:v>560000</c:v>
                </c:pt>
                <c:pt idx="794">
                  <c:v>560000</c:v>
                </c:pt>
                <c:pt idx="795">
                  <c:v>560000</c:v>
                </c:pt>
                <c:pt idx="796">
                  <c:v>560000</c:v>
                </c:pt>
                <c:pt idx="797">
                  <c:v>560000</c:v>
                </c:pt>
                <c:pt idx="798">
                  <c:v>560000</c:v>
                </c:pt>
                <c:pt idx="799">
                  <c:v>560000</c:v>
                </c:pt>
                <c:pt idx="800">
                  <c:v>560000</c:v>
                </c:pt>
                <c:pt idx="801">
                  <c:v>560000</c:v>
                </c:pt>
                <c:pt idx="802">
                  <c:v>560000</c:v>
                </c:pt>
                <c:pt idx="803">
                  <c:v>560000</c:v>
                </c:pt>
                <c:pt idx="804">
                  <c:v>560000</c:v>
                </c:pt>
                <c:pt idx="805">
                  <c:v>560000</c:v>
                </c:pt>
                <c:pt idx="806">
                  <c:v>560000</c:v>
                </c:pt>
                <c:pt idx="807">
                  <c:v>560000</c:v>
                </c:pt>
                <c:pt idx="808">
                  <c:v>560000</c:v>
                </c:pt>
                <c:pt idx="809">
                  <c:v>560000</c:v>
                </c:pt>
                <c:pt idx="810">
                  <c:v>560000</c:v>
                </c:pt>
                <c:pt idx="811">
                  <c:v>560000</c:v>
                </c:pt>
                <c:pt idx="812">
                  <c:v>560000</c:v>
                </c:pt>
                <c:pt idx="813">
                  <c:v>560000</c:v>
                </c:pt>
                <c:pt idx="814">
                  <c:v>560000</c:v>
                </c:pt>
                <c:pt idx="815">
                  <c:v>560000</c:v>
                </c:pt>
                <c:pt idx="816">
                  <c:v>560000</c:v>
                </c:pt>
                <c:pt idx="817">
                  <c:v>560000</c:v>
                </c:pt>
                <c:pt idx="818">
                  <c:v>560000</c:v>
                </c:pt>
                <c:pt idx="819">
                  <c:v>560000</c:v>
                </c:pt>
                <c:pt idx="820">
                  <c:v>560000</c:v>
                </c:pt>
                <c:pt idx="821">
                  <c:v>560000</c:v>
                </c:pt>
                <c:pt idx="822">
                  <c:v>560000</c:v>
                </c:pt>
                <c:pt idx="823">
                  <c:v>560000</c:v>
                </c:pt>
                <c:pt idx="824">
                  <c:v>560000</c:v>
                </c:pt>
                <c:pt idx="825">
                  <c:v>560000</c:v>
                </c:pt>
                <c:pt idx="826">
                  <c:v>560000</c:v>
                </c:pt>
                <c:pt idx="827">
                  <c:v>560000</c:v>
                </c:pt>
                <c:pt idx="828">
                  <c:v>560000</c:v>
                </c:pt>
                <c:pt idx="829">
                  <c:v>560000</c:v>
                </c:pt>
                <c:pt idx="830">
                  <c:v>560000</c:v>
                </c:pt>
                <c:pt idx="831">
                  <c:v>560000</c:v>
                </c:pt>
                <c:pt idx="832">
                  <c:v>560000</c:v>
                </c:pt>
                <c:pt idx="833">
                  <c:v>560000</c:v>
                </c:pt>
                <c:pt idx="834">
                  <c:v>560000</c:v>
                </c:pt>
                <c:pt idx="835">
                  <c:v>560000</c:v>
                </c:pt>
                <c:pt idx="836">
                  <c:v>640000</c:v>
                </c:pt>
                <c:pt idx="837">
                  <c:v>640000</c:v>
                </c:pt>
                <c:pt idx="838">
                  <c:v>640000</c:v>
                </c:pt>
                <c:pt idx="839">
                  <c:v>640000</c:v>
                </c:pt>
                <c:pt idx="840">
                  <c:v>640000</c:v>
                </c:pt>
                <c:pt idx="841">
                  <c:v>640000</c:v>
                </c:pt>
                <c:pt idx="842">
                  <c:v>640000</c:v>
                </c:pt>
                <c:pt idx="843">
                  <c:v>640000</c:v>
                </c:pt>
                <c:pt idx="844">
                  <c:v>640000</c:v>
                </c:pt>
                <c:pt idx="845">
                  <c:v>640000</c:v>
                </c:pt>
                <c:pt idx="846">
                  <c:v>640000</c:v>
                </c:pt>
                <c:pt idx="847">
                  <c:v>640000</c:v>
                </c:pt>
                <c:pt idx="848">
                  <c:v>640000</c:v>
                </c:pt>
                <c:pt idx="849">
                  <c:v>640000</c:v>
                </c:pt>
                <c:pt idx="850">
                  <c:v>640000</c:v>
                </c:pt>
                <c:pt idx="851">
                  <c:v>640000</c:v>
                </c:pt>
                <c:pt idx="852">
                  <c:v>640000</c:v>
                </c:pt>
                <c:pt idx="853">
                  <c:v>640000</c:v>
                </c:pt>
                <c:pt idx="854">
                  <c:v>640000</c:v>
                </c:pt>
                <c:pt idx="855">
                  <c:v>640000</c:v>
                </c:pt>
                <c:pt idx="856">
                  <c:v>640000</c:v>
                </c:pt>
                <c:pt idx="857">
                  <c:v>720000</c:v>
                </c:pt>
                <c:pt idx="858">
                  <c:v>720000</c:v>
                </c:pt>
                <c:pt idx="859">
                  <c:v>720000</c:v>
                </c:pt>
                <c:pt idx="860">
                  <c:v>720000</c:v>
                </c:pt>
                <c:pt idx="861">
                  <c:v>720000</c:v>
                </c:pt>
                <c:pt idx="862">
                  <c:v>720000</c:v>
                </c:pt>
                <c:pt idx="863">
                  <c:v>720000</c:v>
                </c:pt>
                <c:pt idx="864">
                  <c:v>720000</c:v>
                </c:pt>
                <c:pt idx="865">
                  <c:v>720000</c:v>
                </c:pt>
                <c:pt idx="866">
                  <c:v>720000</c:v>
                </c:pt>
                <c:pt idx="867">
                  <c:v>720000</c:v>
                </c:pt>
                <c:pt idx="868">
                  <c:v>720000</c:v>
                </c:pt>
                <c:pt idx="869">
                  <c:v>720000</c:v>
                </c:pt>
                <c:pt idx="870">
                  <c:v>720000</c:v>
                </c:pt>
                <c:pt idx="871">
                  <c:v>720000</c:v>
                </c:pt>
                <c:pt idx="872">
                  <c:v>720000</c:v>
                </c:pt>
                <c:pt idx="873">
                  <c:v>720000</c:v>
                </c:pt>
                <c:pt idx="874">
                  <c:v>720000</c:v>
                </c:pt>
                <c:pt idx="875">
                  <c:v>720000</c:v>
                </c:pt>
                <c:pt idx="876">
                  <c:v>720000</c:v>
                </c:pt>
                <c:pt idx="877">
                  <c:v>720000</c:v>
                </c:pt>
                <c:pt idx="878">
                  <c:v>720000</c:v>
                </c:pt>
                <c:pt idx="879">
                  <c:v>720000</c:v>
                </c:pt>
                <c:pt idx="880">
                  <c:v>720000</c:v>
                </c:pt>
                <c:pt idx="881">
                  <c:v>720000</c:v>
                </c:pt>
                <c:pt idx="882">
                  <c:v>720000</c:v>
                </c:pt>
                <c:pt idx="883">
                  <c:v>720000</c:v>
                </c:pt>
                <c:pt idx="884">
                  <c:v>720000</c:v>
                </c:pt>
                <c:pt idx="885">
                  <c:v>720000</c:v>
                </c:pt>
                <c:pt idx="886">
                  <c:v>720000</c:v>
                </c:pt>
                <c:pt idx="887">
                  <c:v>720000</c:v>
                </c:pt>
                <c:pt idx="888">
                  <c:v>720000</c:v>
                </c:pt>
                <c:pt idx="889">
                  <c:v>720000</c:v>
                </c:pt>
                <c:pt idx="890">
                  <c:v>720000</c:v>
                </c:pt>
                <c:pt idx="891">
                  <c:v>720000</c:v>
                </c:pt>
                <c:pt idx="892">
                  <c:v>720000</c:v>
                </c:pt>
                <c:pt idx="893">
                  <c:v>720000</c:v>
                </c:pt>
                <c:pt idx="894">
                  <c:v>720000</c:v>
                </c:pt>
                <c:pt idx="895">
                  <c:v>720000</c:v>
                </c:pt>
                <c:pt idx="896">
                  <c:v>720000</c:v>
                </c:pt>
                <c:pt idx="897">
                  <c:v>720000</c:v>
                </c:pt>
                <c:pt idx="898">
                  <c:v>720000</c:v>
                </c:pt>
                <c:pt idx="899">
                  <c:v>720000</c:v>
                </c:pt>
                <c:pt idx="900">
                  <c:v>720000</c:v>
                </c:pt>
                <c:pt idx="901">
                  <c:v>720000</c:v>
                </c:pt>
                <c:pt idx="902">
                  <c:v>800000</c:v>
                </c:pt>
                <c:pt idx="903">
                  <c:v>800000</c:v>
                </c:pt>
                <c:pt idx="904">
                  <c:v>800000</c:v>
                </c:pt>
                <c:pt idx="905">
                  <c:v>800000</c:v>
                </c:pt>
                <c:pt idx="906">
                  <c:v>800000</c:v>
                </c:pt>
                <c:pt idx="907">
                  <c:v>800000</c:v>
                </c:pt>
                <c:pt idx="908">
                  <c:v>800000</c:v>
                </c:pt>
                <c:pt idx="909">
                  <c:v>800000</c:v>
                </c:pt>
                <c:pt idx="910">
                  <c:v>800000</c:v>
                </c:pt>
                <c:pt idx="911">
                  <c:v>800000</c:v>
                </c:pt>
                <c:pt idx="912">
                  <c:v>800000</c:v>
                </c:pt>
                <c:pt idx="913">
                  <c:v>800000</c:v>
                </c:pt>
                <c:pt idx="914">
                  <c:v>800000</c:v>
                </c:pt>
                <c:pt idx="915">
                  <c:v>800000</c:v>
                </c:pt>
                <c:pt idx="916">
                  <c:v>800000</c:v>
                </c:pt>
                <c:pt idx="917">
                  <c:v>800000</c:v>
                </c:pt>
                <c:pt idx="918">
                  <c:v>800000</c:v>
                </c:pt>
                <c:pt idx="919">
                  <c:v>800000</c:v>
                </c:pt>
                <c:pt idx="920">
                  <c:v>800000</c:v>
                </c:pt>
                <c:pt idx="921">
                  <c:v>800000</c:v>
                </c:pt>
                <c:pt idx="922">
                  <c:v>800000</c:v>
                </c:pt>
                <c:pt idx="923">
                  <c:v>800000</c:v>
                </c:pt>
                <c:pt idx="924">
                  <c:v>800000</c:v>
                </c:pt>
                <c:pt idx="925">
                  <c:v>800000</c:v>
                </c:pt>
                <c:pt idx="926">
                  <c:v>800000</c:v>
                </c:pt>
                <c:pt idx="927">
                  <c:v>880000</c:v>
                </c:pt>
                <c:pt idx="928">
                  <c:v>880000</c:v>
                </c:pt>
                <c:pt idx="929">
                  <c:v>880000</c:v>
                </c:pt>
                <c:pt idx="930">
                  <c:v>880000</c:v>
                </c:pt>
                <c:pt idx="931">
                  <c:v>880000</c:v>
                </c:pt>
                <c:pt idx="932">
                  <c:v>880000</c:v>
                </c:pt>
                <c:pt idx="933">
                  <c:v>880000</c:v>
                </c:pt>
                <c:pt idx="934">
                  <c:v>880000</c:v>
                </c:pt>
                <c:pt idx="935">
                  <c:v>880000</c:v>
                </c:pt>
                <c:pt idx="936">
                  <c:v>880000</c:v>
                </c:pt>
                <c:pt idx="937">
                  <c:v>880000</c:v>
                </c:pt>
                <c:pt idx="938">
                  <c:v>880000</c:v>
                </c:pt>
                <c:pt idx="939">
                  <c:v>880000</c:v>
                </c:pt>
                <c:pt idx="940">
                  <c:v>880000</c:v>
                </c:pt>
                <c:pt idx="941">
                  <c:v>880000</c:v>
                </c:pt>
                <c:pt idx="942">
                  <c:v>880000</c:v>
                </c:pt>
                <c:pt idx="943">
                  <c:v>880000</c:v>
                </c:pt>
                <c:pt idx="944">
                  <c:v>880000</c:v>
                </c:pt>
                <c:pt idx="945">
                  <c:v>880000</c:v>
                </c:pt>
                <c:pt idx="946">
                  <c:v>880000</c:v>
                </c:pt>
                <c:pt idx="947">
                  <c:v>880000</c:v>
                </c:pt>
                <c:pt idx="948">
                  <c:v>880000</c:v>
                </c:pt>
                <c:pt idx="949">
                  <c:v>880000</c:v>
                </c:pt>
                <c:pt idx="950">
                  <c:v>880000</c:v>
                </c:pt>
                <c:pt idx="951">
                  <c:v>880000</c:v>
                </c:pt>
                <c:pt idx="952">
                  <c:v>880000</c:v>
                </c:pt>
                <c:pt idx="953">
                  <c:v>880000</c:v>
                </c:pt>
                <c:pt idx="954">
                  <c:v>880000</c:v>
                </c:pt>
                <c:pt idx="955">
                  <c:v>880000</c:v>
                </c:pt>
                <c:pt idx="956">
                  <c:v>880000</c:v>
                </c:pt>
                <c:pt idx="957">
                  <c:v>880000</c:v>
                </c:pt>
                <c:pt idx="958">
                  <c:v>880000</c:v>
                </c:pt>
                <c:pt idx="959">
                  <c:v>880000</c:v>
                </c:pt>
                <c:pt idx="960">
                  <c:v>880000</c:v>
                </c:pt>
                <c:pt idx="961">
                  <c:v>880000</c:v>
                </c:pt>
                <c:pt idx="962">
                  <c:v>880000</c:v>
                </c:pt>
                <c:pt idx="963">
                  <c:v>880000</c:v>
                </c:pt>
                <c:pt idx="964">
                  <c:v>880000</c:v>
                </c:pt>
                <c:pt idx="965">
                  <c:v>880000</c:v>
                </c:pt>
                <c:pt idx="966">
                  <c:v>880000</c:v>
                </c:pt>
                <c:pt idx="967">
                  <c:v>880000</c:v>
                </c:pt>
                <c:pt idx="968">
                  <c:v>880000</c:v>
                </c:pt>
                <c:pt idx="969">
                  <c:v>880000</c:v>
                </c:pt>
                <c:pt idx="970">
                  <c:v>880000</c:v>
                </c:pt>
                <c:pt idx="971">
                  <c:v>880000</c:v>
                </c:pt>
                <c:pt idx="972">
                  <c:v>880000</c:v>
                </c:pt>
                <c:pt idx="973">
                  <c:v>880000</c:v>
                </c:pt>
                <c:pt idx="974">
                  <c:v>880000</c:v>
                </c:pt>
                <c:pt idx="975">
                  <c:v>880000</c:v>
                </c:pt>
                <c:pt idx="976">
                  <c:v>880000</c:v>
                </c:pt>
                <c:pt idx="977">
                  <c:v>880000</c:v>
                </c:pt>
                <c:pt idx="978">
                  <c:v>880000</c:v>
                </c:pt>
                <c:pt idx="979">
                  <c:v>880000</c:v>
                </c:pt>
                <c:pt idx="980">
                  <c:v>880000</c:v>
                </c:pt>
                <c:pt idx="981">
                  <c:v>880000</c:v>
                </c:pt>
                <c:pt idx="982">
                  <c:v>880000</c:v>
                </c:pt>
                <c:pt idx="983">
                  <c:v>880000</c:v>
                </c:pt>
                <c:pt idx="984">
                  <c:v>880000</c:v>
                </c:pt>
                <c:pt idx="985">
                  <c:v>880000</c:v>
                </c:pt>
                <c:pt idx="986">
                  <c:v>880000</c:v>
                </c:pt>
                <c:pt idx="987">
                  <c:v>880000</c:v>
                </c:pt>
                <c:pt idx="988">
                  <c:v>880000</c:v>
                </c:pt>
                <c:pt idx="989">
                  <c:v>880000</c:v>
                </c:pt>
                <c:pt idx="990">
                  <c:v>880000</c:v>
                </c:pt>
                <c:pt idx="991">
                  <c:v>880000</c:v>
                </c:pt>
                <c:pt idx="992">
                  <c:v>880000</c:v>
                </c:pt>
                <c:pt idx="993">
                  <c:v>880000</c:v>
                </c:pt>
                <c:pt idx="994">
                  <c:v>880000</c:v>
                </c:pt>
                <c:pt idx="995">
                  <c:v>880000</c:v>
                </c:pt>
                <c:pt idx="996">
                  <c:v>880000</c:v>
                </c:pt>
                <c:pt idx="997">
                  <c:v>880000</c:v>
                </c:pt>
                <c:pt idx="998">
                  <c:v>880000</c:v>
                </c:pt>
                <c:pt idx="999">
                  <c:v>880000</c:v>
                </c:pt>
                <c:pt idx="1000">
                  <c:v>880000</c:v>
                </c:pt>
                <c:pt idx="1001">
                  <c:v>880000</c:v>
                </c:pt>
                <c:pt idx="1002">
                  <c:v>880000</c:v>
                </c:pt>
                <c:pt idx="1003">
                  <c:v>880000</c:v>
                </c:pt>
                <c:pt idx="1004">
                  <c:v>880000</c:v>
                </c:pt>
                <c:pt idx="1005">
                  <c:v>880000</c:v>
                </c:pt>
                <c:pt idx="1006">
                  <c:v>880000</c:v>
                </c:pt>
                <c:pt idx="1007">
                  <c:v>880000</c:v>
                </c:pt>
                <c:pt idx="1008">
                  <c:v>880000</c:v>
                </c:pt>
                <c:pt idx="1009">
                  <c:v>880000</c:v>
                </c:pt>
                <c:pt idx="1010">
                  <c:v>880000</c:v>
                </c:pt>
                <c:pt idx="1011">
                  <c:v>880000</c:v>
                </c:pt>
                <c:pt idx="1012">
                  <c:v>880000</c:v>
                </c:pt>
                <c:pt idx="1013">
                  <c:v>880000</c:v>
                </c:pt>
                <c:pt idx="1014">
                  <c:v>880000</c:v>
                </c:pt>
                <c:pt idx="1015">
                  <c:v>880000</c:v>
                </c:pt>
                <c:pt idx="1016">
                  <c:v>880000</c:v>
                </c:pt>
                <c:pt idx="1017">
                  <c:v>880000</c:v>
                </c:pt>
                <c:pt idx="1018">
                  <c:v>880000</c:v>
                </c:pt>
                <c:pt idx="1019">
                  <c:v>880000</c:v>
                </c:pt>
                <c:pt idx="1020">
                  <c:v>880000</c:v>
                </c:pt>
                <c:pt idx="1021">
                  <c:v>880000</c:v>
                </c:pt>
                <c:pt idx="1022">
                  <c:v>880000</c:v>
                </c:pt>
                <c:pt idx="1023">
                  <c:v>880000</c:v>
                </c:pt>
                <c:pt idx="1024">
                  <c:v>880000</c:v>
                </c:pt>
                <c:pt idx="1025">
                  <c:v>880000</c:v>
                </c:pt>
                <c:pt idx="1026">
                  <c:v>880000</c:v>
                </c:pt>
                <c:pt idx="1027">
                  <c:v>880000</c:v>
                </c:pt>
                <c:pt idx="1028">
                  <c:v>880000</c:v>
                </c:pt>
                <c:pt idx="1029">
                  <c:v>880000</c:v>
                </c:pt>
                <c:pt idx="1030">
                  <c:v>880000</c:v>
                </c:pt>
                <c:pt idx="1031">
                  <c:v>880000</c:v>
                </c:pt>
                <c:pt idx="1032">
                  <c:v>880000</c:v>
                </c:pt>
                <c:pt idx="1033">
                  <c:v>880000</c:v>
                </c:pt>
                <c:pt idx="1034">
                  <c:v>880000</c:v>
                </c:pt>
                <c:pt idx="1035">
                  <c:v>880000</c:v>
                </c:pt>
                <c:pt idx="1036">
                  <c:v>880000</c:v>
                </c:pt>
                <c:pt idx="1037">
                  <c:v>880000</c:v>
                </c:pt>
                <c:pt idx="1038">
                  <c:v>880000</c:v>
                </c:pt>
                <c:pt idx="1039">
                  <c:v>880000</c:v>
                </c:pt>
                <c:pt idx="1040">
                  <c:v>880000</c:v>
                </c:pt>
                <c:pt idx="1041">
                  <c:v>880000</c:v>
                </c:pt>
                <c:pt idx="1042">
                  <c:v>880000</c:v>
                </c:pt>
                <c:pt idx="1043">
                  <c:v>880000</c:v>
                </c:pt>
                <c:pt idx="1044">
                  <c:v>880000</c:v>
                </c:pt>
                <c:pt idx="1045">
                  <c:v>880000</c:v>
                </c:pt>
                <c:pt idx="1046">
                  <c:v>880000</c:v>
                </c:pt>
                <c:pt idx="1047">
                  <c:v>880000</c:v>
                </c:pt>
                <c:pt idx="1048">
                  <c:v>880000</c:v>
                </c:pt>
                <c:pt idx="1049">
                  <c:v>880000</c:v>
                </c:pt>
                <c:pt idx="1050">
                  <c:v>880000</c:v>
                </c:pt>
                <c:pt idx="1051">
                  <c:v>880000</c:v>
                </c:pt>
                <c:pt idx="1052">
                  <c:v>880000</c:v>
                </c:pt>
                <c:pt idx="1053">
                  <c:v>880000</c:v>
                </c:pt>
                <c:pt idx="1054">
                  <c:v>880000</c:v>
                </c:pt>
                <c:pt idx="1055">
                  <c:v>880000</c:v>
                </c:pt>
                <c:pt idx="1056">
                  <c:v>880000</c:v>
                </c:pt>
                <c:pt idx="1057">
                  <c:v>880000</c:v>
                </c:pt>
                <c:pt idx="1058">
                  <c:v>880000</c:v>
                </c:pt>
                <c:pt idx="1059">
                  <c:v>880000</c:v>
                </c:pt>
                <c:pt idx="1060">
                  <c:v>880000</c:v>
                </c:pt>
                <c:pt idx="1061">
                  <c:v>880000</c:v>
                </c:pt>
                <c:pt idx="1062">
                  <c:v>880000</c:v>
                </c:pt>
                <c:pt idx="1063">
                  <c:v>880000</c:v>
                </c:pt>
                <c:pt idx="1064">
                  <c:v>880000</c:v>
                </c:pt>
                <c:pt idx="1065">
                  <c:v>880000</c:v>
                </c:pt>
                <c:pt idx="1066">
                  <c:v>880000</c:v>
                </c:pt>
                <c:pt idx="1067">
                  <c:v>880000</c:v>
                </c:pt>
                <c:pt idx="1068">
                  <c:v>880000</c:v>
                </c:pt>
                <c:pt idx="1069">
                  <c:v>880000</c:v>
                </c:pt>
                <c:pt idx="1070">
                  <c:v>880000</c:v>
                </c:pt>
                <c:pt idx="1071">
                  <c:v>880000</c:v>
                </c:pt>
                <c:pt idx="1072">
                  <c:v>880000</c:v>
                </c:pt>
                <c:pt idx="1073">
                  <c:v>880000</c:v>
                </c:pt>
                <c:pt idx="1074">
                  <c:v>880000</c:v>
                </c:pt>
                <c:pt idx="1075">
                  <c:v>880000</c:v>
                </c:pt>
                <c:pt idx="1076">
                  <c:v>880000</c:v>
                </c:pt>
                <c:pt idx="1077">
                  <c:v>880000</c:v>
                </c:pt>
                <c:pt idx="1078">
                  <c:v>880000</c:v>
                </c:pt>
                <c:pt idx="1079">
                  <c:v>880000</c:v>
                </c:pt>
                <c:pt idx="1080">
                  <c:v>880000</c:v>
                </c:pt>
                <c:pt idx="1081">
                  <c:v>880000</c:v>
                </c:pt>
                <c:pt idx="1082">
                  <c:v>880000</c:v>
                </c:pt>
                <c:pt idx="1083">
                  <c:v>880000</c:v>
                </c:pt>
                <c:pt idx="1084">
                  <c:v>880000</c:v>
                </c:pt>
                <c:pt idx="1085">
                  <c:v>880000</c:v>
                </c:pt>
                <c:pt idx="1086">
                  <c:v>880000</c:v>
                </c:pt>
                <c:pt idx="1087">
                  <c:v>880000</c:v>
                </c:pt>
                <c:pt idx="1088">
                  <c:v>880000</c:v>
                </c:pt>
                <c:pt idx="1089">
                  <c:v>880000</c:v>
                </c:pt>
                <c:pt idx="1090">
                  <c:v>880000</c:v>
                </c:pt>
                <c:pt idx="1091">
                  <c:v>880000</c:v>
                </c:pt>
                <c:pt idx="1092">
                  <c:v>880000</c:v>
                </c:pt>
                <c:pt idx="1093">
                  <c:v>880000</c:v>
                </c:pt>
                <c:pt idx="1094">
                  <c:v>880000</c:v>
                </c:pt>
                <c:pt idx="1095">
                  <c:v>880000</c:v>
                </c:pt>
                <c:pt idx="1096">
                  <c:v>880000</c:v>
                </c:pt>
                <c:pt idx="1097">
                  <c:v>880000</c:v>
                </c:pt>
                <c:pt idx="1098">
                  <c:v>880000</c:v>
                </c:pt>
                <c:pt idx="1099">
                  <c:v>880000</c:v>
                </c:pt>
                <c:pt idx="1100">
                  <c:v>880000</c:v>
                </c:pt>
                <c:pt idx="1101">
                  <c:v>880000</c:v>
                </c:pt>
                <c:pt idx="1102">
                  <c:v>880000</c:v>
                </c:pt>
                <c:pt idx="1103">
                  <c:v>880000</c:v>
                </c:pt>
                <c:pt idx="1104">
                  <c:v>880000</c:v>
                </c:pt>
                <c:pt idx="1105">
                  <c:v>880000</c:v>
                </c:pt>
                <c:pt idx="1106">
                  <c:v>880000</c:v>
                </c:pt>
                <c:pt idx="1107">
                  <c:v>880000</c:v>
                </c:pt>
                <c:pt idx="1108">
                  <c:v>880000</c:v>
                </c:pt>
                <c:pt idx="1109">
                  <c:v>880000</c:v>
                </c:pt>
                <c:pt idx="1110">
                  <c:v>880000</c:v>
                </c:pt>
                <c:pt idx="1111">
                  <c:v>880000</c:v>
                </c:pt>
                <c:pt idx="1112">
                  <c:v>880000</c:v>
                </c:pt>
                <c:pt idx="1113">
                  <c:v>880000</c:v>
                </c:pt>
                <c:pt idx="1114">
                  <c:v>880000</c:v>
                </c:pt>
                <c:pt idx="1115">
                  <c:v>880000</c:v>
                </c:pt>
                <c:pt idx="1116">
                  <c:v>880000</c:v>
                </c:pt>
                <c:pt idx="1117">
                  <c:v>880000</c:v>
                </c:pt>
                <c:pt idx="1118">
                  <c:v>880000</c:v>
                </c:pt>
                <c:pt idx="1119">
                  <c:v>880000</c:v>
                </c:pt>
                <c:pt idx="1120">
                  <c:v>880000</c:v>
                </c:pt>
                <c:pt idx="1121">
                  <c:v>880000</c:v>
                </c:pt>
                <c:pt idx="1122">
                  <c:v>880000</c:v>
                </c:pt>
                <c:pt idx="1123">
                  <c:v>880000</c:v>
                </c:pt>
                <c:pt idx="1124">
                  <c:v>880000</c:v>
                </c:pt>
                <c:pt idx="1125">
                  <c:v>880000</c:v>
                </c:pt>
                <c:pt idx="1126">
                  <c:v>880000</c:v>
                </c:pt>
                <c:pt idx="1127">
                  <c:v>880000</c:v>
                </c:pt>
                <c:pt idx="1128">
                  <c:v>880000</c:v>
                </c:pt>
                <c:pt idx="1129">
                  <c:v>880000</c:v>
                </c:pt>
                <c:pt idx="1130">
                  <c:v>880000</c:v>
                </c:pt>
                <c:pt idx="1131">
                  <c:v>880000</c:v>
                </c:pt>
                <c:pt idx="1132">
                  <c:v>880000</c:v>
                </c:pt>
                <c:pt idx="1133">
                  <c:v>880000</c:v>
                </c:pt>
                <c:pt idx="1134">
                  <c:v>880000</c:v>
                </c:pt>
                <c:pt idx="1135">
                  <c:v>880000</c:v>
                </c:pt>
                <c:pt idx="1136">
                  <c:v>880000</c:v>
                </c:pt>
                <c:pt idx="1137">
                  <c:v>880000</c:v>
                </c:pt>
                <c:pt idx="1138">
                  <c:v>880000</c:v>
                </c:pt>
                <c:pt idx="1139">
                  <c:v>880000</c:v>
                </c:pt>
                <c:pt idx="1140">
                  <c:v>880000</c:v>
                </c:pt>
                <c:pt idx="1141">
                  <c:v>880000</c:v>
                </c:pt>
                <c:pt idx="1142">
                  <c:v>880000</c:v>
                </c:pt>
                <c:pt idx="1143">
                  <c:v>880000</c:v>
                </c:pt>
                <c:pt idx="1144">
                  <c:v>880000</c:v>
                </c:pt>
                <c:pt idx="1145">
                  <c:v>880000</c:v>
                </c:pt>
                <c:pt idx="1146">
                  <c:v>880000</c:v>
                </c:pt>
                <c:pt idx="1147">
                  <c:v>880000</c:v>
                </c:pt>
                <c:pt idx="1148">
                  <c:v>880000</c:v>
                </c:pt>
                <c:pt idx="1149">
                  <c:v>880000</c:v>
                </c:pt>
                <c:pt idx="1150">
                  <c:v>880000</c:v>
                </c:pt>
                <c:pt idx="1151">
                  <c:v>880000</c:v>
                </c:pt>
                <c:pt idx="1152">
                  <c:v>880000</c:v>
                </c:pt>
                <c:pt idx="1153">
                  <c:v>880000</c:v>
                </c:pt>
                <c:pt idx="1154">
                  <c:v>880000</c:v>
                </c:pt>
                <c:pt idx="1155">
                  <c:v>880000</c:v>
                </c:pt>
                <c:pt idx="1156">
                  <c:v>880000</c:v>
                </c:pt>
                <c:pt idx="1157">
                  <c:v>880000</c:v>
                </c:pt>
                <c:pt idx="1158">
                  <c:v>880000</c:v>
                </c:pt>
                <c:pt idx="1159">
                  <c:v>880000</c:v>
                </c:pt>
                <c:pt idx="1160">
                  <c:v>880000</c:v>
                </c:pt>
                <c:pt idx="1161">
                  <c:v>880000</c:v>
                </c:pt>
                <c:pt idx="1162">
                  <c:v>880000</c:v>
                </c:pt>
                <c:pt idx="1163">
                  <c:v>880000</c:v>
                </c:pt>
                <c:pt idx="1164">
                  <c:v>880000</c:v>
                </c:pt>
                <c:pt idx="1165">
                  <c:v>880000</c:v>
                </c:pt>
                <c:pt idx="1166">
                  <c:v>880000</c:v>
                </c:pt>
                <c:pt idx="1167">
                  <c:v>880000</c:v>
                </c:pt>
                <c:pt idx="1168">
                  <c:v>880000</c:v>
                </c:pt>
                <c:pt idx="1169">
                  <c:v>880000</c:v>
                </c:pt>
                <c:pt idx="1170">
                  <c:v>880000</c:v>
                </c:pt>
                <c:pt idx="1171">
                  <c:v>880000</c:v>
                </c:pt>
                <c:pt idx="1172">
                  <c:v>880000</c:v>
                </c:pt>
                <c:pt idx="1173">
                  <c:v>880000</c:v>
                </c:pt>
                <c:pt idx="1174">
                  <c:v>880000</c:v>
                </c:pt>
                <c:pt idx="1175">
                  <c:v>880000</c:v>
                </c:pt>
                <c:pt idx="1176">
                  <c:v>880000</c:v>
                </c:pt>
                <c:pt idx="1177">
                  <c:v>880000</c:v>
                </c:pt>
                <c:pt idx="1178">
                  <c:v>880000</c:v>
                </c:pt>
                <c:pt idx="1179">
                  <c:v>880000</c:v>
                </c:pt>
                <c:pt idx="1180">
                  <c:v>880000</c:v>
                </c:pt>
                <c:pt idx="1181">
                  <c:v>880000</c:v>
                </c:pt>
                <c:pt idx="1182">
                  <c:v>880000</c:v>
                </c:pt>
                <c:pt idx="1183">
                  <c:v>880000</c:v>
                </c:pt>
                <c:pt idx="1184">
                  <c:v>880000</c:v>
                </c:pt>
                <c:pt idx="1185">
                  <c:v>880000</c:v>
                </c:pt>
                <c:pt idx="1186">
                  <c:v>880000</c:v>
                </c:pt>
                <c:pt idx="1187">
                  <c:v>880000</c:v>
                </c:pt>
                <c:pt idx="1188">
                  <c:v>880000</c:v>
                </c:pt>
                <c:pt idx="1189">
                  <c:v>880000</c:v>
                </c:pt>
                <c:pt idx="1190">
                  <c:v>880000</c:v>
                </c:pt>
                <c:pt idx="1191">
                  <c:v>880000</c:v>
                </c:pt>
                <c:pt idx="1192">
                  <c:v>880000</c:v>
                </c:pt>
                <c:pt idx="1193">
                  <c:v>880000</c:v>
                </c:pt>
                <c:pt idx="1194">
                  <c:v>880000</c:v>
                </c:pt>
                <c:pt idx="1195">
                  <c:v>880000</c:v>
                </c:pt>
                <c:pt idx="1196">
                  <c:v>880000</c:v>
                </c:pt>
                <c:pt idx="1197">
                  <c:v>880000</c:v>
                </c:pt>
                <c:pt idx="1198">
                  <c:v>880000</c:v>
                </c:pt>
                <c:pt idx="1199">
                  <c:v>880000</c:v>
                </c:pt>
                <c:pt idx="1200">
                  <c:v>880000</c:v>
                </c:pt>
                <c:pt idx="1201">
                  <c:v>880000</c:v>
                </c:pt>
                <c:pt idx="1202">
                  <c:v>880000</c:v>
                </c:pt>
                <c:pt idx="1203">
                  <c:v>880000</c:v>
                </c:pt>
                <c:pt idx="1204">
                  <c:v>880000</c:v>
                </c:pt>
                <c:pt idx="1205">
                  <c:v>880000</c:v>
                </c:pt>
                <c:pt idx="1206">
                  <c:v>880000</c:v>
                </c:pt>
                <c:pt idx="1207">
                  <c:v>880000</c:v>
                </c:pt>
                <c:pt idx="1208">
                  <c:v>880000</c:v>
                </c:pt>
                <c:pt idx="1209">
                  <c:v>880000</c:v>
                </c:pt>
                <c:pt idx="1210">
                  <c:v>880000</c:v>
                </c:pt>
                <c:pt idx="1211">
                  <c:v>880000</c:v>
                </c:pt>
                <c:pt idx="1212">
                  <c:v>880000</c:v>
                </c:pt>
                <c:pt idx="1213">
                  <c:v>880000</c:v>
                </c:pt>
                <c:pt idx="1214">
                  <c:v>880000</c:v>
                </c:pt>
                <c:pt idx="1215">
                  <c:v>960000</c:v>
                </c:pt>
                <c:pt idx="1216">
                  <c:v>960000</c:v>
                </c:pt>
                <c:pt idx="1217">
                  <c:v>960000</c:v>
                </c:pt>
                <c:pt idx="1218">
                  <c:v>960000</c:v>
                </c:pt>
                <c:pt idx="1219">
                  <c:v>960000</c:v>
                </c:pt>
                <c:pt idx="1220">
                  <c:v>960000</c:v>
                </c:pt>
                <c:pt idx="1221">
                  <c:v>960000</c:v>
                </c:pt>
                <c:pt idx="1222">
                  <c:v>960000</c:v>
                </c:pt>
                <c:pt idx="1223">
                  <c:v>960000</c:v>
                </c:pt>
                <c:pt idx="1224">
                  <c:v>960000</c:v>
                </c:pt>
                <c:pt idx="1225">
                  <c:v>960000</c:v>
                </c:pt>
                <c:pt idx="1226">
                  <c:v>960000</c:v>
                </c:pt>
                <c:pt idx="1227">
                  <c:v>960000</c:v>
                </c:pt>
                <c:pt idx="1228">
                  <c:v>960000</c:v>
                </c:pt>
                <c:pt idx="1229">
                  <c:v>960000</c:v>
                </c:pt>
                <c:pt idx="1230">
                  <c:v>960000</c:v>
                </c:pt>
                <c:pt idx="1231">
                  <c:v>960000</c:v>
                </c:pt>
                <c:pt idx="1232">
                  <c:v>960000</c:v>
                </c:pt>
                <c:pt idx="1233">
                  <c:v>1040000</c:v>
                </c:pt>
                <c:pt idx="1234">
                  <c:v>1040000</c:v>
                </c:pt>
                <c:pt idx="1235">
                  <c:v>1040000</c:v>
                </c:pt>
                <c:pt idx="1236">
                  <c:v>1040000</c:v>
                </c:pt>
                <c:pt idx="1237">
                  <c:v>1040000</c:v>
                </c:pt>
                <c:pt idx="1238">
                  <c:v>1040000</c:v>
                </c:pt>
                <c:pt idx="1239">
                  <c:v>1040000</c:v>
                </c:pt>
                <c:pt idx="1240">
                  <c:v>1040000</c:v>
                </c:pt>
                <c:pt idx="1241">
                  <c:v>1040000</c:v>
                </c:pt>
                <c:pt idx="1242">
                  <c:v>1040000</c:v>
                </c:pt>
                <c:pt idx="1243">
                  <c:v>1040000</c:v>
                </c:pt>
                <c:pt idx="1244">
                  <c:v>1040000</c:v>
                </c:pt>
                <c:pt idx="1245">
                  <c:v>1040000</c:v>
                </c:pt>
                <c:pt idx="1246">
                  <c:v>1040000</c:v>
                </c:pt>
                <c:pt idx="1247">
                  <c:v>1040000</c:v>
                </c:pt>
                <c:pt idx="1248">
                  <c:v>1040000</c:v>
                </c:pt>
                <c:pt idx="1249">
                  <c:v>1040000</c:v>
                </c:pt>
                <c:pt idx="1250">
                  <c:v>1040000</c:v>
                </c:pt>
                <c:pt idx="1251">
                  <c:v>1040000</c:v>
                </c:pt>
                <c:pt idx="1252">
                  <c:v>1040000</c:v>
                </c:pt>
                <c:pt idx="1253">
                  <c:v>1040000</c:v>
                </c:pt>
                <c:pt idx="1254">
                  <c:v>1040000</c:v>
                </c:pt>
                <c:pt idx="1255">
                  <c:v>1040000</c:v>
                </c:pt>
                <c:pt idx="1256">
                  <c:v>1040000</c:v>
                </c:pt>
                <c:pt idx="1257">
                  <c:v>1040000</c:v>
                </c:pt>
                <c:pt idx="1258">
                  <c:v>1040000</c:v>
                </c:pt>
                <c:pt idx="1259">
                  <c:v>1040000</c:v>
                </c:pt>
                <c:pt idx="1260">
                  <c:v>1040000</c:v>
                </c:pt>
                <c:pt idx="1261">
                  <c:v>1040000</c:v>
                </c:pt>
                <c:pt idx="1262">
                  <c:v>1120000</c:v>
                </c:pt>
                <c:pt idx="1263">
                  <c:v>1120000</c:v>
                </c:pt>
                <c:pt idx="1264">
                  <c:v>1120000</c:v>
                </c:pt>
                <c:pt idx="1265">
                  <c:v>1120000</c:v>
                </c:pt>
                <c:pt idx="1266">
                  <c:v>1120000</c:v>
                </c:pt>
                <c:pt idx="1267">
                  <c:v>1120000</c:v>
                </c:pt>
                <c:pt idx="1268">
                  <c:v>1120000</c:v>
                </c:pt>
                <c:pt idx="1269">
                  <c:v>1120000</c:v>
                </c:pt>
                <c:pt idx="1270">
                  <c:v>1120000</c:v>
                </c:pt>
                <c:pt idx="1271">
                  <c:v>1120000</c:v>
                </c:pt>
                <c:pt idx="1272">
                  <c:v>1120000</c:v>
                </c:pt>
                <c:pt idx="1273">
                  <c:v>1120000</c:v>
                </c:pt>
                <c:pt idx="1274">
                  <c:v>1120000</c:v>
                </c:pt>
                <c:pt idx="1275">
                  <c:v>1120000</c:v>
                </c:pt>
                <c:pt idx="1276">
                  <c:v>1120000</c:v>
                </c:pt>
                <c:pt idx="1277">
                  <c:v>1120000</c:v>
                </c:pt>
                <c:pt idx="1278">
                  <c:v>1120000</c:v>
                </c:pt>
                <c:pt idx="1279">
                  <c:v>1120000</c:v>
                </c:pt>
                <c:pt idx="1280">
                  <c:v>1120000</c:v>
                </c:pt>
                <c:pt idx="1281">
                  <c:v>1120000</c:v>
                </c:pt>
                <c:pt idx="1282">
                  <c:v>1120000</c:v>
                </c:pt>
                <c:pt idx="1283">
                  <c:v>1200000</c:v>
                </c:pt>
                <c:pt idx="1284">
                  <c:v>1200000</c:v>
                </c:pt>
                <c:pt idx="1285">
                  <c:v>1200000</c:v>
                </c:pt>
                <c:pt idx="1286">
                  <c:v>1200000</c:v>
                </c:pt>
                <c:pt idx="1287">
                  <c:v>1200000</c:v>
                </c:pt>
                <c:pt idx="1288">
                  <c:v>1200000</c:v>
                </c:pt>
                <c:pt idx="1289">
                  <c:v>1200000</c:v>
                </c:pt>
                <c:pt idx="1290">
                  <c:v>1200000</c:v>
                </c:pt>
                <c:pt idx="1291">
                  <c:v>1200000</c:v>
                </c:pt>
                <c:pt idx="1292">
                  <c:v>1200000</c:v>
                </c:pt>
                <c:pt idx="1293">
                  <c:v>1200000</c:v>
                </c:pt>
                <c:pt idx="1294">
                  <c:v>1200000</c:v>
                </c:pt>
                <c:pt idx="1295">
                  <c:v>1200000</c:v>
                </c:pt>
                <c:pt idx="1296">
                  <c:v>1200000</c:v>
                </c:pt>
                <c:pt idx="1297">
                  <c:v>1200000</c:v>
                </c:pt>
                <c:pt idx="1298">
                  <c:v>1200000</c:v>
                </c:pt>
                <c:pt idx="1299">
                  <c:v>1200000</c:v>
                </c:pt>
                <c:pt idx="1300">
                  <c:v>1200000</c:v>
                </c:pt>
                <c:pt idx="1301">
                  <c:v>1200000</c:v>
                </c:pt>
                <c:pt idx="1302">
                  <c:v>1200000</c:v>
                </c:pt>
                <c:pt idx="1303">
                  <c:v>1200000</c:v>
                </c:pt>
                <c:pt idx="1304">
                  <c:v>1200000</c:v>
                </c:pt>
                <c:pt idx="1305">
                  <c:v>1200000</c:v>
                </c:pt>
                <c:pt idx="1306">
                  <c:v>1200000</c:v>
                </c:pt>
                <c:pt idx="1307">
                  <c:v>1200000</c:v>
                </c:pt>
                <c:pt idx="1308">
                  <c:v>1200000</c:v>
                </c:pt>
                <c:pt idx="1309">
                  <c:v>1200000</c:v>
                </c:pt>
                <c:pt idx="1310">
                  <c:v>1200000</c:v>
                </c:pt>
                <c:pt idx="1311">
                  <c:v>1200000</c:v>
                </c:pt>
                <c:pt idx="1312">
                  <c:v>1200000</c:v>
                </c:pt>
                <c:pt idx="1313">
                  <c:v>1200000</c:v>
                </c:pt>
                <c:pt idx="1314">
                  <c:v>1200000</c:v>
                </c:pt>
                <c:pt idx="1315">
                  <c:v>1200000</c:v>
                </c:pt>
                <c:pt idx="1316">
                  <c:v>1200000</c:v>
                </c:pt>
                <c:pt idx="1317">
                  <c:v>1200000</c:v>
                </c:pt>
                <c:pt idx="1318">
                  <c:v>1200000</c:v>
                </c:pt>
                <c:pt idx="1319">
                  <c:v>1200000</c:v>
                </c:pt>
                <c:pt idx="1320">
                  <c:v>1200000</c:v>
                </c:pt>
                <c:pt idx="1321">
                  <c:v>1200000</c:v>
                </c:pt>
                <c:pt idx="1322">
                  <c:v>1200000</c:v>
                </c:pt>
                <c:pt idx="1323">
                  <c:v>1200000</c:v>
                </c:pt>
                <c:pt idx="1324">
                  <c:v>1200000</c:v>
                </c:pt>
                <c:pt idx="1325">
                  <c:v>1200000</c:v>
                </c:pt>
                <c:pt idx="1326">
                  <c:v>1200000</c:v>
                </c:pt>
                <c:pt idx="1327">
                  <c:v>1200000</c:v>
                </c:pt>
                <c:pt idx="1328">
                  <c:v>1200000</c:v>
                </c:pt>
                <c:pt idx="1329">
                  <c:v>1200000</c:v>
                </c:pt>
                <c:pt idx="1330">
                  <c:v>1200000</c:v>
                </c:pt>
                <c:pt idx="1331">
                  <c:v>1200000</c:v>
                </c:pt>
                <c:pt idx="1332">
                  <c:v>1200000</c:v>
                </c:pt>
                <c:pt idx="1333">
                  <c:v>1200000</c:v>
                </c:pt>
                <c:pt idx="1334">
                  <c:v>1200000</c:v>
                </c:pt>
                <c:pt idx="1335">
                  <c:v>1200000</c:v>
                </c:pt>
                <c:pt idx="1336">
                  <c:v>1200000</c:v>
                </c:pt>
                <c:pt idx="1337">
                  <c:v>1200000</c:v>
                </c:pt>
                <c:pt idx="1338">
                  <c:v>1200000</c:v>
                </c:pt>
                <c:pt idx="1339">
                  <c:v>1200000</c:v>
                </c:pt>
                <c:pt idx="1340">
                  <c:v>1200000</c:v>
                </c:pt>
                <c:pt idx="1341">
                  <c:v>1200000</c:v>
                </c:pt>
                <c:pt idx="1342">
                  <c:v>1200000</c:v>
                </c:pt>
                <c:pt idx="1343">
                  <c:v>1200000</c:v>
                </c:pt>
                <c:pt idx="1344">
                  <c:v>1200000</c:v>
                </c:pt>
                <c:pt idx="1345">
                  <c:v>1200000</c:v>
                </c:pt>
                <c:pt idx="1346">
                  <c:v>1200000</c:v>
                </c:pt>
                <c:pt idx="1347">
                  <c:v>1200000</c:v>
                </c:pt>
                <c:pt idx="1348">
                  <c:v>1200000</c:v>
                </c:pt>
                <c:pt idx="1349">
                  <c:v>1200000</c:v>
                </c:pt>
                <c:pt idx="1350">
                  <c:v>1200000</c:v>
                </c:pt>
                <c:pt idx="1351">
                  <c:v>1200000</c:v>
                </c:pt>
                <c:pt idx="1352">
                  <c:v>1200000</c:v>
                </c:pt>
                <c:pt idx="1353">
                  <c:v>1200000</c:v>
                </c:pt>
                <c:pt idx="1354">
                  <c:v>1200000</c:v>
                </c:pt>
                <c:pt idx="1355">
                  <c:v>1200000</c:v>
                </c:pt>
                <c:pt idx="1356">
                  <c:v>1200000</c:v>
                </c:pt>
                <c:pt idx="1357">
                  <c:v>1280000</c:v>
                </c:pt>
                <c:pt idx="1358">
                  <c:v>1280000</c:v>
                </c:pt>
                <c:pt idx="1359">
                  <c:v>1280000</c:v>
                </c:pt>
                <c:pt idx="1360">
                  <c:v>1280000</c:v>
                </c:pt>
                <c:pt idx="1361">
                  <c:v>1280000</c:v>
                </c:pt>
                <c:pt idx="1362">
                  <c:v>1280000</c:v>
                </c:pt>
                <c:pt idx="1363">
                  <c:v>1280000</c:v>
                </c:pt>
                <c:pt idx="1364">
                  <c:v>1280000</c:v>
                </c:pt>
                <c:pt idx="1365">
                  <c:v>1280000</c:v>
                </c:pt>
                <c:pt idx="1366">
                  <c:v>1280000</c:v>
                </c:pt>
                <c:pt idx="1367">
                  <c:v>1280000</c:v>
                </c:pt>
                <c:pt idx="1368">
                  <c:v>1280000</c:v>
                </c:pt>
                <c:pt idx="1369">
                  <c:v>1280000</c:v>
                </c:pt>
                <c:pt idx="1370">
                  <c:v>1280000</c:v>
                </c:pt>
                <c:pt idx="1371">
                  <c:v>1280000</c:v>
                </c:pt>
                <c:pt idx="1372">
                  <c:v>1280000</c:v>
                </c:pt>
                <c:pt idx="1373">
                  <c:v>1280000</c:v>
                </c:pt>
                <c:pt idx="1374">
                  <c:v>1280000</c:v>
                </c:pt>
                <c:pt idx="1375">
                  <c:v>1280000</c:v>
                </c:pt>
                <c:pt idx="1376">
                  <c:v>1280000</c:v>
                </c:pt>
                <c:pt idx="1377">
                  <c:v>1280000</c:v>
                </c:pt>
                <c:pt idx="1378">
                  <c:v>1280000</c:v>
                </c:pt>
                <c:pt idx="1379">
                  <c:v>1280000</c:v>
                </c:pt>
                <c:pt idx="1380">
                  <c:v>1280000</c:v>
                </c:pt>
                <c:pt idx="1381">
                  <c:v>1280000</c:v>
                </c:pt>
                <c:pt idx="1382">
                  <c:v>1280000</c:v>
                </c:pt>
                <c:pt idx="1383">
                  <c:v>1280000</c:v>
                </c:pt>
                <c:pt idx="1384">
                  <c:v>1280000</c:v>
                </c:pt>
                <c:pt idx="1385">
                  <c:v>1280000</c:v>
                </c:pt>
                <c:pt idx="1386">
                  <c:v>1280000</c:v>
                </c:pt>
                <c:pt idx="1387">
                  <c:v>1280000</c:v>
                </c:pt>
                <c:pt idx="1388">
                  <c:v>1280000</c:v>
                </c:pt>
                <c:pt idx="1389">
                  <c:v>1280000</c:v>
                </c:pt>
                <c:pt idx="1390">
                  <c:v>1280000</c:v>
                </c:pt>
                <c:pt idx="1391">
                  <c:v>1280000</c:v>
                </c:pt>
                <c:pt idx="1392">
                  <c:v>1280000</c:v>
                </c:pt>
                <c:pt idx="1393">
                  <c:v>1280000</c:v>
                </c:pt>
                <c:pt idx="1394">
                  <c:v>1280000</c:v>
                </c:pt>
                <c:pt idx="1395">
                  <c:v>1280000</c:v>
                </c:pt>
                <c:pt idx="1396">
                  <c:v>1280000</c:v>
                </c:pt>
                <c:pt idx="1397">
                  <c:v>1280000</c:v>
                </c:pt>
                <c:pt idx="1398">
                  <c:v>1280000</c:v>
                </c:pt>
                <c:pt idx="1399">
                  <c:v>1280000</c:v>
                </c:pt>
                <c:pt idx="1400">
                  <c:v>1280000</c:v>
                </c:pt>
                <c:pt idx="1401">
                  <c:v>1280000</c:v>
                </c:pt>
                <c:pt idx="1402">
                  <c:v>1280000</c:v>
                </c:pt>
                <c:pt idx="1403">
                  <c:v>1280000</c:v>
                </c:pt>
                <c:pt idx="1404">
                  <c:v>1280000</c:v>
                </c:pt>
                <c:pt idx="1405">
                  <c:v>1280000</c:v>
                </c:pt>
                <c:pt idx="1406">
                  <c:v>1280000</c:v>
                </c:pt>
                <c:pt idx="1407">
                  <c:v>1280000</c:v>
                </c:pt>
                <c:pt idx="1408">
                  <c:v>1280000</c:v>
                </c:pt>
                <c:pt idx="1409">
                  <c:v>1280000</c:v>
                </c:pt>
                <c:pt idx="1410">
                  <c:v>1280000</c:v>
                </c:pt>
                <c:pt idx="1411">
                  <c:v>1280000</c:v>
                </c:pt>
                <c:pt idx="1412">
                  <c:v>1280000</c:v>
                </c:pt>
                <c:pt idx="1413">
                  <c:v>1280000</c:v>
                </c:pt>
                <c:pt idx="1414">
                  <c:v>1280000</c:v>
                </c:pt>
                <c:pt idx="1415">
                  <c:v>1280000</c:v>
                </c:pt>
                <c:pt idx="1416">
                  <c:v>1280000</c:v>
                </c:pt>
                <c:pt idx="1417">
                  <c:v>1280000</c:v>
                </c:pt>
                <c:pt idx="1418">
                  <c:v>1280000</c:v>
                </c:pt>
                <c:pt idx="1419">
                  <c:v>1360000</c:v>
                </c:pt>
                <c:pt idx="1420">
                  <c:v>1360000</c:v>
                </c:pt>
                <c:pt idx="1421">
                  <c:v>1360000</c:v>
                </c:pt>
                <c:pt idx="1422">
                  <c:v>1360000</c:v>
                </c:pt>
                <c:pt idx="1423">
                  <c:v>1360000</c:v>
                </c:pt>
                <c:pt idx="1424">
                  <c:v>1360000</c:v>
                </c:pt>
                <c:pt idx="1425">
                  <c:v>1360000</c:v>
                </c:pt>
                <c:pt idx="1426">
                  <c:v>1360000</c:v>
                </c:pt>
                <c:pt idx="1427">
                  <c:v>1360000</c:v>
                </c:pt>
                <c:pt idx="1428">
                  <c:v>1360000</c:v>
                </c:pt>
                <c:pt idx="1429">
                  <c:v>1360000</c:v>
                </c:pt>
                <c:pt idx="1430">
                  <c:v>1360000</c:v>
                </c:pt>
                <c:pt idx="1431">
                  <c:v>1360000</c:v>
                </c:pt>
                <c:pt idx="1432">
                  <c:v>1360000</c:v>
                </c:pt>
                <c:pt idx="1433">
                  <c:v>1360000</c:v>
                </c:pt>
                <c:pt idx="1434">
                  <c:v>1360000</c:v>
                </c:pt>
                <c:pt idx="1435">
                  <c:v>1360000</c:v>
                </c:pt>
                <c:pt idx="1436">
                  <c:v>1360000</c:v>
                </c:pt>
                <c:pt idx="1437">
                  <c:v>1360000</c:v>
                </c:pt>
                <c:pt idx="1438">
                  <c:v>1360000</c:v>
                </c:pt>
                <c:pt idx="1439">
                  <c:v>1360000</c:v>
                </c:pt>
                <c:pt idx="1440">
                  <c:v>1360000</c:v>
                </c:pt>
                <c:pt idx="1441">
                  <c:v>1360000</c:v>
                </c:pt>
                <c:pt idx="1442">
                  <c:v>1440000</c:v>
                </c:pt>
                <c:pt idx="1443">
                  <c:v>1440000</c:v>
                </c:pt>
                <c:pt idx="1444">
                  <c:v>1440000</c:v>
                </c:pt>
                <c:pt idx="1445">
                  <c:v>1440000</c:v>
                </c:pt>
                <c:pt idx="1446">
                  <c:v>1440000</c:v>
                </c:pt>
                <c:pt idx="1447">
                  <c:v>1440000</c:v>
                </c:pt>
                <c:pt idx="1448">
                  <c:v>1440000</c:v>
                </c:pt>
                <c:pt idx="1449">
                  <c:v>1440000</c:v>
                </c:pt>
                <c:pt idx="1450">
                  <c:v>1440000</c:v>
                </c:pt>
                <c:pt idx="1451">
                  <c:v>1440000</c:v>
                </c:pt>
                <c:pt idx="1452">
                  <c:v>1440000</c:v>
                </c:pt>
                <c:pt idx="1453">
                  <c:v>1440000</c:v>
                </c:pt>
                <c:pt idx="1454">
                  <c:v>1440000</c:v>
                </c:pt>
                <c:pt idx="1455">
                  <c:v>1440000</c:v>
                </c:pt>
                <c:pt idx="1456">
                  <c:v>1440000</c:v>
                </c:pt>
                <c:pt idx="1457">
                  <c:v>1440000</c:v>
                </c:pt>
                <c:pt idx="1458">
                  <c:v>1440000</c:v>
                </c:pt>
                <c:pt idx="1459">
                  <c:v>1440000</c:v>
                </c:pt>
                <c:pt idx="1460">
                  <c:v>1440000</c:v>
                </c:pt>
                <c:pt idx="1461">
                  <c:v>1440000</c:v>
                </c:pt>
                <c:pt idx="1462">
                  <c:v>1520000</c:v>
                </c:pt>
                <c:pt idx="1463">
                  <c:v>1520000</c:v>
                </c:pt>
                <c:pt idx="1464">
                  <c:v>1520000</c:v>
                </c:pt>
                <c:pt idx="1465">
                  <c:v>1520000</c:v>
                </c:pt>
                <c:pt idx="1466">
                  <c:v>1520000</c:v>
                </c:pt>
                <c:pt idx="1467">
                  <c:v>1520000</c:v>
                </c:pt>
                <c:pt idx="1468">
                  <c:v>1520000</c:v>
                </c:pt>
                <c:pt idx="1469">
                  <c:v>1520000</c:v>
                </c:pt>
                <c:pt idx="1470">
                  <c:v>1520000</c:v>
                </c:pt>
                <c:pt idx="1471">
                  <c:v>1520000</c:v>
                </c:pt>
                <c:pt idx="1472">
                  <c:v>1520000</c:v>
                </c:pt>
                <c:pt idx="1473">
                  <c:v>1520000</c:v>
                </c:pt>
                <c:pt idx="1474">
                  <c:v>1520000</c:v>
                </c:pt>
                <c:pt idx="1475">
                  <c:v>1520000</c:v>
                </c:pt>
                <c:pt idx="1476">
                  <c:v>1520000</c:v>
                </c:pt>
                <c:pt idx="1477">
                  <c:v>1520000</c:v>
                </c:pt>
                <c:pt idx="1478">
                  <c:v>1520000</c:v>
                </c:pt>
                <c:pt idx="1479">
                  <c:v>1520000</c:v>
                </c:pt>
                <c:pt idx="1480">
                  <c:v>1520000</c:v>
                </c:pt>
                <c:pt idx="1481">
                  <c:v>1520000</c:v>
                </c:pt>
                <c:pt idx="1482">
                  <c:v>1520000</c:v>
                </c:pt>
                <c:pt idx="1483">
                  <c:v>1520000</c:v>
                </c:pt>
                <c:pt idx="1484">
                  <c:v>1520000</c:v>
                </c:pt>
                <c:pt idx="1485">
                  <c:v>1520000</c:v>
                </c:pt>
                <c:pt idx="1486">
                  <c:v>1520000</c:v>
                </c:pt>
                <c:pt idx="1487">
                  <c:v>1520000</c:v>
                </c:pt>
                <c:pt idx="1488">
                  <c:v>1520000</c:v>
                </c:pt>
                <c:pt idx="1489">
                  <c:v>1520000</c:v>
                </c:pt>
                <c:pt idx="1490">
                  <c:v>1520000</c:v>
                </c:pt>
                <c:pt idx="1491">
                  <c:v>1520000</c:v>
                </c:pt>
                <c:pt idx="1492">
                  <c:v>1520000</c:v>
                </c:pt>
                <c:pt idx="1493">
                  <c:v>1520000</c:v>
                </c:pt>
                <c:pt idx="1494">
                  <c:v>1520000</c:v>
                </c:pt>
                <c:pt idx="1495">
                  <c:v>1520000</c:v>
                </c:pt>
                <c:pt idx="1496">
                  <c:v>1520000</c:v>
                </c:pt>
                <c:pt idx="1497">
                  <c:v>1520000</c:v>
                </c:pt>
                <c:pt idx="1498">
                  <c:v>1520000</c:v>
                </c:pt>
                <c:pt idx="1499">
                  <c:v>1520000</c:v>
                </c:pt>
                <c:pt idx="1500">
                  <c:v>1520000</c:v>
                </c:pt>
                <c:pt idx="1501">
                  <c:v>1520000</c:v>
                </c:pt>
                <c:pt idx="1502">
                  <c:v>1520000</c:v>
                </c:pt>
                <c:pt idx="1503">
                  <c:v>1520000</c:v>
                </c:pt>
                <c:pt idx="1504">
                  <c:v>1520000</c:v>
                </c:pt>
                <c:pt idx="1505">
                  <c:v>1520000</c:v>
                </c:pt>
                <c:pt idx="1506">
                  <c:v>1520000</c:v>
                </c:pt>
                <c:pt idx="1507">
                  <c:v>1520000</c:v>
                </c:pt>
                <c:pt idx="1508">
                  <c:v>1520000</c:v>
                </c:pt>
                <c:pt idx="1509">
                  <c:v>1520000</c:v>
                </c:pt>
                <c:pt idx="1510">
                  <c:v>1520000</c:v>
                </c:pt>
                <c:pt idx="1511">
                  <c:v>1520000</c:v>
                </c:pt>
                <c:pt idx="1512">
                  <c:v>1520000</c:v>
                </c:pt>
                <c:pt idx="1513">
                  <c:v>1520000</c:v>
                </c:pt>
                <c:pt idx="1514">
                  <c:v>1520000</c:v>
                </c:pt>
                <c:pt idx="1515">
                  <c:v>1520000</c:v>
                </c:pt>
                <c:pt idx="1516">
                  <c:v>1520000</c:v>
                </c:pt>
                <c:pt idx="1517">
                  <c:v>1520000</c:v>
                </c:pt>
                <c:pt idx="1518">
                  <c:v>1520000</c:v>
                </c:pt>
                <c:pt idx="1519">
                  <c:v>1520000</c:v>
                </c:pt>
                <c:pt idx="1520">
                  <c:v>1520000</c:v>
                </c:pt>
                <c:pt idx="1521">
                  <c:v>1520000</c:v>
                </c:pt>
                <c:pt idx="1522">
                  <c:v>1520000</c:v>
                </c:pt>
                <c:pt idx="1523">
                  <c:v>1520000</c:v>
                </c:pt>
                <c:pt idx="1524">
                  <c:v>1520000</c:v>
                </c:pt>
                <c:pt idx="1525">
                  <c:v>1520000</c:v>
                </c:pt>
                <c:pt idx="1526">
                  <c:v>1520000</c:v>
                </c:pt>
                <c:pt idx="1527">
                  <c:v>1520000</c:v>
                </c:pt>
                <c:pt idx="1528">
                  <c:v>1520000</c:v>
                </c:pt>
                <c:pt idx="1529">
                  <c:v>1520000</c:v>
                </c:pt>
                <c:pt idx="1530">
                  <c:v>1520000</c:v>
                </c:pt>
                <c:pt idx="1531">
                  <c:v>1520000</c:v>
                </c:pt>
                <c:pt idx="1532">
                  <c:v>1600000</c:v>
                </c:pt>
                <c:pt idx="1533">
                  <c:v>1600000</c:v>
                </c:pt>
                <c:pt idx="1534">
                  <c:v>1600000</c:v>
                </c:pt>
                <c:pt idx="1535">
                  <c:v>1600000</c:v>
                </c:pt>
                <c:pt idx="1536">
                  <c:v>1600000</c:v>
                </c:pt>
                <c:pt idx="1537">
                  <c:v>1600000</c:v>
                </c:pt>
                <c:pt idx="1538">
                  <c:v>1600000</c:v>
                </c:pt>
                <c:pt idx="1539">
                  <c:v>1600000</c:v>
                </c:pt>
                <c:pt idx="1540">
                  <c:v>1600000</c:v>
                </c:pt>
                <c:pt idx="1541">
                  <c:v>1600000</c:v>
                </c:pt>
                <c:pt idx="1542">
                  <c:v>1600000</c:v>
                </c:pt>
                <c:pt idx="1543">
                  <c:v>1600000</c:v>
                </c:pt>
                <c:pt idx="1544">
                  <c:v>1600000</c:v>
                </c:pt>
                <c:pt idx="1545">
                  <c:v>1600000</c:v>
                </c:pt>
                <c:pt idx="1546">
                  <c:v>1600000</c:v>
                </c:pt>
                <c:pt idx="1547">
                  <c:v>1600000</c:v>
                </c:pt>
                <c:pt idx="1548">
                  <c:v>1600000</c:v>
                </c:pt>
                <c:pt idx="1549">
                  <c:v>1600000</c:v>
                </c:pt>
                <c:pt idx="1550">
                  <c:v>1600000</c:v>
                </c:pt>
                <c:pt idx="1551">
                  <c:v>1600000</c:v>
                </c:pt>
                <c:pt idx="1552">
                  <c:v>1600000</c:v>
                </c:pt>
                <c:pt idx="1553">
                  <c:v>1600000</c:v>
                </c:pt>
                <c:pt idx="1554">
                  <c:v>1680000</c:v>
                </c:pt>
                <c:pt idx="1555">
                  <c:v>1680000</c:v>
                </c:pt>
                <c:pt idx="1556">
                  <c:v>1680000</c:v>
                </c:pt>
                <c:pt idx="1557">
                  <c:v>1680000</c:v>
                </c:pt>
                <c:pt idx="1558">
                  <c:v>1680000</c:v>
                </c:pt>
                <c:pt idx="1559">
                  <c:v>1680000</c:v>
                </c:pt>
                <c:pt idx="1560">
                  <c:v>1680000</c:v>
                </c:pt>
                <c:pt idx="1561">
                  <c:v>1680000</c:v>
                </c:pt>
                <c:pt idx="1562">
                  <c:v>1680000</c:v>
                </c:pt>
                <c:pt idx="1563">
                  <c:v>1680000</c:v>
                </c:pt>
                <c:pt idx="1564">
                  <c:v>1680000</c:v>
                </c:pt>
                <c:pt idx="1565">
                  <c:v>1680000</c:v>
                </c:pt>
                <c:pt idx="1566">
                  <c:v>1680000</c:v>
                </c:pt>
                <c:pt idx="1567">
                  <c:v>1680000</c:v>
                </c:pt>
                <c:pt idx="1568">
                  <c:v>1680000</c:v>
                </c:pt>
                <c:pt idx="1569">
                  <c:v>1680000</c:v>
                </c:pt>
                <c:pt idx="1570">
                  <c:v>1680000</c:v>
                </c:pt>
                <c:pt idx="1571">
                  <c:v>1680000</c:v>
                </c:pt>
                <c:pt idx="1572">
                  <c:v>1680000</c:v>
                </c:pt>
                <c:pt idx="1573">
                  <c:v>1680000</c:v>
                </c:pt>
                <c:pt idx="1574">
                  <c:v>1680000</c:v>
                </c:pt>
                <c:pt idx="1575">
                  <c:v>1680000</c:v>
                </c:pt>
                <c:pt idx="1576">
                  <c:v>1680000</c:v>
                </c:pt>
                <c:pt idx="1577">
                  <c:v>1680000</c:v>
                </c:pt>
                <c:pt idx="1578">
                  <c:v>1680000</c:v>
                </c:pt>
                <c:pt idx="1579">
                  <c:v>1680000</c:v>
                </c:pt>
                <c:pt idx="1580">
                  <c:v>1680000</c:v>
                </c:pt>
                <c:pt idx="1581">
                  <c:v>1680000</c:v>
                </c:pt>
                <c:pt idx="1582">
                  <c:v>1680000</c:v>
                </c:pt>
                <c:pt idx="1583">
                  <c:v>1680000</c:v>
                </c:pt>
                <c:pt idx="1584">
                  <c:v>1680000</c:v>
                </c:pt>
                <c:pt idx="1585">
                  <c:v>1680000</c:v>
                </c:pt>
                <c:pt idx="1586">
                  <c:v>1680000</c:v>
                </c:pt>
                <c:pt idx="1587">
                  <c:v>1680000</c:v>
                </c:pt>
                <c:pt idx="1588">
                  <c:v>1680000</c:v>
                </c:pt>
                <c:pt idx="1589">
                  <c:v>1680000</c:v>
                </c:pt>
                <c:pt idx="1590">
                  <c:v>1680000</c:v>
                </c:pt>
                <c:pt idx="1591">
                  <c:v>1680000</c:v>
                </c:pt>
                <c:pt idx="1592">
                  <c:v>1680000</c:v>
                </c:pt>
                <c:pt idx="1593">
                  <c:v>1680000</c:v>
                </c:pt>
                <c:pt idx="1594">
                  <c:v>1680000</c:v>
                </c:pt>
                <c:pt idx="1595">
                  <c:v>1680000</c:v>
                </c:pt>
                <c:pt idx="1596">
                  <c:v>1680000</c:v>
                </c:pt>
                <c:pt idx="1597">
                  <c:v>1680000</c:v>
                </c:pt>
                <c:pt idx="1598">
                  <c:v>1680000</c:v>
                </c:pt>
                <c:pt idx="1599">
                  <c:v>1680000</c:v>
                </c:pt>
                <c:pt idx="1600">
                  <c:v>1680000</c:v>
                </c:pt>
                <c:pt idx="1601">
                  <c:v>1680000</c:v>
                </c:pt>
                <c:pt idx="1602">
                  <c:v>1680000</c:v>
                </c:pt>
                <c:pt idx="1603">
                  <c:v>1680000</c:v>
                </c:pt>
                <c:pt idx="1604">
                  <c:v>1680000</c:v>
                </c:pt>
                <c:pt idx="1605">
                  <c:v>1680000</c:v>
                </c:pt>
                <c:pt idx="1606">
                  <c:v>1680000</c:v>
                </c:pt>
                <c:pt idx="1607">
                  <c:v>1680000</c:v>
                </c:pt>
                <c:pt idx="1608">
                  <c:v>1680000</c:v>
                </c:pt>
                <c:pt idx="1609">
                  <c:v>1680000</c:v>
                </c:pt>
                <c:pt idx="1610">
                  <c:v>1680000</c:v>
                </c:pt>
                <c:pt idx="1611">
                  <c:v>1680000</c:v>
                </c:pt>
                <c:pt idx="1612">
                  <c:v>1680000</c:v>
                </c:pt>
                <c:pt idx="1613">
                  <c:v>1680000</c:v>
                </c:pt>
                <c:pt idx="1614">
                  <c:v>1680000</c:v>
                </c:pt>
                <c:pt idx="1615">
                  <c:v>1680000</c:v>
                </c:pt>
                <c:pt idx="1616">
                  <c:v>1680000</c:v>
                </c:pt>
                <c:pt idx="1617">
                  <c:v>1680000</c:v>
                </c:pt>
                <c:pt idx="1618">
                  <c:v>1680000</c:v>
                </c:pt>
                <c:pt idx="1619">
                  <c:v>1680000</c:v>
                </c:pt>
                <c:pt idx="1620">
                  <c:v>1680000</c:v>
                </c:pt>
                <c:pt idx="1621">
                  <c:v>1680000</c:v>
                </c:pt>
                <c:pt idx="1622">
                  <c:v>1680000</c:v>
                </c:pt>
                <c:pt idx="1623">
                  <c:v>1680000</c:v>
                </c:pt>
                <c:pt idx="1624">
                  <c:v>1680000</c:v>
                </c:pt>
                <c:pt idx="1625">
                  <c:v>1680000</c:v>
                </c:pt>
                <c:pt idx="1626">
                  <c:v>1680000</c:v>
                </c:pt>
                <c:pt idx="1627">
                  <c:v>1680000</c:v>
                </c:pt>
                <c:pt idx="1628">
                  <c:v>1680000</c:v>
                </c:pt>
                <c:pt idx="1629">
                  <c:v>1680000</c:v>
                </c:pt>
                <c:pt idx="1630">
                  <c:v>1680000</c:v>
                </c:pt>
                <c:pt idx="1631">
                  <c:v>1680000</c:v>
                </c:pt>
                <c:pt idx="1632">
                  <c:v>1680000</c:v>
                </c:pt>
                <c:pt idx="1633">
                  <c:v>1680000</c:v>
                </c:pt>
                <c:pt idx="1634">
                  <c:v>1680000</c:v>
                </c:pt>
                <c:pt idx="1635">
                  <c:v>1680000</c:v>
                </c:pt>
                <c:pt idx="1636">
                  <c:v>1680000</c:v>
                </c:pt>
                <c:pt idx="1637">
                  <c:v>1680000</c:v>
                </c:pt>
                <c:pt idx="1638">
                  <c:v>1680000</c:v>
                </c:pt>
                <c:pt idx="1639">
                  <c:v>1680000</c:v>
                </c:pt>
                <c:pt idx="1640">
                  <c:v>1680000</c:v>
                </c:pt>
                <c:pt idx="1641">
                  <c:v>1680000</c:v>
                </c:pt>
                <c:pt idx="1642">
                  <c:v>1680000</c:v>
                </c:pt>
                <c:pt idx="1643">
                  <c:v>1680000</c:v>
                </c:pt>
                <c:pt idx="1644">
                  <c:v>1680000</c:v>
                </c:pt>
                <c:pt idx="1645">
                  <c:v>1680000</c:v>
                </c:pt>
                <c:pt idx="1646">
                  <c:v>1680000</c:v>
                </c:pt>
                <c:pt idx="1647">
                  <c:v>1680000</c:v>
                </c:pt>
                <c:pt idx="1648">
                  <c:v>1680000</c:v>
                </c:pt>
                <c:pt idx="1649">
                  <c:v>1680000</c:v>
                </c:pt>
                <c:pt idx="1650">
                  <c:v>1680000</c:v>
                </c:pt>
                <c:pt idx="1651">
                  <c:v>1680000</c:v>
                </c:pt>
                <c:pt idx="1652">
                  <c:v>1680000</c:v>
                </c:pt>
                <c:pt idx="1653">
                  <c:v>1680000</c:v>
                </c:pt>
                <c:pt idx="1654">
                  <c:v>1680000</c:v>
                </c:pt>
                <c:pt idx="1655">
                  <c:v>1680000</c:v>
                </c:pt>
                <c:pt idx="1656">
                  <c:v>1680000</c:v>
                </c:pt>
                <c:pt idx="1657">
                  <c:v>1680000</c:v>
                </c:pt>
                <c:pt idx="1658">
                  <c:v>1680000</c:v>
                </c:pt>
                <c:pt idx="1659">
                  <c:v>1680000</c:v>
                </c:pt>
                <c:pt idx="1660">
                  <c:v>1680000</c:v>
                </c:pt>
                <c:pt idx="1661">
                  <c:v>1680000</c:v>
                </c:pt>
                <c:pt idx="1662">
                  <c:v>1680000</c:v>
                </c:pt>
                <c:pt idx="1663">
                  <c:v>1680000</c:v>
                </c:pt>
                <c:pt idx="1664">
                  <c:v>1680000</c:v>
                </c:pt>
                <c:pt idx="1665">
                  <c:v>1680000</c:v>
                </c:pt>
                <c:pt idx="1666">
                  <c:v>1680000</c:v>
                </c:pt>
                <c:pt idx="1667">
                  <c:v>1680000</c:v>
                </c:pt>
                <c:pt idx="1668">
                  <c:v>1680000</c:v>
                </c:pt>
                <c:pt idx="1669">
                  <c:v>1680000</c:v>
                </c:pt>
                <c:pt idx="1670">
                  <c:v>1680000</c:v>
                </c:pt>
                <c:pt idx="1671">
                  <c:v>1680000</c:v>
                </c:pt>
                <c:pt idx="1672">
                  <c:v>1680000</c:v>
                </c:pt>
                <c:pt idx="1673">
                  <c:v>1680000</c:v>
                </c:pt>
                <c:pt idx="1674">
                  <c:v>1680000</c:v>
                </c:pt>
                <c:pt idx="1675">
                  <c:v>1680000</c:v>
                </c:pt>
                <c:pt idx="1676">
                  <c:v>1680000</c:v>
                </c:pt>
                <c:pt idx="1677">
                  <c:v>1680000</c:v>
                </c:pt>
                <c:pt idx="1678">
                  <c:v>1680000</c:v>
                </c:pt>
                <c:pt idx="1679">
                  <c:v>1680000</c:v>
                </c:pt>
                <c:pt idx="1680">
                  <c:v>1680000</c:v>
                </c:pt>
                <c:pt idx="1681">
                  <c:v>1680000</c:v>
                </c:pt>
                <c:pt idx="1682">
                  <c:v>1680000</c:v>
                </c:pt>
                <c:pt idx="1683">
                  <c:v>1680000</c:v>
                </c:pt>
                <c:pt idx="1684">
                  <c:v>1680000</c:v>
                </c:pt>
                <c:pt idx="1685">
                  <c:v>1680000</c:v>
                </c:pt>
                <c:pt idx="1686">
                  <c:v>1680000</c:v>
                </c:pt>
                <c:pt idx="1687">
                  <c:v>1680000</c:v>
                </c:pt>
                <c:pt idx="1688">
                  <c:v>1680000</c:v>
                </c:pt>
                <c:pt idx="1689">
                  <c:v>1680000</c:v>
                </c:pt>
                <c:pt idx="1690">
                  <c:v>1680000</c:v>
                </c:pt>
                <c:pt idx="1691">
                  <c:v>1680000</c:v>
                </c:pt>
                <c:pt idx="1692">
                  <c:v>1680000</c:v>
                </c:pt>
                <c:pt idx="1693">
                  <c:v>1680000</c:v>
                </c:pt>
                <c:pt idx="1694">
                  <c:v>1680000</c:v>
                </c:pt>
                <c:pt idx="1695">
                  <c:v>1680000</c:v>
                </c:pt>
                <c:pt idx="1696">
                  <c:v>1680000</c:v>
                </c:pt>
                <c:pt idx="1697">
                  <c:v>1680000</c:v>
                </c:pt>
                <c:pt idx="1698">
                  <c:v>1680000</c:v>
                </c:pt>
                <c:pt idx="1699">
                  <c:v>1680000</c:v>
                </c:pt>
                <c:pt idx="1700">
                  <c:v>1680000</c:v>
                </c:pt>
                <c:pt idx="1701">
                  <c:v>1680000</c:v>
                </c:pt>
                <c:pt idx="1702">
                  <c:v>1680000</c:v>
                </c:pt>
                <c:pt idx="1703">
                  <c:v>1680000</c:v>
                </c:pt>
                <c:pt idx="1704">
                  <c:v>1680000</c:v>
                </c:pt>
                <c:pt idx="1705">
                  <c:v>1680000</c:v>
                </c:pt>
                <c:pt idx="1706">
                  <c:v>1680000</c:v>
                </c:pt>
                <c:pt idx="1707">
                  <c:v>1680000</c:v>
                </c:pt>
                <c:pt idx="1708">
                  <c:v>1680000</c:v>
                </c:pt>
                <c:pt idx="1709">
                  <c:v>1680000</c:v>
                </c:pt>
                <c:pt idx="1710">
                  <c:v>1680000</c:v>
                </c:pt>
                <c:pt idx="1711">
                  <c:v>1680000</c:v>
                </c:pt>
                <c:pt idx="1712">
                  <c:v>1680000</c:v>
                </c:pt>
                <c:pt idx="1713">
                  <c:v>1680000</c:v>
                </c:pt>
                <c:pt idx="1714">
                  <c:v>1680000</c:v>
                </c:pt>
                <c:pt idx="1715">
                  <c:v>1680000</c:v>
                </c:pt>
                <c:pt idx="1716">
                  <c:v>1680000</c:v>
                </c:pt>
                <c:pt idx="1717">
                  <c:v>1680000</c:v>
                </c:pt>
                <c:pt idx="1718">
                  <c:v>1680000</c:v>
                </c:pt>
                <c:pt idx="1719">
                  <c:v>1680000</c:v>
                </c:pt>
                <c:pt idx="1720">
                  <c:v>1680000</c:v>
                </c:pt>
                <c:pt idx="1721">
                  <c:v>1680000</c:v>
                </c:pt>
                <c:pt idx="1722">
                  <c:v>1680000</c:v>
                </c:pt>
                <c:pt idx="1723">
                  <c:v>1680000</c:v>
                </c:pt>
                <c:pt idx="1724">
                  <c:v>1680000</c:v>
                </c:pt>
                <c:pt idx="1725">
                  <c:v>1680000</c:v>
                </c:pt>
                <c:pt idx="1726">
                  <c:v>1680000</c:v>
                </c:pt>
                <c:pt idx="1727">
                  <c:v>1680000</c:v>
                </c:pt>
                <c:pt idx="1728">
                  <c:v>1680000</c:v>
                </c:pt>
                <c:pt idx="1729">
                  <c:v>1680000</c:v>
                </c:pt>
                <c:pt idx="1730">
                  <c:v>1680000</c:v>
                </c:pt>
                <c:pt idx="1731">
                  <c:v>1680000</c:v>
                </c:pt>
                <c:pt idx="1732">
                  <c:v>1680000</c:v>
                </c:pt>
                <c:pt idx="1733">
                  <c:v>1680000</c:v>
                </c:pt>
                <c:pt idx="1734">
                  <c:v>1680000</c:v>
                </c:pt>
                <c:pt idx="1735">
                  <c:v>1680000</c:v>
                </c:pt>
                <c:pt idx="1736">
                  <c:v>1680000</c:v>
                </c:pt>
                <c:pt idx="1737">
                  <c:v>1680000</c:v>
                </c:pt>
                <c:pt idx="1738">
                  <c:v>1680000</c:v>
                </c:pt>
                <c:pt idx="1739">
                  <c:v>1680000</c:v>
                </c:pt>
                <c:pt idx="1740">
                  <c:v>1680000</c:v>
                </c:pt>
                <c:pt idx="1741">
                  <c:v>1680000</c:v>
                </c:pt>
                <c:pt idx="1742">
                  <c:v>1680000</c:v>
                </c:pt>
                <c:pt idx="1743">
                  <c:v>1680000</c:v>
                </c:pt>
                <c:pt idx="1744">
                  <c:v>1680000</c:v>
                </c:pt>
                <c:pt idx="1745">
                  <c:v>1680000</c:v>
                </c:pt>
                <c:pt idx="1746">
                  <c:v>1680000</c:v>
                </c:pt>
                <c:pt idx="1747">
                  <c:v>1680000</c:v>
                </c:pt>
                <c:pt idx="1748">
                  <c:v>1680000</c:v>
                </c:pt>
                <c:pt idx="1749">
                  <c:v>1680000</c:v>
                </c:pt>
                <c:pt idx="1750">
                  <c:v>1680000</c:v>
                </c:pt>
                <c:pt idx="1751">
                  <c:v>1680000</c:v>
                </c:pt>
                <c:pt idx="1752">
                  <c:v>1680000</c:v>
                </c:pt>
                <c:pt idx="1753">
                  <c:v>1680000</c:v>
                </c:pt>
                <c:pt idx="1754">
                  <c:v>1680000</c:v>
                </c:pt>
                <c:pt idx="1755">
                  <c:v>1680000</c:v>
                </c:pt>
                <c:pt idx="1756">
                  <c:v>1680000</c:v>
                </c:pt>
                <c:pt idx="1757">
                  <c:v>1680000</c:v>
                </c:pt>
                <c:pt idx="1758">
                  <c:v>1680000</c:v>
                </c:pt>
                <c:pt idx="1759">
                  <c:v>1680000</c:v>
                </c:pt>
                <c:pt idx="1760">
                  <c:v>1680000</c:v>
                </c:pt>
                <c:pt idx="1761">
                  <c:v>1680000</c:v>
                </c:pt>
                <c:pt idx="1762">
                  <c:v>1680000</c:v>
                </c:pt>
                <c:pt idx="1763">
                  <c:v>1680000</c:v>
                </c:pt>
                <c:pt idx="1764">
                  <c:v>1680000</c:v>
                </c:pt>
                <c:pt idx="1765">
                  <c:v>1680000</c:v>
                </c:pt>
                <c:pt idx="1766">
                  <c:v>1680000</c:v>
                </c:pt>
                <c:pt idx="1767">
                  <c:v>1680000</c:v>
                </c:pt>
                <c:pt idx="1768">
                  <c:v>1680000</c:v>
                </c:pt>
                <c:pt idx="1769">
                  <c:v>1680000</c:v>
                </c:pt>
                <c:pt idx="1770">
                  <c:v>1680000</c:v>
                </c:pt>
                <c:pt idx="1771">
                  <c:v>1680000</c:v>
                </c:pt>
                <c:pt idx="1772">
                  <c:v>1680000</c:v>
                </c:pt>
                <c:pt idx="1773">
                  <c:v>1680000</c:v>
                </c:pt>
                <c:pt idx="1774">
                  <c:v>1680000</c:v>
                </c:pt>
                <c:pt idx="1775">
                  <c:v>1680000</c:v>
                </c:pt>
                <c:pt idx="1776">
                  <c:v>1680000</c:v>
                </c:pt>
                <c:pt idx="1777">
                  <c:v>1680000</c:v>
                </c:pt>
                <c:pt idx="1778">
                  <c:v>1680000</c:v>
                </c:pt>
                <c:pt idx="1779">
                  <c:v>1680000</c:v>
                </c:pt>
                <c:pt idx="1780">
                  <c:v>1680000</c:v>
                </c:pt>
                <c:pt idx="1781">
                  <c:v>1680000</c:v>
                </c:pt>
                <c:pt idx="1782">
                  <c:v>1680000</c:v>
                </c:pt>
                <c:pt idx="1783">
                  <c:v>1680000</c:v>
                </c:pt>
                <c:pt idx="1784">
                  <c:v>1680000</c:v>
                </c:pt>
                <c:pt idx="1785">
                  <c:v>1680000</c:v>
                </c:pt>
                <c:pt idx="1786">
                  <c:v>1680000</c:v>
                </c:pt>
                <c:pt idx="1787">
                  <c:v>1680000</c:v>
                </c:pt>
                <c:pt idx="1788">
                  <c:v>1680000</c:v>
                </c:pt>
                <c:pt idx="1789">
                  <c:v>1680000</c:v>
                </c:pt>
                <c:pt idx="1790">
                  <c:v>1680000</c:v>
                </c:pt>
                <c:pt idx="1791">
                  <c:v>1680000</c:v>
                </c:pt>
                <c:pt idx="1792">
                  <c:v>1680000</c:v>
                </c:pt>
                <c:pt idx="1793">
                  <c:v>1680000</c:v>
                </c:pt>
                <c:pt idx="1794">
                  <c:v>1680000</c:v>
                </c:pt>
                <c:pt idx="1795">
                  <c:v>1680000</c:v>
                </c:pt>
                <c:pt idx="1796">
                  <c:v>1680000</c:v>
                </c:pt>
                <c:pt idx="1797">
                  <c:v>1680000</c:v>
                </c:pt>
                <c:pt idx="1798">
                  <c:v>1680000</c:v>
                </c:pt>
                <c:pt idx="1799">
                  <c:v>1680000</c:v>
                </c:pt>
                <c:pt idx="1800">
                  <c:v>1680000</c:v>
                </c:pt>
                <c:pt idx="1801">
                  <c:v>1680000</c:v>
                </c:pt>
                <c:pt idx="1802">
                  <c:v>1680000</c:v>
                </c:pt>
                <c:pt idx="1803">
                  <c:v>1680000</c:v>
                </c:pt>
                <c:pt idx="1804">
                  <c:v>1680000</c:v>
                </c:pt>
                <c:pt idx="1805">
                  <c:v>1680000</c:v>
                </c:pt>
                <c:pt idx="1806">
                  <c:v>1680000</c:v>
                </c:pt>
                <c:pt idx="1807">
                  <c:v>1680000</c:v>
                </c:pt>
                <c:pt idx="1808">
                  <c:v>1680000</c:v>
                </c:pt>
                <c:pt idx="1809">
                  <c:v>1680000</c:v>
                </c:pt>
                <c:pt idx="1810">
                  <c:v>1680000</c:v>
                </c:pt>
                <c:pt idx="1811">
                  <c:v>1680000</c:v>
                </c:pt>
                <c:pt idx="1812">
                  <c:v>1680000</c:v>
                </c:pt>
                <c:pt idx="1813">
                  <c:v>1680000</c:v>
                </c:pt>
                <c:pt idx="1814">
                  <c:v>1680000</c:v>
                </c:pt>
                <c:pt idx="1815">
                  <c:v>1680000</c:v>
                </c:pt>
                <c:pt idx="1816">
                  <c:v>1680000</c:v>
                </c:pt>
                <c:pt idx="1817">
                  <c:v>1680000</c:v>
                </c:pt>
                <c:pt idx="1818">
                  <c:v>1680000</c:v>
                </c:pt>
                <c:pt idx="1819">
                  <c:v>1680000</c:v>
                </c:pt>
                <c:pt idx="1820">
                  <c:v>1680000</c:v>
                </c:pt>
                <c:pt idx="1821">
                  <c:v>1680000</c:v>
                </c:pt>
                <c:pt idx="1822">
                  <c:v>1680000</c:v>
                </c:pt>
                <c:pt idx="1823">
                  <c:v>1680000</c:v>
                </c:pt>
                <c:pt idx="1824">
                  <c:v>1680000</c:v>
                </c:pt>
                <c:pt idx="1825">
                  <c:v>1680000</c:v>
                </c:pt>
                <c:pt idx="1826">
                  <c:v>1680000</c:v>
                </c:pt>
                <c:pt idx="1827">
                  <c:v>1680000</c:v>
                </c:pt>
                <c:pt idx="1828">
                  <c:v>1680000</c:v>
                </c:pt>
                <c:pt idx="1829">
                  <c:v>1680000</c:v>
                </c:pt>
                <c:pt idx="1830">
                  <c:v>1680000</c:v>
                </c:pt>
                <c:pt idx="1831">
                  <c:v>1680000</c:v>
                </c:pt>
                <c:pt idx="1832">
                  <c:v>1760000</c:v>
                </c:pt>
                <c:pt idx="1833">
                  <c:v>1760000</c:v>
                </c:pt>
                <c:pt idx="1834">
                  <c:v>1760000</c:v>
                </c:pt>
                <c:pt idx="1835">
                  <c:v>1760000</c:v>
                </c:pt>
                <c:pt idx="1836">
                  <c:v>1760000</c:v>
                </c:pt>
                <c:pt idx="1837">
                  <c:v>1760000</c:v>
                </c:pt>
                <c:pt idx="1838">
                  <c:v>1760000</c:v>
                </c:pt>
                <c:pt idx="1839">
                  <c:v>1760000</c:v>
                </c:pt>
                <c:pt idx="1840">
                  <c:v>1760000</c:v>
                </c:pt>
                <c:pt idx="1841">
                  <c:v>1760000</c:v>
                </c:pt>
                <c:pt idx="1842">
                  <c:v>1760000</c:v>
                </c:pt>
                <c:pt idx="1843">
                  <c:v>1760000</c:v>
                </c:pt>
                <c:pt idx="1844">
                  <c:v>1760000</c:v>
                </c:pt>
                <c:pt idx="1845">
                  <c:v>1760000</c:v>
                </c:pt>
                <c:pt idx="1846">
                  <c:v>1760000</c:v>
                </c:pt>
                <c:pt idx="1847">
                  <c:v>1760000</c:v>
                </c:pt>
                <c:pt idx="1848">
                  <c:v>1760000</c:v>
                </c:pt>
                <c:pt idx="1849">
                  <c:v>1760000</c:v>
                </c:pt>
                <c:pt idx="1850">
                  <c:v>1760000</c:v>
                </c:pt>
                <c:pt idx="1851">
                  <c:v>1760000</c:v>
                </c:pt>
                <c:pt idx="1852">
                  <c:v>1760000</c:v>
                </c:pt>
                <c:pt idx="1853">
                  <c:v>1760000</c:v>
                </c:pt>
                <c:pt idx="1854">
                  <c:v>1760000</c:v>
                </c:pt>
                <c:pt idx="1855">
                  <c:v>1760000</c:v>
                </c:pt>
                <c:pt idx="1856">
                  <c:v>1760000</c:v>
                </c:pt>
                <c:pt idx="1857">
                  <c:v>1760000</c:v>
                </c:pt>
                <c:pt idx="1858">
                  <c:v>1760000</c:v>
                </c:pt>
                <c:pt idx="1859">
                  <c:v>1760000</c:v>
                </c:pt>
                <c:pt idx="1860">
                  <c:v>1760000</c:v>
                </c:pt>
                <c:pt idx="1861">
                  <c:v>1760000</c:v>
                </c:pt>
                <c:pt idx="1862">
                  <c:v>1760000</c:v>
                </c:pt>
                <c:pt idx="1863">
                  <c:v>1760000</c:v>
                </c:pt>
                <c:pt idx="1864">
                  <c:v>1760000</c:v>
                </c:pt>
                <c:pt idx="1865">
                  <c:v>1760000</c:v>
                </c:pt>
                <c:pt idx="1866">
                  <c:v>1760000</c:v>
                </c:pt>
                <c:pt idx="1867">
                  <c:v>1760000</c:v>
                </c:pt>
                <c:pt idx="1868">
                  <c:v>1760000</c:v>
                </c:pt>
                <c:pt idx="1869">
                  <c:v>1760000</c:v>
                </c:pt>
                <c:pt idx="1870">
                  <c:v>1760000</c:v>
                </c:pt>
                <c:pt idx="1871">
                  <c:v>1840000</c:v>
                </c:pt>
                <c:pt idx="1872">
                  <c:v>1840000</c:v>
                </c:pt>
                <c:pt idx="1873">
                  <c:v>1840000</c:v>
                </c:pt>
                <c:pt idx="1874">
                  <c:v>1840000</c:v>
                </c:pt>
                <c:pt idx="1875">
                  <c:v>1840000</c:v>
                </c:pt>
                <c:pt idx="1876">
                  <c:v>1840000</c:v>
                </c:pt>
                <c:pt idx="1877">
                  <c:v>1840000</c:v>
                </c:pt>
                <c:pt idx="1878">
                  <c:v>1840000</c:v>
                </c:pt>
                <c:pt idx="1879">
                  <c:v>1840000</c:v>
                </c:pt>
                <c:pt idx="1880">
                  <c:v>1840000</c:v>
                </c:pt>
                <c:pt idx="1881">
                  <c:v>1840000</c:v>
                </c:pt>
                <c:pt idx="1882">
                  <c:v>1840000</c:v>
                </c:pt>
                <c:pt idx="1883">
                  <c:v>1840000</c:v>
                </c:pt>
                <c:pt idx="1884">
                  <c:v>1840000</c:v>
                </c:pt>
                <c:pt idx="1885">
                  <c:v>1840000</c:v>
                </c:pt>
                <c:pt idx="1886">
                  <c:v>1840000</c:v>
                </c:pt>
                <c:pt idx="1887">
                  <c:v>1840000</c:v>
                </c:pt>
                <c:pt idx="1888">
                  <c:v>1840000</c:v>
                </c:pt>
                <c:pt idx="1889">
                  <c:v>1840000</c:v>
                </c:pt>
                <c:pt idx="1890">
                  <c:v>1840000</c:v>
                </c:pt>
                <c:pt idx="1891">
                  <c:v>1840000</c:v>
                </c:pt>
                <c:pt idx="1892">
                  <c:v>1840000</c:v>
                </c:pt>
                <c:pt idx="1893">
                  <c:v>1840000</c:v>
                </c:pt>
                <c:pt idx="1894">
                  <c:v>1840000</c:v>
                </c:pt>
                <c:pt idx="1895">
                  <c:v>1840000</c:v>
                </c:pt>
                <c:pt idx="1896">
                  <c:v>1840000</c:v>
                </c:pt>
                <c:pt idx="1897">
                  <c:v>1840000</c:v>
                </c:pt>
                <c:pt idx="1898">
                  <c:v>1840000</c:v>
                </c:pt>
                <c:pt idx="1899">
                  <c:v>1840000</c:v>
                </c:pt>
                <c:pt idx="1900">
                  <c:v>1840000</c:v>
                </c:pt>
                <c:pt idx="1901">
                  <c:v>1840000</c:v>
                </c:pt>
                <c:pt idx="1902">
                  <c:v>1840000</c:v>
                </c:pt>
                <c:pt idx="1903">
                  <c:v>1840000</c:v>
                </c:pt>
                <c:pt idx="1904">
                  <c:v>1840000</c:v>
                </c:pt>
                <c:pt idx="1905">
                  <c:v>1840000</c:v>
                </c:pt>
                <c:pt idx="1906">
                  <c:v>1840000</c:v>
                </c:pt>
                <c:pt idx="1907">
                  <c:v>1840000</c:v>
                </c:pt>
                <c:pt idx="1908">
                  <c:v>1840000</c:v>
                </c:pt>
                <c:pt idx="1909">
                  <c:v>1840000</c:v>
                </c:pt>
                <c:pt idx="1910">
                  <c:v>1840000</c:v>
                </c:pt>
                <c:pt idx="1911">
                  <c:v>1840000</c:v>
                </c:pt>
                <c:pt idx="1912">
                  <c:v>1840000</c:v>
                </c:pt>
                <c:pt idx="1913">
                  <c:v>1840000</c:v>
                </c:pt>
                <c:pt idx="1914">
                  <c:v>1840000</c:v>
                </c:pt>
                <c:pt idx="1915">
                  <c:v>1840000</c:v>
                </c:pt>
                <c:pt idx="1916">
                  <c:v>1840000</c:v>
                </c:pt>
                <c:pt idx="1917">
                  <c:v>1840000</c:v>
                </c:pt>
                <c:pt idx="1918">
                  <c:v>1840000</c:v>
                </c:pt>
                <c:pt idx="1919">
                  <c:v>1840000</c:v>
                </c:pt>
                <c:pt idx="1920">
                  <c:v>1840000</c:v>
                </c:pt>
                <c:pt idx="1921">
                  <c:v>1840000</c:v>
                </c:pt>
                <c:pt idx="1922">
                  <c:v>1840000</c:v>
                </c:pt>
                <c:pt idx="1923">
                  <c:v>1840000</c:v>
                </c:pt>
                <c:pt idx="1924">
                  <c:v>1920000</c:v>
                </c:pt>
                <c:pt idx="1925">
                  <c:v>1920000</c:v>
                </c:pt>
                <c:pt idx="1926">
                  <c:v>1920000</c:v>
                </c:pt>
                <c:pt idx="1927">
                  <c:v>1920000</c:v>
                </c:pt>
                <c:pt idx="1928">
                  <c:v>1920000</c:v>
                </c:pt>
                <c:pt idx="1929">
                  <c:v>1920000</c:v>
                </c:pt>
                <c:pt idx="1930">
                  <c:v>1920000</c:v>
                </c:pt>
                <c:pt idx="1931">
                  <c:v>1920000</c:v>
                </c:pt>
                <c:pt idx="1932">
                  <c:v>1920000</c:v>
                </c:pt>
                <c:pt idx="1933">
                  <c:v>1920000</c:v>
                </c:pt>
                <c:pt idx="1934">
                  <c:v>1920000</c:v>
                </c:pt>
                <c:pt idx="1935">
                  <c:v>1920000</c:v>
                </c:pt>
                <c:pt idx="1936">
                  <c:v>1920000</c:v>
                </c:pt>
                <c:pt idx="1937">
                  <c:v>1920000</c:v>
                </c:pt>
                <c:pt idx="1938">
                  <c:v>1920000</c:v>
                </c:pt>
                <c:pt idx="1939">
                  <c:v>1920000</c:v>
                </c:pt>
                <c:pt idx="1940">
                  <c:v>1920000</c:v>
                </c:pt>
                <c:pt idx="1941">
                  <c:v>1920000</c:v>
                </c:pt>
                <c:pt idx="1942">
                  <c:v>1920000</c:v>
                </c:pt>
                <c:pt idx="1943">
                  <c:v>1920000</c:v>
                </c:pt>
                <c:pt idx="1944">
                  <c:v>1920000</c:v>
                </c:pt>
                <c:pt idx="1945">
                  <c:v>1920000</c:v>
                </c:pt>
                <c:pt idx="1946">
                  <c:v>1920000</c:v>
                </c:pt>
                <c:pt idx="1947">
                  <c:v>1920000</c:v>
                </c:pt>
                <c:pt idx="1948">
                  <c:v>1920000</c:v>
                </c:pt>
                <c:pt idx="1949">
                  <c:v>1920000</c:v>
                </c:pt>
                <c:pt idx="1950">
                  <c:v>1920000</c:v>
                </c:pt>
                <c:pt idx="1951">
                  <c:v>1920000</c:v>
                </c:pt>
                <c:pt idx="1952">
                  <c:v>1920000</c:v>
                </c:pt>
                <c:pt idx="1953">
                  <c:v>1920000</c:v>
                </c:pt>
                <c:pt idx="1954">
                  <c:v>1920000</c:v>
                </c:pt>
                <c:pt idx="1955">
                  <c:v>1920000</c:v>
                </c:pt>
                <c:pt idx="1956">
                  <c:v>1920000</c:v>
                </c:pt>
                <c:pt idx="1957">
                  <c:v>1920000</c:v>
                </c:pt>
                <c:pt idx="1958">
                  <c:v>1920000</c:v>
                </c:pt>
                <c:pt idx="1959">
                  <c:v>1920000</c:v>
                </c:pt>
                <c:pt idx="1960">
                  <c:v>1920000</c:v>
                </c:pt>
                <c:pt idx="1961">
                  <c:v>1920000</c:v>
                </c:pt>
                <c:pt idx="1962">
                  <c:v>1920000</c:v>
                </c:pt>
                <c:pt idx="1963">
                  <c:v>1920000</c:v>
                </c:pt>
                <c:pt idx="1964">
                  <c:v>1920000</c:v>
                </c:pt>
                <c:pt idx="1965">
                  <c:v>1920000</c:v>
                </c:pt>
                <c:pt idx="1966">
                  <c:v>1920000</c:v>
                </c:pt>
                <c:pt idx="1967">
                  <c:v>1920000</c:v>
                </c:pt>
                <c:pt idx="1968">
                  <c:v>1920000</c:v>
                </c:pt>
                <c:pt idx="1969">
                  <c:v>1920000</c:v>
                </c:pt>
                <c:pt idx="1970">
                  <c:v>1920000</c:v>
                </c:pt>
                <c:pt idx="1971">
                  <c:v>1920000</c:v>
                </c:pt>
                <c:pt idx="1972">
                  <c:v>1920000</c:v>
                </c:pt>
                <c:pt idx="1973">
                  <c:v>1920000</c:v>
                </c:pt>
                <c:pt idx="1974">
                  <c:v>1920000</c:v>
                </c:pt>
                <c:pt idx="1975">
                  <c:v>1920000</c:v>
                </c:pt>
                <c:pt idx="1976">
                  <c:v>1920000</c:v>
                </c:pt>
                <c:pt idx="1977">
                  <c:v>1920000</c:v>
                </c:pt>
                <c:pt idx="1978">
                  <c:v>1920000</c:v>
                </c:pt>
                <c:pt idx="1979">
                  <c:v>1920000</c:v>
                </c:pt>
                <c:pt idx="1980">
                  <c:v>1920000</c:v>
                </c:pt>
                <c:pt idx="1981">
                  <c:v>1920000</c:v>
                </c:pt>
                <c:pt idx="1982">
                  <c:v>1920000</c:v>
                </c:pt>
                <c:pt idx="1983">
                  <c:v>2000000</c:v>
                </c:pt>
                <c:pt idx="1984">
                  <c:v>2000000</c:v>
                </c:pt>
                <c:pt idx="1985">
                  <c:v>2000000</c:v>
                </c:pt>
                <c:pt idx="1986">
                  <c:v>2000000</c:v>
                </c:pt>
                <c:pt idx="1987">
                  <c:v>2000000</c:v>
                </c:pt>
                <c:pt idx="1988">
                  <c:v>2000000</c:v>
                </c:pt>
                <c:pt idx="1989">
                  <c:v>2000000</c:v>
                </c:pt>
                <c:pt idx="1990">
                  <c:v>2000000</c:v>
                </c:pt>
                <c:pt idx="1991">
                  <c:v>2000000</c:v>
                </c:pt>
                <c:pt idx="1992">
                  <c:v>2000000</c:v>
                </c:pt>
                <c:pt idx="1993">
                  <c:v>2000000</c:v>
                </c:pt>
                <c:pt idx="1994">
                  <c:v>2000000</c:v>
                </c:pt>
                <c:pt idx="1995">
                  <c:v>2000000</c:v>
                </c:pt>
                <c:pt idx="1996">
                  <c:v>2000000</c:v>
                </c:pt>
                <c:pt idx="1997">
                  <c:v>2000000</c:v>
                </c:pt>
                <c:pt idx="1998">
                  <c:v>2000000</c:v>
                </c:pt>
                <c:pt idx="1999">
                  <c:v>2000000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A3-4A39-B020-6E26180BCEAA}"/>
            </c:ext>
          </c:extLst>
        </c:ser>
        <c:ser>
          <c:idx val="3"/>
          <c:order val="2"/>
          <c:tx>
            <c:strRef>
              <c:f>Sheet1!$E$3:$E$4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Sheet1!$E$5:$E$2005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22</c:v>
                </c:pt>
                <c:pt idx="5">
                  <c:v>32</c:v>
                </c:pt>
                <c:pt idx="6">
                  <c:v>42</c:v>
                </c:pt>
                <c:pt idx="7">
                  <c:v>48</c:v>
                </c:pt>
                <c:pt idx="8">
                  <c:v>62</c:v>
                </c:pt>
                <c:pt idx="9">
                  <c:v>356</c:v>
                </c:pt>
                <c:pt idx="10">
                  <c:v>374</c:v>
                </c:pt>
                <c:pt idx="11">
                  <c:v>392</c:v>
                </c:pt>
                <c:pt idx="12">
                  <c:v>414</c:v>
                </c:pt>
                <c:pt idx="13">
                  <c:v>436</c:v>
                </c:pt>
                <c:pt idx="14">
                  <c:v>758</c:v>
                </c:pt>
                <c:pt idx="15">
                  <c:v>1596</c:v>
                </c:pt>
                <c:pt idx="16">
                  <c:v>3596</c:v>
                </c:pt>
                <c:pt idx="17">
                  <c:v>7774</c:v>
                </c:pt>
                <c:pt idx="18">
                  <c:v>7796</c:v>
                </c:pt>
                <c:pt idx="19">
                  <c:v>8088</c:v>
                </c:pt>
                <c:pt idx="20">
                  <c:v>8096</c:v>
                </c:pt>
                <c:pt idx="21">
                  <c:v>8104</c:v>
                </c:pt>
                <c:pt idx="22">
                  <c:v>8116</c:v>
                </c:pt>
                <c:pt idx="23">
                  <c:v>8132</c:v>
                </c:pt>
                <c:pt idx="24">
                  <c:v>8150</c:v>
                </c:pt>
                <c:pt idx="25">
                  <c:v>8172</c:v>
                </c:pt>
                <c:pt idx="26">
                  <c:v>8186</c:v>
                </c:pt>
                <c:pt idx="27">
                  <c:v>8206</c:v>
                </c:pt>
                <c:pt idx="28">
                  <c:v>8228</c:v>
                </c:pt>
                <c:pt idx="29">
                  <c:v>8528</c:v>
                </c:pt>
                <c:pt idx="30">
                  <c:v>8552</c:v>
                </c:pt>
                <c:pt idx="31">
                  <c:v>8570</c:v>
                </c:pt>
                <c:pt idx="32">
                  <c:v>8590</c:v>
                </c:pt>
                <c:pt idx="33">
                  <c:v>8610</c:v>
                </c:pt>
                <c:pt idx="34">
                  <c:v>8636</c:v>
                </c:pt>
                <c:pt idx="35">
                  <c:v>8922</c:v>
                </c:pt>
                <c:pt idx="36">
                  <c:v>9228</c:v>
                </c:pt>
                <c:pt idx="37">
                  <c:v>9246</c:v>
                </c:pt>
                <c:pt idx="38">
                  <c:v>9268</c:v>
                </c:pt>
                <c:pt idx="39">
                  <c:v>9294</c:v>
                </c:pt>
                <c:pt idx="40">
                  <c:v>9898</c:v>
                </c:pt>
                <c:pt idx="41">
                  <c:v>10178</c:v>
                </c:pt>
                <c:pt idx="42">
                  <c:v>11008</c:v>
                </c:pt>
                <c:pt idx="43">
                  <c:v>11018</c:v>
                </c:pt>
                <c:pt idx="44">
                  <c:v>11038</c:v>
                </c:pt>
                <c:pt idx="45">
                  <c:v>11048</c:v>
                </c:pt>
                <c:pt idx="46">
                  <c:v>11364</c:v>
                </c:pt>
                <c:pt idx="47">
                  <c:v>11382</c:v>
                </c:pt>
                <c:pt idx="48">
                  <c:v>11398</c:v>
                </c:pt>
                <c:pt idx="49">
                  <c:v>11418</c:v>
                </c:pt>
                <c:pt idx="50">
                  <c:v>11734</c:v>
                </c:pt>
                <c:pt idx="51">
                  <c:v>12036</c:v>
                </c:pt>
                <c:pt idx="52">
                  <c:v>12054</c:v>
                </c:pt>
                <c:pt idx="53">
                  <c:v>12072</c:v>
                </c:pt>
                <c:pt idx="54">
                  <c:v>12362</c:v>
                </c:pt>
                <c:pt idx="55">
                  <c:v>12672</c:v>
                </c:pt>
                <c:pt idx="56">
                  <c:v>12684</c:v>
                </c:pt>
                <c:pt idx="57">
                  <c:v>12698</c:v>
                </c:pt>
                <c:pt idx="58">
                  <c:v>12718</c:v>
                </c:pt>
                <c:pt idx="59">
                  <c:v>12744</c:v>
                </c:pt>
                <c:pt idx="60">
                  <c:v>13594</c:v>
                </c:pt>
                <c:pt idx="61">
                  <c:v>14496</c:v>
                </c:pt>
                <c:pt idx="62">
                  <c:v>18640</c:v>
                </c:pt>
                <c:pt idx="63">
                  <c:v>18936</c:v>
                </c:pt>
                <c:pt idx="64">
                  <c:v>27546</c:v>
                </c:pt>
                <c:pt idx="65">
                  <c:v>36228</c:v>
                </c:pt>
                <c:pt idx="66">
                  <c:v>36512</c:v>
                </c:pt>
                <c:pt idx="67">
                  <c:v>36532</c:v>
                </c:pt>
                <c:pt idx="68">
                  <c:v>45164</c:v>
                </c:pt>
                <c:pt idx="69">
                  <c:v>45174</c:v>
                </c:pt>
                <c:pt idx="70">
                  <c:v>45186</c:v>
                </c:pt>
                <c:pt idx="71">
                  <c:v>53720</c:v>
                </c:pt>
                <c:pt idx="72">
                  <c:v>53734</c:v>
                </c:pt>
                <c:pt idx="73">
                  <c:v>53748</c:v>
                </c:pt>
                <c:pt idx="74">
                  <c:v>53762</c:v>
                </c:pt>
                <c:pt idx="75">
                  <c:v>53776</c:v>
                </c:pt>
                <c:pt idx="76">
                  <c:v>53792</c:v>
                </c:pt>
                <c:pt idx="77">
                  <c:v>53808</c:v>
                </c:pt>
                <c:pt idx="78">
                  <c:v>53828</c:v>
                </c:pt>
                <c:pt idx="79">
                  <c:v>53858</c:v>
                </c:pt>
                <c:pt idx="80">
                  <c:v>54854</c:v>
                </c:pt>
                <c:pt idx="81">
                  <c:v>54862</c:v>
                </c:pt>
                <c:pt idx="82">
                  <c:v>54868</c:v>
                </c:pt>
                <c:pt idx="83">
                  <c:v>54876</c:v>
                </c:pt>
                <c:pt idx="84">
                  <c:v>54888</c:v>
                </c:pt>
                <c:pt idx="85">
                  <c:v>55184</c:v>
                </c:pt>
                <c:pt idx="86">
                  <c:v>55496</c:v>
                </c:pt>
                <c:pt idx="87">
                  <c:v>55802</c:v>
                </c:pt>
                <c:pt idx="88">
                  <c:v>56652</c:v>
                </c:pt>
                <c:pt idx="89">
                  <c:v>56670</c:v>
                </c:pt>
                <c:pt idx="90">
                  <c:v>57550</c:v>
                </c:pt>
                <c:pt idx="91">
                  <c:v>57864</c:v>
                </c:pt>
                <c:pt idx="92">
                  <c:v>57880</c:v>
                </c:pt>
                <c:pt idx="93">
                  <c:v>58696</c:v>
                </c:pt>
                <c:pt idx="94">
                  <c:v>62876</c:v>
                </c:pt>
                <c:pt idx="95">
                  <c:v>71542</c:v>
                </c:pt>
                <c:pt idx="96">
                  <c:v>75814</c:v>
                </c:pt>
                <c:pt idx="97">
                  <c:v>84430</c:v>
                </c:pt>
                <c:pt idx="98">
                  <c:v>272568</c:v>
                </c:pt>
                <c:pt idx="99">
                  <c:v>272572</c:v>
                </c:pt>
                <c:pt idx="100">
                  <c:v>272578</c:v>
                </c:pt>
                <c:pt idx="101">
                  <c:v>272588</c:v>
                </c:pt>
                <c:pt idx="102">
                  <c:v>272600</c:v>
                </c:pt>
                <c:pt idx="103">
                  <c:v>273416</c:v>
                </c:pt>
                <c:pt idx="104">
                  <c:v>417362</c:v>
                </c:pt>
                <c:pt idx="105">
                  <c:v>417362</c:v>
                </c:pt>
                <c:pt idx="106">
                  <c:v>417366</c:v>
                </c:pt>
                <c:pt idx="107">
                  <c:v>417366</c:v>
                </c:pt>
                <c:pt idx="108">
                  <c:v>417366</c:v>
                </c:pt>
                <c:pt idx="109">
                  <c:v>417370</c:v>
                </c:pt>
                <c:pt idx="110">
                  <c:v>417382</c:v>
                </c:pt>
                <c:pt idx="111">
                  <c:v>417390</c:v>
                </c:pt>
                <c:pt idx="112">
                  <c:v>417390</c:v>
                </c:pt>
                <c:pt idx="113">
                  <c:v>417404</c:v>
                </c:pt>
                <c:pt idx="114">
                  <c:v>417410</c:v>
                </c:pt>
                <c:pt idx="115">
                  <c:v>417688</c:v>
                </c:pt>
                <c:pt idx="116">
                  <c:v>417708</c:v>
                </c:pt>
                <c:pt idx="117">
                  <c:v>417992</c:v>
                </c:pt>
                <c:pt idx="118">
                  <c:v>418878</c:v>
                </c:pt>
                <c:pt idx="119">
                  <c:v>483192</c:v>
                </c:pt>
                <c:pt idx="120">
                  <c:v>644962</c:v>
                </c:pt>
                <c:pt idx="121">
                  <c:v>644962</c:v>
                </c:pt>
                <c:pt idx="122">
                  <c:v>644968</c:v>
                </c:pt>
                <c:pt idx="123">
                  <c:v>644972</c:v>
                </c:pt>
                <c:pt idx="124">
                  <c:v>644978</c:v>
                </c:pt>
                <c:pt idx="125">
                  <c:v>644986</c:v>
                </c:pt>
                <c:pt idx="126">
                  <c:v>644998</c:v>
                </c:pt>
                <c:pt idx="127">
                  <c:v>645012</c:v>
                </c:pt>
                <c:pt idx="128">
                  <c:v>645018</c:v>
                </c:pt>
                <c:pt idx="129">
                  <c:v>645034</c:v>
                </c:pt>
                <c:pt idx="130">
                  <c:v>645050</c:v>
                </c:pt>
                <c:pt idx="131">
                  <c:v>645068</c:v>
                </c:pt>
                <c:pt idx="132">
                  <c:v>645080</c:v>
                </c:pt>
                <c:pt idx="133">
                  <c:v>645098</c:v>
                </c:pt>
                <c:pt idx="134">
                  <c:v>645114</c:v>
                </c:pt>
                <c:pt idx="135">
                  <c:v>645134</c:v>
                </c:pt>
                <c:pt idx="136">
                  <c:v>645158</c:v>
                </c:pt>
                <c:pt idx="137">
                  <c:v>645452</c:v>
                </c:pt>
                <c:pt idx="138">
                  <c:v>645470</c:v>
                </c:pt>
                <c:pt idx="139">
                  <c:v>645764</c:v>
                </c:pt>
                <c:pt idx="140">
                  <c:v>646044</c:v>
                </c:pt>
                <c:pt idx="141">
                  <c:v>646058</c:v>
                </c:pt>
                <c:pt idx="142">
                  <c:v>646364</c:v>
                </c:pt>
                <c:pt idx="143">
                  <c:v>646386</c:v>
                </c:pt>
                <c:pt idx="144">
                  <c:v>646400</c:v>
                </c:pt>
                <c:pt idx="145">
                  <c:v>646426</c:v>
                </c:pt>
                <c:pt idx="146">
                  <c:v>646976</c:v>
                </c:pt>
                <c:pt idx="147">
                  <c:v>646990</c:v>
                </c:pt>
                <c:pt idx="148">
                  <c:v>647004</c:v>
                </c:pt>
                <c:pt idx="149">
                  <c:v>647010</c:v>
                </c:pt>
                <c:pt idx="150">
                  <c:v>647014</c:v>
                </c:pt>
                <c:pt idx="151">
                  <c:v>647018</c:v>
                </c:pt>
                <c:pt idx="152">
                  <c:v>647034</c:v>
                </c:pt>
                <c:pt idx="153">
                  <c:v>647046</c:v>
                </c:pt>
                <c:pt idx="154">
                  <c:v>647062</c:v>
                </c:pt>
                <c:pt idx="155">
                  <c:v>647070</c:v>
                </c:pt>
                <c:pt idx="156">
                  <c:v>647082</c:v>
                </c:pt>
                <c:pt idx="157">
                  <c:v>647086</c:v>
                </c:pt>
                <c:pt idx="158">
                  <c:v>647106</c:v>
                </c:pt>
                <c:pt idx="159">
                  <c:v>647116</c:v>
                </c:pt>
                <c:pt idx="160">
                  <c:v>647130</c:v>
                </c:pt>
                <c:pt idx="161">
                  <c:v>647146</c:v>
                </c:pt>
                <c:pt idx="162">
                  <c:v>647412</c:v>
                </c:pt>
                <c:pt idx="163">
                  <c:v>647422</c:v>
                </c:pt>
                <c:pt idx="164">
                  <c:v>647440</c:v>
                </c:pt>
                <c:pt idx="165">
                  <c:v>647458</c:v>
                </c:pt>
                <c:pt idx="166">
                  <c:v>647744</c:v>
                </c:pt>
                <c:pt idx="167">
                  <c:v>647762</c:v>
                </c:pt>
                <c:pt idx="168">
                  <c:v>647778</c:v>
                </c:pt>
                <c:pt idx="169">
                  <c:v>647792</c:v>
                </c:pt>
                <c:pt idx="170">
                  <c:v>647802</c:v>
                </c:pt>
                <c:pt idx="171">
                  <c:v>647814</c:v>
                </c:pt>
                <c:pt idx="172">
                  <c:v>647814</c:v>
                </c:pt>
                <c:pt idx="173">
                  <c:v>647818</c:v>
                </c:pt>
                <c:pt idx="174">
                  <c:v>647832</c:v>
                </c:pt>
                <c:pt idx="175">
                  <c:v>648080</c:v>
                </c:pt>
                <c:pt idx="176">
                  <c:v>648100</c:v>
                </c:pt>
                <c:pt idx="177">
                  <c:v>648392</c:v>
                </c:pt>
                <c:pt idx="178">
                  <c:v>648400</c:v>
                </c:pt>
                <c:pt idx="179">
                  <c:v>648410</c:v>
                </c:pt>
                <c:pt idx="180">
                  <c:v>648416</c:v>
                </c:pt>
                <c:pt idx="181">
                  <c:v>648426</c:v>
                </c:pt>
                <c:pt idx="182">
                  <c:v>648438</c:v>
                </c:pt>
                <c:pt idx="183">
                  <c:v>648454</c:v>
                </c:pt>
                <c:pt idx="184">
                  <c:v>648480</c:v>
                </c:pt>
                <c:pt idx="185">
                  <c:v>648498</c:v>
                </c:pt>
                <c:pt idx="186">
                  <c:v>648520</c:v>
                </c:pt>
                <c:pt idx="187">
                  <c:v>648544</c:v>
                </c:pt>
                <c:pt idx="188">
                  <c:v>648570</c:v>
                </c:pt>
                <c:pt idx="189">
                  <c:v>648594</c:v>
                </c:pt>
                <c:pt idx="190">
                  <c:v>648618</c:v>
                </c:pt>
                <c:pt idx="191">
                  <c:v>648904</c:v>
                </c:pt>
                <c:pt idx="192">
                  <c:v>648922</c:v>
                </c:pt>
                <c:pt idx="193">
                  <c:v>648940</c:v>
                </c:pt>
                <c:pt idx="194">
                  <c:v>648956</c:v>
                </c:pt>
                <c:pt idx="195">
                  <c:v>649254</c:v>
                </c:pt>
                <c:pt idx="196">
                  <c:v>649274</c:v>
                </c:pt>
                <c:pt idx="197">
                  <c:v>649574</c:v>
                </c:pt>
                <c:pt idx="198">
                  <c:v>649592</c:v>
                </c:pt>
                <c:pt idx="199">
                  <c:v>649612</c:v>
                </c:pt>
                <c:pt idx="200">
                  <c:v>649896</c:v>
                </c:pt>
                <c:pt idx="201">
                  <c:v>650210</c:v>
                </c:pt>
                <c:pt idx="202">
                  <c:v>651074</c:v>
                </c:pt>
                <c:pt idx="203">
                  <c:v>651088</c:v>
                </c:pt>
                <c:pt idx="204">
                  <c:v>651108</c:v>
                </c:pt>
                <c:pt idx="205">
                  <c:v>651986</c:v>
                </c:pt>
                <c:pt idx="206">
                  <c:v>652302</c:v>
                </c:pt>
                <c:pt idx="207">
                  <c:v>652316</c:v>
                </c:pt>
                <c:pt idx="208">
                  <c:v>652612</c:v>
                </c:pt>
                <c:pt idx="209">
                  <c:v>652620</c:v>
                </c:pt>
                <c:pt idx="210">
                  <c:v>653500</c:v>
                </c:pt>
                <c:pt idx="211">
                  <c:v>655544</c:v>
                </c:pt>
                <c:pt idx="212">
                  <c:v>664018</c:v>
                </c:pt>
                <c:pt idx="213">
                  <c:v>851850</c:v>
                </c:pt>
                <c:pt idx="214">
                  <c:v>851850</c:v>
                </c:pt>
                <c:pt idx="215">
                  <c:v>851850</c:v>
                </c:pt>
                <c:pt idx="216">
                  <c:v>851854</c:v>
                </c:pt>
                <c:pt idx="217">
                  <c:v>851858</c:v>
                </c:pt>
                <c:pt idx="218">
                  <c:v>851866</c:v>
                </c:pt>
                <c:pt idx="219">
                  <c:v>851870</c:v>
                </c:pt>
                <c:pt idx="220">
                  <c:v>851878</c:v>
                </c:pt>
                <c:pt idx="221">
                  <c:v>851888</c:v>
                </c:pt>
                <c:pt idx="222">
                  <c:v>851900</c:v>
                </c:pt>
                <c:pt idx="223">
                  <c:v>851912</c:v>
                </c:pt>
                <c:pt idx="224">
                  <c:v>851924</c:v>
                </c:pt>
                <c:pt idx="225">
                  <c:v>851940</c:v>
                </c:pt>
                <c:pt idx="226">
                  <c:v>851956</c:v>
                </c:pt>
                <c:pt idx="227">
                  <c:v>851972</c:v>
                </c:pt>
                <c:pt idx="228">
                  <c:v>851990</c:v>
                </c:pt>
                <c:pt idx="229">
                  <c:v>852008</c:v>
                </c:pt>
                <c:pt idx="230">
                  <c:v>852300</c:v>
                </c:pt>
                <c:pt idx="231">
                  <c:v>852578</c:v>
                </c:pt>
                <c:pt idx="232">
                  <c:v>852596</c:v>
                </c:pt>
                <c:pt idx="233">
                  <c:v>854496</c:v>
                </c:pt>
                <c:pt idx="234">
                  <c:v>854516</c:v>
                </c:pt>
                <c:pt idx="235">
                  <c:v>854538</c:v>
                </c:pt>
                <c:pt idx="236">
                  <c:v>854558</c:v>
                </c:pt>
                <c:pt idx="237">
                  <c:v>854564</c:v>
                </c:pt>
                <c:pt idx="238">
                  <c:v>854584</c:v>
                </c:pt>
                <c:pt idx="239">
                  <c:v>854606</c:v>
                </c:pt>
                <c:pt idx="240">
                  <c:v>854884</c:v>
                </c:pt>
                <c:pt idx="241">
                  <c:v>854894</c:v>
                </c:pt>
                <c:pt idx="242">
                  <c:v>854902</c:v>
                </c:pt>
                <c:pt idx="243">
                  <c:v>854914</c:v>
                </c:pt>
                <c:pt idx="244">
                  <c:v>854924</c:v>
                </c:pt>
                <c:pt idx="245">
                  <c:v>854944</c:v>
                </c:pt>
                <c:pt idx="246">
                  <c:v>855716</c:v>
                </c:pt>
                <c:pt idx="247">
                  <c:v>864172</c:v>
                </c:pt>
                <c:pt idx="248">
                  <c:v>881464</c:v>
                </c:pt>
                <c:pt idx="249">
                  <c:v>881780</c:v>
                </c:pt>
                <c:pt idx="250">
                  <c:v>882076</c:v>
                </c:pt>
                <c:pt idx="251">
                  <c:v>882356</c:v>
                </c:pt>
                <c:pt idx="252">
                  <c:v>1070066</c:v>
                </c:pt>
                <c:pt idx="253">
                  <c:v>1070066</c:v>
                </c:pt>
                <c:pt idx="254">
                  <c:v>1070066</c:v>
                </c:pt>
                <c:pt idx="255">
                  <c:v>1070070</c:v>
                </c:pt>
                <c:pt idx="256">
                  <c:v>1070074</c:v>
                </c:pt>
                <c:pt idx="257">
                  <c:v>1070078</c:v>
                </c:pt>
                <c:pt idx="258">
                  <c:v>1070078</c:v>
                </c:pt>
                <c:pt idx="259">
                  <c:v>1070082</c:v>
                </c:pt>
                <c:pt idx="260">
                  <c:v>1070086</c:v>
                </c:pt>
                <c:pt idx="261">
                  <c:v>1070094</c:v>
                </c:pt>
                <c:pt idx="262">
                  <c:v>1070100</c:v>
                </c:pt>
                <c:pt idx="263">
                  <c:v>1070104</c:v>
                </c:pt>
                <c:pt idx="264">
                  <c:v>1070112</c:v>
                </c:pt>
                <c:pt idx="265">
                  <c:v>1070118</c:v>
                </c:pt>
                <c:pt idx="266">
                  <c:v>1070132</c:v>
                </c:pt>
                <c:pt idx="267">
                  <c:v>1070142</c:v>
                </c:pt>
                <c:pt idx="268">
                  <c:v>1070150</c:v>
                </c:pt>
                <c:pt idx="269">
                  <c:v>1070154</c:v>
                </c:pt>
                <c:pt idx="270">
                  <c:v>1070164</c:v>
                </c:pt>
                <c:pt idx="271">
                  <c:v>1070174</c:v>
                </c:pt>
                <c:pt idx="272">
                  <c:v>1070178</c:v>
                </c:pt>
                <c:pt idx="273">
                  <c:v>1070184</c:v>
                </c:pt>
                <c:pt idx="274">
                  <c:v>1070188</c:v>
                </c:pt>
                <c:pt idx="275">
                  <c:v>1070204</c:v>
                </c:pt>
                <c:pt idx="276">
                  <c:v>1070222</c:v>
                </c:pt>
                <c:pt idx="277">
                  <c:v>1070236</c:v>
                </c:pt>
                <c:pt idx="278">
                  <c:v>1070246</c:v>
                </c:pt>
                <c:pt idx="279">
                  <c:v>1070262</c:v>
                </c:pt>
                <c:pt idx="280">
                  <c:v>1070574</c:v>
                </c:pt>
                <c:pt idx="281">
                  <c:v>1070886</c:v>
                </c:pt>
                <c:pt idx="282">
                  <c:v>1070900</c:v>
                </c:pt>
                <c:pt idx="283">
                  <c:v>1070916</c:v>
                </c:pt>
                <c:pt idx="284">
                  <c:v>1071228</c:v>
                </c:pt>
                <c:pt idx="285">
                  <c:v>1071240</c:v>
                </c:pt>
                <c:pt idx="286">
                  <c:v>1071256</c:v>
                </c:pt>
                <c:pt idx="287">
                  <c:v>1071550</c:v>
                </c:pt>
                <c:pt idx="288">
                  <c:v>1071564</c:v>
                </c:pt>
                <c:pt idx="289">
                  <c:v>1071584</c:v>
                </c:pt>
                <c:pt idx="290">
                  <c:v>1071860</c:v>
                </c:pt>
                <c:pt idx="291">
                  <c:v>1071866</c:v>
                </c:pt>
                <c:pt idx="292">
                  <c:v>1071876</c:v>
                </c:pt>
                <c:pt idx="293">
                  <c:v>1072156</c:v>
                </c:pt>
                <c:pt idx="294">
                  <c:v>1076300</c:v>
                </c:pt>
                <c:pt idx="295">
                  <c:v>1076320</c:v>
                </c:pt>
                <c:pt idx="296">
                  <c:v>1076326</c:v>
                </c:pt>
                <c:pt idx="297">
                  <c:v>1076340</c:v>
                </c:pt>
                <c:pt idx="298">
                  <c:v>1076352</c:v>
                </c:pt>
                <c:pt idx="299">
                  <c:v>1076360</c:v>
                </c:pt>
                <c:pt idx="300">
                  <c:v>1076378</c:v>
                </c:pt>
                <c:pt idx="301">
                  <c:v>1076382</c:v>
                </c:pt>
                <c:pt idx="302">
                  <c:v>1076390</c:v>
                </c:pt>
                <c:pt idx="303">
                  <c:v>1076400</c:v>
                </c:pt>
                <c:pt idx="304">
                  <c:v>1076412</c:v>
                </c:pt>
                <c:pt idx="305">
                  <c:v>1076424</c:v>
                </c:pt>
                <c:pt idx="306">
                  <c:v>1076438</c:v>
                </c:pt>
                <c:pt idx="307">
                  <c:v>1076458</c:v>
                </c:pt>
                <c:pt idx="308">
                  <c:v>1076742</c:v>
                </c:pt>
                <c:pt idx="309">
                  <c:v>1076756</c:v>
                </c:pt>
                <c:pt idx="310">
                  <c:v>1076774</c:v>
                </c:pt>
                <c:pt idx="311">
                  <c:v>1076786</c:v>
                </c:pt>
                <c:pt idx="312">
                  <c:v>1076796</c:v>
                </c:pt>
                <c:pt idx="313">
                  <c:v>1076804</c:v>
                </c:pt>
                <c:pt idx="314">
                  <c:v>1076824</c:v>
                </c:pt>
                <c:pt idx="315">
                  <c:v>1076844</c:v>
                </c:pt>
                <c:pt idx="316">
                  <c:v>1076864</c:v>
                </c:pt>
                <c:pt idx="317">
                  <c:v>1076886</c:v>
                </c:pt>
                <c:pt idx="318">
                  <c:v>1076906</c:v>
                </c:pt>
                <c:pt idx="319">
                  <c:v>1076924</c:v>
                </c:pt>
                <c:pt idx="320">
                  <c:v>1076946</c:v>
                </c:pt>
                <c:pt idx="321">
                  <c:v>1076966</c:v>
                </c:pt>
                <c:pt idx="322">
                  <c:v>1076986</c:v>
                </c:pt>
                <c:pt idx="323">
                  <c:v>1077010</c:v>
                </c:pt>
                <c:pt idx="324">
                  <c:v>1077030</c:v>
                </c:pt>
                <c:pt idx="325">
                  <c:v>1077052</c:v>
                </c:pt>
                <c:pt idx="326">
                  <c:v>1077286</c:v>
                </c:pt>
                <c:pt idx="327">
                  <c:v>1077296</c:v>
                </c:pt>
                <c:pt idx="328">
                  <c:v>1077316</c:v>
                </c:pt>
                <c:pt idx="329">
                  <c:v>1077330</c:v>
                </c:pt>
                <c:pt idx="330">
                  <c:v>1078166</c:v>
                </c:pt>
                <c:pt idx="331">
                  <c:v>1078176</c:v>
                </c:pt>
                <c:pt idx="332">
                  <c:v>1078192</c:v>
                </c:pt>
                <c:pt idx="333">
                  <c:v>1078214</c:v>
                </c:pt>
                <c:pt idx="334">
                  <c:v>1078240</c:v>
                </c:pt>
                <c:pt idx="335">
                  <c:v>1078264</c:v>
                </c:pt>
                <c:pt idx="336">
                  <c:v>1078542</c:v>
                </c:pt>
                <c:pt idx="337">
                  <c:v>1078552</c:v>
                </c:pt>
                <c:pt idx="338">
                  <c:v>1078574</c:v>
                </c:pt>
                <c:pt idx="339">
                  <c:v>1078890</c:v>
                </c:pt>
                <c:pt idx="340">
                  <c:v>1079204</c:v>
                </c:pt>
                <c:pt idx="341">
                  <c:v>1083300</c:v>
                </c:pt>
                <c:pt idx="342">
                  <c:v>1083312</c:v>
                </c:pt>
                <c:pt idx="343">
                  <c:v>1083316</c:v>
                </c:pt>
                <c:pt idx="344">
                  <c:v>1083332</c:v>
                </c:pt>
                <c:pt idx="345">
                  <c:v>1083342</c:v>
                </c:pt>
                <c:pt idx="346">
                  <c:v>1083342</c:v>
                </c:pt>
                <c:pt idx="347">
                  <c:v>1083348</c:v>
                </c:pt>
                <c:pt idx="348">
                  <c:v>1083352</c:v>
                </c:pt>
                <c:pt idx="349">
                  <c:v>1083360</c:v>
                </c:pt>
                <c:pt idx="350">
                  <c:v>1083360</c:v>
                </c:pt>
                <c:pt idx="351">
                  <c:v>1083370</c:v>
                </c:pt>
                <c:pt idx="352">
                  <c:v>1083378</c:v>
                </c:pt>
                <c:pt idx="353">
                  <c:v>1083384</c:v>
                </c:pt>
                <c:pt idx="354">
                  <c:v>1083398</c:v>
                </c:pt>
                <c:pt idx="355">
                  <c:v>1083404</c:v>
                </c:pt>
                <c:pt idx="356">
                  <c:v>1083680</c:v>
                </c:pt>
                <c:pt idx="357">
                  <c:v>1085610</c:v>
                </c:pt>
                <c:pt idx="358">
                  <c:v>1087654</c:v>
                </c:pt>
                <c:pt idx="359">
                  <c:v>1152144</c:v>
                </c:pt>
                <c:pt idx="360">
                  <c:v>1318002</c:v>
                </c:pt>
                <c:pt idx="361">
                  <c:v>1318002</c:v>
                </c:pt>
                <c:pt idx="362">
                  <c:v>1318002</c:v>
                </c:pt>
                <c:pt idx="363">
                  <c:v>1318006</c:v>
                </c:pt>
                <c:pt idx="364">
                  <c:v>1318012</c:v>
                </c:pt>
                <c:pt idx="365">
                  <c:v>1318020</c:v>
                </c:pt>
                <c:pt idx="366">
                  <c:v>1318028</c:v>
                </c:pt>
                <c:pt idx="367">
                  <c:v>1318038</c:v>
                </c:pt>
                <c:pt idx="368">
                  <c:v>1318046</c:v>
                </c:pt>
                <c:pt idx="369">
                  <c:v>1318050</c:v>
                </c:pt>
                <c:pt idx="370">
                  <c:v>1318056</c:v>
                </c:pt>
                <c:pt idx="371">
                  <c:v>1318060</c:v>
                </c:pt>
                <c:pt idx="372">
                  <c:v>1318068</c:v>
                </c:pt>
                <c:pt idx="373">
                  <c:v>1318074</c:v>
                </c:pt>
                <c:pt idx="374">
                  <c:v>1318086</c:v>
                </c:pt>
                <c:pt idx="375">
                  <c:v>1318100</c:v>
                </c:pt>
                <c:pt idx="376">
                  <c:v>1319910</c:v>
                </c:pt>
                <c:pt idx="377">
                  <c:v>1336814</c:v>
                </c:pt>
                <c:pt idx="378">
                  <c:v>1521580</c:v>
                </c:pt>
                <c:pt idx="379">
                  <c:v>1521584</c:v>
                </c:pt>
                <c:pt idx="380">
                  <c:v>1521590</c:v>
                </c:pt>
                <c:pt idx="381">
                  <c:v>1521602</c:v>
                </c:pt>
                <c:pt idx="382">
                  <c:v>1521618</c:v>
                </c:pt>
                <c:pt idx="383">
                  <c:v>1525600</c:v>
                </c:pt>
                <c:pt idx="384">
                  <c:v>1670584</c:v>
                </c:pt>
                <c:pt idx="385">
                  <c:v>1670584</c:v>
                </c:pt>
                <c:pt idx="386">
                  <c:v>1670588</c:v>
                </c:pt>
                <c:pt idx="387">
                  <c:v>1670592</c:v>
                </c:pt>
                <c:pt idx="388">
                  <c:v>1670596</c:v>
                </c:pt>
                <c:pt idx="389">
                  <c:v>1670604</c:v>
                </c:pt>
                <c:pt idx="390">
                  <c:v>1670610</c:v>
                </c:pt>
                <c:pt idx="391">
                  <c:v>1670620</c:v>
                </c:pt>
                <c:pt idx="392">
                  <c:v>1670624</c:v>
                </c:pt>
                <c:pt idx="393">
                  <c:v>1670632</c:v>
                </c:pt>
                <c:pt idx="394">
                  <c:v>1670636</c:v>
                </c:pt>
                <c:pt idx="395">
                  <c:v>1670640</c:v>
                </c:pt>
                <c:pt idx="396">
                  <c:v>1670656</c:v>
                </c:pt>
                <c:pt idx="397">
                  <c:v>1670670</c:v>
                </c:pt>
                <c:pt idx="398">
                  <c:v>1670950</c:v>
                </c:pt>
                <c:pt idx="399">
                  <c:v>1670966</c:v>
                </c:pt>
                <c:pt idx="400">
                  <c:v>1670984</c:v>
                </c:pt>
                <c:pt idx="401">
                  <c:v>1670994</c:v>
                </c:pt>
                <c:pt idx="402">
                  <c:v>1671794</c:v>
                </c:pt>
                <c:pt idx="403">
                  <c:v>1672608</c:v>
                </c:pt>
                <c:pt idx="404">
                  <c:v>1672628</c:v>
                </c:pt>
                <c:pt idx="405">
                  <c:v>1673492</c:v>
                </c:pt>
                <c:pt idx="406">
                  <c:v>1673804</c:v>
                </c:pt>
                <c:pt idx="407">
                  <c:v>1675794</c:v>
                </c:pt>
                <c:pt idx="408">
                  <c:v>1675802</c:v>
                </c:pt>
                <c:pt idx="409">
                  <c:v>1675802</c:v>
                </c:pt>
                <c:pt idx="410">
                  <c:v>1675806</c:v>
                </c:pt>
                <c:pt idx="411">
                  <c:v>1675806</c:v>
                </c:pt>
                <c:pt idx="412">
                  <c:v>1675810</c:v>
                </c:pt>
                <c:pt idx="413">
                  <c:v>1675814</c:v>
                </c:pt>
                <c:pt idx="414">
                  <c:v>1675814</c:v>
                </c:pt>
                <c:pt idx="415">
                  <c:v>1675818</c:v>
                </c:pt>
                <c:pt idx="416">
                  <c:v>1675826</c:v>
                </c:pt>
                <c:pt idx="417">
                  <c:v>1675826</c:v>
                </c:pt>
                <c:pt idx="418">
                  <c:v>1675830</c:v>
                </c:pt>
                <c:pt idx="419">
                  <c:v>1675842</c:v>
                </c:pt>
                <c:pt idx="420">
                  <c:v>1675860</c:v>
                </c:pt>
                <c:pt idx="421">
                  <c:v>1675884</c:v>
                </c:pt>
                <c:pt idx="422">
                  <c:v>1676158</c:v>
                </c:pt>
                <c:pt idx="423">
                  <c:v>1676960</c:v>
                </c:pt>
                <c:pt idx="424">
                  <c:v>1676980</c:v>
                </c:pt>
                <c:pt idx="425">
                  <c:v>1677292</c:v>
                </c:pt>
                <c:pt idx="426">
                  <c:v>1678138</c:v>
                </c:pt>
                <c:pt idx="427">
                  <c:v>1678438</c:v>
                </c:pt>
                <c:pt idx="428">
                  <c:v>1679302</c:v>
                </c:pt>
                <c:pt idx="429">
                  <c:v>1687658</c:v>
                </c:pt>
                <c:pt idx="430">
                  <c:v>1687672</c:v>
                </c:pt>
                <c:pt idx="431">
                  <c:v>1696228</c:v>
                </c:pt>
                <c:pt idx="432">
                  <c:v>1696248</c:v>
                </c:pt>
                <c:pt idx="433">
                  <c:v>1886412</c:v>
                </c:pt>
                <c:pt idx="434">
                  <c:v>1886412</c:v>
                </c:pt>
                <c:pt idx="435">
                  <c:v>1886412</c:v>
                </c:pt>
                <c:pt idx="436">
                  <c:v>1886420</c:v>
                </c:pt>
                <c:pt idx="437">
                  <c:v>1886426</c:v>
                </c:pt>
                <c:pt idx="438">
                  <c:v>1886436</c:v>
                </c:pt>
                <c:pt idx="439">
                  <c:v>1886440</c:v>
                </c:pt>
                <c:pt idx="440">
                  <c:v>1886444</c:v>
                </c:pt>
                <c:pt idx="441">
                  <c:v>1886444</c:v>
                </c:pt>
                <c:pt idx="442">
                  <c:v>1886448</c:v>
                </c:pt>
                <c:pt idx="443">
                  <c:v>1886454</c:v>
                </c:pt>
                <c:pt idx="444">
                  <c:v>1886468</c:v>
                </c:pt>
                <c:pt idx="445">
                  <c:v>1886482</c:v>
                </c:pt>
                <c:pt idx="446">
                  <c:v>1886492</c:v>
                </c:pt>
                <c:pt idx="447">
                  <c:v>1886500</c:v>
                </c:pt>
                <c:pt idx="448">
                  <c:v>1886512</c:v>
                </c:pt>
                <c:pt idx="449">
                  <c:v>1886524</c:v>
                </c:pt>
                <c:pt idx="450">
                  <c:v>1886536</c:v>
                </c:pt>
                <c:pt idx="451">
                  <c:v>1886806</c:v>
                </c:pt>
                <c:pt idx="452">
                  <c:v>1886828</c:v>
                </c:pt>
                <c:pt idx="453">
                  <c:v>1887714</c:v>
                </c:pt>
                <c:pt idx="454">
                  <c:v>1887738</c:v>
                </c:pt>
                <c:pt idx="455">
                  <c:v>1888634</c:v>
                </c:pt>
                <c:pt idx="456">
                  <c:v>1889486</c:v>
                </c:pt>
                <c:pt idx="457">
                  <c:v>1891430</c:v>
                </c:pt>
                <c:pt idx="458">
                  <c:v>1893406</c:v>
                </c:pt>
                <c:pt idx="459">
                  <c:v>1893416</c:v>
                </c:pt>
                <c:pt idx="460">
                  <c:v>1893434</c:v>
                </c:pt>
                <c:pt idx="461">
                  <c:v>1893446</c:v>
                </c:pt>
                <c:pt idx="462">
                  <c:v>1893452</c:v>
                </c:pt>
                <c:pt idx="463">
                  <c:v>1893466</c:v>
                </c:pt>
                <c:pt idx="464">
                  <c:v>1893762</c:v>
                </c:pt>
                <c:pt idx="465">
                  <c:v>1894048</c:v>
                </c:pt>
                <c:pt idx="466">
                  <c:v>1898082</c:v>
                </c:pt>
                <c:pt idx="467">
                  <c:v>1898962</c:v>
                </c:pt>
                <c:pt idx="468">
                  <c:v>1898984</c:v>
                </c:pt>
                <c:pt idx="469">
                  <c:v>1903112</c:v>
                </c:pt>
                <c:pt idx="470">
                  <c:v>1903122</c:v>
                </c:pt>
                <c:pt idx="471">
                  <c:v>1903132</c:v>
                </c:pt>
                <c:pt idx="472">
                  <c:v>1903144</c:v>
                </c:pt>
                <c:pt idx="473">
                  <c:v>1903162</c:v>
                </c:pt>
                <c:pt idx="474">
                  <c:v>1903180</c:v>
                </c:pt>
                <c:pt idx="475">
                  <c:v>1903464</c:v>
                </c:pt>
                <c:pt idx="476">
                  <c:v>1905426</c:v>
                </c:pt>
                <c:pt idx="477">
                  <c:v>1905434</c:v>
                </c:pt>
                <c:pt idx="478">
                  <c:v>1905730</c:v>
                </c:pt>
                <c:pt idx="479">
                  <c:v>1922712</c:v>
                </c:pt>
                <c:pt idx="480">
                  <c:v>1922728</c:v>
                </c:pt>
                <c:pt idx="481">
                  <c:v>1922744</c:v>
                </c:pt>
                <c:pt idx="482">
                  <c:v>1922760</c:v>
                </c:pt>
                <c:pt idx="483">
                  <c:v>1922774</c:v>
                </c:pt>
                <c:pt idx="484">
                  <c:v>1923020</c:v>
                </c:pt>
                <c:pt idx="485">
                  <c:v>1923038</c:v>
                </c:pt>
                <c:pt idx="486">
                  <c:v>1923054</c:v>
                </c:pt>
                <c:pt idx="487">
                  <c:v>1923072</c:v>
                </c:pt>
                <c:pt idx="488">
                  <c:v>1923904</c:v>
                </c:pt>
                <c:pt idx="489">
                  <c:v>1923912</c:v>
                </c:pt>
                <c:pt idx="490">
                  <c:v>1923932</c:v>
                </c:pt>
                <c:pt idx="491">
                  <c:v>1928012</c:v>
                </c:pt>
                <c:pt idx="492">
                  <c:v>1936548</c:v>
                </c:pt>
                <c:pt idx="493">
                  <c:v>1936566</c:v>
                </c:pt>
                <c:pt idx="494">
                  <c:v>1936580</c:v>
                </c:pt>
                <c:pt idx="495">
                  <c:v>1936586</c:v>
                </c:pt>
                <c:pt idx="496">
                  <c:v>1936598</c:v>
                </c:pt>
                <c:pt idx="497">
                  <c:v>1936598</c:v>
                </c:pt>
                <c:pt idx="498">
                  <c:v>1936612</c:v>
                </c:pt>
                <c:pt idx="499">
                  <c:v>1936628</c:v>
                </c:pt>
                <c:pt idx="500">
                  <c:v>1936924</c:v>
                </c:pt>
                <c:pt idx="501">
                  <c:v>1936934</c:v>
                </c:pt>
                <c:pt idx="502">
                  <c:v>1936950</c:v>
                </c:pt>
                <c:pt idx="503">
                  <c:v>1936968</c:v>
                </c:pt>
                <c:pt idx="504">
                  <c:v>1936992</c:v>
                </c:pt>
                <c:pt idx="505">
                  <c:v>1937012</c:v>
                </c:pt>
                <c:pt idx="506">
                  <c:v>1937304</c:v>
                </c:pt>
                <c:pt idx="507">
                  <c:v>1937608</c:v>
                </c:pt>
                <c:pt idx="508">
                  <c:v>1938472</c:v>
                </c:pt>
                <c:pt idx="509">
                  <c:v>1939042</c:v>
                </c:pt>
                <c:pt idx="510">
                  <c:v>1939944</c:v>
                </c:pt>
                <c:pt idx="511">
                  <c:v>1948314</c:v>
                </c:pt>
                <c:pt idx="512">
                  <c:v>2137678</c:v>
                </c:pt>
                <c:pt idx="513">
                  <c:v>2137678</c:v>
                </c:pt>
                <c:pt idx="514">
                  <c:v>2137678</c:v>
                </c:pt>
                <c:pt idx="515">
                  <c:v>2137682</c:v>
                </c:pt>
                <c:pt idx="516">
                  <c:v>2137688</c:v>
                </c:pt>
                <c:pt idx="517">
                  <c:v>2137696</c:v>
                </c:pt>
                <c:pt idx="518">
                  <c:v>2137712</c:v>
                </c:pt>
                <c:pt idx="519">
                  <c:v>2137732</c:v>
                </c:pt>
                <c:pt idx="520">
                  <c:v>2137752</c:v>
                </c:pt>
                <c:pt idx="521">
                  <c:v>2137764</c:v>
                </c:pt>
                <c:pt idx="522">
                  <c:v>2138034</c:v>
                </c:pt>
                <c:pt idx="523">
                  <c:v>2138336</c:v>
                </c:pt>
                <c:pt idx="524">
                  <c:v>2138636</c:v>
                </c:pt>
                <c:pt idx="525">
                  <c:v>2139208</c:v>
                </c:pt>
                <c:pt idx="526">
                  <c:v>2140084</c:v>
                </c:pt>
                <c:pt idx="527">
                  <c:v>2140962</c:v>
                </c:pt>
                <c:pt idx="528">
                  <c:v>2141868</c:v>
                </c:pt>
                <c:pt idx="529">
                  <c:v>2142144</c:v>
                </c:pt>
                <c:pt idx="530">
                  <c:v>2144174</c:v>
                </c:pt>
                <c:pt idx="531">
                  <c:v>2148342</c:v>
                </c:pt>
                <c:pt idx="532">
                  <c:v>2182036</c:v>
                </c:pt>
                <c:pt idx="533">
                  <c:v>2364814</c:v>
                </c:pt>
                <c:pt idx="534">
                  <c:v>2364814</c:v>
                </c:pt>
                <c:pt idx="535">
                  <c:v>2364818</c:v>
                </c:pt>
                <c:pt idx="536">
                  <c:v>2364822</c:v>
                </c:pt>
                <c:pt idx="537">
                  <c:v>2364834</c:v>
                </c:pt>
                <c:pt idx="538">
                  <c:v>2364840</c:v>
                </c:pt>
                <c:pt idx="539">
                  <c:v>2364848</c:v>
                </c:pt>
                <c:pt idx="540">
                  <c:v>2364856</c:v>
                </c:pt>
                <c:pt idx="541">
                  <c:v>2364870</c:v>
                </c:pt>
                <c:pt idx="542">
                  <c:v>2364884</c:v>
                </c:pt>
                <c:pt idx="543">
                  <c:v>2364892</c:v>
                </c:pt>
                <c:pt idx="544">
                  <c:v>2364910</c:v>
                </c:pt>
                <c:pt idx="545">
                  <c:v>2365192</c:v>
                </c:pt>
                <c:pt idx="546">
                  <c:v>2365202</c:v>
                </c:pt>
                <c:pt idx="547">
                  <c:v>2365222</c:v>
                </c:pt>
                <c:pt idx="548">
                  <c:v>2365506</c:v>
                </c:pt>
                <c:pt idx="549">
                  <c:v>2365522</c:v>
                </c:pt>
                <c:pt idx="550">
                  <c:v>2365544</c:v>
                </c:pt>
                <c:pt idx="551">
                  <c:v>2365844</c:v>
                </c:pt>
                <c:pt idx="552">
                  <c:v>2366708</c:v>
                </c:pt>
                <c:pt idx="553">
                  <c:v>2366724</c:v>
                </c:pt>
                <c:pt idx="554">
                  <c:v>2367008</c:v>
                </c:pt>
                <c:pt idx="555">
                  <c:v>2367892</c:v>
                </c:pt>
                <c:pt idx="556">
                  <c:v>2367908</c:v>
                </c:pt>
                <c:pt idx="557">
                  <c:v>2367930</c:v>
                </c:pt>
                <c:pt idx="558">
                  <c:v>2367946</c:v>
                </c:pt>
                <c:pt idx="559">
                  <c:v>2368782</c:v>
                </c:pt>
                <c:pt idx="560">
                  <c:v>2369098</c:v>
                </c:pt>
                <c:pt idx="561">
                  <c:v>2369414</c:v>
                </c:pt>
                <c:pt idx="562">
                  <c:v>2371444</c:v>
                </c:pt>
                <c:pt idx="563">
                  <c:v>2379948</c:v>
                </c:pt>
                <c:pt idx="564">
                  <c:v>2379966</c:v>
                </c:pt>
                <c:pt idx="565">
                  <c:v>2381966</c:v>
                </c:pt>
                <c:pt idx="566">
                  <c:v>2381990</c:v>
                </c:pt>
                <c:pt idx="567">
                  <c:v>2399080</c:v>
                </c:pt>
                <c:pt idx="568">
                  <c:v>2586894</c:v>
                </c:pt>
                <c:pt idx="569">
                  <c:v>2586894</c:v>
                </c:pt>
                <c:pt idx="570">
                  <c:v>2586898</c:v>
                </c:pt>
                <c:pt idx="571">
                  <c:v>2586898</c:v>
                </c:pt>
                <c:pt idx="572">
                  <c:v>2586898</c:v>
                </c:pt>
                <c:pt idx="573">
                  <c:v>2586898</c:v>
                </c:pt>
                <c:pt idx="574">
                  <c:v>2586898</c:v>
                </c:pt>
                <c:pt idx="575">
                  <c:v>2586902</c:v>
                </c:pt>
                <c:pt idx="576">
                  <c:v>2586912</c:v>
                </c:pt>
                <c:pt idx="577">
                  <c:v>2586920</c:v>
                </c:pt>
                <c:pt idx="578">
                  <c:v>2586938</c:v>
                </c:pt>
                <c:pt idx="579">
                  <c:v>2586942</c:v>
                </c:pt>
                <c:pt idx="580">
                  <c:v>2586954</c:v>
                </c:pt>
                <c:pt idx="581">
                  <c:v>2586968</c:v>
                </c:pt>
                <c:pt idx="582">
                  <c:v>2586992</c:v>
                </c:pt>
                <c:pt idx="583">
                  <c:v>2587276</c:v>
                </c:pt>
                <c:pt idx="584">
                  <c:v>2587288</c:v>
                </c:pt>
                <c:pt idx="585">
                  <c:v>2587604</c:v>
                </c:pt>
                <c:pt idx="586">
                  <c:v>2587618</c:v>
                </c:pt>
                <c:pt idx="587">
                  <c:v>2587920</c:v>
                </c:pt>
                <c:pt idx="588">
                  <c:v>2588804</c:v>
                </c:pt>
                <c:pt idx="589">
                  <c:v>2589672</c:v>
                </c:pt>
                <c:pt idx="590">
                  <c:v>2591664</c:v>
                </c:pt>
                <c:pt idx="591">
                  <c:v>2595956</c:v>
                </c:pt>
                <c:pt idx="592">
                  <c:v>2600152</c:v>
                </c:pt>
                <c:pt idx="593">
                  <c:v>2788954</c:v>
                </c:pt>
                <c:pt idx="594">
                  <c:v>2788954</c:v>
                </c:pt>
                <c:pt idx="595">
                  <c:v>2788958</c:v>
                </c:pt>
                <c:pt idx="596">
                  <c:v>2788958</c:v>
                </c:pt>
                <c:pt idx="597">
                  <c:v>2788958</c:v>
                </c:pt>
                <c:pt idx="598">
                  <c:v>2788962</c:v>
                </c:pt>
                <c:pt idx="599">
                  <c:v>2788968</c:v>
                </c:pt>
                <c:pt idx="600">
                  <c:v>2788980</c:v>
                </c:pt>
                <c:pt idx="601">
                  <c:v>2788984</c:v>
                </c:pt>
                <c:pt idx="602">
                  <c:v>2788992</c:v>
                </c:pt>
                <c:pt idx="603">
                  <c:v>2789002</c:v>
                </c:pt>
                <c:pt idx="604">
                  <c:v>2789024</c:v>
                </c:pt>
                <c:pt idx="605">
                  <c:v>2789050</c:v>
                </c:pt>
                <c:pt idx="606">
                  <c:v>2789348</c:v>
                </c:pt>
                <c:pt idx="607">
                  <c:v>2789360</c:v>
                </c:pt>
                <c:pt idx="608">
                  <c:v>2789376</c:v>
                </c:pt>
                <c:pt idx="609">
                  <c:v>2789390</c:v>
                </c:pt>
                <c:pt idx="610">
                  <c:v>2789408</c:v>
                </c:pt>
                <c:pt idx="611">
                  <c:v>2789422</c:v>
                </c:pt>
                <c:pt idx="612">
                  <c:v>2789728</c:v>
                </c:pt>
                <c:pt idx="613">
                  <c:v>2789736</c:v>
                </c:pt>
                <c:pt idx="614">
                  <c:v>2789746</c:v>
                </c:pt>
                <c:pt idx="615">
                  <c:v>2789758</c:v>
                </c:pt>
                <c:pt idx="616">
                  <c:v>2789776</c:v>
                </c:pt>
                <c:pt idx="617">
                  <c:v>2789796</c:v>
                </c:pt>
                <c:pt idx="618">
                  <c:v>2790092</c:v>
                </c:pt>
                <c:pt idx="619">
                  <c:v>2790106</c:v>
                </c:pt>
                <c:pt idx="620">
                  <c:v>2790120</c:v>
                </c:pt>
                <c:pt idx="621">
                  <c:v>2790136</c:v>
                </c:pt>
                <c:pt idx="622">
                  <c:v>2790164</c:v>
                </c:pt>
                <c:pt idx="623">
                  <c:v>2790450</c:v>
                </c:pt>
                <c:pt idx="624">
                  <c:v>2791290</c:v>
                </c:pt>
                <c:pt idx="625">
                  <c:v>2791616</c:v>
                </c:pt>
                <c:pt idx="626">
                  <c:v>2795934</c:v>
                </c:pt>
                <c:pt idx="627">
                  <c:v>2813148</c:v>
                </c:pt>
                <c:pt idx="628">
                  <c:v>2878320</c:v>
                </c:pt>
                <c:pt idx="629">
                  <c:v>2878340</c:v>
                </c:pt>
                <c:pt idx="630">
                  <c:v>2878356</c:v>
                </c:pt>
                <c:pt idx="631">
                  <c:v>2878360</c:v>
                </c:pt>
                <c:pt idx="632">
                  <c:v>2878370</c:v>
                </c:pt>
                <c:pt idx="633">
                  <c:v>2878376</c:v>
                </c:pt>
                <c:pt idx="634">
                  <c:v>2878384</c:v>
                </c:pt>
                <c:pt idx="635">
                  <c:v>2878392</c:v>
                </c:pt>
                <c:pt idx="636">
                  <c:v>2878392</c:v>
                </c:pt>
                <c:pt idx="637">
                  <c:v>2878398</c:v>
                </c:pt>
                <c:pt idx="638">
                  <c:v>2878410</c:v>
                </c:pt>
                <c:pt idx="639">
                  <c:v>2878422</c:v>
                </c:pt>
                <c:pt idx="640">
                  <c:v>2878436</c:v>
                </c:pt>
                <c:pt idx="641">
                  <c:v>2878450</c:v>
                </c:pt>
                <c:pt idx="642">
                  <c:v>2879206</c:v>
                </c:pt>
                <c:pt idx="643">
                  <c:v>2879216</c:v>
                </c:pt>
                <c:pt idx="644">
                  <c:v>2879234</c:v>
                </c:pt>
                <c:pt idx="645">
                  <c:v>2879244</c:v>
                </c:pt>
                <c:pt idx="646">
                  <c:v>2879252</c:v>
                </c:pt>
                <c:pt idx="647">
                  <c:v>2879264</c:v>
                </c:pt>
                <c:pt idx="648">
                  <c:v>2879564</c:v>
                </c:pt>
                <c:pt idx="649">
                  <c:v>2879876</c:v>
                </c:pt>
                <c:pt idx="650">
                  <c:v>2881804</c:v>
                </c:pt>
                <c:pt idx="651">
                  <c:v>2883764</c:v>
                </c:pt>
                <c:pt idx="652">
                  <c:v>2883782</c:v>
                </c:pt>
                <c:pt idx="653">
                  <c:v>2884084</c:v>
                </c:pt>
                <c:pt idx="654">
                  <c:v>2884384</c:v>
                </c:pt>
                <c:pt idx="655">
                  <c:v>2886380</c:v>
                </c:pt>
                <c:pt idx="656">
                  <c:v>2950780</c:v>
                </c:pt>
                <c:pt idx="657">
                  <c:v>2950798</c:v>
                </c:pt>
                <c:pt idx="658">
                  <c:v>2950808</c:v>
                </c:pt>
                <c:pt idx="659">
                  <c:v>2950826</c:v>
                </c:pt>
                <c:pt idx="660">
                  <c:v>2950850</c:v>
                </c:pt>
                <c:pt idx="661">
                  <c:v>2950860</c:v>
                </c:pt>
                <c:pt idx="662">
                  <c:v>2950872</c:v>
                </c:pt>
                <c:pt idx="663">
                  <c:v>2950880</c:v>
                </c:pt>
                <c:pt idx="664">
                  <c:v>2950900</c:v>
                </c:pt>
                <c:pt idx="665">
                  <c:v>2950914</c:v>
                </c:pt>
                <c:pt idx="666">
                  <c:v>2950928</c:v>
                </c:pt>
                <c:pt idx="667">
                  <c:v>2950944</c:v>
                </c:pt>
                <c:pt idx="668">
                  <c:v>2951188</c:v>
                </c:pt>
                <c:pt idx="669">
                  <c:v>2951192</c:v>
                </c:pt>
                <c:pt idx="670">
                  <c:v>2951206</c:v>
                </c:pt>
                <c:pt idx="671">
                  <c:v>2951226</c:v>
                </c:pt>
                <c:pt idx="672">
                  <c:v>2951246</c:v>
                </c:pt>
                <c:pt idx="673">
                  <c:v>2951546</c:v>
                </c:pt>
                <c:pt idx="674">
                  <c:v>2951562</c:v>
                </c:pt>
                <c:pt idx="675">
                  <c:v>2951588</c:v>
                </c:pt>
                <c:pt idx="676">
                  <c:v>2951618</c:v>
                </c:pt>
                <c:pt idx="677">
                  <c:v>2951646</c:v>
                </c:pt>
                <c:pt idx="678">
                  <c:v>2951936</c:v>
                </c:pt>
                <c:pt idx="679">
                  <c:v>2952258</c:v>
                </c:pt>
                <c:pt idx="680">
                  <c:v>2952270</c:v>
                </c:pt>
                <c:pt idx="681">
                  <c:v>2952286</c:v>
                </c:pt>
                <c:pt idx="682">
                  <c:v>2952304</c:v>
                </c:pt>
                <c:pt idx="683">
                  <c:v>2952330</c:v>
                </c:pt>
                <c:pt idx="684">
                  <c:v>2952358</c:v>
                </c:pt>
                <c:pt idx="685">
                  <c:v>2952376</c:v>
                </c:pt>
                <c:pt idx="686">
                  <c:v>2953178</c:v>
                </c:pt>
                <c:pt idx="687">
                  <c:v>2953490</c:v>
                </c:pt>
                <c:pt idx="688">
                  <c:v>2953510</c:v>
                </c:pt>
                <c:pt idx="689">
                  <c:v>2953526</c:v>
                </c:pt>
                <c:pt idx="690">
                  <c:v>2953546</c:v>
                </c:pt>
                <c:pt idx="691">
                  <c:v>2953560</c:v>
                </c:pt>
                <c:pt idx="692">
                  <c:v>2953576</c:v>
                </c:pt>
                <c:pt idx="693">
                  <c:v>2953594</c:v>
                </c:pt>
                <c:pt idx="694">
                  <c:v>2953614</c:v>
                </c:pt>
                <c:pt idx="695">
                  <c:v>2953630</c:v>
                </c:pt>
                <c:pt idx="696">
                  <c:v>2953914</c:v>
                </c:pt>
                <c:pt idx="697">
                  <c:v>2953934</c:v>
                </c:pt>
                <c:pt idx="698">
                  <c:v>2954814</c:v>
                </c:pt>
                <c:pt idx="699">
                  <c:v>2954832</c:v>
                </c:pt>
                <c:pt idx="700">
                  <c:v>2954850</c:v>
                </c:pt>
                <c:pt idx="701">
                  <c:v>2958856</c:v>
                </c:pt>
                <c:pt idx="702">
                  <c:v>2960878</c:v>
                </c:pt>
                <c:pt idx="703">
                  <c:v>2965116</c:v>
                </c:pt>
                <c:pt idx="704">
                  <c:v>2973844</c:v>
                </c:pt>
                <c:pt idx="705">
                  <c:v>2973860</c:v>
                </c:pt>
                <c:pt idx="706">
                  <c:v>2973872</c:v>
                </c:pt>
                <c:pt idx="707">
                  <c:v>2973884</c:v>
                </c:pt>
                <c:pt idx="708">
                  <c:v>2973896</c:v>
                </c:pt>
                <c:pt idx="709">
                  <c:v>2973900</c:v>
                </c:pt>
                <c:pt idx="710">
                  <c:v>2973910</c:v>
                </c:pt>
                <c:pt idx="711">
                  <c:v>2973916</c:v>
                </c:pt>
                <c:pt idx="712">
                  <c:v>2973926</c:v>
                </c:pt>
                <c:pt idx="713">
                  <c:v>2973926</c:v>
                </c:pt>
                <c:pt idx="714">
                  <c:v>2973936</c:v>
                </c:pt>
                <c:pt idx="715">
                  <c:v>2973948</c:v>
                </c:pt>
                <c:pt idx="716">
                  <c:v>2973954</c:v>
                </c:pt>
                <c:pt idx="717">
                  <c:v>2973966</c:v>
                </c:pt>
                <c:pt idx="718">
                  <c:v>2973976</c:v>
                </c:pt>
                <c:pt idx="719">
                  <c:v>2973990</c:v>
                </c:pt>
                <c:pt idx="720">
                  <c:v>2974258</c:v>
                </c:pt>
                <c:pt idx="721">
                  <c:v>2974274</c:v>
                </c:pt>
                <c:pt idx="722">
                  <c:v>2974290</c:v>
                </c:pt>
                <c:pt idx="723">
                  <c:v>2974312</c:v>
                </c:pt>
                <c:pt idx="724">
                  <c:v>2974316</c:v>
                </c:pt>
                <c:pt idx="725">
                  <c:v>2974328</c:v>
                </c:pt>
                <c:pt idx="726">
                  <c:v>2974346</c:v>
                </c:pt>
                <c:pt idx="727">
                  <c:v>2974360</c:v>
                </c:pt>
                <c:pt idx="728">
                  <c:v>2974642</c:v>
                </c:pt>
                <c:pt idx="729">
                  <c:v>2975474</c:v>
                </c:pt>
                <c:pt idx="730">
                  <c:v>2975494</c:v>
                </c:pt>
                <c:pt idx="731">
                  <c:v>2976362</c:v>
                </c:pt>
                <c:pt idx="732">
                  <c:v>2977246</c:v>
                </c:pt>
                <c:pt idx="733">
                  <c:v>2977260</c:v>
                </c:pt>
                <c:pt idx="734">
                  <c:v>2977564</c:v>
                </c:pt>
                <c:pt idx="735">
                  <c:v>2977582</c:v>
                </c:pt>
                <c:pt idx="736">
                  <c:v>2977590</c:v>
                </c:pt>
                <c:pt idx="737">
                  <c:v>2977602</c:v>
                </c:pt>
                <c:pt idx="738">
                  <c:v>2977614</c:v>
                </c:pt>
                <c:pt idx="739">
                  <c:v>2977632</c:v>
                </c:pt>
                <c:pt idx="740">
                  <c:v>2977644</c:v>
                </c:pt>
                <c:pt idx="741">
                  <c:v>2977658</c:v>
                </c:pt>
                <c:pt idx="742">
                  <c:v>2977672</c:v>
                </c:pt>
                <c:pt idx="743">
                  <c:v>2978532</c:v>
                </c:pt>
                <c:pt idx="744">
                  <c:v>2978550</c:v>
                </c:pt>
                <c:pt idx="745">
                  <c:v>2978572</c:v>
                </c:pt>
                <c:pt idx="746">
                  <c:v>2978578</c:v>
                </c:pt>
                <c:pt idx="747">
                  <c:v>2978594</c:v>
                </c:pt>
                <c:pt idx="748">
                  <c:v>2978612</c:v>
                </c:pt>
                <c:pt idx="749">
                  <c:v>2978632</c:v>
                </c:pt>
                <c:pt idx="750">
                  <c:v>2978648</c:v>
                </c:pt>
                <c:pt idx="751">
                  <c:v>2978662</c:v>
                </c:pt>
                <c:pt idx="752">
                  <c:v>2978684</c:v>
                </c:pt>
                <c:pt idx="753">
                  <c:v>2978954</c:v>
                </c:pt>
                <c:pt idx="754">
                  <c:v>2978978</c:v>
                </c:pt>
                <c:pt idx="755">
                  <c:v>2978994</c:v>
                </c:pt>
                <c:pt idx="756">
                  <c:v>2979010</c:v>
                </c:pt>
                <c:pt idx="757">
                  <c:v>2979024</c:v>
                </c:pt>
                <c:pt idx="758">
                  <c:v>2979334</c:v>
                </c:pt>
                <c:pt idx="759">
                  <c:v>2979350</c:v>
                </c:pt>
                <c:pt idx="760">
                  <c:v>2979662</c:v>
                </c:pt>
                <c:pt idx="761">
                  <c:v>2980482</c:v>
                </c:pt>
                <c:pt idx="762">
                  <c:v>2980496</c:v>
                </c:pt>
                <c:pt idx="763">
                  <c:v>2980504</c:v>
                </c:pt>
                <c:pt idx="764">
                  <c:v>2980806</c:v>
                </c:pt>
                <c:pt idx="765">
                  <c:v>2980820</c:v>
                </c:pt>
                <c:pt idx="766">
                  <c:v>2981684</c:v>
                </c:pt>
                <c:pt idx="767">
                  <c:v>2985792</c:v>
                </c:pt>
                <c:pt idx="768">
                  <c:v>2985810</c:v>
                </c:pt>
                <c:pt idx="769">
                  <c:v>2985824</c:v>
                </c:pt>
                <c:pt idx="770">
                  <c:v>2986624</c:v>
                </c:pt>
                <c:pt idx="771">
                  <c:v>2986638</c:v>
                </c:pt>
                <c:pt idx="772">
                  <c:v>2986652</c:v>
                </c:pt>
                <c:pt idx="773">
                  <c:v>2990814</c:v>
                </c:pt>
                <c:pt idx="774">
                  <c:v>2999430</c:v>
                </c:pt>
                <c:pt idx="775">
                  <c:v>2999442</c:v>
                </c:pt>
                <c:pt idx="776">
                  <c:v>3000274</c:v>
                </c:pt>
                <c:pt idx="777">
                  <c:v>3000288</c:v>
                </c:pt>
                <c:pt idx="778">
                  <c:v>3000294</c:v>
                </c:pt>
                <c:pt idx="779">
                  <c:v>3000302</c:v>
                </c:pt>
                <c:pt idx="780">
                  <c:v>3000314</c:v>
                </c:pt>
                <c:pt idx="781">
                  <c:v>3000324</c:v>
                </c:pt>
                <c:pt idx="782">
                  <c:v>3000338</c:v>
                </c:pt>
                <c:pt idx="783">
                  <c:v>3000352</c:v>
                </c:pt>
                <c:pt idx="784">
                  <c:v>3000372</c:v>
                </c:pt>
                <c:pt idx="785">
                  <c:v>3000382</c:v>
                </c:pt>
                <c:pt idx="786">
                  <c:v>3000390</c:v>
                </c:pt>
                <c:pt idx="787">
                  <c:v>3000402</c:v>
                </c:pt>
                <c:pt idx="788">
                  <c:v>3000408</c:v>
                </c:pt>
                <c:pt idx="789">
                  <c:v>3000420</c:v>
                </c:pt>
                <c:pt idx="790">
                  <c:v>3000434</c:v>
                </c:pt>
                <c:pt idx="791">
                  <c:v>3000456</c:v>
                </c:pt>
                <c:pt idx="792">
                  <c:v>3000726</c:v>
                </c:pt>
                <c:pt idx="793">
                  <c:v>3000748</c:v>
                </c:pt>
                <c:pt idx="794">
                  <c:v>3001628</c:v>
                </c:pt>
                <c:pt idx="795">
                  <c:v>3003640</c:v>
                </c:pt>
                <c:pt idx="796">
                  <c:v>3003654</c:v>
                </c:pt>
                <c:pt idx="797">
                  <c:v>3007924</c:v>
                </c:pt>
                <c:pt idx="798">
                  <c:v>3196776</c:v>
                </c:pt>
                <c:pt idx="799">
                  <c:v>3196776</c:v>
                </c:pt>
                <c:pt idx="800">
                  <c:v>3196780</c:v>
                </c:pt>
                <c:pt idx="801">
                  <c:v>3196780</c:v>
                </c:pt>
                <c:pt idx="802">
                  <c:v>3196784</c:v>
                </c:pt>
                <c:pt idx="803">
                  <c:v>3196788</c:v>
                </c:pt>
                <c:pt idx="804">
                  <c:v>3196788</c:v>
                </c:pt>
                <c:pt idx="805">
                  <c:v>3196788</c:v>
                </c:pt>
                <c:pt idx="806">
                  <c:v>3196792</c:v>
                </c:pt>
                <c:pt idx="807">
                  <c:v>3196796</c:v>
                </c:pt>
                <c:pt idx="808">
                  <c:v>3196804</c:v>
                </c:pt>
                <c:pt idx="809">
                  <c:v>3196808</c:v>
                </c:pt>
                <c:pt idx="810">
                  <c:v>3196816</c:v>
                </c:pt>
                <c:pt idx="811">
                  <c:v>3196828</c:v>
                </c:pt>
                <c:pt idx="812">
                  <c:v>3196828</c:v>
                </c:pt>
                <c:pt idx="813">
                  <c:v>3196838</c:v>
                </c:pt>
                <c:pt idx="814">
                  <c:v>3196850</c:v>
                </c:pt>
                <c:pt idx="815">
                  <c:v>3196856</c:v>
                </c:pt>
                <c:pt idx="816">
                  <c:v>3196866</c:v>
                </c:pt>
                <c:pt idx="817">
                  <c:v>3196878</c:v>
                </c:pt>
                <c:pt idx="818">
                  <c:v>3196888</c:v>
                </c:pt>
                <c:pt idx="819">
                  <c:v>3196898</c:v>
                </c:pt>
                <c:pt idx="820">
                  <c:v>3196918</c:v>
                </c:pt>
                <c:pt idx="821">
                  <c:v>3196936</c:v>
                </c:pt>
                <c:pt idx="822">
                  <c:v>3196952</c:v>
                </c:pt>
                <c:pt idx="823">
                  <c:v>3197228</c:v>
                </c:pt>
                <c:pt idx="824">
                  <c:v>3197236</c:v>
                </c:pt>
                <c:pt idx="825">
                  <c:v>3197246</c:v>
                </c:pt>
                <c:pt idx="826">
                  <c:v>3197560</c:v>
                </c:pt>
                <c:pt idx="827">
                  <c:v>3197582</c:v>
                </c:pt>
                <c:pt idx="828">
                  <c:v>3197862</c:v>
                </c:pt>
                <c:pt idx="829">
                  <c:v>3201892</c:v>
                </c:pt>
                <c:pt idx="830">
                  <c:v>3218906</c:v>
                </c:pt>
                <c:pt idx="831">
                  <c:v>3218928</c:v>
                </c:pt>
                <c:pt idx="832">
                  <c:v>3227654</c:v>
                </c:pt>
                <c:pt idx="833">
                  <c:v>3236340</c:v>
                </c:pt>
                <c:pt idx="834">
                  <c:v>3301800</c:v>
                </c:pt>
                <c:pt idx="835">
                  <c:v>3458366</c:v>
                </c:pt>
                <c:pt idx="836">
                  <c:v>3458366</c:v>
                </c:pt>
                <c:pt idx="837">
                  <c:v>3458366</c:v>
                </c:pt>
                <c:pt idx="838">
                  <c:v>3458366</c:v>
                </c:pt>
                <c:pt idx="839">
                  <c:v>3458370</c:v>
                </c:pt>
                <c:pt idx="840">
                  <c:v>3458378</c:v>
                </c:pt>
                <c:pt idx="841">
                  <c:v>3458386</c:v>
                </c:pt>
                <c:pt idx="842">
                  <c:v>3458386</c:v>
                </c:pt>
                <c:pt idx="843">
                  <c:v>3458400</c:v>
                </c:pt>
                <c:pt idx="844">
                  <c:v>3458408</c:v>
                </c:pt>
                <c:pt idx="845">
                  <c:v>3458412</c:v>
                </c:pt>
                <c:pt idx="846">
                  <c:v>3458424</c:v>
                </c:pt>
                <c:pt idx="847">
                  <c:v>3458440</c:v>
                </c:pt>
                <c:pt idx="848">
                  <c:v>3458456</c:v>
                </c:pt>
                <c:pt idx="849">
                  <c:v>3458462</c:v>
                </c:pt>
                <c:pt idx="850">
                  <c:v>3458482</c:v>
                </c:pt>
                <c:pt idx="851">
                  <c:v>3458758</c:v>
                </c:pt>
                <c:pt idx="852">
                  <c:v>3459544</c:v>
                </c:pt>
                <c:pt idx="853">
                  <c:v>3463654</c:v>
                </c:pt>
                <c:pt idx="854">
                  <c:v>3463666</c:v>
                </c:pt>
                <c:pt idx="855">
                  <c:v>3467808</c:v>
                </c:pt>
                <c:pt idx="856">
                  <c:v>3532040</c:v>
                </c:pt>
                <c:pt idx="857">
                  <c:v>3697220</c:v>
                </c:pt>
                <c:pt idx="858">
                  <c:v>3697220</c:v>
                </c:pt>
                <c:pt idx="859">
                  <c:v>3697220</c:v>
                </c:pt>
                <c:pt idx="860">
                  <c:v>3697224</c:v>
                </c:pt>
                <c:pt idx="861">
                  <c:v>3697230</c:v>
                </c:pt>
                <c:pt idx="862">
                  <c:v>3697236</c:v>
                </c:pt>
                <c:pt idx="863">
                  <c:v>3697242</c:v>
                </c:pt>
                <c:pt idx="864">
                  <c:v>3697254</c:v>
                </c:pt>
                <c:pt idx="865">
                  <c:v>3697272</c:v>
                </c:pt>
                <c:pt idx="866">
                  <c:v>3697286</c:v>
                </c:pt>
                <c:pt idx="867">
                  <c:v>3697300</c:v>
                </c:pt>
                <c:pt idx="868">
                  <c:v>3697580</c:v>
                </c:pt>
                <c:pt idx="869">
                  <c:v>3697596</c:v>
                </c:pt>
                <c:pt idx="870">
                  <c:v>3697896</c:v>
                </c:pt>
                <c:pt idx="871">
                  <c:v>3697908</c:v>
                </c:pt>
                <c:pt idx="872">
                  <c:v>3697916</c:v>
                </c:pt>
                <c:pt idx="873">
                  <c:v>3697926</c:v>
                </c:pt>
                <c:pt idx="874">
                  <c:v>3697944</c:v>
                </c:pt>
                <c:pt idx="875">
                  <c:v>3698230</c:v>
                </c:pt>
                <c:pt idx="876">
                  <c:v>3699094</c:v>
                </c:pt>
                <c:pt idx="877">
                  <c:v>3699390</c:v>
                </c:pt>
                <c:pt idx="878">
                  <c:v>3699404</c:v>
                </c:pt>
                <c:pt idx="879">
                  <c:v>3699414</c:v>
                </c:pt>
                <c:pt idx="880">
                  <c:v>3699428</c:v>
                </c:pt>
                <c:pt idx="881">
                  <c:v>3699438</c:v>
                </c:pt>
                <c:pt idx="882">
                  <c:v>3699736</c:v>
                </c:pt>
                <c:pt idx="883">
                  <c:v>3699742</c:v>
                </c:pt>
                <c:pt idx="884">
                  <c:v>3700026</c:v>
                </c:pt>
                <c:pt idx="885">
                  <c:v>3700038</c:v>
                </c:pt>
                <c:pt idx="886">
                  <c:v>3700350</c:v>
                </c:pt>
                <c:pt idx="887">
                  <c:v>3700366</c:v>
                </c:pt>
                <c:pt idx="888">
                  <c:v>3700374</c:v>
                </c:pt>
                <c:pt idx="889">
                  <c:v>3700382</c:v>
                </c:pt>
                <c:pt idx="890">
                  <c:v>3700386</c:v>
                </c:pt>
                <c:pt idx="891">
                  <c:v>3700394</c:v>
                </c:pt>
                <c:pt idx="892">
                  <c:v>3700394</c:v>
                </c:pt>
                <c:pt idx="893">
                  <c:v>3700406</c:v>
                </c:pt>
                <c:pt idx="894">
                  <c:v>3700428</c:v>
                </c:pt>
                <c:pt idx="895">
                  <c:v>3701284</c:v>
                </c:pt>
                <c:pt idx="896">
                  <c:v>3702154</c:v>
                </c:pt>
                <c:pt idx="897">
                  <c:v>3704162</c:v>
                </c:pt>
                <c:pt idx="898">
                  <c:v>3706190</c:v>
                </c:pt>
                <c:pt idx="899">
                  <c:v>3739802</c:v>
                </c:pt>
                <c:pt idx="900">
                  <c:v>3924366</c:v>
                </c:pt>
                <c:pt idx="901">
                  <c:v>3924366</c:v>
                </c:pt>
                <c:pt idx="902">
                  <c:v>3924370</c:v>
                </c:pt>
                <c:pt idx="903">
                  <c:v>3924374</c:v>
                </c:pt>
                <c:pt idx="904">
                  <c:v>3924386</c:v>
                </c:pt>
                <c:pt idx="905">
                  <c:v>3924392</c:v>
                </c:pt>
                <c:pt idx="906">
                  <c:v>3924402</c:v>
                </c:pt>
                <c:pt idx="907">
                  <c:v>3924416</c:v>
                </c:pt>
                <c:pt idx="908">
                  <c:v>3924436</c:v>
                </c:pt>
                <c:pt idx="909">
                  <c:v>3924704</c:v>
                </c:pt>
                <c:pt idx="910">
                  <c:v>3925556</c:v>
                </c:pt>
                <c:pt idx="911">
                  <c:v>3925862</c:v>
                </c:pt>
                <c:pt idx="912">
                  <c:v>3925890</c:v>
                </c:pt>
                <c:pt idx="913">
                  <c:v>3925914</c:v>
                </c:pt>
                <c:pt idx="914">
                  <c:v>3925930</c:v>
                </c:pt>
                <c:pt idx="915">
                  <c:v>3926188</c:v>
                </c:pt>
                <c:pt idx="916">
                  <c:v>3926770</c:v>
                </c:pt>
                <c:pt idx="917">
                  <c:v>3926788</c:v>
                </c:pt>
                <c:pt idx="918">
                  <c:v>3926806</c:v>
                </c:pt>
                <c:pt idx="919">
                  <c:v>3927092</c:v>
                </c:pt>
                <c:pt idx="920">
                  <c:v>3927392</c:v>
                </c:pt>
                <c:pt idx="921">
                  <c:v>3928260</c:v>
                </c:pt>
                <c:pt idx="922">
                  <c:v>3929128</c:v>
                </c:pt>
                <c:pt idx="923">
                  <c:v>3931150</c:v>
                </c:pt>
                <c:pt idx="924">
                  <c:v>3948000</c:v>
                </c:pt>
                <c:pt idx="925">
                  <c:v>3948012</c:v>
                </c:pt>
                <c:pt idx="926">
                  <c:v>3948816</c:v>
                </c:pt>
                <c:pt idx="927">
                  <c:v>4138318</c:v>
                </c:pt>
                <c:pt idx="928">
                  <c:v>4138318</c:v>
                </c:pt>
                <c:pt idx="929">
                  <c:v>4138324</c:v>
                </c:pt>
                <c:pt idx="930">
                  <c:v>4138334</c:v>
                </c:pt>
                <c:pt idx="931">
                  <c:v>4138348</c:v>
                </c:pt>
                <c:pt idx="932">
                  <c:v>4138360</c:v>
                </c:pt>
                <c:pt idx="933">
                  <c:v>4138376</c:v>
                </c:pt>
                <c:pt idx="934">
                  <c:v>4138394</c:v>
                </c:pt>
                <c:pt idx="935">
                  <c:v>4138410</c:v>
                </c:pt>
                <c:pt idx="936">
                  <c:v>4138646</c:v>
                </c:pt>
                <c:pt idx="937">
                  <c:v>4138930</c:v>
                </c:pt>
                <c:pt idx="938">
                  <c:v>4143096</c:v>
                </c:pt>
                <c:pt idx="939">
                  <c:v>4143116</c:v>
                </c:pt>
                <c:pt idx="940">
                  <c:v>4151654</c:v>
                </c:pt>
                <c:pt idx="941">
                  <c:v>4151670</c:v>
                </c:pt>
                <c:pt idx="942">
                  <c:v>4151694</c:v>
                </c:pt>
                <c:pt idx="943">
                  <c:v>4151992</c:v>
                </c:pt>
                <c:pt idx="944">
                  <c:v>4152006</c:v>
                </c:pt>
                <c:pt idx="945">
                  <c:v>4152028</c:v>
                </c:pt>
                <c:pt idx="946">
                  <c:v>4152050</c:v>
                </c:pt>
                <c:pt idx="947">
                  <c:v>4152062</c:v>
                </c:pt>
                <c:pt idx="948">
                  <c:v>4152084</c:v>
                </c:pt>
                <c:pt idx="949">
                  <c:v>4152386</c:v>
                </c:pt>
                <c:pt idx="950">
                  <c:v>4152394</c:v>
                </c:pt>
                <c:pt idx="951">
                  <c:v>4152696</c:v>
                </c:pt>
                <c:pt idx="952">
                  <c:v>4152716</c:v>
                </c:pt>
                <c:pt idx="953">
                  <c:v>4152736</c:v>
                </c:pt>
                <c:pt idx="954">
                  <c:v>4152748</c:v>
                </c:pt>
                <c:pt idx="955">
                  <c:v>4152758</c:v>
                </c:pt>
                <c:pt idx="956">
                  <c:v>4152768</c:v>
                </c:pt>
                <c:pt idx="957">
                  <c:v>4152786</c:v>
                </c:pt>
                <c:pt idx="958">
                  <c:v>4153632</c:v>
                </c:pt>
                <c:pt idx="959">
                  <c:v>4153640</c:v>
                </c:pt>
                <c:pt idx="960">
                  <c:v>4153658</c:v>
                </c:pt>
                <c:pt idx="961">
                  <c:v>4153672</c:v>
                </c:pt>
                <c:pt idx="962">
                  <c:v>4153688</c:v>
                </c:pt>
                <c:pt idx="963">
                  <c:v>4153702</c:v>
                </c:pt>
                <c:pt idx="964">
                  <c:v>4153716</c:v>
                </c:pt>
                <c:pt idx="965">
                  <c:v>4153730</c:v>
                </c:pt>
                <c:pt idx="966">
                  <c:v>4153748</c:v>
                </c:pt>
                <c:pt idx="967">
                  <c:v>4153768</c:v>
                </c:pt>
                <c:pt idx="968">
                  <c:v>4153784</c:v>
                </c:pt>
                <c:pt idx="969">
                  <c:v>4154060</c:v>
                </c:pt>
                <c:pt idx="970">
                  <c:v>4154376</c:v>
                </c:pt>
                <c:pt idx="971">
                  <c:v>4154384</c:v>
                </c:pt>
                <c:pt idx="972">
                  <c:v>4154390</c:v>
                </c:pt>
                <c:pt idx="973">
                  <c:v>4154398</c:v>
                </c:pt>
                <c:pt idx="974">
                  <c:v>4154410</c:v>
                </c:pt>
                <c:pt idx="975">
                  <c:v>4154420</c:v>
                </c:pt>
                <c:pt idx="976">
                  <c:v>4154714</c:v>
                </c:pt>
                <c:pt idx="977">
                  <c:v>4154730</c:v>
                </c:pt>
                <c:pt idx="978">
                  <c:v>4154738</c:v>
                </c:pt>
                <c:pt idx="979">
                  <c:v>4154752</c:v>
                </c:pt>
                <c:pt idx="980">
                  <c:v>4154768</c:v>
                </c:pt>
                <c:pt idx="981">
                  <c:v>4154784</c:v>
                </c:pt>
                <c:pt idx="982">
                  <c:v>4155582</c:v>
                </c:pt>
                <c:pt idx="983">
                  <c:v>4155894</c:v>
                </c:pt>
                <c:pt idx="984">
                  <c:v>4157906</c:v>
                </c:pt>
                <c:pt idx="985">
                  <c:v>4159866</c:v>
                </c:pt>
                <c:pt idx="986">
                  <c:v>4159888</c:v>
                </c:pt>
                <c:pt idx="987">
                  <c:v>4161880</c:v>
                </c:pt>
                <c:pt idx="988">
                  <c:v>4161896</c:v>
                </c:pt>
                <c:pt idx="989">
                  <c:v>4162162</c:v>
                </c:pt>
                <c:pt idx="990">
                  <c:v>4163014</c:v>
                </c:pt>
                <c:pt idx="991">
                  <c:v>4163034</c:v>
                </c:pt>
                <c:pt idx="992">
                  <c:v>4163050</c:v>
                </c:pt>
                <c:pt idx="993">
                  <c:v>4163070</c:v>
                </c:pt>
                <c:pt idx="994">
                  <c:v>4163080</c:v>
                </c:pt>
                <c:pt idx="995">
                  <c:v>4163080</c:v>
                </c:pt>
                <c:pt idx="996">
                  <c:v>4163088</c:v>
                </c:pt>
                <c:pt idx="997">
                  <c:v>4163100</c:v>
                </c:pt>
                <c:pt idx="998">
                  <c:v>4163110</c:v>
                </c:pt>
                <c:pt idx="999">
                  <c:v>4163126</c:v>
                </c:pt>
                <c:pt idx="1000">
                  <c:v>4163146</c:v>
                </c:pt>
                <c:pt idx="1001">
                  <c:v>4163410</c:v>
                </c:pt>
                <c:pt idx="1002">
                  <c:v>4163422</c:v>
                </c:pt>
                <c:pt idx="1003">
                  <c:v>4163440</c:v>
                </c:pt>
                <c:pt idx="1004">
                  <c:v>4163452</c:v>
                </c:pt>
                <c:pt idx="1005">
                  <c:v>4163474</c:v>
                </c:pt>
                <c:pt idx="1006">
                  <c:v>4164342</c:v>
                </c:pt>
                <c:pt idx="1007">
                  <c:v>4164658</c:v>
                </c:pt>
                <c:pt idx="1008">
                  <c:v>4164974</c:v>
                </c:pt>
                <c:pt idx="1009">
                  <c:v>4165838</c:v>
                </c:pt>
                <c:pt idx="1010">
                  <c:v>4165860</c:v>
                </c:pt>
                <c:pt idx="1011">
                  <c:v>4165874</c:v>
                </c:pt>
                <c:pt idx="1012">
                  <c:v>4165882</c:v>
                </c:pt>
                <c:pt idx="1013">
                  <c:v>4165906</c:v>
                </c:pt>
                <c:pt idx="1014">
                  <c:v>4165918</c:v>
                </c:pt>
                <c:pt idx="1015">
                  <c:v>4166184</c:v>
                </c:pt>
                <c:pt idx="1016">
                  <c:v>4166484</c:v>
                </c:pt>
                <c:pt idx="1017">
                  <c:v>4166496</c:v>
                </c:pt>
                <c:pt idx="1018">
                  <c:v>4166508</c:v>
                </c:pt>
                <c:pt idx="1019">
                  <c:v>4166522</c:v>
                </c:pt>
                <c:pt idx="1020">
                  <c:v>4166528</c:v>
                </c:pt>
                <c:pt idx="1021">
                  <c:v>4166844</c:v>
                </c:pt>
                <c:pt idx="1022">
                  <c:v>4166854</c:v>
                </c:pt>
                <c:pt idx="1023">
                  <c:v>4167150</c:v>
                </c:pt>
                <c:pt idx="1024">
                  <c:v>4169130</c:v>
                </c:pt>
                <c:pt idx="1025">
                  <c:v>4169442</c:v>
                </c:pt>
                <c:pt idx="1026">
                  <c:v>4169450</c:v>
                </c:pt>
                <c:pt idx="1027">
                  <c:v>4169468</c:v>
                </c:pt>
                <c:pt idx="1028">
                  <c:v>4169490</c:v>
                </c:pt>
                <c:pt idx="1029">
                  <c:v>4169768</c:v>
                </c:pt>
                <c:pt idx="1030">
                  <c:v>4169782</c:v>
                </c:pt>
                <c:pt idx="1031">
                  <c:v>4169794</c:v>
                </c:pt>
                <c:pt idx="1032">
                  <c:v>4169806</c:v>
                </c:pt>
                <c:pt idx="1033">
                  <c:v>4169810</c:v>
                </c:pt>
                <c:pt idx="1034">
                  <c:v>4169810</c:v>
                </c:pt>
                <c:pt idx="1035">
                  <c:v>4169824</c:v>
                </c:pt>
                <c:pt idx="1036">
                  <c:v>4169838</c:v>
                </c:pt>
                <c:pt idx="1037">
                  <c:v>4169852</c:v>
                </c:pt>
                <c:pt idx="1038">
                  <c:v>4169866</c:v>
                </c:pt>
                <c:pt idx="1039">
                  <c:v>4169882</c:v>
                </c:pt>
                <c:pt idx="1040">
                  <c:v>4170668</c:v>
                </c:pt>
                <c:pt idx="1041">
                  <c:v>4170684</c:v>
                </c:pt>
                <c:pt idx="1042">
                  <c:v>4171548</c:v>
                </c:pt>
                <c:pt idx="1043">
                  <c:v>4172430</c:v>
                </c:pt>
                <c:pt idx="1044">
                  <c:v>4173310</c:v>
                </c:pt>
                <c:pt idx="1045">
                  <c:v>4173324</c:v>
                </c:pt>
                <c:pt idx="1046">
                  <c:v>4173332</c:v>
                </c:pt>
                <c:pt idx="1047">
                  <c:v>4173348</c:v>
                </c:pt>
                <c:pt idx="1048">
                  <c:v>4173364</c:v>
                </c:pt>
                <c:pt idx="1049">
                  <c:v>4173382</c:v>
                </c:pt>
                <c:pt idx="1050">
                  <c:v>4173402</c:v>
                </c:pt>
                <c:pt idx="1051">
                  <c:v>4173696</c:v>
                </c:pt>
                <c:pt idx="1052">
                  <c:v>4173996</c:v>
                </c:pt>
                <c:pt idx="1053">
                  <c:v>4174024</c:v>
                </c:pt>
                <c:pt idx="1054">
                  <c:v>4174318</c:v>
                </c:pt>
                <c:pt idx="1055">
                  <c:v>4174338</c:v>
                </c:pt>
                <c:pt idx="1056">
                  <c:v>4174342</c:v>
                </c:pt>
                <c:pt idx="1057">
                  <c:v>4174352</c:v>
                </c:pt>
                <c:pt idx="1058">
                  <c:v>4174370</c:v>
                </c:pt>
                <c:pt idx="1059">
                  <c:v>4174386</c:v>
                </c:pt>
                <c:pt idx="1060">
                  <c:v>4174398</c:v>
                </c:pt>
                <c:pt idx="1061">
                  <c:v>4174414</c:v>
                </c:pt>
                <c:pt idx="1062">
                  <c:v>4174434</c:v>
                </c:pt>
                <c:pt idx="1063">
                  <c:v>4174446</c:v>
                </c:pt>
                <c:pt idx="1064">
                  <c:v>4174706</c:v>
                </c:pt>
                <c:pt idx="1065">
                  <c:v>4174720</c:v>
                </c:pt>
                <c:pt idx="1066">
                  <c:v>4175028</c:v>
                </c:pt>
                <c:pt idx="1067">
                  <c:v>4175042</c:v>
                </c:pt>
                <c:pt idx="1068">
                  <c:v>4175062</c:v>
                </c:pt>
                <c:pt idx="1069">
                  <c:v>4175078</c:v>
                </c:pt>
                <c:pt idx="1070">
                  <c:v>4175092</c:v>
                </c:pt>
                <c:pt idx="1071">
                  <c:v>4175112</c:v>
                </c:pt>
                <c:pt idx="1072">
                  <c:v>4175430</c:v>
                </c:pt>
                <c:pt idx="1073">
                  <c:v>4175722</c:v>
                </c:pt>
                <c:pt idx="1074">
                  <c:v>4176034</c:v>
                </c:pt>
                <c:pt idx="1075">
                  <c:v>4176046</c:v>
                </c:pt>
                <c:pt idx="1076">
                  <c:v>4176052</c:v>
                </c:pt>
                <c:pt idx="1077">
                  <c:v>4176060</c:v>
                </c:pt>
                <c:pt idx="1078">
                  <c:v>4176074</c:v>
                </c:pt>
                <c:pt idx="1079">
                  <c:v>4176086</c:v>
                </c:pt>
                <c:pt idx="1080">
                  <c:v>4176102</c:v>
                </c:pt>
                <c:pt idx="1081">
                  <c:v>4176112</c:v>
                </c:pt>
                <c:pt idx="1082">
                  <c:v>4176132</c:v>
                </c:pt>
                <c:pt idx="1083">
                  <c:v>4176152</c:v>
                </c:pt>
                <c:pt idx="1084">
                  <c:v>4176446</c:v>
                </c:pt>
                <c:pt idx="1085">
                  <c:v>4176456</c:v>
                </c:pt>
                <c:pt idx="1086">
                  <c:v>4176466</c:v>
                </c:pt>
                <c:pt idx="1087">
                  <c:v>4176480</c:v>
                </c:pt>
                <c:pt idx="1088">
                  <c:v>4176500</c:v>
                </c:pt>
                <c:pt idx="1089">
                  <c:v>4176520</c:v>
                </c:pt>
                <c:pt idx="1090">
                  <c:v>4176526</c:v>
                </c:pt>
                <c:pt idx="1091">
                  <c:v>4176538</c:v>
                </c:pt>
                <c:pt idx="1092">
                  <c:v>4176800</c:v>
                </c:pt>
                <c:pt idx="1093">
                  <c:v>4176820</c:v>
                </c:pt>
                <c:pt idx="1094">
                  <c:v>4176838</c:v>
                </c:pt>
                <c:pt idx="1095">
                  <c:v>4177090</c:v>
                </c:pt>
                <c:pt idx="1096">
                  <c:v>4177404</c:v>
                </c:pt>
                <c:pt idx="1097">
                  <c:v>4177420</c:v>
                </c:pt>
                <c:pt idx="1098">
                  <c:v>4177716</c:v>
                </c:pt>
                <c:pt idx="1099">
                  <c:v>4178028</c:v>
                </c:pt>
                <c:pt idx="1100">
                  <c:v>4178054</c:v>
                </c:pt>
                <c:pt idx="1101">
                  <c:v>4178906</c:v>
                </c:pt>
                <c:pt idx="1102">
                  <c:v>4183080</c:v>
                </c:pt>
                <c:pt idx="1103">
                  <c:v>4183094</c:v>
                </c:pt>
                <c:pt idx="1104">
                  <c:v>4183114</c:v>
                </c:pt>
                <c:pt idx="1105">
                  <c:v>4183414</c:v>
                </c:pt>
                <c:pt idx="1106">
                  <c:v>4183424</c:v>
                </c:pt>
                <c:pt idx="1107">
                  <c:v>4183434</c:v>
                </c:pt>
                <c:pt idx="1108">
                  <c:v>4183444</c:v>
                </c:pt>
                <c:pt idx="1109">
                  <c:v>4183454</c:v>
                </c:pt>
                <c:pt idx="1110">
                  <c:v>4183474</c:v>
                </c:pt>
                <c:pt idx="1111">
                  <c:v>4183490</c:v>
                </c:pt>
                <c:pt idx="1112">
                  <c:v>4183502</c:v>
                </c:pt>
                <c:pt idx="1113">
                  <c:v>4183798</c:v>
                </c:pt>
                <c:pt idx="1114">
                  <c:v>4183818</c:v>
                </c:pt>
                <c:pt idx="1115">
                  <c:v>4183838</c:v>
                </c:pt>
                <c:pt idx="1116">
                  <c:v>4184114</c:v>
                </c:pt>
                <c:pt idx="1117">
                  <c:v>4184432</c:v>
                </c:pt>
                <c:pt idx="1118">
                  <c:v>4184448</c:v>
                </c:pt>
                <c:pt idx="1119">
                  <c:v>4184462</c:v>
                </c:pt>
                <c:pt idx="1120">
                  <c:v>4184480</c:v>
                </c:pt>
                <c:pt idx="1121">
                  <c:v>4184502</c:v>
                </c:pt>
                <c:pt idx="1122">
                  <c:v>4184808</c:v>
                </c:pt>
                <c:pt idx="1123">
                  <c:v>4184834</c:v>
                </c:pt>
                <c:pt idx="1124">
                  <c:v>4185134</c:v>
                </c:pt>
                <c:pt idx="1125">
                  <c:v>4185158</c:v>
                </c:pt>
                <c:pt idx="1126">
                  <c:v>4185476</c:v>
                </c:pt>
                <c:pt idx="1127">
                  <c:v>4185496</c:v>
                </c:pt>
                <c:pt idx="1128">
                  <c:v>4185796</c:v>
                </c:pt>
                <c:pt idx="1129">
                  <c:v>4185810</c:v>
                </c:pt>
                <c:pt idx="1130">
                  <c:v>4185830</c:v>
                </c:pt>
                <c:pt idx="1131">
                  <c:v>4186148</c:v>
                </c:pt>
                <c:pt idx="1132">
                  <c:v>4186448</c:v>
                </c:pt>
                <c:pt idx="1133">
                  <c:v>4188472</c:v>
                </c:pt>
                <c:pt idx="1134">
                  <c:v>4192694</c:v>
                </c:pt>
                <c:pt idx="1135">
                  <c:v>4201322</c:v>
                </c:pt>
                <c:pt idx="1136">
                  <c:v>4201334</c:v>
                </c:pt>
                <c:pt idx="1137">
                  <c:v>4205574</c:v>
                </c:pt>
                <c:pt idx="1138">
                  <c:v>4205588</c:v>
                </c:pt>
                <c:pt idx="1139">
                  <c:v>4205600</c:v>
                </c:pt>
                <c:pt idx="1140">
                  <c:v>4205604</c:v>
                </c:pt>
                <c:pt idx="1141">
                  <c:v>4205614</c:v>
                </c:pt>
                <c:pt idx="1142">
                  <c:v>4205622</c:v>
                </c:pt>
                <c:pt idx="1143">
                  <c:v>4205634</c:v>
                </c:pt>
                <c:pt idx="1144">
                  <c:v>4205656</c:v>
                </c:pt>
                <c:pt idx="1145">
                  <c:v>4205666</c:v>
                </c:pt>
                <c:pt idx="1146">
                  <c:v>4205978</c:v>
                </c:pt>
                <c:pt idx="1147">
                  <c:v>4206256</c:v>
                </c:pt>
                <c:pt idx="1148">
                  <c:v>4206272</c:v>
                </c:pt>
                <c:pt idx="1149">
                  <c:v>4208230</c:v>
                </c:pt>
                <c:pt idx="1150">
                  <c:v>4208254</c:v>
                </c:pt>
                <c:pt idx="1151">
                  <c:v>4210230</c:v>
                </c:pt>
                <c:pt idx="1152">
                  <c:v>4210246</c:v>
                </c:pt>
                <c:pt idx="1153">
                  <c:v>4218688</c:v>
                </c:pt>
                <c:pt idx="1154">
                  <c:v>4407772</c:v>
                </c:pt>
                <c:pt idx="1155">
                  <c:v>4407772</c:v>
                </c:pt>
                <c:pt idx="1156">
                  <c:v>4407772</c:v>
                </c:pt>
                <c:pt idx="1157">
                  <c:v>4407772</c:v>
                </c:pt>
                <c:pt idx="1158">
                  <c:v>4407772</c:v>
                </c:pt>
                <c:pt idx="1159">
                  <c:v>4407772</c:v>
                </c:pt>
                <c:pt idx="1160">
                  <c:v>4407772</c:v>
                </c:pt>
                <c:pt idx="1161">
                  <c:v>4407776</c:v>
                </c:pt>
                <c:pt idx="1162">
                  <c:v>4407780</c:v>
                </c:pt>
                <c:pt idx="1163">
                  <c:v>4407786</c:v>
                </c:pt>
                <c:pt idx="1164">
                  <c:v>4407796</c:v>
                </c:pt>
                <c:pt idx="1165">
                  <c:v>4407806</c:v>
                </c:pt>
                <c:pt idx="1166">
                  <c:v>4407818</c:v>
                </c:pt>
                <c:pt idx="1167">
                  <c:v>4407818</c:v>
                </c:pt>
                <c:pt idx="1168">
                  <c:v>4407822</c:v>
                </c:pt>
                <c:pt idx="1169">
                  <c:v>4407830</c:v>
                </c:pt>
                <c:pt idx="1170">
                  <c:v>4407842</c:v>
                </c:pt>
                <c:pt idx="1171">
                  <c:v>4407860</c:v>
                </c:pt>
                <c:pt idx="1172">
                  <c:v>4407870</c:v>
                </c:pt>
                <c:pt idx="1173">
                  <c:v>4407886</c:v>
                </c:pt>
                <c:pt idx="1174">
                  <c:v>4407898</c:v>
                </c:pt>
                <c:pt idx="1175">
                  <c:v>4407902</c:v>
                </c:pt>
                <c:pt idx="1176">
                  <c:v>4408180</c:v>
                </c:pt>
                <c:pt idx="1177">
                  <c:v>4408194</c:v>
                </c:pt>
                <c:pt idx="1178">
                  <c:v>4408208</c:v>
                </c:pt>
                <c:pt idx="1179">
                  <c:v>4408230</c:v>
                </c:pt>
                <c:pt idx="1180">
                  <c:v>4408252</c:v>
                </c:pt>
                <c:pt idx="1181">
                  <c:v>4408276</c:v>
                </c:pt>
                <c:pt idx="1182">
                  <c:v>4408564</c:v>
                </c:pt>
                <c:pt idx="1183">
                  <c:v>4408876</c:v>
                </c:pt>
                <c:pt idx="1184">
                  <c:v>4409706</c:v>
                </c:pt>
                <c:pt idx="1185">
                  <c:v>4409722</c:v>
                </c:pt>
                <c:pt idx="1186">
                  <c:v>4409740</c:v>
                </c:pt>
                <c:pt idx="1187">
                  <c:v>4409758</c:v>
                </c:pt>
                <c:pt idx="1188">
                  <c:v>4409772</c:v>
                </c:pt>
                <c:pt idx="1189">
                  <c:v>4409788</c:v>
                </c:pt>
                <c:pt idx="1190">
                  <c:v>4409804</c:v>
                </c:pt>
                <c:pt idx="1191">
                  <c:v>4409826</c:v>
                </c:pt>
                <c:pt idx="1192">
                  <c:v>4409848</c:v>
                </c:pt>
                <c:pt idx="1193">
                  <c:v>4410090</c:v>
                </c:pt>
                <c:pt idx="1194">
                  <c:v>4410116</c:v>
                </c:pt>
                <c:pt idx="1195">
                  <c:v>4410908</c:v>
                </c:pt>
                <c:pt idx="1196">
                  <c:v>4410934</c:v>
                </c:pt>
                <c:pt idx="1197">
                  <c:v>4410952</c:v>
                </c:pt>
                <c:pt idx="1198">
                  <c:v>4410974</c:v>
                </c:pt>
                <c:pt idx="1199">
                  <c:v>4410994</c:v>
                </c:pt>
                <c:pt idx="1200">
                  <c:v>4411020</c:v>
                </c:pt>
                <c:pt idx="1201">
                  <c:v>4411042</c:v>
                </c:pt>
                <c:pt idx="1202">
                  <c:v>4411070</c:v>
                </c:pt>
                <c:pt idx="1203">
                  <c:v>4411318</c:v>
                </c:pt>
                <c:pt idx="1204">
                  <c:v>4411334</c:v>
                </c:pt>
                <c:pt idx="1205">
                  <c:v>4411614</c:v>
                </c:pt>
                <c:pt idx="1206">
                  <c:v>4411624</c:v>
                </c:pt>
                <c:pt idx="1207">
                  <c:v>4411632</c:v>
                </c:pt>
                <c:pt idx="1208">
                  <c:v>4411944</c:v>
                </c:pt>
                <c:pt idx="1209">
                  <c:v>4411944</c:v>
                </c:pt>
                <c:pt idx="1210">
                  <c:v>4411952</c:v>
                </c:pt>
                <c:pt idx="1211">
                  <c:v>4411964</c:v>
                </c:pt>
                <c:pt idx="1212">
                  <c:v>4411976</c:v>
                </c:pt>
                <c:pt idx="1213">
                  <c:v>4412230</c:v>
                </c:pt>
                <c:pt idx="1214">
                  <c:v>4412248</c:v>
                </c:pt>
                <c:pt idx="1215">
                  <c:v>4412548</c:v>
                </c:pt>
                <c:pt idx="1216">
                  <c:v>4413384</c:v>
                </c:pt>
                <c:pt idx="1217">
                  <c:v>4415348</c:v>
                </c:pt>
                <c:pt idx="1218">
                  <c:v>4415366</c:v>
                </c:pt>
                <c:pt idx="1219">
                  <c:v>4417410</c:v>
                </c:pt>
                <c:pt idx="1220">
                  <c:v>4419436</c:v>
                </c:pt>
                <c:pt idx="1221">
                  <c:v>4419450</c:v>
                </c:pt>
                <c:pt idx="1222">
                  <c:v>4419466</c:v>
                </c:pt>
                <c:pt idx="1223">
                  <c:v>4419482</c:v>
                </c:pt>
                <c:pt idx="1224">
                  <c:v>4419496</c:v>
                </c:pt>
                <c:pt idx="1225">
                  <c:v>4419516</c:v>
                </c:pt>
                <c:pt idx="1226">
                  <c:v>4419792</c:v>
                </c:pt>
                <c:pt idx="1227">
                  <c:v>4419808</c:v>
                </c:pt>
                <c:pt idx="1228">
                  <c:v>4420072</c:v>
                </c:pt>
                <c:pt idx="1229">
                  <c:v>4422048</c:v>
                </c:pt>
                <c:pt idx="1230">
                  <c:v>4426254</c:v>
                </c:pt>
                <c:pt idx="1231">
                  <c:v>4426264</c:v>
                </c:pt>
                <c:pt idx="1232">
                  <c:v>4434798</c:v>
                </c:pt>
                <c:pt idx="1233">
                  <c:v>4499508</c:v>
                </c:pt>
                <c:pt idx="1234">
                  <c:v>4665108</c:v>
                </c:pt>
                <c:pt idx="1235">
                  <c:v>4665108</c:v>
                </c:pt>
                <c:pt idx="1236">
                  <c:v>4665108</c:v>
                </c:pt>
                <c:pt idx="1237">
                  <c:v>4665114</c:v>
                </c:pt>
                <c:pt idx="1238">
                  <c:v>4665118</c:v>
                </c:pt>
                <c:pt idx="1239">
                  <c:v>4665126</c:v>
                </c:pt>
                <c:pt idx="1240">
                  <c:v>4665138</c:v>
                </c:pt>
                <c:pt idx="1241">
                  <c:v>4665150</c:v>
                </c:pt>
                <c:pt idx="1242">
                  <c:v>4665166</c:v>
                </c:pt>
                <c:pt idx="1243">
                  <c:v>4665446</c:v>
                </c:pt>
                <c:pt idx="1244">
                  <c:v>4665460</c:v>
                </c:pt>
                <c:pt idx="1245">
                  <c:v>4665772</c:v>
                </c:pt>
                <c:pt idx="1246">
                  <c:v>4665782</c:v>
                </c:pt>
                <c:pt idx="1247">
                  <c:v>4665788</c:v>
                </c:pt>
                <c:pt idx="1248">
                  <c:v>4665804</c:v>
                </c:pt>
                <c:pt idx="1249">
                  <c:v>4666068</c:v>
                </c:pt>
                <c:pt idx="1250">
                  <c:v>4670176</c:v>
                </c:pt>
                <c:pt idx="1251">
                  <c:v>4678664</c:v>
                </c:pt>
                <c:pt idx="1252">
                  <c:v>4687372</c:v>
                </c:pt>
                <c:pt idx="1253">
                  <c:v>4687392</c:v>
                </c:pt>
                <c:pt idx="1254">
                  <c:v>4687402</c:v>
                </c:pt>
                <c:pt idx="1255">
                  <c:v>4687410</c:v>
                </c:pt>
                <c:pt idx="1256">
                  <c:v>4687426</c:v>
                </c:pt>
                <c:pt idx="1257">
                  <c:v>4687690</c:v>
                </c:pt>
                <c:pt idx="1258">
                  <c:v>4752740</c:v>
                </c:pt>
                <c:pt idx="1259">
                  <c:v>4918250</c:v>
                </c:pt>
                <c:pt idx="1260">
                  <c:v>4918250</c:v>
                </c:pt>
                <c:pt idx="1261">
                  <c:v>4918250</c:v>
                </c:pt>
                <c:pt idx="1262">
                  <c:v>4918254</c:v>
                </c:pt>
                <c:pt idx="1263">
                  <c:v>4918258</c:v>
                </c:pt>
                <c:pt idx="1264">
                  <c:v>4918258</c:v>
                </c:pt>
                <c:pt idx="1265">
                  <c:v>4918258</c:v>
                </c:pt>
                <c:pt idx="1266">
                  <c:v>4918266</c:v>
                </c:pt>
                <c:pt idx="1267">
                  <c:v>4918270</c:v>
                </c:pt>
                <c:pt idx="1268">
                  <c:v>4918270</c:v>
                </c:pt>
                <c:pt idx="1269">
                  <c:v>4918278</c:v>
                </c:pt>
                <c:pt idx="1270">
                  <c:v>4918284</c:v>
                </c:pt>
                <c:pt idx="1271">
                  <c:v>4918288</c:v>
                </c:pt>
                <c:pt idx="1272">
                  <c:v>4918296</c:v>
                </c:pt>
                <c:pt idx="1273">
                  <c:v>4918304</c:v>
                </c:pt>
                <c:pt idx="1274">
                  <c:v>4918312</c:v>
                </c:pt>
                <c:pt idx="1275">
                  <c:v>4918320</c:v>
                </c:pt>
                <c:pt idx="1276">
                  <c:v>4918330</c:v>
                </c:pt>
                <c:pt idx="1277">
                  <c:v>4918346</c:v>
                </c:pt>
                <c:pt idx="1278">
                  <c:v>4918608</c:v>
                </c:pt>
                <c:pt idx="1279">
                  <c:v>4919444</c:v>
                </c:pt>
                <c:pt idx="1280">
                  <c:v>4920308</c:v>
                </c:pt>
                <c:pt idx="1281">
                  <c:v>4924452</c:v>
                </c:pt>
                <c:pt idx="1282">
                  <c:v>4988490</c:v>
                </c:pt>
                <c:pt idx="1283">
                  <c:v>5154082</c:v>
                </c:pt>
                <c:pt idx="1284">
                  <c:v>5154082</c:v>
                </c:pt>
                <c:pt idx="1285">
                  <c:v>5154082</c:v>
                </c:pt>
                <c:pt idx="1286">
                  <c:v>5154082</c:v>
                </c:pt>
                <c:pt idx="1287">
                  <c:v>5154082</c:v>
                </c:pt>
                <c:pt idx="1288">
                  <c:v>5154088</c:v>
                </c:pt>
                <c:pt idx="1289">
                  <c:v>5154092</c:v>
                </c:pt>
                <c:pt idx="1290">
                  <c:v>5154092</c:v>
                </c:pt>
                <c:pt idx="1291">
                  <c:v>5154098</c:v>
                </c:pt>
                <c:pt idx="1292">
                  <c:v>5154106</c:v>
                </c:pt>
                <c:pt idx="1293">
                  <c:v>5154106</c:v>
                </c:pt>
                <c:pt idx="1294">
                  <c:v>5154110</c:v>
                </c:pt>
                <c:pt idx="1295">
                  <c:v>5154118</c:v>
                </c:pt>
                <c:pt idx="1296">
                  <c:v>5154136</c:v>
                </c:pt>
                <c:pt idx="1297">
                  <c:v>5154150</c:v>
                </c:pt>
                <c:pt idx="1298">
                  <c:v>5154174</c:v>
                </c:pt>
                <c:pt idx="1299">
                  <c:v>5154190</c:v>
                </c:pt>
                <c:pt idx="1300">
                  <c:v>5154206</c:v>
                </c:pt>
                <c:pt idx="1301">
                  <c:v>5154470</c:v>
                </c:pt>
                <c:pt idx="1302">
                  <c:v>5154482</c:v>
                </c:pt>
                <c:pt idx="1303">
                  <c:v>5154762</c:v>
                </c:pt>
                <c:pt idx="1304">
                  <c:v>5154784</c:v>
                </c:pt>
                <c:pt idx="1305">
                  <c:v>5155084</c:v>
                </c:pt>
                <c:pt idx="1306">
                  <c:v>5155100</c:v>
                </c:pt>
                <c:pt idx="1307">
                  <c:v>5155984</c:v>
                </c:pt>
                <c:pt idx="1308">
                  <c:v>5156862</c:v>
                </c:pt>
                <c:pt idx="1309">
                  <c:v>5157174</c:v>
                </c:pt>
                <c:pt idx="1310">
                  <c:v>5157188</c:v>
                </c:pt>
                <c:pt idx="1311">
                  <c:v>5161482</c:v>
                </c:pt>
                <c:pt idx="1312">
                  <c:v>5161486</c:v>
                </c:pt>
                <c:pt idx="1313">
                  <c:v>5161502</c:v>
                </c:pt>
                <c:pt idx="1314">
                  <c:v>5161520</c:v>
                </c:pt>
                <c:pt idx="1315">
                  <c:v>5161538</c:v>
                </c:pt>
                <c:pt idx="1316">
                  <c:v>5161546</c:v>
                </c:pt>
                <c:pt idx="1317">
                  <c:v>5161566</c:v>
                </c:pt>
                <c:pt idx="1318">
                  <c:v>5161586</c:v>
                </c:pt>
                <c:pt idx="1319">
                  <c:v>5161602</c:v>
                </c:pt>
                <c:pt idx="1320">
                  <c:v>5161624</c:v>
                </c:pt>
                <c:pt idx="1321">
                  <c:v>5161892</c:v>
                </c:pt>
                <c:pt idx="1322">
                  <c:v>5161904</c:v>
                </c:pt>
                <c:pt idx="1323">
                  <c:v>5161922</c:v>
                </c:pt>
                <c:pt idx="1324">
                  <c:v>5161938</c:v>
                </c:pt>
                <c:pt idx="1325">
                  <c:v>5161964</c:v>
                </c:pt>
                <c:pt idx="1326">
                  <c:v>5162252</c:v>
                </c:pt>
                <c:pt idx="1327">
                  <c:v>5162260</c:v>
                </c:pt>
                <c:pt idx="1328">
                  <c:v>5162276</c:v>
                </c:pt>
                <c:pt idx="1329">
                  <c:v>5162284</c:v>
                </c:pt>
                <c:pt idx="1330">
                  <c:v>5162302</c:v>
                </c:pt>
                <c:pt idx="1331">
                  <c:v>5162316</c:v>
                </c:pt>
                <c:pt idx="1332">
                  <c:v>5162330</c:v>
                </c:pt>
                <c:pt idx="1333">
                  <c:v>5162342</c:v>
                </c:pt>
                <c:pt idx="1334">
                  <c:v>5162638</c:v>
                </c:pt>
                <c:pt idx="1335">
                  <c:v>5162654</c:v>
                </c:pt>
                <c:pt idx="1336">
                  <c:v>5162670</c:v>
                </c:pt>
                <c:pt idx="1337">
                  <c:v>5164562</c:v>
                </c:pt>
                <c:pt idx="1338">
                  <c:v>5164866</c:v>
                </c:pt>
                <c:pt idx="1339">
                  <c:v>5165178</c:v>
                </c:pt>
                <c:pt idx="1340">
                  <c:v>5166082</c:v>
                </c:pt>
                <c:pt idx="1341">
                  <c:v>5199088</c:v>
                </c:pt>
                <c:pt idx="1342">
                  <c:v>5199100</c:v>
                </c:pt>
                <c:pt idx="1343">
                  <c:v>5199108</c:v>
                </c:pt>
                <c:pt idx="1344">
                  <c:v>5199116</c:v>
                </c:pt>
                <c:pt idx="1345">
                  <c:v>5199122</c:v>
                </c:pt>
                <c:pt idx="1346">
                  <c:v>5199122</c:v>
                </c:pt>
                <c:pt idx="1347">
                  <c:v>5199130</c:v>
                </c:pt>
                <c:pt idx="1348">
                  <c:v>5199136</c:v>
                </c:pt>
                <c:pt idx="1349">
                  <c:v>5199150</c:v>
                </c:pt>
                <c:pt idx="1350">
                  <c:v>5199166</c:v>
                </c:pt>
                <c:pt idx="1351">
                  <c:v>5199170</c:v>
                </c:pt>
                <c:pt idx="1352">
                  <c:v>5199184</c:v>
                </c:pt>
                <c:pt idx="1353">
                  <c:v>5199984</c:v>
                </c:pt>
                <c:pt idx="1354">
                  <c:v>5199998</c:v>
                </c:pt>
                <c:pt idx="1355">
                  <c:v>5208354</c:v>
                </c:pt>
                <c:pt idx="1356">
                  <c:v>5397580</c:v>
                </c:pt>
                <c:pt idx="1357">
                  <c:v>5397580</c:v>
                </c:pt>
                <c:pt idx="1358">
                  <c:v>5397580</c:v>
                </c:pt>
                <c:pt idx="1359">
                  <c:v>5397580</c:v>
                </c:pt>
                <c:pt idx="1360">
                  <c:v>5397580</c:v>
                </c:pt>
                <c:pt idx="1361">
                  <c:v>5397584</c:v>
                </c:pt>
                <c:pt idx="1362">
                  <c:v>5397592</c:v>
                </c:pt>
                <c:pt idx="1363">
                  <c:v>5397600</c:v>
                </c:pt>
                <c:pt idx="1364">
                  <c:v>5397612</c:v>
                </c:pt>
                <c:pt idx="1365">
                  <c:v>5397624</c:v>
                </c:pt>
                <c:pt idx="1366">
                  <c:v>5397628</c:v>
                </c:pt>
                <c:pt idx="1367">
                  <c:v>5397640</c:v>
                </c:pt>
                <c:pt idx="1368">
                  <c:v>5397644</c:v>
                </c:pt>
                <c:pt idx="1369">
                  <c:v>5397654</c:v>
                </c:pt>
                <c:pt idx="1370">
                  <c:v>5397662</c:v>
                </c:pt>
                <c:pt idx="1371">
                  <c:v>5397672</c:v>
                </c:pt>
                <c:pt idx="1372">
                  <c:v>5397684</c:v>
                </c:pt>
                <c:pt idx="1373">
                  <c:v>5397704</c:v>
                </c:pt>
                <c:pt idx="1374">
                  <c:v>5397718</c:v>
                </c:pt>
                <c:pt idx="1375">
                  <c:v>5397730</c:v>
                </c:pt>
                <c:pt idx="1376">
                  <c:v>5397752</c:v>
                </c:pt>
                <c:pt idx="1377">
                  <c:v>5397998</c:v>
                </c:pt>
                <c:pt idx="1378">
                  <c:v>5398012</c:v>
                </c:pt>
                <c:pt idx="1379">
                  <c:v>5398032</c:v>
                </c:pt>
                <c:pt idx="1380">
                  <c:v>5398050</c:v>
                </c:pt>
                <c:pt idx="1381">
                  <c:v>5398344</c:v>
                </c:pt>
                <c:pt idx="1382">
                  <c:v>5398660</c:v>
                </c:pt>
                <c:pt idx="1383">
                  <c:v>5398680</c:v>
                </c:pt>
                <c:pt idx="1384">
                  <c:v>5402710</c:v>
                </c:pt>
                <c:pt idx="1385">
                  <c:v>5402724</c:v>
                </c:pt>
                <c:pt idx="1386">
                  <c:v>5402736</c:v>
                </c:pt>
                <c:pt idx="1387">
                  <c:v>5404614</c:v>
                </c:pt>
                <c:pt idx="1388">
                  <c:v>5404632</c:v>
                </c:pt>
                <c:pt idx="1389">
                  <c:v>5406622</c:v>
                </c:pt>
                <c:pt idx="1390">
                  <c:v>5407484</c:v>
                </c:pt>
                <c:pt idx="1391">
                  <c:v>5407496</c:v>
                </c:pt>
                <c:pt idx="1392">
                  <c:v>5407508</c:v>
                </c:pt>
                <c:pt idx="1393">
                  <c:v>5409466</c:v>
                </c:pt>
                <c:pt idx="1394">
                  <c:v>5409474</c:v>
                </c:pt>
                <c:pt idx="1395">
                  <c:v>5409488</c:v>
                </c:pt>
                <c:pt idx="1396">
                  <c:v>5409498</c:v>
                </c:pt>
                <c:pt idx="1397">
                  <c:v>5409508</c:v>
                </c:pt>
                <c:pt idx="1398">
                  <c:v>5409516</c:v>
                </c:pt>
                <c:pt idx="1399">
                  <c:v>5409520</c:v>
                </c:pt>
                <c:pt idx="1400">
                  <c:v>5409526</c:v>
                </c:pt>
                <c:pt idx="1401">
                  <c:v>5409542</c:v>
                </c:pt>
                <c:pt idx="1402">
                  <c:v>5409554</c:v>
                </c:pt>
                <c:pt idx="1403">
                  <c:v>5409566</c:v>
                </c:pt>
                <c:pt idx="1404">
                  <c:v>5409588</c:v>
                </c:pt>
                <c:pt idx="1405">
                  <c:v>5409604</c:v>
                </c:pt>
                <c:pt idx="1406">
                  <c:v>5409612</c:v>
                </c:pt>
                <c:pt idx="1407">
                  <c:v>5409630</c:v>
                </c:pt>
                <c:pt idx="1408">
                  <c:v>5409930</c:v>
                </c:pt>
                <c:pt idx="1409">
                  <c:v>5409942</c:v>
                </c:pt>
                <c:pt idx="1410">
                  <c:v>5409960</c:v>
                </c:pt>
                <c:pt idx="1411">
                  <c:v>5410256</c:v>
                </c:pt>
                <c:pt idx="1412">
                  <c:v>5410270</c:v>
                </c:pt>
                <c:pt idx="1413">
                  <c:v>5410288</c:v>
                </c:pt>
                <c:pt idx="1414">
                  <c:v>5410312</c:v>
                </c:pt>
                <c:pt idx="1415">
                  <c:v>5411176</c:v>
                </c:pt>
                <c:pt idx="1416">
                  <c:v>5412056</c:v>
                </c:pt>
                <c:pt idx="1417">
                  <c:v>5414050</c:v>
                </c:pt>
                <c:pt idx="1418">
                  <c:v>5478538</c:v>
                </c:pt>
                <c:pt idx="1419">
                  <c:v>5650178</c:v>
                </c:pt>
                <c:pt idx="1420">
                  <c:v>5650178</c:v>
                </c:pt>
                <c:pt idx="1421">
                  <c:v>5650178</c:v>
                </c:pt>
                <c:pt idx="1422">
                  <c:v>5650178</c:v>
                </c:pt>
                <c:pt idx="1423">
                  <c:v>5650182</c:v>
                </c:pt>
                <c:pt idx="1424">
                  <c:v>5650192</c:v>
                </c:pt>
                <c:pt idx="1425">
                  <c:v>5650192</c:v>
                </c:pt>
                <c:pt idx="1426">
                  <c:v>5650202</c:v>
                </c:pt>
                <c:pt idx="1427">
                  <c:v>5650212</c:v>
                </c:pt>
                <c:pt idx="1428">
                  <c:v>5650212</c:v>
                </c:pt>
                <c:pt idx="1429">
                  <c:v>5650222</c:v>
                </c:pt>
                <c:pt idx="1430">
                  <c:v>5650238</c:v>
                </c:pt>
                <c:pt idx="1431">
                  <c:v>5650254</c:v>
                </c:pt>
                <c:pt idx="1432">
                  <c:v>5650530</c:v>
                </c:pt>
                <c:pt idx="1433">
                  <c:v>5651360</c:v>
                </c:pt>
                <c:pt idx="1434">
                  <c:v>5655486</c:v>
                </c:pt>
                <c:pt idx="1435">
                  <c:v>5672558</c:v>
                </c:pt>
                <c:pt idx="1436">
                  <c:v>5854614</c:v>
                </c:pt>
                <c:pt idx="1437">
                  <c:v>5854614</c:v>
                </c:pt>
                <c:pt idx="1438">
                  <c:v>5854614</c:v>
                </c:pt>
                <c:pt idx="1439">
                  <c:v>5854614</c:v>
                </c:pt>
                <c:pt idx="1440">
                  <c:v>5854618</c:v>
                </c:pt>
                <c:pt idx="1441">
                  <c:v>5854624</c:v>
                </c:pt>
                <c:pt idx="1442">
                  <c:v>5854630</c:v>
                </c:pt>
                <c:pt idx="1443">
                  <c:v>5854636</c:v>
                </c:pt>
                <c:pt idx="1444">
                  <c:v>5854644</c:v>
                </c:pt>
                <c:pt idx="1445">
                  <c:v>5854654</c:v>
                </c:pt>
                <c:pt idx="1446">
                  <c:v>5854658</c:v>
                </c:pt>
                <c:pt idx="1447">
                  <c:v>5854664</c:v>
                </c:pt>
                <c:pt idx="1448">
                  <c:v>5854944</c:v>
                </c:pt>
                <c:pt idx="1449">
                  <c:v>5854958</c:v>
                </c:pt>
                <c:pt idx="1450">
                  <c:v>5854974</c:v>
                </c:pt>
                <c:pt idx="1451">
                  <c:v>5854988</c:v>
                </c:pt>
                <c:pt idx="1452">
                  <c:v>5854998</c:v>
                </c:pt>
                <c:pt idx="1453">
                  <c:v>5855008</c:v>
                </c:pt>
                <c:pt idx="1454">
                  <c:v>5855014</c:v>
                </c:pt>
                <c:pt idx="1455">
                  <c:v>5855028</c:v>
                </c:pt>
                <c:pt idx="1456">
                  <c:v>5855042</c:v>
                </c:pt>
                <c:pt idx="1457">
                  <c:v>5855342</c:v>
                </c:pt>
                <c:pt idx="1458">
                  <c:v>5855364</c:v>
                </c:pt>
                <c:pt idx="1459">
                  <c:v>5857248</c:v>
                </c:pt>
                <c:pt idx="1460">
                  <c:v>5857550</c:v>
                </c:pt>
                <c:pt idx="1461">
                  <c:v>5861768</c:v>
                </c:pt>
                <c:pt idx="1462">
                  <c:v>6051478</c:v>
                </c:pt>
                <c:pt idx="1463">
                  <c:v>6051478</c:v>
                </c:pt>
                <c:pt idx="1464">
                  <c:v>6051478</c:v>
                </c:pt>
                <c:pt idx="1465">
                  <c:v>6051478</c:v>
                </c:pt>
                <c:pt idx="1466">
                  <c:v>6051478</c:v>
                </c:pt>
                <c:pt idx="1467">
                  <c:v>6051478</c:v>
                </c:pt>
                <c:pt idx="1468">
                  <c:v>6051478</c:v>
                </c:pt>
                <c:pt idx="1469">
                  <c:v>6051486</c:v>
                </c:pt>
                <c:pt idx="1470">
                  <c:v>6051496</c:v>
                </c:pt>
                <c:pt idx="1471">
                  <c:v>6051500</c:v>
                </c:pt>
                <c:pt idx="1472">
                  <c:v>6051508</c:v>
                </c:pt>
                <c:pt idx="1473">
                  <c:v>6051512</c:v>
                </c:pt>
                <c:pt idx="1474">
                  <c:v>6051526</c:v>
                </c:pt>
                <c:pt idx="1475">
                  <c:v>6051536</c:v>
                </c:pt>
                <c:pt idx="1476">
                  <c:v>6051554</c:v>
                </c:pt>
                <c:pt idx="1477">
                  <c:v>6051842</c:v>
                </c:pt>
                <c:pt idx="1478">
                  <c:v>6051862</c:v>
                </c:pt>
                <c:pt idx="1479">
                  <c:v>6052180</c:v>
                </c:pt>
                <c:pt idx="1480">
                  <c:v>6053018</c:v>
                </c:pt>
                <c:pt idx="1481">
                  <c:v>6057230</c:v>
                </c:pt>
                <c:pt idx="1482">
                  <c:v>6090716</c:v>
                </c:pt>
                <c:pt idx="1483">
                  <c:v>6090736</c:v>
                </c:pt>
                <c:pt idx="1484">
                  <c:v>6090756</c:v>
                </c:pt>
                <c:pt idx="1485">
                  <c:v>6090776</c:v>
                </c:pt>
                <c:pt idx="1486">
                  <c:v>6090800</c:v>
                </c:pt>
                <c:pt idx="1487">
                  <c:v>6091104</c:v>
                </c:pt>
                <c:pt idx="1488">
                  <c:v>6091396</c:v>
                </c:pt>
                <c:pt idx="1489">
                  <c:v>6091416</c:v>
                </c:pt>
                <c:pt idx="1490">
                  <c:v>6091432</c:v>
                </c:pt>
                <c:pt idx="1491">
                  <c:v>6091448</c:v>
                </c:pt>
                <c:pt idx="1492">
                  <c:v>6091462</c:v>
                </c:pt>
                <c:pt idx="1493">
                  <c:v>6091478</c:v>
                </c:pt>
                <c:pt idx="1494">
                  <c:v>6091498</c:v>
                </c:pt>
                <c:pt idx="1495">
                  <c:v>6091800</c:v>
                </c:pt>
                <c:pt idx="1496">
                  <c:v>6091822</c:v>
                </c:pt>
                <c:pt idx="1497">
                  <c:v>6092690</c:v>
                </c:pt>
                <c:pt idx="1498">
                  <c:v>6092990</c:v>
                </c:pt>
                <c:pt idx="1499">
                  <c:v>6093308</c:v>
                </c:pt>
                <c:pt idx="1500">
                  <c:v>6093326</c:v>
                </c:pt>
                <c:pt idx="1501">
                  <c:v>6093588</c:v>
                </c:pt>
                <c:pt idx="1502">
                  <c:v>6093608</c:v>
                </c:pt>
                <c:pt idx="1503">
                  <c:v>6093628</c:v>
                </c:pt>
                <c:pt idx="1504">
                  <c:v>6093640</c:v>
                </c:pt>
                <c:pt idx="1505">
                  <c:v>6093652</c:v>
                </c:pt>
                <c:pt idx="1506">
                  <c:v>6093668</c:v>
                </c:pt>
                <c:pt idx="1507">
                  <c:v>6093678</c:v>
                </c:pt>
                <c:pt idx="1508">
                  <c:v>6093970</c:v>
                </c:pt>
                <c:pt idx="1509">
                  <c:v>6093986</c:v>
                </c:pt>
                <c:pt idx="1510">
                  <c:v>6094266</c:v>
                </c:pt>
                <c:pt idx="1511">
                  <c:v>6095150</c:v>
                </c:pt>
                <c:pt idx="1512">
                  <c:v>6097094</c:v>
                </c:pt>
                <c:pt idx="1513">
                  <c:v>6097114</c:v>
                </c:pt>
                <c:pt idx="1514">
                  <c:v>6099078</c:v>
                </c:pt>
                <c:pt idx="1515">
                  <c:v>6099948</c:v>
                </c:pt>
                <c:pt idx="1516">
                  <c:v>6101992</c:v>
                </c:pt>
                <c:pt idx="1517">
                  <c:v>6102012</c:v>
                </c:pt>
                <c:pt idx="1518">
                  <c:v>6102032</c:v>
                </c:pt>
                <c:pt idx="1519">
                  <c:v>6102292</c:v>
                </c:pt>
                <c:pt idx="1520">
                  <c:v>6102312</c:v>
                </c:pt>
                <c:pt idx="1521">
                  <c:v>6102616</c:v>
                </c:pt>
                <c:pt idx="1522">
                  <c:v>6102642</c:v>
                </c:pt>
                <c:pt idx="1523">
                  <c:v>6102652</c:v>
                </c:pt>
                <c:pt idx="1524">
                  <c:v>6102668</c:v>
                </c:pt>
                <c:pt idx="1525">
                  <c:v>6102690</c:v>
                </c:pt>
                <c:pt idx="1526">
                  <c:v>6103006</c:v>
                </c:pt>
                <c:pt idx="1527">
                  <c:v>6103854</c:v>
                </c:pt>
                <c:pt idx="1528">
                  <c:v>6104722</c:v>
                </c:pt>
                <c:pt idx="1529">
                  <c:v>6106704</c:v>
                </c:pt>
                <c:pt idx="1530">
                  <c:v>6110958</c:v>
                </c:pt>
                <c:pt idx="1531">
                  <c:v>6301104</c:v>
                </c:pt>
                <c:pt idx="1532">
                  <c:v>6301104</c:v>
                </c:pt>
                <c:pt idx="1533">
                  <c:v>6301112</c:v>
                </c:pt>
                <c:pt idx="1534">
                  <c:v>6301116</c:v>
                </c:pt>
                <c:pt idx="1535">
                  <c:v>6301124</c:v>
                </c:pt>
                <c:pt idx="1536">
                  <c:v>6301138</c:v>
                </c:pt>
                <c:pt idx="1537">
                  <c:v>6301150</c:v>
                </c:pt>
                <c:pt idx="1538">
                  <c:v>6301160</c:v>
                </c:pt>
                <c:pt idx="1539">
                  <c:v>6301174</c:v>
                </c:pt>
                <c:pt idx="1540">
                  <c:v>6301468</c:v>
                </c:pt>
                <c:pt idx="1541">
                  <c:v>6301476</c:v>
                </c:pt>
                <c:pt idx="1542">
                  <c:v>6301784</c:v>
                </c:pt>
                <c:pt idx="1543">
                  <c:v>6301792</c:v>
                </c:pt>
                <c:pt idx="1544">
                  <c:v>6301802</c:v>
                </c:pt>
                <c:pt idx="1545">
                  <c:v>6301808</c:v>
                </c:pt>
                <c:pt idx="1546">
                  <c:v>6301814</c:v>
                </c:pt>
                <c:pt idx="1547">
                  <c:v>6301828</c:v>
                </c:pt>
                <c:pt idx="1548">
                  <c:v>6301836</c:v>
                </c:pt>
                <c:pt idx="1549">
                  <c:v>6301854</c:v>
                </c:pt>
                <c:pt idx="1550">
                  <c:v>6301868</c:v>
                </c:pt>
                <c:pt idx="1551">
                  <c:v>6302668</c:v>
                </c:pt>
                <c:pt idx="1552">
                  <c:v>6302970</c:v>
                </c:pt>
                <c:pt idx="1553">
                  <c:v>6319638</c:v>
                </c:pt>
                <c:pt idx="1554">
                  <c:v>6509878</c:v>
                </c:pt>
                <c:pt idx="1555">
                  <c:v>6509878</c:v>
                </c:pt>
                <c:pt idx="1556">
                  <c:v>6509878</c:v>
                </c:pt>
                <c:pt idx="1557">
                  <c:v>6509882</c:v>
                </c:pt>
                <c:pt idx="1558">
                  <c:v>6509882</c:v>
                </c:pt>
                <c:pt idx="1559">
                  <c:v>6509890</c:v>
                </c:pt>
                <c:pt idx="1560">
                  <c:v>6509894</c:v>
                </c:pt>
                <c:pt idx="1561">
                  <c:v>6509904</c:v>
                </c:pt>
                <c:pt idx="1562">
                  <c:v>6509908</c:v>
                </c:pt>
                <c:pt idx="1563">
                  <c:v>6509918</c:v>
                </c:pt>
                <c:pt idx="1564">
                  <c:v>6509926</c:v>
                </c:pt>
                <c:pt idx="1565">
                  <c:v>6509936</c:v>
                </c:pt>
                <c:pt idx="1566">
                  <c:v>6509950</c:v>
                </c:pt>
                <c:pt idx="1567">
                  <c:v>6509964</c:v>
                </c:pt>
                <c:pt idx="1568">
                  <c:v>6509982</c:v>
                </c:pt>
                <c:pt idx="1569">
                  <c:v>6510282</c:v>
                </c:pt>
                <c:pt idx="1570">
                  <c:v>6510594</c:v>
                </c:pt>
                <c:pt idx="1571">
                  <c:v>6510610</c:v>
                </c:pt>
                <c:pt idx="1572">
                  <c:v>6510926</c:v>
                </c:pt>
                <c:pt idx="1573">
                  <c:v>6511210</c:v>
                </c:pt>
                <c:pt idx="1574">
                  <c:v>6512104</c:v>
                </c:pt>
                <c:pt idx="1575">
                  <c:v>6512124</c:v>
                </c:pt>
                <c:pt idx="1576">
                  <c:v>6512960</c:v>
                </c:pt>
                <c:pt idx="1577">
                  <c:v>6513854</c:v>
                </c:pt>
                <c:pt idx="1578">
                  <c:v>6514702</c:v>
                </c:pt>
                <c:pt idx="1579">
                  <c:v>6531698</c:v>
                </c:pt>
                <c:pt idx="1580">
                  <c:v>6597118</c:v>
                </c:pt>
                <c:pt idx="1581">
                  <c:v>6597140</c:v>
                </c:pt>
                <c:pt idx="1582">
                  <c:v>6601104</c:v>
                </c:pt>
                <c:pt idx="1583">
                  <c:v>6601130</c:v>
                </c:pt>
                <c:pt idx="1584">
                  <c:v>6601428</c:v>
                </c:pt>
                <c:pt idx="1585">
                  <c:v>6601450</c:v>
                </c:pt>
                <c:pt idx="1586">
                  <c:v>6601470</c:v>
                </c:pt>
                <c:pt idx="1587">
                  <c:v>6601496</c:v>
                </c:pt>
                <c:pt idx="1588">
                  <c:v>6601512</c:v>
                </c:pt>
                <c:pt idx="1589">
                  <c:v>6601538</c:v>
                </c:pt>
                <c:pt idx="1590">
                  <c:v>6601548</c:v>
                </c:pt>
                <c:pt idx="1591">
                  <c:v>6601570</c:v>
                </c:pt>
                <c:pt idx="1592">
                  <c:v>6601868</c:v>
                </c:pt>
                <c:pt idx="1593">
                  <c:v>6601884</c:v>
                </c:pt>
                <c:pt idx="1594">
                  <c:v>6601894</c:v>
                </c:pt>
                <c:pt idx="1595">
                  <c:v>6601920</c:v>
                </c:pt>
                <c:pt idx="1596">
                  <c:v>6601936</c:v>
                </c:pt>
                <c:pt idx="1597">
                  <c:v>6601954</c:v>
                </c:pt>
                <c:pt idx="1598">
                  <c:v>6601964</c:v>
                </c:pt>
                <c:pt idx="1599">
                  <c:v>6601982</c:v>
                </c:pt>
                <c:pt idx="1600">
                  <c:v>6602006</c:v>
                </c:pt>
                <c:pt idx="1601">
                  <c:v>6602246</c:v>
                </c:pt>
                <c:pt idx="1602">
                  <c:v>6602268</c:v>
                </c:pt>
                <c:pt idx="1603">
                  <c:v>6602534</c:v>
                </c:pt>
                <c:pt idx="1604">
                  <c:v>6602546</c:v>
                </c:pt>
                <c:pt idx="1605">
                  <c:v>6602564</c:v>
                </c:pt>
                <c:pt idx="1606">
                  <c:v>6602578</c:v>
                </c:pt>
                <c:pt idx="1607">
                  <c:v>6602598</c:v>
                </c:pt>
                <c:pt idx="1608">
                  <c:v>6602618</c:v>
                </c:pt>
                <c:pt idx="1609">
                  <c:v>6602886</c:v>
                </c:pt>
                <c:pt idx="1610">
                  <c:v>6602896</c:v>
                </c:pt>
                <c:pt idx="1611">
                  <c:v>6602916</c:v>
                </c:pt>
                <c:pt idx="1612">
                  <c:v>6602932</c:v>
                </c:pt>
                <c:pt idx="1613">
                  <c:v>6602956</c:v>
                </c:pt>
                <c:pt idx="1614">
                  <c:v>6603258</c:v>
                </c:pt>
                <c:pt idx="1615">
                  <c:v>6603270</c:v>
                </c:pt>
                <c:pt idx="1616">
                  <c:v>6603286</c:v>
                </c:pt>
                <c:pt idx="1617">
                  <c:v>6603588</c:v>
                </c:pt>
                <c:pt idx="1618">
                  <c:v>6603602</c:v>
                </c:pt>
                <c:pt idx="1619">
                  <c:v>6603612</c:v>
                </c:pt>
                <c:pt idx="1620">
                  <c:v>6603628</c:v>
                </c:pt>
                <c:pt idx="1621">
                  <c:v>6604524</c:v>
                </c:pt>
                <c:pt idx="1622">
                  <c:v>6604546</c:v>
                </c:pt>
                <c:pt idx="1623">
                  <c:v>6604564</c:v>
                </c:pt>
                <c:pt idx="1624">
                  <c:v>6604578</c:v>
                </c:pt>
                <c:pt idx="1625">
                  <c:v>6604888</c:v>
                </c:pt>
                <c:pt idx="1626">
                  <c:v>6605204</c:v>
                </c:pt>
                <c:pt idx="1627">
                  <c:v>6607102</c:v>
                </c:pt>
                <c:pt idx="1628">
                  <c:v>6607120</c:v>
                </c:pt>
                <c:pt idx="1629">
                  <c:v>6607140</c:v>
                </c:pt>
                <c:pt idx="1630">
                  <c:v>6607150</c:v>
                </c:pt>
                <c:pt idx="1631">
                  <c:v>6607164</c:v>
                </c:pt>
                <c:pt idx="1632">
                  <c:v>6607176</c:v>
                </c:pt>
                <c:pt idx="1633">
                  <c:v>6607190</c:v>
                </c:pt>
                <c:pt idx="1634">
                  <c:v>6607448</c:v>
                </c:pt>
                <c:pt idx="1635">
                  <c:v>6607456</c:v>
                </c:pt>
                <c:pt idx="1636">
                  <c:v>6607470</c:v>
                </c:pt>
                <c:pt idx="1637">
                  <c:v>6607492</c:v>
                </c:pt>
                <c:pt idx="1638">
                  <c:v>6607510</c:v>
                </c:pt>
                <c:pt idx="1639">
                  <c:v>6607528</c:v>
                </c:pt>
                <c:pt idx="1640">
                  <c:v>6607552</c:v>
                </c:pt>
                <c:pt idx="1641">
                  <c:v>6607578</c:v>
                </c:pt>
                <c:pt idx="1642">
                  <c:v>6607600</c:v>
                </c:pt>
                <c:pt idx="1643">
                  <c:v>6607622</c:v>
                </c:pt>
                <c:pt idx="1644">
                  <c:v>6607890</c:v>
                </c:pt>
                <c:pt idx="1645">
                  <c:v>6607908</c:v>
                </c:pt>
                <c:pt idx="1646">
                  <c:v>6608224</c:v>
                </c:pt>
                <c:pt idx="1647">
                  <c:v>6608508</c:v>
                </c:pt>
                <c:pt idx="1648">
                  <c:v>6608526</c:v>
                </c:pt>
                <c:pt idx="1649">
                  <c:v>6608542</c:v>
                </c:pt>
                <c:pt idx="1650">
                  <c:v>6608550</c:v>
                </c:pt>
                <c:pt idx="1651">
                  <c:v>6608568</c:v>
                </c:pt>
                <c:pt idx="1652">
                  <c:v>6608574</c:v>
                </c:pt>
                <c:pt idx="1653">
                  <c:v>6608582</c:v>
                </c:pt>
                <c:pt idx="1654">
                  <c:v>6608588</c:v>
                </c:pt>
                <c:pt idx="1655">
                  <c:v>6608602</c:v>
                </c:pt>
                <c:pt idx="1656">
                  <c:v>6608880</c:v>
                </c:pt>
                <c:pt idx="1657">
                  <c:v>6608900</c:v>
                </c:pt>
                <c:pt idx="1658">
                  <c:v>6608914</c:v>
                </c:pt>
                <c:pt idx="1659">
                  <c:v>6608930</c:v>
                </c:pt>
                <c:pt idx="1660">
                  <c:v>6608952</c:v>
                </c:pt>
                <c:pt idx="1661">
                  <c:v>6609268</c:v>
                </c:pt>
                <c:pt idx="1662">
                  <c:v>6609290</c:v>
                </c:pt>
                <c:pt idx="1663">
                  <c:v>6610126</c:v>
                </c:pt>
                <c:pt idx="1664">
                  <c:v>6610142</c:v>
                </c:pt>
                <c:pt idx="1665">
                  <c:v>6612088</c:v>
                </c:pt>
                <c:pt idx="1666">
                  <c:v>6620576</c:v>
                </c:pt>
                <c:pt idx="1667">
                  <c:v>6629306</c:v>
                </c:pt>
                <c:pt idx="1668">
                  <c:v>6629324</c:v>
                </c:pt>
                <c:pt idx="1669">
                  <c:v>6629344</c:v>
                </c:pt>
                <c:pt idx="1670">
                  <c:v>6629354</c:v>
                </c:pt>
                <c:pt idx="1671">
                  <c:v>6629372</c:v>
                </c:pt>
                <c:pt idx="1672">
                  <c:v>6629384</c:v>
                </c:pt>
                <c:pt idx="1673">
                  <c:v>6629400</c:v>
                </c:pt>
                <c:pt idx="1674">
                  <c:v>6629418</c:v>
                </c:pt>
                <c:pt idx="1675">
                  <c:v>6629712</c:v>
                </c:pt>
                <c:pt idx="1676">
                  <c:v>6629726</c:v>
                </c:pt>
                <c:pt idx="1677">
                  <c:v>6629740</c:v>
                </c:pt>
                <c:pt idx="1678">
                  <c:v>6629764</c:v>
                </c:pt>
                <c:pt idx="1679">
                  <c:v>6629778</c:v>
                </c:pt>
                <c:pt idx="1680">
                  <c:v>6630028</c:v>
                </c:pt>
                <c:pt idx="1681">
                  <c:v>6630040</c:v>
                </c:pt>
                <c:pt idx="1682">
                  <c:v>6630052</c:v>
                </c:pt>
                <c:pt idx="1683">
                  <c:v>6630060</c:v>
                </c:pt>
                <c:pt idx="1684">
                  <c:v>6630074</c:v>
                </c:pt>
                <c:pt idx="1685">
                  <c:v>6630090</c:v>
                </c:pt>
                <c:pt idx="1686">
                  <c:v>6630104</c:v>
                </c:pt>
                <c:pt idx="1687">
                  <c:v>6630128</c:v>
                </c:pt>
                <c:pt idx="1688">
                  <c:v>6630146</c:v>
                </c:pt>
                <c:pt idx="1689">
                  <c:v>6630168</c:v>
                </c:pt>
                <c:pt idx="1690">
                  <c:v>6630442</c:v>
                </c:pt>
                <c:pt idx="1691">
                  <c:v>6630462</c:v>
                </c:pt>
                <c:pt idx="1692">
                  <c:v>6630478</c:v>
                </c:pt>
                <c:pt idx="1693">
                  <c:v>6630496</c:v>
                </c:pt>
                <c:pt idx="1694">
                  <c:v>6630516</c:v>
                </c:pt>
                <c:pt idx="1695">
                  <c:v>6630542</c:v>
                </c:pt>
                <c:pt idx="1696">
                  <c:v>6630566</c:v>
                </c:pt>
                <c:pt idx="1697">
                  <c:v>6630586</c:v>
                </c:pt>
                <c:pt idx="1698">
                  <c:v>6630872</c:v>
                </c:pt>
                <c:pt idx="1699">
                  <c:v>6630882</c:v>
                </c:pt>
                <c:pt idx="1700">
                  <c:v>6630894</c:v>
                </c:pt>
                <c:pt idx="1701">
                  <c:v>6630910</c:v>
                </c:pt>
                <c:pt idx="1702">
                  <c:v>6630918</c:v>
                </c:pt>
                <c:pt idx="1703">
                  <c:v>6630942</c:v>
                </c:pt>
                <c:pt idx="1704">
                  <c:v>6630952</c:v>
                </c:pt>
                <c:pt idx="1705">
                  <c:v>6631220</c:v>
                </c:pt>
                <c:pt idx="1706">
                  <c:v>6631234</c:v>
                </c:pt>
                <c:pt idx="1707">
                  <c:v>6631250</c:v>
                </c:pt>
                <c:pt idx="1708">
                  <c:v>6631258</c:v>
                </c:pt>
                <c:pt idx="1709">
                  <c:v>6631276</c:v>
                </c:pt>
                <c:pt idx="1710">
                  <c:v>6631292</c:v>
                </c:pt>
                <c:pt idx="1711">
                  <c:v>6631312</c:v>
                </c:pt>
                <c:pt idx="1712">
                  <c:v>6631334</c:v>
                </c:pt>
                <c:pt idx="1713">
                  <c:v>6631616</c:v>
                </c:pt>
                <c:pt idx="1714">
                  <c:v>6631624</c:v>
                </c:pt>
                <c:pt idx="1715">
                  <c:v>6631634</c:v>
                </c:pt>
                <c:pt idx="1716">
                  <c:v>6631654</c:v>
                </c:pt>
                <c:pt idx="1717">
                  <c:v>6631676</c:v>
                </c:pt>
                <c:pt idx="1718">
                  <c:v>6631982</c:v>
                </c:pt>
                <c:pt idx="1719">
                  <c:v>6632006</c:v>
                </c:pt>
                <c:pt idx="1720">
                  <c:v>6632024</c:v>
                </c:pt>
                <c:pt idx="1721">
                  <c:v>6632056</c:v>
                </c:pt>
                <c:pt idx="1722">
                  <c:v>6632338</c:v>
                </c:pt>
                <c:pt idx="1723">
                  <c:v>6632348</c:v>
                </c:pt>
                <c:pt idx="1724">
                  <c:v>6632368</c:v>
                </c:pt>
                <c:pt idx="1725">
                  <c:v>6632680</c:v>
                </c:pt>
                <c:pt idx="1726">
                  <c:v>6632690</c:v>
                </c:pt>
                <c:pt idx="1727">
                  <c:v>6632706</c:v>
                </c:pt>
                <c:pt idx="1728">
                  <c:v>6632716</c:v>
                </c:pt>
                <c:pt idx="1729">
                  <c:v>6632738</c:v>
                </c:pt>
                <c:pt idx="1730">
                  <c:v>6633038</c:v>
                </c:pt>
                <c:pt idx="1731">
                  <c:v>6633058</c:v>
                </c:pt>
                <c:pt idx="1732">
                  <c:v>6633354</c:v>
                </c:pt>
                <c:pt idx="1733">
                  <c:v>6633366</c:v>
                </c:pt>
                <c:pt idx="1734">
                  <c:v>6633386</c:v>
                </c:pt>
                <c:pt idx="1735">
                  <c:v>6633410</c:v>
                </c:pt>
                <c:pt idx="1736">
                  <c:v>6633734</c:v>
                </c:pt>
                <c:pt idx="1737">
                  <c:v>6633756</c:v>
                </c:pt>
                <c:pt idx="1738">
                  <c:v>6634608</c:v>
                </c:pt>
                <c:pt idx="1739">
                  <c:v>6634632</c:v>
                </c:pt>
                <c:pt idx="1740">
                  <c:v>6635490</c:v>
                </c:pt>
                <c:pt idx="1741">
                  <c:v>6635504</c:v>
                </c:pt>
                <c:pt idx="1742">
                  <c:v>6635794</c:v>
                </c:pt>
                <c:pt idx="1743">
                  <c:v>6635810</c:v>
                </c:pt>
                <c:pt idx="1744">
                  <c:v>6636128</c:v>
                </c:pt>
                <c:pt idx="1745">
                  <c:v>6636948</c:v>
                </c:pt>
                <c:pt idx="1746">
                  <c:v>6638890</c:v>
                </c:pt>
                <c:pt idx="1747">
                  <c:v>6672218</c:v>
                </c:pt>
                <c:pt idx="1748">
                  <c:v>6860592</c:v>
                </c:pt>
                <c:pt idx="1749">
                  <c:v>6860596</c:v>
                </c:pt>
                <c:pt idx="1750">
                  <c:v>6860602</c:v>
                </c:pt>
                <c:pt idx="1751">
                  <c:v>6860606</c:v>
                </c:pt>
                <c:pt idx="1752">
                  <c:v>6860606</c:v>
                </c:pt>
                <c:pt idx="1753">
                  <c:v>6860606</c:v>
                </c:pt>
                <c:pt idx="1754">
                  <c:v>6860606</c:v>
                </c:pt>
                <c:pt idx="1755">
                  <c:v>6860610</c:v>
                </c:pt>
                <c:pt idx="1756">
                  <c:v>6860618</c:v>
                </c:pt>
                <c:pt idx="1757">
                  <c:v>6860632</c:v>
                </c:pt>
                <c:pt idx="1758">
                  <c:v>6860642</c:v>
                </c:pt>
                <c:pt idx="1759">
                  <c:v>6860656</c:v>
                </c:pt>
                <c:pt idx="1760">
                  <c:v>6860958</c:v>
                </c:pt>
                <c:pt idx="1761">
                  <c:v>6861242</c:v>
                </c:pt>
                <c:pt idx="1762">
                  <c:v>6862078</c:v>
                </c:pt>
                <c:pt idx="1763">
                  <c:v>6862970</c:v>
                </c:pt>
                <c:pt idx="1764">
                  <c:v>6862994</c:v>
                </c:pt>
                <c:pt idx="1765">
                  <c:v>6863870</c:v>
                </c:pt>
                <c:pt idx="1766">
                  <c:v>6868076</c:v>
                </c:pt>
                <c:pt idx="1767">
                  <c:v>7056174</c:v>
                </c:pt>
                <c:pt idx="1768">
                  <c:v>7056174</c:v>
                </c:pt>
                <c:pt idx="1769">
                  <c:v>7056180</c:v>
                </c:pt>
                <c:pt idx="1770">
                  <c:v>7056180</c:v>
                </c:pt>
                <c:pt idx="1771">
                  <c:v>7056180</c:v>
                </c:pt>
                <c:pt idx="1772">
                  <c:v>7056190</c:v>
                </c:pt>
                <c:pt idx="1773">
                  <c:v>7056194</c:v>
                </c:pt>
                <c:pt idx="1774">
                  <c:v>7056198</c:v>
                </c:pt>
                <c:pt idx="1775">
                  <c:v>7056202</c:v>
                </c:pt>
                <c:pt idx="1776">
                  <c:v>7056202</c:v>
                </c:pt>
                <c:pt idx="1777">
                  <c:v>7056202</c:v>
                </c:pt>
                <c:pt idx="1778">
                  <c:v>7056210</c:v>
                </c:pt>
                <c:pt idx="1779">
                  <c:v>7056222</c:v>
                </c:pt>
                <c:pt idx="1780">
                  <c:v>7056234</c:v>
                </c:pt>
                <c:pt idx="1781">
                  <c:v>7056234</c:v>
                </c:pt>
                <c:pt idx="1782">
                  <c:v>7056242</c:v>
                </c:pt>
                <c:pt idx="1783">
                  <c:v>7056250</c:v>
                </c:pt>
                <c:pt idx="1784">
                  <c:v>7056562</c:v>
                </c:pt>
                <c:pt idx="1785">
                  <c:v>7057376</c:v>
                </c:pt>
                <c:pt idx="1786">
                  <c:v>7059384</c:v>
                </c:pt>
                <c:pt idx="1787">
                  <c:v>7059396</c:v>
                </c:pt>
                <c:pt idx="1788">
                  <c:v>7059410</c:v>
                </c:pt>
                <c:pt idx="1789">
                  <c:v>7059420</c:v>
                </c:pt>
                <c:pt idx="1790">
                  <c:v>7059426</c:v>
                </c:pt>
                <c:pt idx="1791">
                  <c:v>7060274</c:v>
                </c:pt>
                <c:pt idx="1792">
                  <c:v>7060296</c:v>
                </c:pt>
                <c:pt idx="1793">
                  <c:v>7060312</c:v>
                </c:pt>
                <c:pt idx="1794">
                  <c:v>7061176</c:v>
                </c:pt>
                <c:pt idx="1795">
                  <c:v>7061196</c:v>
                </c:pt>
                <c:pt idx="1796">
                  <c:v>7061196</c:v>
                </c:pt>
                <c:pt idx="1797">
                  <c:v>7061202</c:v>
                </c:pt>
                <c:pt idx="1798">
                  <c:v>7061210</c:v>
                </c:pt>
                <c:pt idx="1799">
                  <c:v>7061222</c:v>
                </c:pt>
                <c:pt idx="1800">
                  <c:v>7061242</c:v>
                </c:pt>
                <c:pt idx="1801">
                  <c:v>7061260</c:v>
                </c:pt>
                <c:pt idx="1802">
                  <c:v>7061280</c:v>
                </c:pt>
                <c:pt idx="1803">
                  <c:v>7061296</c:v>
                </c:pt>
                <c:pt idx="1804">
                  <c:v>7061312</c:v>
                </c:pt>
                <c:pt idx="1805">
                  <c:v>7061336</c:v>
                </c:pt>
                <c:pt idx="1806">
                  <c:v>7061616</c:v>
                </c:pt>
                <c:pt idx="1807">
                  <c:v>7061630</c:v>
                </c:pt>
                <c:pt idx="1808">
                  <c:v>7061648</c:v>
                </c:pt>
                <c:pt idx="1809">
                  <c:v>7061670</c:v>
                </c:pt>
                <c:pt idx="1810">
                  <c:v>7061694</c:v>
                </c:pt>
                <c:pt idx="1811">
                  <c:v>7062020</c:v>
                </c:pt>
                <c:pt idx="1812">
                  <c:v>7062048</c:v>
                </c:pt>
                <c:pt idx="1813">
                  <c:v>7062376</c:v>
                </c:pt>
                <c:pt idx="1814">
                  <c:v>7062664</c:v>
                </c:pt>
                <c:pt idx="1815">
                  <c:v>7063536</c:v>
                </c:pt>
                <c:pt idx="1816">
                  <c:v>7063554</c:v>
                </c:pt>
                <c:pt idx="1817">
                  <c:v>7063570</c:v>
                </c:pt>
                <c:pt idx="1818">
                  <c:v>7063588</c:v>
                </c:pt>
                <c:pt idx="1819">
                  <c:v>7063598</c:v>
                </c:pt>
                <c:pt idx="1820">
                  <c:v>7063618</c:v>
                </c:pt>
                <c:pt idx="1821">
                  <c:v>7063890</c:v>
                </c:pt>
                <c:pt idx="1822">
                  <c:v>7063910</c:v>
                </c:pt>
                <c:pt idx="1823">
                  <c:v>7064210</c:v>
                </c:pt>
                <c:pt idx="1824">
                  <c:v>7064496</c:v>
                </c:pt>
                <c:pt idx="1825">
                  <c:v>7064516</c:v>
                </c:pt>
                <c:pt idx="1826">
                  <c:v>7065396</c:v>
                </c:pt>
                <c:pt idx="1827">
                  <c:v>7065410</c:v>
                </c:pt>
                <c:pt idx="1828">
                  <c:v>7065728</c:v>
                </c:pt>
                <c:pt idx="1829">
                  <c:v>7073982</c:v>
                </c:pt>
                <c:pt idx="1830">
                  <c:v>7074002</c:v>
                </c:pt>
                <c:pt idx="1831">
                  <c:v>7264022</c:v>
                </c:pt>
                <c:pt idx="1832">
                  <c:v>7264022</c:v>
                </c:pt>
                <c:pt idx="1833">
                  <c:v>7264022</c:v>
                </c:pt>
                <c:pt idx="1834">
                  <c:v>7264026</c:v>
                </c:pt>
                <c:pt idx="1835">
                  <c:v>7264026</c:v>
                </c:pt>
                <c:pt idx="1836">
                  <c:v>7264026</c:v>
                </c:pt>
                <c:pt idx="1837">
                  <c:v>7264026</c:v>
                </c:pt>
                <c:pt idx="1838">
                  <c:v>7264026</c:v>
                </c:pt>
                <c:pt idx="1839">
                  <c:v>7264030</c:v>
                </c:pt>
                <c:pt idx="1840">
                  <c:v>7264038</c:v>
                </c:pt>
                <c:pt idx="1841">
                  <c:v>7264038</c:v>
                </c:pt>
                <c:pt idx="1842">
                  <c:v>7264042</c:v>
                </c:pt>
                <c:pt idx="1843">
                  <c:v>7264054</c:v>
                </c:pt>
                <c:pt idx="1844">
                  <c:v>7264066</c:v>
                </c:pt>
                <c:pt idx="1845">
                  <c:v>7264078</c:v>
                </c:pt>
                <c:pt idx="1846">
                  <c:v>7264088</c:v>
                </c:pt>
                <c:pt idx="1847">
                  <c:v>7264104</c:v>
                </c:pt>
                <c:pt idx="1848">
                  <c:v>7264396</c:v>
                </c:pt>
                <c:pt idx="1849">
                  <c:v>7264708</c:v>
                </c:pt>
                <c:pt idx="1850">
                  <c:v>7265004</c:v>
                </c:pt>
                <c:pt idx="1851">
                  <c:v>7265320</c:v>
                </c:pt>
                <c:pt idx="1852">
                  <c:v>7266206</c:v>
                </c:pt>
                <c:pt idx="1853">
                  <c:v>7268220</c:v>
                </c:pt>
                <c:pt idx="1854">
                  <c:v>7270228</c:v>
                </c:pt>
                <c:pt idx="1855">
                  <c:v>7270238</c:v>
                </c:pt>
                <c:pt idx="1856">
                  <c:v>7270244</c:v>
                </c:pt>
                <c:pt idx="1857">
                  <c:v>7270252</c:v>
                </c:pt>
                <c:pt idx="1858">
                  <c:v>7270260</c:v>
                </c:pt>
                <c:pt idx="1859">
                  <c:v>7270266</c:v>
                </c:pt>
                <c:pt idx="1860">
                  <c:v>7270274</c:v>
                </c:pt>
                <c:pt idx="1861">
                  <c:v>7270288</c:v>
                </c:pt>
                <c:pt idx="1862">
                  <c:v>7270302</c:v>
                </c:pt>
                <c:pt idx="1863">
                  <c:v>7270316</c:v>
                </c:pt>
                <c:pt idx="1864">
                  <c:v>7270604</c:v>
                </c:pt>
                <c:pt idx="1865">
                  <c:v>7270626</c:v>
                </c:pt>
                <c:pt idx="1866">
                  <c:v>7270926</c:v>
                </c:pt>
                <c:pt idx="1867">
                  <c:v>7271772</c:v>
                </c:pt>
                <c:pt idx="1868">
                  <c:v>7271792</c:v>
                </c:pt>
                <c:pt idx="1869">
                  <c:v>7275822</c:v>
                </c:pt>
                <c:pt idx="1870">
                  <c:v>7292964</c:v>
                </c:pt>
                <c:pt idx="1871">
                  <c:v>7482784</c:v>
                </c:pt>
                <c:pt idx="1872">
                  <c:v>7482784</c:v>
                </c:pt>
                <c:pt idx="1873">
                  <c:v>7482784</c:v>
                </c:pt>
                <c:pt idx="1874">
                  <c:v>7482788</c:v>
                </c:pt>
                <c:pt idx="1875">
                  <c:v>7482794</c:v>
                </c:pt>
                <c:pt idx="1876">
                  <c:v>7482798</c:v>
                </c:pt>
                <c:pt idx="1877">
                  <c:v>7482804</c:v>
                </c:pt>
                <c:pt idx="1878">
                  <c:v>7482814</c:v>
                </c:pt>
                <c:pt idx="1879">
                  <c:v>7482824</c:v>
                </c:pt>
                <c:pt idx="1880">
                  <c:v>7482838</c:v>
                </c:pt>
                <c:pt idx="1881">
                  <c:v>7483134</c:v>
                </c:pt>
                <c:pt idx="1882">
                  <c:v>7485074</c:v>
                </c:pt>
                <c:pt idx="1883">
                  <c:v>7487050</c:v>
                </c:pt>
                <c:pt idx="1884">
                  <c:v>7495506</c:v>
                </c:pt>
                <c:pt idx="1885">
                  <c:v>7504040</c:v>
                </c:pt>
                <c:pt idx="1886">
                  <c:v>7504054</c:v>
                </c:pt>
                <c:pt idx="1887">
                  <c:v>7512622</c:v>
                </c:pt>
                <c:pt idx="1888">
                  <c:v>7512634</c:v>
                </c:pt>
                <c:pt idx="1889">
                  <c:v>7512648</c:v>
                </c:pt>
                <c:pt idx="1890">
                  <c:v>7512658</c:v>
                </c:pt>
                <c:pt idx="1891">
                  <c:v>7512676</c:v>
                </c:pt>
                <c:pt idx="1892">
                  <c:v>7512690</c:v>
                </c:pt>
                <c:pt idx="1893">
                  <c:v>7512704</c:v>
                </c:pt>
                <c:pt idx="1894">
                  <c:v>7512714</c:v>
                </c:pt>
                <c:pt idx="1895">
                  <c:v>7512726</c:v>
                </c:pt>
                <c:pt idx="1896">
                  <c:v>7512734</c:v>
                </c:pt>
                <c:pt idx="1897">
                  <c:v>7512746</c:v>
                </c:pt>
                <c:pt idx="1898">
                  <c:v>7512764</c:v>
                </c:pt>
                <c:pt idx="1899">
                  <c:v>7512782</c:v>
                </c:pt>
                <c:pt idx="1900">
                  <c:v>7512802</c:v>
                </c:pt>
                <c:pt idx="1901">
                  <c:v>7512814</c:v>
                </c:pt>
                <c:pt idx="1902">
                  <c:v>7512828</c:v>
                </c:pt>
                <c:pt idx="1903">
                  <c:v>7512848</c:v>
                </c:pt>
                <c:pt idx="1904">
                  <c:v>7512870</c:v>
                </c:pt>
                <c:pt idx="1905">
                  <c:v>7512892</c:v>
                </c:pt>
                <c:pt idx="1906">
                  <c:v>7513138</c:v>
                </c:pt>
                <c:pt idx="1907">
                  <c:v>7513160</c:v>
                </c:pt>
                <c:pt idx="1908">
                  <c:v>7513178</c:v>
                </c:pt>
                <c:pt idx="1909">
                  <c:v>7513438</c:v>
                </c:pt>
                <c:pt idx="1910">
                  <c:v>7513454</c:v>
                </c:pt>
                <c:pt idx="1911">
                  <c:v>7513466</c:v>
                </c:pt>
                <c:pt idx="1912">
                  <c:v>7513484</c:v>
                </c:pt>
                <c:pt idx="1913">
                  <c:v>7513506</c:v>
                </c:pt>
                <c:pt idx="1914">
                  <c:v>7513526</c:v>
                </c:pt>
                <c:pt idx="1915">
                  <c:v>7513844</c:v>
                </c:pt>
                <c:pt idx="1916">
                  <c:v>7514152</c:v>
                </c:pt>
                <c:pt idx="1917">
                  <c:v>7515048</c:v>
                </c:pt>
                <c:pt idx="1918">
                  <c:v>7515908</c:v>
                </c:pt>
                <c:pt idx="1919">
                  <c:v>7516208</c:v>
                </c:pt>
                <c:pt idx="1920">
                  <c:v>7518216</c:v>
                </c:pt>
                <c:pt idx="1921">
                  <c:v>7526734</c:v>
                </c:pt>
                <c:pt idx="1922">
                  <c:v>7560340</c:v>
                </c:pt>
                <c:pt idx="1923">
                  <c:v>7742098</c:v>
                </c:pt>
                <c:pt idx="1924">
                  <c:v>7742098</c:v>
                </c:pt>
                <c:pt idx="1925">
                  <c:v>7742106</c:v>
                </c:pt>
                <c:pt idx="1926">
                  <c:v>7742116</c:v>
                </c:pt>
                <c:pt idx="1927">
                  <c:v>7742132</c:v>
                </c:pt>
                <c:pt idx="1928">
                  <c:v>7742148</c:v>
                </c:pt>
                <c:pt idx="1929">
                  <c:v>7742428</c:v>
                </c:pt>
                <c:pt idx="1930">
                  <c:v>7742436</c:v>
                </c:pt>
                <c:pt idx="1931">
                  <c:v>7742744</c:v>
                </c:pt>
                <c:pt idx="1932">
                  <c:v>7742756</c:v>
                </c:pt>
                <c:pt idx="1933">
                  <c:v>7742766</c:v>
                </c:pt>
                <c:pt idx="1934">
                  <c:v>7742776</c:v>
                </c:pt>
                <c:pt idx="1935">
                  <c:v>7742794</c:v>
                </c:pt>
                <c:pt idx="1936">
                  <c:v>7743090</c:v>
                </c:pt>
                <c:pt idx="1937">
                  <c:v>7743106</c:v>
                </c:pt>
                <c:pt idx="1938">
                  <c:v>7743122</c:v>
                </c:pt>
                <c:pt idx="1939">
                  <c:v>7743368</c:v>
                </c:pt>
                <c:pt idx="1940">
                  <c:v>7743648</c:v>
                </c:pt>
                <c:pt idx="1941">
                  <c:v>7745558</c:v>
                </c:pt>
                <c:pt idx="1942">
                  <c:v>7746426</c:v>
                </c:pt>
                <c:pt idx="1943">
                  <c:v>7746442</c:v>
                </c:pt>
                <c:pt idx="1944">
                  <c:v>7746464</c:v>
                </c:pt>
                <c:pt idx="1945">
                  <c:v>7746476</c:v>
                </c:pt>
                <c:pt idx="1946">
                  <c:v>7746498</c:v>
                </c:pt>
                <c:pt idx="1947">
                  <c:v>7746800</c:v>
                </c:pt>
                <c:pt idx="1948">
                  <c:v>7746816</c:v>
                </c:pt>
                <c:pt idx="1949">
                  <c:v>7747132</c:v>
                </c:pt>
                <c:pt idx="1950">
                  <c:v>7747142</c:v>
                </c:pt>
                <c:pt idx="1951">
                  <c:v>7747154</c:v>
                </c:pt>
                <c:pt idx="1952">
                  <c:v>7747168</c:v>
                </c:pt>
                <c:pt idx="1953">
                  <c:v>7747182</c:v>
                </c:pt>
                <c:pt idx="1954">
                  <c:v>7747480</c:v>
                </c:pt>
                <c:pt idx="1955">
                  <c:v>7747508</c:v>
                </c:pt>
                <c:pt idx="1956">
                  <c:v>7747526</c:v>
                </c:pt>
                <c:pt idx="1957">
                  <c:v>7747538</c:v>
                </c:pt>
                <c:pt idx="1958">
                  <c:v>7747558</c:v>
                </c:pt>
                <c:pt idx="1959">
                  <c:v>7747574</c:v>
                </c:pt>
                <c:pt idx="1960">
                  <c:v>7747586</c:v>
                </c:pt>
                <c:pt idx="1961">
                  <c:v>7747600</c:v>
                </c:pt>
                <c:pt idx="1962">
                  <c:v>7747620</c:v>
                </c:pt>
                <c:pt idx="1963">
                  <c:v>7747638</c:v>
                </c:pt>
                <c:pt idx="1964">
                  <c:v>7747660</c:v>
                </c:pt>
                <c:pt idx="1965">
                  <c:v>7747678</c:v>
                </c:pt>
                <c:pt idx="1966">
                  <c:v>7747966</c:v>
                </c:pt>
                <c:pt idx="1967">
                  <c:v>7747982</c:v>
                </c:pt>
                <c:pt idx="1968">
                  <c:v>7747998</c:v>
                </c:pt>
                <c:pt idx="1969">
                  <c:v>7748028</c:v>
                </c:pt>
                <c:pt idx="1970">
                  <c:v>7748048</c:v>
                </c:pt>
                <c:pt idx="1971">
                  <c:v>7748064</c:v>
                </c:pt>
                <c:pt idx="1972">
                  <c:v>7748350</c:v>
                </c:pt>
                <c:pt idx="1973">
                  <c:v>7748362</c:v>
                </c:pt>
                <c:pt idx="1974">
                  <c:v>7748378</c:v>
                </c:pt>
                <c:pt idx="1975">
                  <c:v>7748694</c:v>
                </c:pt>
                <c:pt idx="1976">
                  <c:v>7748998</c:v>
                </c:pt>
                <c:pt idx="1977">
                  <c:v>7749898</c:v>
                </c:pt>
                <c:pt idx="1978">
                  <c:v>7750794</c:v>
                </c:pt>
                <c:pt idx="1979">
                  <c:v>7754968</c:v>
                </c:pt>
                <c:pt idx="1980">
                  <c:v>7755806</c:v>
                </c:pt>
                <c:pt idx="1981">
                  <c:v>7759980</c:v>
                </c:pt>
                <c:pt idx="1982">
                  <c:v>7777114</c:v>
                </c:pt>
                <c:pt idx="1983">
                  <c:v>7963650</c:v>
                </c:pt>
                <c:pt idx="1984">
                  <c:v>7963650</c:v>
                </c:pt>
                <c:pt idx="1985">
                  <c:v>7963654</c:v>
                </c:pt>
                <c:pt idx="1986">
                  <c:v>7963654</c:v>
                </c:pt>
                <c:pt idx="1987">
                  <c:v>7963658</c:v>
                </c:pt>
                <c:pt idx="1988">
                  <c:v>7963662</c:v>
                </c:pt>
                <c:pt idx="1989">
                  <c:v>7963662</c:v>
                </c:pt>
                <c:pt idx="1990">
                  <c:v>7963672</c:v>
                </c:pt>
                <c:pt idx="1991">
                  <c:v>7963680</c:v>
                </c:pt>
                <c:pt idx="1992">
                  <c:v>7963686</c:v>
                </c:pt>
                <c:pt idx="1993">
                  <c:v>7963694</c:v>
                </c:pt>
                <c:pt idx="1994">
                  <c:v>7963700</c:v>
                </c:pt>
                <c:pt idx="1995">
                  <c:v>7963700</c:v>
                </c:pt>
                <c:pt idx="1996">
                  <c:v>7963700</c:v>
                </c:pt>
                <c:pt idx="1997">
                  <c:v>7963710</c:v>
                </c:pt>
                <c:pt idx="1998">
                  <c:v>7963716</c:v>
                </c:pt>
                <c:pt idx="1999">
                  <c:v>7963734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A3-4A39-B020-6E26180BCEAA}"/>
            </c:ext>
          </c:extLst>
        </c:ser>
        <c:ser>
          <c:idx val="4"/>
          <c:order val="3"/>
          <c:tx>
            <c:strRef>
              <c:f>Sheet1!$F$3:$F$4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Sheet1!$F$5:$F$2005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14</c:v>
                </c:pt>
                <c:pt idx="4">
                  <c:v>28</c:v>
                </c:pt>
                <c:pt idx="5">
                  <c:v>38</c:v>
                </c:pt>
                <c:pt idx="6">
                  <c:v>58</c:v>
                </c:pt>
                <c:pt idx="7">
                  <c:v>78</c:v>
                </c:pt>
                <c:pt idx="8">
                  <c:v>94</c:v>
                </c:pt>
                <c:pt idx="9">
                  <c:v>396</c:v>
                </c:pt>
                <c:pt idx="10">
                  <c:v>414</c:v>
                </c:pt>
                <c:pt idx="11">
                  <c:v>432</c:v>
                </c:pt>
                <c:pt idx="12">
                  <c:v>458</c:v>
                </c:pt>
                <c:pt idx="13">
                  <c:v>488</c:v>
                </c:pt>
                <c:pt idx="14">
                  <c:v>814</c:v>
                </c:pt>
                <c:pt idx="15">
                  <c:v>1652</c:v>
                </c:pt>
                <c:pt idx="16">
                  <c:v>3652</c:v>
                </c:pt>
                <c:pt idx="17">
                  <c:v>7834</c:v>
                </c:pt>
                <c:pt idx="18">
                  <c:v>7858</c:v>
                </c:pt>
                <c:pt idx="19">
                  <c:v>8152</c:v>
                </c:pt>
                <c:pt idx="20">
                  <c:v>8162</c:v>
                </c:pt>
                <c:pt idx="21">
                  <c:v>8174</c:v>
                </c:pt>
                <c:pt idx="22">
                  <c:v>8182</c:v>
                </c:pt>
                <c:pt idx="23">
                  <c:v>8198</c:v>
                </c:pt>
                <c:pt idx="24">
                  <c:v>8220</c:v>
                </c:pt>
                <c:pt idx="25">
                  <c:v>8240</c:v>
                </c:pt>
                <c:pt idx="26">
                  <c:v>8258</c:v>
                </c:pt>
                <c:pt idx="27">
                  <c:v>8274</c:v>
                </c:pt>
                <c:pt idx="28">
                  <c:v>8302</c:v>
                </c:pt>
                <c:pt idx="29">
                  <c:v>8602</c:v>
                </c:pt>
                <c:pt idx="30">
                  <c:v>8626</c:v>
                </c:pt>
                <c:pt idx="31">
                  <c:v>8644</c:v>
                </c:pt>
                <c:pt idx="32">
                  <c:v>8938</c:v>
                </c:pt>
                <c:pt idx="33">
                  <c:v>8954</c:v>
                </c:pt>
                <c:pt idx="34">
                  <c:v>8976</c:v>
                </c:pt>
                <c:pt idx="35">
                  <c:v>9264</c:v>
                </c:pt>
                <c:pt idx="36">
                  <c:v>9576</c:v>
                </c:pt>
                <c:pt idx="37">
                  <c:v>9598</c:v>
                </c:pt>
                <c:pt idx="38">
                  <c:v>9618</c:v>
                </c:pt>
                <c:pt idx="39">
                  <c:v>9642</c:v>
                </c:pt>
                <c:pt idx="40">
                  <c:v>9966</c:v>
                </c:pt>
                <c:pt idx="41">
                  <c:v>10804</c:v>
                </c:pt>
                <c:pt idx="42">
                  <c:v>10828</c:v>
                </c:pt>
                <c:pt idx="43">
                  <c:v>11148</c:v>
                </c:pt>
                <c:pt idx="44">
                  <c:v>11164</c:v>
                </c:pt>
                <c:pt idx="45">
                  <c:v>11176</c:v>
                </c:pt>
                <c:pt idx="46">
                  <c:v>11198</c:v>
                </c:pt>
                <c:pt idx="47">
                  <c:v>11220</c:v>
                </c:pt>
                <c:pt idx="48">
                  <c:v>11246</c:v>
                </c:pt>
                <c:pt idx="49">
                  <c:v>11562</c:v>
                </c:pt>
                <c:pt idx="50">
                  <c:v>11590</c:v>
                </c:pt>
                <c:pt idx="51">
                  <c:v>11892</c:v>
                </c:pt>
                <c:pt idx="52">
                  <c:v>11914</c:v>
                </c:pt>
                <c:pt idx="53">
                  <c:v>12226</c:v>
                </c:pt>
                <c:pt idx="54">
                  <c:v>12250</c:v>
                </c:pt>
                <c:pt idx="55">
                  <c:v>13118</c:v>
                </c:pt>
                <c:pt idx="56">
                  <c:v>13130</c:v>
                </c:pt>
                <c:pt idx="57">
                  <c:v>13138</c:v>
                </c:pt>
                <c:pt idx="58">
                  <c:v>13146</c:v>
                </c:pt>
                <c:pt idx="59">
                  <c:v>13158</c:v>
                </c:pt>
                <c:pt idx="60">
                  <c:v>13454</c:v>
                </c:pt>
                <c:pt idx="61">
                  <c:v>15448</c:v>
                </c:pt>
                <c:pt idx="62">
                  <c:v>19636</c:v>
                </c:pt>
                <c:pt idx="63">
                  <c:v>19646</c:v>
                </c:pt>
                <c:pt idx="64">
                  <c:v>28198</c:v>
                </c:pt>
                <c:pt idx="65">
                  <c:v>36962</c:v>
                </c:pt>
                <c:pt idx="66">
                  <c:v>37232</c:v>
                </c:pt>
                <c:pt idx="67">
                  <c:v>37254</c:v>
                </c:pt>
                <c:pt idx="68">
                  <c:v>45958</c:v>
                </c:pt>
                <c:pt idx="69">
                  <c:v>45968</c:v>
                </c:pt>
                <c:pt idx="70">
                  <c:v>45980</c:v>
                </c:pt>
                <c:pt idx="71">
                  <c:v>54426</c:v>
                </c:pt>
                <c:pt idx="72">
                  <c:v>54440</c:v>
                </c:pt>
                <c:pt idx="73">
                  <c:v>54456</c:v>
                </c:pt>
                <c:pt idx="74">
                  <c:v>54466</c:v>
                </c:pt>
                <c:pt idx="75">
                  <c:v>54472</c:v>
                </c:pt>
                <c:pt idx="76">
                  <c:v>54486</c:v>
                </c:pt>
                <c:pt idx="77">
                  <c:v>54496</c:v>
                </c:pt>
                <c:pt idx="78">
                  <c:v>54514</c:v>
                </c:pt>
                <c:pt idx="79">
                  <c:v>54546</c:v>
                </c:pt>
                <c:pt idx="80">
                  <c:v>55524</c:v>
                </c:pt>
                <c:pt idx="81">
                  <c:v>55540</c:v>
                </c:pt>
                <c:pt idx="82">
                  <c:v>55552</c:v>
                </c:pt>
                <c:pt idx="83">
                  <c:v>55560</c:v>
                </c:pt>
                <c:pt idx="84">
                  <c:v>55582</c:v>
                </c:pt>
                <c:pt idx="85">
                  <c:v>55896</c:v>
                </c:pt>
                <c:pt idx="86">
                  <c:v>56778</c:v>
                </c:pt>
                <c:pt idx="87">
                  <c:v>56798</c:v>
                </c:pt>
                <c:pt idx="88">
                  <c:v>57094</c:v>
                </c:pt>
                <c:pt idx="89">
                  <c:v>57110</c:v>
                </c:pt>
                <c:pt idx="90">
                  <c:v>57974</c:v>
                </c:pt>
                <c:pt idx="91">
                  <c:v>58290</c:v>
                </c:pt>
                <c:pt idx="92">
                  <c:v>58298</c:v>
                </c:pt>
                <c:pt idx="93">
                  <c:v>59102</c:v>
                </c:pt>
                <c:pt idx="94">
                  <c:v>63282</c:v>
                </c:pt>
                <c:pt idx="95">
                  <c:v>71992</c:v>
                </c:pt>
                <c:pt idx="96">
                  <c:v>76238</c:v>
                </c:pt>
                <c:pt idx="97">
                  <c:v>84764</c:v>
                </c:pt>
                <c:pt idx="98">
                  <c:v>272744</c:v>
                </c:pt>
                <c:pt idx="99">
                  <c:v>272748</c:v>
                </c:pt>
                <c:pt idx="100">
                  <c:v>272754</c:v>
                </c:pt>
                <c:pt idx="101">
                  <c:v>272762</c:v>
                </c:pt>
                <c:pt idx="102">
                  <c:v>272776</c:v>
                </c:pt>
                <c:pt idx="103">
                  <c:v>273592</c:v>
                </c:pt>
                <c:pt idx="104">
                  <c:v>417538</c:v>
                </c:pt>
                <c:pt idx="105">
                  <c:v>417538</c:v>
                </c:pt>
                <c:pt idx="106">
                  <c:v>417542</c:v>
                </c:pt>
                <c:pt idx="107">
                  <c:v>417542</c:v>
                </c:pt>
                <c:pt idx="108">
                  <c:v>417542</c:v>
                </c:pt>
                <c:pt idx="109">
                  <c:v>417548</c:v>
                </c:pt>
                <c:pt idx="110">
                  <c:v>417558</c:v>
                </c:pt>
                <c:pt idx="111">
                  <c:v>417566</c:v>
                </c:pt>
                <c:pt idx="112">
                  <c:v>417572</c:v>
                </c:pt>
                <c:pt idx="113">
                  <c:v>417590</c:v>
                </c:pt>
                <c:pt idx="114">
                  <c:v>417604</c:v>
                </c:pt>
                <c:pt idx="115">
                  <c:v>417880</c:v>
                </c:pt>
                <c:pt idx="116">
                  <c:v>417894</c:v>
                </c:pt>
                <c:pt idx="117">
                  <c:v>418174</c:v>
                </c:pt>
                <c:pt idx="118">
                  <c:v>420132</c:v>
                </c:pt>
                <c:pt idx="119">
                  <c:v>484398</c:v>
                </c:pt>
                <c:pt idx="120">
                  <c:v>645894</c:v>
                </c:pt>
                <c:pt idx="121">
                  <c:v>645894</c:v>
                </c:pt>
                <c:pt idx="122">
                  <c:v>645898</c:v>
                </c:pt>
                <c:pt idx="123">
                  <c:v>645904</c:v>
                </c:pt>
                <c:pt idx="124">
                  <c:v>645910</c:v>
                </c:pt>
                <c:pt idx="125">
                  <c:v>645916</c:v>
                </c:pt>
                <c:pt idx="126">
                  <c:v>645928</c:v>
                </c:pt>
                <c:pt idx="127">
                  <c:v>645936</c:v>
                </c:pt>
                <c:pt idx="128">
                  <c:v>645950</c:v>
                </c:pt>
                <c:pt idx="129">
                  <c:v>645962</c:v>
                </c:pt>
                <c:pt idx="130">
                  <c:v>646268</c:v>
                </c:pt>
                <c:pt idx="131">
                  <c:v>646280</c:v>
                </c:pt>
                <c:pt idx="132">
                  <c:v>646288</c:v>
                </c:pt>
                <c:pt idx="133">
                  <c:v>646302</c:v>
                </c:pt>
                <c:pt idx="134">
                  <c:v>646324</c:v>
                </c:pt>
                <c:pt idx="135">
                  <c:v>646334</c:v>
                </c:pt>
                <c:pt idx="136">
                  <c:v>646630</c:v>
                </c:pt>
                <c:pt idx="137">
                  <c:v>646644</c:v>
                </c:pt>
                <c:pt idx="138">
                  <c:v>646662</c:v>
                </c:pt>
                <c:pt idx="139">
                  <c:v>646956</c:v>
                </c:pt>
                <c:pt idx="140">
                  <c:v>647240</c:v>
                </c:pt>
                <c:pt idx="141">
                  <c:v>647556</c:v>
                </c:pt>
                <c:pt idx="142">
                  <c:v>647580</c:v>
                </c:pt>
                <c:pt idx="143">
                  <c:v>647606</c:v>
                </c:pt>
                <c:pt idx="144">
                  <c:v>647632</c:v>
                </c:pt>
                <c:pt idx="145">
                  <c:v>647922</c:v>
                </c:pt>
                <c:pt idx="146">
                  <c:v>648210</c:v>
                </c:pt>
                <c:pt idx="147">
                  <c:v>648228</c:v>
                </c:pt>
                <c:pt idx="148">
                  <c:v>648238</c:v>
                </c:pt>
                <c:pt idx="149">
                  <c:v>648242</c:v>
                </c:pt>
                <c:pt idx="150">
                  <c:v>648250</c:v>
                </c:pt>
                <c:pt idx="151">
                  <c:v>648264</c:v>
                </c:pt>
                <c:pt idx="152">
                  <c:v>648282</c:v>
                </c:pt>
                <c:pt idx="153">
                  <c:v>648296</c:v>
                </c:pt>
                <c:pt idx="154">
                  <c:v>648308</c:v>
                </c:pt>
                <c:pt idx="155">
                  <c:v>648326</c:v>
                </c:pt>
                <c:pt idx="156">
                  <c:v>648338</c:v>
                </c:pt>
                <c:pt idx="157">
                  <c:v>648338</c:v>
                </c:pt>
                <c:pt idx="158">
                  <c:v>648352</c:v>
                </c:pt>
                <c:pt idx="159">
                  <c:v>648362</c:v>
                </c:pt>
                <c:pt idx="160">
                  <c:v>648376</c:v>
                </c:pt>
                <c:pt idx="161">
                  <c:v>648674</c:v>
                </c:pt>
                <c:pt idx="162">
                  <c:v>648688</c:v>
                </c:pt>
                <c:pt idx="163">
                  <c:v>648698</c:v>
                </c:pt>
                <c:pt idx="164">
                  <c:v>648712</c:v>
                </c:pt>
                <c:pt idx="165">
                  <c:v>648736</c:v>
                </c:pt>
                <c:pt idx="166">
                  <c:v>649040</c:v>
                </c:pt>
                <c:pt idx="167">
                  <c:v>649344</c:v>
                </c:pt>
                <c:pt idx="168">
                  <c:v>649356</c:v>
                </c:pt>
                <c:pt idx="169">
                  <c:v>649364</c:v>
                </c:pt>
                <c:pt idx="170">
                  <c:v>649364</c:v>
                </c:pt>
                <c:pt idx="171">
                  <c:v>649374</c:v>
                </c:pt>
                <c:pt idx="172">
                  <c:v>649386</c:v>
                </c:pt>
                <c:pt idx="173">
                  <c:v>649396</c:v>
                </c:pt>
                <c:pt idx="174">
                  <c:v>649412</c:v>
                </c:pt>
                <c:pt idx="175">
                  <c:v>649660</c:v>
                </c:pt>
                <c:pt idx="176">
                  <c:v>649664</c:v>
                </c:pt>
                <c:pt idx="177">
                  <c:v>649678</c:v>
                </c:pt>
                <c:pt idx="178">
                  <c:v>649692</c:v>
                </c:pt>
                <c:pt idx="179">
                  <c:v>649706</c:v>
                </c:pt>
                <c:pt idx="180">
                  <c:v>649720</c:v>
                </c:pt>
                <c:pt idx="181">
                  <c:v>649740</c:v>
                </c:pt>
                <c:pt idx="182">
                  <c:v>649758</c:v>
                </c:pt>
                <c:pt idx="183">
                  <c:v>649776</c:v>
                </c:pt>
                <c:pt idx="184">
                  <c:v>649800</c:v>
                </c:pt>
                <c:pt idx="185">
                  <c:v>649828</c:v>
                </c:pt>
                <c:pt idx="186">
                  <c:v>649854</c:v>
                </c:pt>
                <c:pt idx="187">
                  <c:v>649878</c:v>
                </c:pt>
                <c:pt idx="188">
                  <c:v>649902</c:v>
                </c:pt>
                <c:pt idx="189">
                  <c:v>649930</c:v>
                </c:pt>
                <c:pt idx="190">
                  <c:v>650222</c:v>
                </c:pt>
                <c:pt idx="191">
                  <c:v>650504</c:v>
                </c:pt>
                <c:pt idx="192">
                  <c:v>650522</c:v>
                </c:pt>
                <c:pt idx="193">
                  <c:v>650536</c:v>
                </c:pt>
                <c:pt idx="194">
                  <c:v>650540</c:v>
                </c:pt>
                <c:pt idx="195">
                  <c:v>650554</c:v>
                </c:pt>
                <c:pt idx="196">
                  <c:v>650870</c:v>
                </c:pt>
                <c:pt idx="197">
                  <c:v>650890</c:v>
                </c:pt>
                <c:pt idx="198">
                  <c:v>650910</c:v>
                </c:pt>
                <c:pt idx="199">
                  <c:v>650930</c:v>
                </c:pt>
                <c:pt idx="200">
                  <c:v>651200</c:v>
                </c:pt>
                <c:pt idx="201">
                  <c:v>651500</c:v>
                </c:pt>
                <c:pt idx="202">
                  <c:v>652348</c:v>
                </c:pt>
                <c:pt idx="203">
                  <c:v>652362</c:v>
                </c:pt>
                <c:pt idx="204">
                  <c:v>652676</c:v>
                </c:pt>
                <c:pt idx="205">
                  <c:v>652954</c:v>
                </c:pt>
                <c:pt idx="206">
                  <c:v>653806</c:v>
                </c:pt>
                <c:pt idx="207">
                  <c:v>653822</c:v>
                </c:pt>
                <c:pt idx="208">
                  <c:v>654122</c:v>
                </c:pt>
                <c:pt idx="209">
                  <c:v>654132</c:v>
                </c:pt>
                <c:pt idx="210">
                  <c:v>655014</c:v>
                </c:pt>
                <c:pt idx="211">
                  <c:v>657008</c:v>
                </c:pt>
                <c:pt idx="212">
                  <c:v>665502</c:v>
                </c:pt>
                <c:pt idx="213">
                  <c:v>853056</c:v>
                </c:pt>
                <c:pt idx="214">
                  <c:v>853056</c:v>
                </c:pt>
                <c:pt idx="215">
                  <c:v>853056</c:v>
                </c:pt>
                <c:pt idx="216">
                  <c:v>853060</c:v>
                </c:pt>
                <c:pt idx="217">
                  <c:v>853060</c:v>
                </c:pt>
                <c:pt idx="218">
                  <c:v>853072</c:v>
                </c:pt>
                <c:pt idx="219">
                  <c:v>853078</c:v>
                </c:pt>
                <c:pt idx="220">
                  <c:v>853090</c:v>
                </c:pt>
                <c:pt idx="221">
                  <c:v>853098</c:v>
                </c:pt>
                <c:pt idx="222">
                  <c:v>853106</c:v>
                </c:pt>
                <c:pt idx="223">
                  <c:v>853116</c:v>
                </c:pt>
                <c:pt idx="224">
                  <c:v>853128</c:v>
                </c:pt>
                <c:pt idx="225">
                  <c:v>853140</c:v>
                </c:pt>
                <c:pt idx="226">
                  <c:v>853152</c:v>
                </c:pt>
                <c:pt idx="227">
                  <c:v>853162</c:v>
                </c:pt>
                <c:pt idx="228">
                  <c:v>853172</c:v>
                </c:pt>
                <c:pt idx="229">
                  <c:v>853192</c:v>
                </c:pt>
                <c:pt idx="230">
                  <c:v>853490</c:v>
                </c:pt>
                <c:pt idx="231">
                  <c:v>853768</c:v>
                </c:pt>
                <c:pt idx="232">
                  <c:v>853784</c:v>
                </c:pt>
                <c:pt idx="233">
                  <c:v>855688</c:v>
                </c:pt>
                <c:pt idx="234">
                  <c:v>855714</c:v>
                </c:pt>
                <c:pt idx="235">
                  <c:v>855742</c:v>
                </c:pt>
                <c:pt idx="236">
                  <c:v>855760</c:v>
                </c:pt>
                <c:pt idx="237">
                  <c:v>855772</c:v>
                </c:pt>
                <c:pt idx="238">
                  <c:v>855798</c:v>
                </c:pt>
                <c:pt idx="239">
                  <c:v>856082</c:v>
                </c:pt>
                <c:pt idx="240">
                  <c:v>856096</c:v>
                </c:pt>
                <c:pt idx="241">
                  <c:v>856112</c:v>
                </c:pt>
                <c:pt idx="242">
                  <c:v>856126</c:v>
                </c:pt>
                <c:pt idx="243">
                  <c:v>856142</c:v>
                </c:pt>
                <c:pt idx="244">
                  <c:v>856154</c:v>
                </c:pt>
                <c:pt idx="245">
                  <c:v>856170</c:v>
                </c:pt>
                <c:pt idx="246">
                  <c:v>856942</c:v>
                </c:pt>
                <c:pt idx="247">
                  <c:v>865398</c:v>
                </c:pt>
                <c:pt idx="248">
                  <c:v>882692</c:v>
                </c:pt>
                <c:pt idx="249">
                  <c:v>883004</c:v>
                </c:pt>
                <c:pt idx="250">
                  <c:v>883304</c:v>
                </c:pt>
                <c:pt idx="251">
                  <c:v>883584</c:v>
                </c:pt>
                <c:pt idx="252">
                  <c:v>1071294</c:v>
                </c:pt>
                <c:pt idx="253">
                  <c:v>1071294</c:v>
                </c:pt>
                <c:pt idx="254">
                  <c:v>1071294</c:v>
                </c:pt>
                <c:pt idx="255">
                  <c:v>1071298</c:v>
                </c:pt>
                <c:pt idx="256">
                  <c:v>1071302</c:v>
                </c:pt>
                <c:pt idx="257">
                  <c:v>1071310</c:v>
                </c:pt>
                <c:pt idx="258">
                  <c:v>1071314</c:v>
                </c:pt>
                <c:pt idx="259">
                  <c:v>1071314</c:v>
                </c:pt>
                <c:pt idx="260">
                  <c:v>1071320</c:v>
                </c:pt>
                <c:pt idx="261">
                  <c:v>1071330</c:v>
                </c:pt>
                <c:pt idx="262">
                  <c:v>1071330</c:v>
                </c:pt>
                <c:pt idx="263">
                  <c:v>1071334</c:v>
                </c:pt>
                <c:pt idx="264">
                  <c:v>1071334</c:v>
                </c:pt>
                <c:pt idx="265">
                  <c:v>1071344</c:v>
                </c:pt>
                <c:pt idx="266">
                  <c:v>1071354</c:v>
                </c:pt>
                <c:pt idx="267">
                  <c:v>1071354</c:v>
                </c:pt>
                <c:pt idx="268">
                  <c:v>1071366</c:v>
                </c:pt>
                <c:pt idx="269">
                  <c:v>1071376</c:v>
                </c:pt>
                <c:pt idx="270">
                  <c:v>1071384</c:v>
                </c:pt>
                <c:pt idx="271">
                  <c:v>1071394</c:v>
                </c:pt>
                <c:pt idx="272">
                  <c:v>1071402</c:v>
                </c:pt>
                <c:pt idx="273">
                  <c:v>1071412</c:v>
                </c:pt>
                <c:pt idx="274">
                  <c:v>1071418</c:v>
                </c:pt>
                <c:pt idx="275">
                  <c:v>1071432</c:v>
                </c:pt>
                <c:pt idx="276">
                  <c:v>1071448</c:v>
                </c:pt>
                <c:pt idx="277">
                  <c:v>1071464</c:v>
                </c:pt>
                <c:pt idx="278">
                  <c:v>1071484</c:v>
                </c:pt>
                <c:pt idx="279">
                  <c:v>1071498</c:v>
                </c:pt>
                <c:pt idx="280">
                  <c:v>1071810</c:v>
                </c:pt>
                <c:pt idx="281">
                  <c:v>1072122</c:v>
                </c:pt>
                <c:pt idx="282">
                  <c:v>1072140</c:v>
                </c:pt>
                <c:pt idx="283">
                  <c:v>1072156</c:v>
                </c:pt>
                <c:pt idx="284">
                  <c:v>1072474</c:v>
                </c:pt>
                <c:pt idx="285">
                  <c:v>1072498</c:v>
                </c:pt>
                <c:pt idx="286">
                  <c:v>1072510</c:v>
                </c:pt>
                <c:pt idx="287">
                  <c:v>1072804</c:v>
                </c:pt>
                <c:pt idx="288">
                  <c:v>1072820</c:v>
                </c:pt>
                <c:pt idx="289">
                  <c:v>1072836</c:v>
                </c:pt>
                <c:pt idx="290">
                  <c:v>1073112</c:v>
                </c:pt>
                <c:pt idx="291">
                  <c:v>1073122</c:v>
                </c:pt>
                <c:pt idx="292">
                  <c:v>1073130</c:v>
                </c:pt>
                <c:pt idx="293">
                  <c:v>1073408</c:v>
                </c:pt>
                <c:pt idx="294">
                  <c:v>1077546</c:v>
                </c:pt>
                <c:pt idx="295">
                  <c:v>1077560</c:v>
                </c:pt>
                <c:pt idx="296">
                  <c:v>1077566</c:v>
                </c:pt>
                <c:pt idx="297">
                  <c:v>1077578</c:v>
                </c:pt>
                <c:pt idx="298">
                  <c:v>1077582</c:v>
                </c:pt>
                <c:pt idx="299">
                  <c:v>1077588</c:v>
                </c:pt>
                <c:pt idx="300">
                  <c:v>1077602</c:v>
                </c:pt>
                <c:pt idx="301">
                  <c:v>1077606</c:v>
                </c:pt>
                <c:pt idx="302">
                  <c:v>1077614</c:v>
                </c:pt>
                <c:pt idx="303">
                  <c:v>1077618</c:v>
                </c:pt>
                <c:pt idx="304">
                  <c:v>1077630</c:v>
                </c:pt>
                <c:pt idx="305">
                  <c:v>1077640</c:v>
                </c:pt>
                <c:pt idx="306">
                  <c:v>1077648</c:v>
                </c:pt>
                <c:pt idx="307">
                  <c:v>1077654</c:v>
                </c:pt>
                <c:pt idx="308">
                  <c:v>1077932</c:v>
                </c:pt>
                <c:pt idx="309">
                  <c:v>1077946</c:v>
                </c:pt>
                <c:pt idx="310">
                  <c:v>1077956</c:v>
                </c:pt>
                <c:pt idx="311">
                  <c:v>1077976</c:v>
                </c:pt>
                <c:pt idx="312">
                  <c:v>1077990</c:v>
                </c:pt>
                <c:pt idx="313">
                  <c:v>1078010</c:v>
                </c:pt>
                <c:pt idx="314">
                  <c:v>1078026</c:v>
                </c:pt>
                <c:pt idx="315">
                  <c:v>1078030</c:v>
                </c:pt>
                <c:pt idx="316">
                  <c:v>1078038</c:v>
                </c:pt>
                <c:pt idx="317">
                  <c:v>1078054</c:v>
                </c:pt>
                <c:pt idx="318">
                  <c:v>1078074</c:v>
                </c:pt>
                <c:pt idx="319">
                  <c:v>1078092</c:v>
                </c:pt>
                <c:pt idx="320">
                  <c:v>1078114</c:v>
                </c:pt>
                <c:pt idx="321">
                  <c:v>1078134</c:v>
                </c:pt>
                <c:pt idx="322">
                  <c:v>1078144</c:v>
                </c:pt>
                <c:pt idx="323">
                  <c:v>1078166</c:v>
                </c:pt>
                <c:pt idx="324">
                  <c:v>1078194</c:v>
                </c:pt>
                <c:pt idx="325">
                  <c:v>1078214</c:v>
                </c:pt>
                <c:pt idx="326">
                  <c:v>1078452</c:v>
                </c:pt>
                <c:pt idx="327">
                  <c:v>1078468</c:v>
                </c:pt>
                <c:pt idx="328">
                  <c:v>1078482</c:v>
                </c:pt>
                <c:pt idx="329">
                  <c:v>1078798</c:v>
                </c:pt>
                <c:pt idx="330">
                  <c:v>1079094</c:v>
                </c:pt>
                <c:pt idx="331">
                  <c:v>1079106</c:v>
                </c:pt>
                <c:pt idx="332">
                  <c:v>1079126</c:v>
                </c:pt>
                <c:pt idx="333">
                  <c:v>1079422</c:v>
                </c:pt>
                <c:pt idx="334">
                  <c:v>1079444</c:v>
                </c:pt>
                <c:pt idx="335">
                  <c:v>1079462</c:v>
                </c:pt>
                <c:pt idx="336">
                  <c:v>1079772</c:v>
                </c:pt>
                <c:pt idx="337">
                  <c:v>1079780</c:v>
                </c:pt>
                <c:pt idx="338">
                  <c:v>1079796</c:v>
                </c:pt>
                <c:pt idx="339">
                  <c:v>1080634</c:v>
                </c:pt>
                <c:pt idx="340">
                  <c:v>1080652</c:v>
                </c:pt>
                <c:pt idx="341">
                  <c:v>1084732</c:v>
                </c:pt>
                <c:pt idx="342">
                  <c:v>1084748</c:v>
                </c:pt>
                <c:pt idx="343">
                  <c:v>1084760</c:v>
                </c:pt>
                <c:pt idx="344">
                  <c:v>1084774</c:v>
                </c:pt>
                <c:pt idx="345">
                  <c:v>1084778</c:v>
                </c:pt>
                <c:pt idx="346">
                  <c:v>1084784</c:v>
                </c:pt>
                <c:pt idx="347">
                  <c:v>1084788</c:v>
                </c:pt>
                <c:pt idx="348">
                  <c:v>1084798</c:v>
                </c:pt>
                <c:pt idx="349">
                  <c:v>1084808</c:v>
                </c:pt>
                <c:pt idx="350">
                  <c:v>1084812</c:v>
                </c:pt>
                <c:pt idx="351">
                  <c:v>1084824</c:v>
                </c:pt>
                <c:pt idx="352">
                  <c:v>1084834</c:v>
                </c:pt>
                <c:pt idx="353">
                  <c:v>1084838</c:v>
                </c:pt>
                <c:pt idx="354">
                  <c:v>1084854</c:v>
                </c:pt>
                <c:pt idx="355">
                  <c:v>1084862</c:v>
                </c:pt>
                <c:pt idx="356">
                  <c:v>1085144</c:v>
                </c:pt>
                <c:pt idx="357">
                  <c:v>1087070</c:v>
                </c:pt>
                <c:pt idx="358">
                  <c:v>1091276</c:v>
                </c:pt>
                <c:pt idx="359">
                  <c:v>1155848</c:v>
                </c:pt>
                <c:pt idx="360">
                  <c:v>1321176</c:v>
                </c:pt>
                <c:pt idx="361">
                  <c:v>1321176</c:v>
                </c:pt>
                <c:pt idx="362">
                  <c:v>1321176</c:v>
                </c:pt>
                <c:pt idx="363">
                  <c:v>1321180</c:v>
                </c:pt>
                <c:pt idx="364">
                  <c:v>1321180</c:v>
                </c:pt>
                <c:pt idx="365">
                  <c:v>1321188</c:v>
                </c:pt>
                <c:pt idx="366">
                  <c:v>1321194</c:v>
                </c:pt>
                <c:pt idx="367">
                  <c:v>1321204</c:v>
                </c:pt>
                <c:pt idx="368">
                  <c:v>1321208</c:v>
                </c:pt>
                <c:pt idx="369">
                  <c:v>1321212</c:v>
                </c:pt>
                <c:pt idx="370">
                  <c:v>1321212</c:v>
                </c:pt>
                <c:pt idx="371">
                  <c:v>1321212</c:v>
                </c:pt>
                <c:pt idx="372">
                  <c:v>1321220</c:v>
                </c:pt>
                <c:pt idx="373">
                  <c:v>1321226</c:v>
                </c:pt>
                <c:pt idx="374">
                  <c:v>1321240</c:v>
                </c:pt>
                <c:pt idx="375">
                  <c:v>1321250</c:v>
                </c:pt>
                <c:pt idx="376">
                  <c:v>1323064</c:v>
                </c:pt>
                <c:pt idx="377">
                  <c:v>1339972</c:v>
                </c:pt>
                <c:pt idx="378">
                  <c:v>1524742</c:v>
                </c:pt>
                <c:pt idx="379">
                  <c:v>1524746</c:v>
                </c:pt>
                <c:pt idx="380">
                  <c:v>1524756</c:v>
                </c:pt>
                <c:pt idx="381">
                  <c:v>1524766</c:v>
                </c:pt>
                <c:pt idx="382">
                  <c:v>1524780</c:v>
                </c:pt>
                <c:pt idx="383">
                  <c:v>1528764</c:v>
                </c:pt>
                <c:pt idx="384">
                  <c:v>1673748</c:v>
                </c:pt>
                <c:pt idx="385">
                  <c:v>1673748</c:v>
                </c:pt>
                <c:pt idx="386">
                  <c:v>1673752</c:v>
                </c:pt>
                <c:pt idx="387">
                  <c:v>1673756</c:v>
                </c:pt>
                <c:pt idx="388">
                  <c:v>1673760</c:v>
                </c:pt>
                <c:pt idx="389">
                  <c:v>1673766</c:v>
                </c:pt>
                <c:pt idx="390">
                  <c:v>1673774</c:v>
                </c:pt>
                <c:pt idx="391">
                  <c:v>1673784</c:v>
                </c:pt>
                <c:pt idx="392">
                  <c:v>1673790</c:v>
                </c:pt>
                <c:pt idx="393">
                  <c:v>1673796</c:v>
                </c:pt>
                <c:pt idx="394">
                  <c:v>1673800</c:v>
                </c:pt>
                <c:pt idx="395">
                  <c:v>1673808</c:v>
                </c:pt>
                <c:pt idx="396">
                  <c:v>1673822</c:v>
                </c:pt>
                <c:pt idx="397">
                  <c:v>1673838</c:v>
                </c:pt>
                <c:pt idx="398">
                  <c:v>1674116</c:v>
                </c:pt>
                <c:pt idx="399">
                  <c:v>1674130</c:v>
                </c:pt>
                <c:pt idx="400">
                  <c:v>1674428</c:v>
                </c:pt>
                <c:pt idx="401">
                  <c:v>1674434</c:v>
                </c:pt>
                <c:pt idx="402">
                  <c:v>1675298</c:v>
                </c:pt>
                <c:pt idx="403">
                  <c:v>1675598</c:v>
                </c:pt>
                <c:pt idx="404">
                  <c:v>1675614</c:v>
                </c:pt>
                <c:pt idx="405">
                  <c:v>1676462</c:v>
                </c:pt>
                <c:pt idx="406">
                  <c:v>1677310</c:v>
                </c:pt>
                <c:pt idx="407">
                  <c:v>1679318</c:v>
                </c:pt>
                <c:pt idx="408">
                  <c:v>1679326</c:v>
                </c:pt>
                <c:pt idx="409">
                  <c:v>1679330</c:v>
                </c:pt>
                <c:pt idx="410">
                  <c:v>1679338</c:v>
                </c:pt>
                <c:pt idx="411">
                  <c:v>1679338</c:v>
                </c:pt>
                <c:pt idx="412">
                  <c:v>1679342</c:v>
                </c:pt>
                <c:pt idx="413">
                  <c:v>1679348</c:v>
                </c:pt>
                <c:pt idx="414">
                  <c:v>1679348</c:v>
                </c:pt>
                <c:pt idx="415">
                  <c:v>1679354</c:v>
                </c:pt>
                <c:pt idx="416">
                  <c:v>1679360</c:v>
                </c:pt>
                <c:pt idx="417">
                  <c:v>1679364</c:v>
                </c:pt>
                <c:pt idx="418">
                  <c:v>1679370</c:v>
                </c:pt>
                <c:pt idx="419">
                  <c:v>1679386</c:v>
                </c:pt>
                <c:pt idx="420">
                  <c:v>1679402</c:v>
                </c:pt>
                <c:pt idx="421">
                  <c:v>1679420</c:v>
                </c:pt>
                <c:pt idx="422">
                  <c:v>1679698</c:v>
                </c:pt>
                <c:pt idx="423">
                  <c:v>1680534</c:v>
                </c:pt>
                <c:pt idx="424">
                  <c:v>1680556</c:v>
                </c:pt>
                <c:pt idx="425">
                  <c:v>1680868</c:v>
                </c:pt>
                <c:pt idx="426">
                  <c:v>1681768</c:v>
                </c:pt>
                <c:pt idx="427">
                  <c:v>1682070</c:v>
                </c:pt>
                <c:pt idx="428">
                  <c:v>1682934</c:v>
                </c:pt>
                <c:pt idx="429">
                  <c:v>1691304</c:v>
                </c:pt>
                <c:pt idx="430">
                  <c:v>1691320</c:v>
                </c:pt>
                <c:pt idx="431">
                  <c:v>1699924</c:v>
                </c:pt>
                <c:pt idx="432">
                  <c:v>1699942</c:v>
                </c:pt>
                <c:pt idx="433">
                  <c:v>1889944</c:v>
                </c:pt>
                <c:pt idx="434">
                  <c:v>1889944</c:v>
                </c:pt>
                <c:pt idx="435">
                  <c:v>1889944</c:v>
                </c:pt>
                <c:pt idx="436">
                  <c:v>1889950</c:v>
                </c:pt>
                <c:pt idx="437">
                  <c:v>1889954</c:v>
                </c:pt>
                <c:pt idx="438">
                  <c:v>1889960</c:v>
                </c:pt>
                <c:pt idx="439">
                  <c:v>1889964</c:v>
                </c:pt>
                <c:pt idx="440">
                  <c:v>1889970</c:v>
                </c:pt>
                <c:pt idx="441">
                  <c:v>1889970</c:v>
                </c:pt>
                <c:pt idx="442">
                  <c:v>1889974</c:v>
                </c:pt>
                <c:pt idx="443">
                  <c:v>1889978</c:v>
                </c:pt>
                <c:pt idx="444">
                  <c:v>1889992</c:v>
                </c:pt>
                <c:pt idx="445">
                  <c:v>1890000</c:v>
                </c:pt>
                <c:pt idx="446">
                  <c:v>1890012</c:v>
                </c:pt>
                <c:pt idx="447">
                  <c:v>1890024</c:v>
                </c:pt>
                <c:pt idx="448">
                  <c:v>1890036</c:v>
                </c:pt>
                <c:pt idx="449">
                  <c:v>1890044</c:v>
                </c:pt>
                <c:pt idx="450">
                  <c:v>1890060</c:v>
                </c:pt>
                <c:pt idx="451">
                  <c:v>1890326</c:v>
                </c:pt>
                <c:pt idx="452">
                  <c:v>1890346</c:v>
                </c:pt>
                <c:pt idx="453">
                  <c:v>1891224</c:v>
                </c:pt>
                <c:pt idx="454">
                  <c:v>1891244</c:v>
                </c:pt>
                <c:pt idx="455">
                  <c:v>1892140</c:v>
                </c:pt>
                <c:pt idx="456">
                  <c:v>1892994</c:v>
                </c:pt>
                <c:pt idx="457">
                  <c:v>1894942</c:v>
                </c:pt>
                <c:pt idx="458">
                  <c:v>1896922</c:v>
                </c:pt>
                <c:pt idx="459">
                  <c:v>1896932</c:v>
                </c:pt>
                <c:pt idx="460">
                  <c:v>1896950</c:v>
                </c:pt>
                <c:pt idx="461">
                  <c:v>1896966</c:v>
                </c:pt>
                <c:pt idx="462">
                  <c:v>1896978</c:v>
                </c:pt>
                <c:pt idx="463">
                  <c:v>1896994</c:v>
                </c:pt>
                <c:pt idx="464">
                  <c:v>1897282</c:v>
                </c:pt>
                <c:pt idx="465">
                  <c:v>1897564</c:v>
                </c:pt>
                <c:pt idx="466">
                  <c:v>1901598</c:v>
                </c:pt>
                <c:pt idx="467">
                  <c:v>1902478</c:v>
                </c:pt>
                <c:pt idx="468">
                  <c:v>1902494</c:v>
                </c:pt>
                <c:pt idx="469">
                  <c:v>1906630</c:v>
                </c:pt>
                <c:pt idx="470">
                  <c:v>1906642</c:v>
                </c:pt>
                <c:pt idx="471">
                  <c:v>1906656</c:v>
                </c:pt>
                <c:pt idx="472">
                  <c:v>1906668</c:v>
                </c:pt>
                <c:pt idx="473">
                  <c:v>1906686</c:v>
                </c:pt>
                <c:pt idx="474">
                  <c:v>1906698</c:v>
                </c:pt>
                <c:pt idx="475">
                  <c:v>1906978</c:v>
                </c:pt>
                <c:pt idx="476">
                  <c:v>1908938</c:v>
                </c:pt>
                <c:pt idx="477">
                  <c:v>1908946</c:v>
                </c:pt>
                <c:pt idx="478">
                  <c:v>1909246</c:v>
                </c:pt>
                <c:pt idx="479">
                  <c:v>1926228</c:v>
                </c:pt>
                <c:pt idx="480">
                  <c:v>1926244</c:v>
                </c:pt>
                <c:pt idx="481">
                  <c:v>1926260</c:v>
                </c:pt>
                <c:pt idx="482">
                  <c:v>1926276</c:v>
                </c:pt>
                <c:pt idx="483">
                  <c:v>1926290</c:v>
                </c:pt>
                <c:pt idx="484">
                  <c:v>1926542</c:v>
                </c:pt>
                <c:pt idx="485">
                  <c:v>1926558</c:v>
                </c:pt>
                <c:pt idx="486">
                  <c:v>1926582</c:v>
                </c:pt>
                <c:pt idx="487">
                  <c:v>1926592</c:v>
                </c:pt>
                <c:pt idx="488">
                  <c:v>1927424</c:v>
                </c:pt>
                <c:pt idx="489">
                  <c:v>1927432</c:v>
                </c:pt>
                <c:pt idx="490">
                  <c:v>1927452</c:v>
                </c:pt>
                <c:pt idx="491">
                  <c:v>1931530</c:v>
                </c:pt>
                <c:pt idx="492">
                  <c:v>1940066</c:v>
                </c:pt>
                <c:pt idx="493">
                  <c:v>1940084</c:v>
                </c:pt>
                <c:pt idx="494">
                  <c:v>1940098</c:v>
                </c:pt>
                <c:pt idx="495">
                  <c:v>1940114</c:v>
                </c:pt>
                <c:pt idx="496">
                  <c:v>1940128</c:v>
                </c:pt>
                <c:pt idx="497">
                  <c:v>1940136</c:v>
                </c:pt>
                <c:pt idx="498">
                  <c:v>1940152</c:v>
                </c:pt>
                <c:pt idx="499">
                  <c:v>1940170</c:v>
                </c:pt>
                <c:pt idx="500">
                  <c:v>1940464</c:v>
                </c:pt>
                <c:pt idx="501">
                  <c:v>1940472</c:v>
                </c:pt>
                <c:pt idx="502">
                  <c:v>1940496</c:v>
                </c:pt>
                <c:pt idx="503">
                  <c:v>1940516</c:v>
                </c:pt>
                <c:pt idx="504">
                  <c:v>1940832</c:v>
                </c:pt>
                <c:pt idx="505">
                  <c:v>1940852</c:v>
                </c:pt>
                <c:pt idx="506">
                  <c:v>1940884</c:v>
                </c:pt>
                <c:pt idx="507">
                  <c:v>1941202</c:v>
                </c:pt>
                <c:pt idx="508">
                  <c:v>1942082</c:v>
                </c:pt>
                <c:pt idx="509">
                  <c:v>1943186</c:v>
                </c:pt>
                <c:pt idx="510">
                  <c:v>1943508</c:v>
                </c:pt>
                <c:pt idx="511">
                  <c:v>1951888</c:v>
                </c:pt>
                <c:pt idx="512">
                  <c:v>2141058</c:v>
                </c:pt>
                <c:pt idx="513">
                  <c:v>2141058</c:v>
                </c:pt>
                <c:pt idx="514">
                  <c:v>2141058</c:v>
                </c:pt>
                <c:pt idx="515">
                  <c:v>2141062</c:v>
                </c:pt>
                <c:pt idx="516">
                  <c:v>2141066</c:v>
                </c:pt>
                <c:pt idx="517">
                  <c:v>2141076</c:v>
                </c:pt>
                <c:pt idx="518">
                  <c:v>2141094</c:v>
                </c:pt>
                <c:pt idx="519">
                  <c:v>2141114</c:v>
                </c:pt>
                <c:pt idx="520">
                  <c:v>2141134</c:v>
                </c:pt>
                <c:pt idx="521">
                  <c:v>2141402</c:v>
                </c:pt>
                <c:pt idx="522">
                  <c:v>2141678</c:v>
                </c:pt>
                <c:pt idx="523">
                  <c:v>2141704</c:v>
                </c:pt>
                <c:pt idx="524">
                  <c:v>2142026</c:v>
                </c:pt>
                <c:pt idx="525">
                  <c:v>2143180</c:v>
                </c:pt>
                <c:pt idx="526">
                  <c:v>2143454</c:v>
                </c:pt>
                <c:pt idx="527">
                  <c:v>2144330</c:v>
                </c:pt>
                <c:pt idx="528">
                  <c:v>2145222</c:v>
                </c:pt>
                <c:pt idx="529">
                  <c:v>2145498</c:v>
                </c:pt>
                <c:pt idx="530">
                  <c:v>2147518</c:v>
                </c:pt>
                <c:pt idx="531">
                  <c:v>2151668</c:v>
                </c:pt>
                <c:pt idx="532">
                  <c:v>2185234</c:v>
                </c:pt>
                <c:pt idx="533">
                  <c:v>2368418</c:v>
                </c:pt>
                <c:pt idx="534">
                  <c:v>2368418</c:v>
                </c:pt>
                <c:pt idx="535">
                  <c:v>2368422</c:v>
                </c:pt>
                <c:pt idx="536">
                  <c:v>2368426</c:v>
                </c:pt>
                <c:pt idx="537">
                  <c:v>2368436</c:v>
                </c:pt>
                <c:pt idx="538">
                  <c:v>2368442</c:v>
                </c:pt>
                <c:pt idx="539">
                  <c:v>2368448</c:v>
                </c:pt>
                <c:pt idx="540">
                  <c:v>2368460</c:v>
                </c:pt>
                <c:pt idx="541">
                  <c:v>2368476</c:v>
                </c:pt>
                <c:pt idx="542">
                  <c:v>2368494</c:v>
                </c:pt>
                <c:pt idx="543">
                  <c:v>2368514</c:v>
                </c:pt>
                <c:pt idx="544">
                  <c:v>2368534</c:v>
                </c:pt>
                <c:pt idx="545">
                  <c:v>2368816</c:v>
                </c:pt>
                <c:pt idx="546">
                  <c:v>2368826</c:v>
                </c:pt>
                <c:pt idx="547">
                  <c:v>2368846</c:v>
                </c:pt>
                <c:pt idx="548">
                  <c:v>2369126</c:v>
                </c:pt>
                <c:pt idx="549">
                  <c:v>2369140</c:v>
                </c:pt>
                <c:pt idx="550">
                  <c:v>2369160</c:v>
                </c:pt>
                <c:pt idx="551">
                  <c:v>2369456</c:v>
                </c:pt>
                <c:pt idx="552">
                  <c:v>2370324</c:v>
                </c:pt>
                <c:pt idx="553">
                  <c:v>2370640</c:v>
                </c:pt>
                <c:pt idx="554">
                  <c:v>2370660</c:v>
                </c:pt>
                <c:pt idx="555">
                  <c:v>2371516</c:v>
                </c:pt>
                <c:pt idx="556">
                  <c:v>2371536</c:v>
                </c:pt>
                <c:pt idx="557">
                  <c:v>2371550</c:v>
                </c:pt>
                <c:pt idx="558">
                  <c:v>2371572</c:v>
                </c:pt>
                <c:pt idx="559">
                  <c:v>2372442</c:v>
                </c:pt>
                <c:pt idx="560">
                  <c:v>2372760</c:v>
                </c:pt>
                <c:pt idx="561">
                  <c:v>2373084</c:v>
                </c:pt>
                <c:pt idx="562">
                  <c:v>2375096</c:v>
                </c:pt>
                <c:pt idx="563">
                  <c:v>2383600</c:v>
                </c:pt>
                <c:pt idx="564">
                  <c:v>2383624</c:v>
                </c:pt>
                <c:pt idx="565">
                  <c:v>2385668</c:v>
                </c:pt>
                <c:pt idx="566">
                  <c:v>2385688</c:v>
                </c:pt>
                <c:pt idx="567">
                  <c:v>2402730</c:v>
                </c:pt>
                <c:pt idx="568">
                  <c:v>2590418</c:v>
                </c:pt>
                <c:pt idx="569">
                  <c:v>2590418</c:v>
                </c:pt>
                <c:pt idx="570">
                  <c:v>2590422</c:v>
                </c:pt>
                <c:pt idx="571">
                  <c:v>2590422</c:v>
                </c:pt>
                <c:pt idx="572">
                  <c:v>2590422</c:v>
                </c:pt>
                <c:pt idx="573">
                  <c:v>2590422</c:v>
                </c:pt>
                <c:pt idx="574">
                  <c:v>2590422</c:v>
                </c:pt>
                <c:pt idx="575">
                  <c:v>2590426</c:v>
                </c:pt>
                <c:pt idx="576">
                  <c:v>2590434</c:v>
                </c:pt>
                <c:pt idx="577">
                  <c:v>2590448</c:v>
                </c:pt>
                <c:pt idx="578">
                  <c:v>2590466</c:v>
                </c:pt>
                <c:pt idx="579">
                  <c:v>2590486</c:v>
                </c:pt>
                <c:pt idx="580">
                  <c:v>2590498</c:v>
                </c:pt>
                <c:pt idx="581">
                  <c:v>2590506</c:v>
                </c:pt>
                <c:pt idx="582">
                  <c:v>2590526</c:v>
                </c:pt>
                <c:pt idx="583">
                  <c:v>2590814</c:v>
                </c:pt>
                <c:pt idx="584">
                  <c:v>2590834</c:v>
                </c:pt>
                <c:pt idx="585">
                  <c:v>2591154</c:v>
                </c:pt>
                <c:pt idx="586">
                  <c:v>2591170</c:v>
                </c:pt>
                <c:pt idx="587">
                  <c:v>2591474</c:v>
                </c:pt>
                <c:pt idx="588">
                  <c:v>2592360</c:v>
                </c:pt>
                <c:pt idx="589">
                  <c:v>2593228</c:v>
                </c:pt>
                <c:pt idx="590">
                  <c:v>2595226</c:v>
                </c:pt>
                <c:pt idx="591">
                  <c:v>2599518</c:v>
                </c:pt>
                <c:pt idx="592">
                  <c:v>2603714</c:v>
                </c:pt>
                <c:pt idx="593">
                  <c:v>2792516</c:v>
                </c:pt>
                <c:pt idx="594">
                  <c:v>2792516</c:v>
                </c:pt>
                <c:pt idx="595">
                  <c:v>2792520</c:v>
                </c:pt>
                <c:pt idx="596">
                  <c:v>2792520</c:v>
                </c:pt>
                <c:pt idx="597">
                  <c:v>2792524</c:v>
                </c:pt>
                <c:pt idx="598">
                  <c:v>2792528</c:v>
                </c:pt>
                <c:pt idx="599">
                  <c:v>2792532</c:v>
                </c:pt>
                <c:pt idx="600">
                  <c:v>2792540</c:v>
                </c:pt>
                <c:pt idx="601">
                  <c:v>2792548</c:v>
                </c:pt>
                <c:pt idx="602">
                  <c:v>2792560</c:v>
                </c:pt>
                <c:pt idx="603">
                  <c:v>2792578</c:v>
                </c:pt>
                <c:pt idx="604">
                  <c:v>2792604</c:v>
                </c:pt>
                <c:pt idx="605">
                  <c:v>2792894</c:v>
                </c:pt>
                <c:pt idx="606">
                  <c:v>2792906</c:v>
                </c:pt>
                <c:pt idx="607">
                  <c:v>2792924</c:v>
                </c:pt>
                <c:pt idx="608">
                  <c:v>2792944</c:v>
                </c:pt>
                <c:pt idx="609">
                  <c:v>2792966</c:v>
                </c:pt>
                <c:pt idx="610">
                  <c:v>2792982</c:v>
                </c:pt>
                <c:pt idx="611">
                  <c:v>2792998</c:v>
                </c:pt>
                <c:pt idx="612">
                  <c:v>2793306</c:v>
                </c:pt>
                <c:pt idx="613">
                  <c:v>2793310</c:v>
                </c:pt>
                <c:pt idx="614">
                  <c:v>2793324</c:v>
                </c:pt>
                <c:pt idx="615">
                  <c:v>2793344</c:v>
                </c:pt>
                <c:pt idx="616">
                  <c:v>2793370</c:v>
                </c:pt>
                <c:pt idx="617">
                  <c:v>2793386</c:v>
                </c:pt>
                <c:pt idx="618">
                  <c:v>2793682</c:v>
                </c:pt>
                <c:pt idx="619">
                  <c:v>2793694</c:v>
                </c:pt>
                <c:pt idx="620">
                  <c:v>2793716</c:v>
                </c:pt>
                <c:pt idx="621">
                  <c:v>2793732</c:v>
                </c:pt>
                <c:pt idx="622">
                  <c:v>2793750</c:v>
                </c:pt>
                <c:pt idx="623">
                  <c:v>2794042</c:v>
                </c:pt>
                <c:pt idx="624">
                  <c:v>2794882</c:v>
                </c:pt>
                <c:pt idx="625">
                  <c:v>2795466</c:v>
                </c:pt>
                <c:pt idx="626">
                  <c:v>2799528</c:v>
                </c:pt>
                <c:pt idx="627">
                  <c:v>2816744</c:v>
                </c:pt>
                <c:pt idx="628">
                  <c:v>2881914</c:v>
                </c:pt>
                <c:pt idx="629">
                  <c:v>2881926</c:v>
                </c:pt>
                <c:pt idx="630">
                  <c:v>2881944</c:v>
                </c:pt>
                <c:pt idx="631">
                  <c:v>2881950</c:v>
                </c:pt>
                <c:pt idx="632">
                  <c:v>2881962</c:v>
                </c:pt>
                <c:pt idx="633">
                  <c:v>2881976</c:v>
                </c:pt>
                <c:pt idx="634">
                  <c:v>2881986</c:v>
                </c:pt>
                <c:pt idx="635">
                  <c:v>2881986</c:v>
                </c:pt>
                <c:pt idx="636">
                  <c:v>2881986</c:v>
                </c:pt>
                <c:pt idx="637">
                  <c:v>2881996</c:v>
                </c:pt>
                <c:pt idx="638">
                  <c:v>2882000</c:v>
                </c:pt>
                <c:pt idx="639">
                  <c:v>2882012</c:v>
                </c:pt>
                <c:pt idx="640">
                  <c:v>2882034</c:v>
                </c:pt>
                <c:pt idx="641">
                  <c:v>2882296</c:v>
                </c:pt>
                <c:pt idx="642">
                  <c:v>2883142</c:v>
                </c:pt>
                <c:pt idx="643">
                  <c:v>2883158</c:v>
                </c:pt>
                <c:pt idx="644">
                  <c:v>2883170</c:v>
                </c:pt>
                <c:pt idx="645">
                  <c:v>2883186</c:v>
                </c:pt>
                <c:pt idx="646">
                  <c:v>2883198</c:v>
                </c:pt>
                <c:pt idx="647">
                  <c:v>2883214</c:v>
                </c:pt>
                <c:pt idx="648">
                  <c:v>2883494</c:v>
                </c:pt>
                <c:pt idx="649">
                  <c:v>2883806</c:v>
                </c:pt>
                <c:pt idx="650">
                  <c:v>2885702</c:v>
                </c:pt>
                <c:pt idx="651">
                  <c:v>2887614</c:v>
                </c:pt>
                <c:pt idx="652">
                  <c:v>2887632</c:v>
                </c:pt>
                <c:pt idx="653">
                  <c:v>2887932</c:v>
                </c:pt>
                <c:pt idx="654">
                  <c:v>2888236</c:v>
                </c:pt>
                <c:pt idx="655">
                  <c:v>2890218</c:v>
                </c:pt>
                <c:pt idx="656">
                  <c:v>2954634</c:v>
                </c:pt>
                <c:pt idx="657">
                  <c:v>2954644</c:v>
                </c:pt>
                <c:pt idx="658">
                  <c:v>2954660</c:v>
                </c:pt>
                <c:pt idx="659">
                  <c:v>2954668</c:v>
                </c:pt>
                <c:pt idx="660">
                  <c:v>2954682</c:v>
                </c:pt>
                <c:pt idx="661">
                  <c:v>2954696</c:v>
                </c:pt>
                <c:pt idx="662">
                  <c:v>2954716</c:v>
                </c:pt>
                <c:pt idx="663">
                  <c:v>2954736</c:v>
                </c:pt>
                <c:pt idx="664">
                  <c:v>2954752</c:v>
                </c:pt>
                <c:pt idx="665">
                  <c:v>2954768</c:v>
                </c:pt>
                <c:pt idx="666">
                  <c:v>2954794</c:v>
                </c:pt>
                <c:pt idx="667">
                  <c:v>2955050</c:v>
                </c:pt>
                <c:pt idx="668">
                  <c:v>2955060</c:v>
                </c:pt>
                <c:pt idx="669">
                  <c:v>2955066</c:v>
                </c:pt>
                <c:pt idx="670">
                  <c:v>2955082</c:v>
                </c:pt>
                <c:pt idx="671">
                  <c:v>2955098</c:v>
                </c:pt>
                <c:pt idx="672">
                  <c:v>2955112</c:v>
                </c:pt>
                <c:pt idx="673">
                  <c:v>2955412</c:v>
                </c:pt>
                <c:pt idx="674">
                  <c:v>2955722</c:v>
                </c:pt>
                <c:pt idx="675">
                  <c:v>2955736</c:v>
                </c:pt>
                <c:pt idx="676">
                  <c:v>2955758</c:v>
                </c:pt>
                <c:pt idx="677">
                  <c:v>2955788</c:v>
                </c:pt>
                <c:pt idx="678">
                  <c:v>2956088</c:v>
                </c:pt>
                <c:pt idx="679">
                  <c:v>2956388</c:v>
                </c:pt>
                <c:pt idx="680">
                  <c:v>2956404</c:v>
                </c:pt>
                <c:pt idx="681">
                  <c:v>2956426</c:v>
                </c:pt>
                <c:pt idx="682">
                  <c:v>2956442</c:v>
                </c:pt>
                <c:pt idx="683">
                  <c:v>2956742</c:v>
                </c:pt>
                <c:pt idx="684">
                  <c:v>2956764</c:v>
                </c:pt>
                <c:pt idx="685">
                  <c:v>2956782</c:v>
                </c:pt>
                <c:pt idx="686">
                  <c:v>2957060</c:v>
                </c:pt>
                <c:pt idx="687">
                  <c:v>2957924</c:v>
                </c:pt>
                <c:pt idx="688">
                  <c:v>2957944</c:v>
                </c:pt>
                <c:pt idx="689">
                  <c:v>2957956</c:v>
                </c:pt>
                <c:pt idx="690">
                  <c:v>2957974</c:v>
                </c:pt>
                <c:pt idx="691">
                  <c:v>2957990</c:v>
                </c:pt>
                <c:pt idx="692">
                  <c:v>2958000</c:v>
                </c:pt>
                <c:pt idx="693">
                  <c:v>2958020</c:v>
                </c:pt>
                <c:pt idx="694">
                  <c:v>2958038</c:v>
                </c:pt>
                <c:pt idx="695">
                  <c:v>2958314</c:v>
                </c:pt>
                <c:pt idx="696">
                  <c:v>2958328</c:v>
                </c:pt>
                <c:pt idx="697">
                  <c:v>2958342</c:v>
                </c:pt>
                <c:pt idx="698">
                  <c:v>2959226</c:v>
                </c:pt>
                <c:pt idx="699">
                  <c:v>2959244</c:v>
                </c:pt>
                <c:pt idx="700">
                  <c:v>2959260</c:v>
                </c:pt>
                <c:pt idx="701">
                  <c:v>2963358</c:v>
                </c:pt>
                <c:pt idx="702">
                  <c:v>2965380</c:v>
                </c:pt>
                <c:pt idx="703">
                  <c:v>2969600</c:v>
                </c:pt>
                <c:pt idx="704">
                  <c:v>2978348</c:v>
                </c:pt>
                <c:pt idx="705">
                  <c:v>2978364</c:v>
                </c:pt>
                <c:pt idx="706">
                  <c:v>2978378</c:v>
                </c:pt>
                <c:pt idx="707">
                  <c:v>2978384</c:v>
                </c:pt>
                <c:pt idx="708">
                  <c:v>2978394</c:v>
                </c:pt>
                <c:pt idx="709">
                  <c:v>2978402</c:v>
                </c:pt>
                <c:pt idx="710">
                  <c:v>2978410</c:v>
                </c:pt>
                <c:pt idx="711">
                  <c:v>2978416</c:v>
                </c:pt>
                <c:pt idx="712">
                  <c:v>2978426</c:v>
                </c:pt>
                <c:pt idx="713">
                  <c:v>2978438</c:v>
                </c:pt>
                <c:pt idx="714">
                  <c:v>2978448</c:v>
                </c:pt>
                <c:pt idx="715">
                  <c:v>2978456</c:v>
                </c:pt>
                <c:pt idx="716">
                  <c:v>2978468</c:v>
                </c:pt>
                <c:pt idx="717">
                  <c:v>2978482</c:v>
                </c:pt>
                <c:pt idx="718">
                  <c:v>2978492</c:v>
                </c:pt>
                <c:pt idx="719">
                  <c:v>2978506</c:v>
                </c:pt>
                <c:pt idx="720">
                  <c:v>2978754</c:v>
                </c:pt>
                <c:pt idx="721">
                  <c:v>2978766</c:v>
                </c:pt>
                <c:pt idx="722">
                  <c:v>2978770</c:v>
                </c:pt>
                <c:pt idx="723">
                  <c:v>2978788</c:v>
                </c:pt>
                <c:pt idx="724">
                  <c:v>2978798</c:v>
                </c:pt>
                <c:pt idx="725">
                  <c:v>2978810</c:v>
                </c:pt>
                <c:pt idx="726">
                  <c:v>2978832</c:v>
                </c:pt>
                <c:pt idx="727">
                  <c:v>2978846</c:v>
                </c:pt>
                <c:pt idx="728">
                  <c:v>2979140</c:v>
                </c:pt>
                <c:pt idx="729">
                  <c:v>2979988</c:v>
                </c:pt>
                <c:pt idx="730">
                  <c:v>2980004</c:v>
                </c:pt>
                <c:pt idx="731">
                  <c:v>2980856</c:v>
                </c:pt>
                <c:pt idx="732">
                  <c:v>2981736</c:v>
                </c:pt>
                <c:pt idx="733">
                  <c:v>2981750</c:v>
                </c:pt>
                <c:pt idx="734">
                  <c:v>2982644</c:v>
                </c:pt>
                <c:pt idx="735">
                  <c:v>2982658</c:v>
                </c:pt>
                <c:pt idx="736">
                  <c:v>2982668</c:v>
                </c:pt>
                <c:pt idx="737">
                  <c:v>2982686</c:v>
                </c:pt>
                <c:pt idx="738">
                  <c:v>2982700</c:v>
                </c:pt>
                <c:pt idx="739">
                  <c:v>2982724</c:v>
                </c:pt>
                <c:pt idx="740">
                  <c:v>2982728</c:v>
                </c:pt>
                <c:pt idx="741">
                  <c:v>2982736</c:v>
                </c:pt>
                <c:pt idx="742">
                  <c:v>2982746</c:v>
                </c:pt>
                <c:pt idx="743">
                  <c:v>2983560</c:v>
                </c:pt>
                <c:pt idx="744">
                  <c:v>2983574</c:v>
                </c:pt>
                <c:pt idx="745">
                  <c:v>2983590</c:v>
                </c:pt>
                <c:pt idx="746">
                  <c:v>2983594</c:v>
                </c:pt>
                <c:pt idx="747">
                  <c:v>2983606</c:v>
                </c:pt>
                <c:pt idx="748">
                  <c:v>2983628</c:v>
                </c:pt>
                <c:pt idx="749">
                  <c:v>2983648</c:v>
                </c:pt>
                <c:pt idx="750">
                  <c:v>2983672</c:v>
                </c:pt>
                <c:pt idx="751">
                  <c:v>2983688</c:v>
                </c:pt>
                <c:pt idx="752">
                  <c:v>2983714</c:v>
                </c:pt>
                <c:pt idx="753">
                  <c:v>2983976</c:v>
                </c:pt>
                <c:pt idx="754">
                  <c:v>2984000</c:v>
                </c:pt>
                <c:pt idx="755">
                  <c:v>2984020</c:v>
                </c:pt>
                <c:pt idx="756">
                  <c:v>2984046</c:v>
                </c:pt>
                <c:pt idx="757">
                  <c:v>2984066</c:v>
                </c:pt>
                <c:pt idx="758">
                  <c:v>2984384</c:v>
                </c:pt>
                <c:pt idx="759">
                  <c:v>2984400</c:v>
                </c:pt>
                <c:pt idx="760">
                  <c:v>2984712</c:v>
                </c:pt>
                <c:pt idx="761">
                  <c:v>2985528</c:v>
                </c:pt>
                <c:pt idx="762">
                  <c:v>2985540</c:v>
                </c:pt>
                <c:pt idx="763">
                  <c:v>2985552</c:v>
                </c:pt>
                <c:pt idx="764">
                  <c:v>2985820</c:v>
                </c:pt>
                <c:pt idx="765">
                  <c:v>2985832</c:v>
                </c:pt>
                <c:pt idx="766">
                  <c:v>2986718</c:v>
                </c:pt>
                <c:pt idx="767">
                  <c:v>2990808</c:v>
                </c:pt>
                <c:pt idx="768">
                  <c:v>2990828</c:v>
                </c:pt>
                <c:pt idx="769">
                  <c:v>2990848</c:v>
                </c:pt>
                <c:pt idx="770">
                  <c:v>2991680</c:v>
                </c:pt>
                <c:pt idx="771">
                  <c:v>2991694</c:v>
                </c:pt>
                <c:pt idx="772">
                  <c:v>2991706</c:v>
                </c:pt>
                <c:pt idx="773">
                  <c:v>2995912</c:v>
                </c:pt>
                <c:pt idx="774">
                  <c:v>3013090</c:v>
                </c:pt>
                <c:pt idx="775">
                  <c:v>3013098</c:v>
                </c:pt>
                <c:pt idx="776">
                  <c:v>3013114</c:v>
                </c:pt>
                <c:pt idx="777">
                  <c:v>3013126</c:v>
                </c:pt>
                <c:pt idx="778">
                  <c:v>3013126</c:v>
                </c:pt>
                <c:pt idx="779">
                  <c:v>3013134</c:v>
                </c:pt>
                <c:pt idx="780">
                  <c:v>3013150</c:v>
                </c:pt>
                <c:pt idx="781">
                  <c:v>3013150</c:v>
                </c:pt>
                <c:pt idx="782">
                  <c:v>3013156</c:v>
                </c:pt>
                <c:pt idx="783">
                  <c:v>3013170</c:v>
                </c:pt>
                <c:pt idx="784">
                  <c:v>3013182</c:v>
                </c:pt>
                <c:pt idx="785">
                  <c:v>3013194</c:v>
                </c:pt>
                <c:pt idx="786">
                  <c:v>3013206</c:v>
                </c:pt>
                <c:pt idx="787">
                  <c:v>3013216</c:v>
                </c:pt>
                <c:pt idx="788">
                  <c:v>3013224</c:v>
                </c:pt>
                <c:pt idx="789">
                  <c:v>3013236</c:v>
                </c:pt>
                <c:pt idx="790">
                  <c:v>3013246</c:v>
                </c:pt>
                <c:pt idx="791">
                  <c:v>3013262</c:v>
                </c:pt>
                <c:pt idx="792">
                  <c:v>3013508</c:v>
                </c:pt>
                <c:pt idx="793">
                  <c:v>3013526</c:v>
                </c:pt>
                <c:pt idx="794">
                  <c:v>3014412</c:v>
                </c:pt>
                <c:pt idx="795">
                  <c:v>3016372</c:v>
                </c:pt>
                <c:pt idx="796">
                  <c:v>3016392</c:v>
                </c:pt>
                <c:pt idx="797">
                  <c:v>3020614</c:v>
                </c:pt>
                <c:pt idx="798">
                  <c:v>3209702</c:v>
                </c:pt>
                <c:pt idx="799">
                  <c:v>3209702</c:v>
                </c:pt>
                <c:pt idx="800">
                  <c:v>3209706</c:v>
                </c:pt>
                <c:pt idx="801">
                  <c:v>3209706</c:v>
                </c:pt>
                <c:pt idx="802">
                  <c:v>3209710</c:v>
                </c:pt>
                <c:pt idx="803">
                  <c:v>3209714</c:v>
                </c:pt>
                <c:pt idx="804">
                  <c:v>3209714</c:v>
                </c:pt>
                <c:pt idx="805">
                  <c:v>3209718</c:v>
                </c:pt>
                <c:pt idx="806">
                  <c:v>3209724</c:v>
                </c:pt>
                <c:pt idx="807">
                  <c:v>3209734</c:v>
                </c:pt>
                <c:pt idx="808">
                  <c:v>3209740</c:v>
                </c:pt>
                <c:pt idx="809">
                  <c:v>3209748</c:v>
                </c:pt>
                <c:pt idx="810">
                  <c:v>3209754</c:v>
                </c:pt>
                <c:pt idx="811">
                  <c:v>3209754</c:v>
                </c:pt>
                <c:pt idx="812">
                  <c:v>3209758</c:v>
                </c:pt>
                <c:pt idx="813">
                  <c:v>3209766</c:v>
                </c:pt>
                <c:pt idx="814">
                  <c:v>3209770</c:v>
                </c:pt>
                <c:pt idx="815">
                  <c:v>3209780</c:v>
                </c:pt>
                <c:pt idx="816">
                  <c:v>3209792</c:v>
                </c:pt>
                <c:pt idx="817">
                  <c:v>3209800</c:v>
                </c:pt>
                <c:pt idx="818">
                  <c:v>3209812</c:v>
                </c:pt>
                <c:pt idx="819">
                  <c:v>3209834</c:v>
                </c:pt>
                <c:pt idx="820">
                  <c:v>3209858</c:v>
                </c:pt>
                <c:pt idx="821">
                  <c:v>3209880</c:v>
                </c:pt>
                <c:pt idx="822">
                  <c:v>3209894</c:v>
                </c:pt>
                <c:pt idx="823">
                  <c:v>3210176</c:v>
                </c:pt>
                <c:pt idx="824">
                  <c:v>3210190</c:v>
                </c:pt>
                <c:pt idx="825">
                  <c:v>3210204</c:v>
                </c:pt>
                <c:pt idx="826">
                  <c:v>3210518</c:v>
                </c:pt>
                <c:pt idx="827">
                  <c:v>3210540</c:v>
                </c:pt>
                <c:pt idx="828">
                  <c:v>3210830</c:v>
                </c:pt>
                <c:pt idx="829">
                  <c:v>3214864</c:v>
                </c:pt>
                <c:pt idx="830">
                  <c:v>3231874</c:v>
                </c:pt>
                <c:pt idx="831">
                  <c:v>3231894</c:v>
                </c:pt>
                <c:pt idx="832">
                  <c:v>3240624</c:v>
                </c:pt>
                <c:pt idx="833">
                  <c:v>3249304</c:v>
                </c:pt>
                <c:pt idx="834">
                  <c:v>3314764</c:v>
                </c:pt>
                <c:pt idx="835">
                  <c:v>3471330</c:v>
                </c:pt>
                <c:pt idx="836">
                  <c:v>3471330</c:v>
                </c:pt>
                <c:pt idx="837">
                  <c:v>3471330</c:v>
                </c:pt>
                <c:pt idx="838">
                  <c:v>3471330</c:v>
                </c:pt>
                <c:pt idx="839">
                  <c:v>3471336</c:v>
                </c:pt>
                <c:pt idx="840">
                  <c:v>3471340</c:v>
                </c:pt>
                <c:pt idx="841">
                  <c:v>3471352</c:v>
                </c:pt>
                <c:pt idx="842">
                  <c:v>3471358</c:v>
                </c:pt>
                <c:pt idx="843">
                  <c:v>3471372</c:v>
                </c:pt>
                <c:pt idx="844">
                  <c:v>3471386</c:v>
                </c:pt>
                <c:pt idx="845">
                  <c:v>3471402</c:v>
                </c:pt>
                <c:pt idx="846">
                  <c:v>3471412</c:v>
                </c:pt>
                <c:pt idx="847">
                  <c:v>3471420</c:v>
                </c:pt>
                <c:pt idx="848">
                  <c:v>3471430</c:v>
                </c:pt>
                <c:pt idx="849">
                  <c:v>3471446</c:v>
                </c:pt>
                <c:pt idx="850">
                  <c:v>3471468</c:v>
                </c:pt>
                <c:pt idx="851">
                  <c:v>3471752</c:v>
                </c:pt>
                <c:pt idx="852">
                  <c:v>3472534</c:v>
                </c:pt>
                <c:pt idx="853">
                  <c:v>3476644</c:v>
                </c:pt>
                <c:pt idx="854">
                  <c:v>3476660</c:v>
                </c:pt>
                <c:pt idx="855">
                  <c:v>3480806</c:v>
                </c:pt>
                <c:pt idx="856">
                  <c:v>3545036</c:v>
                </c:pt>
                <c:pt idx="857">
                  <c:v>3710222</c:v>
                </c:pt>
                <c:pt idx="858">
                  <c:v>3710222</c:v>
                </c:pt>
                <c:pt idx="859">
                  <c:v>3710222</c:v>
                </c:pt>
                <c:pt idx="860">
                  <c:v>3710226</c:v>
                </c:pt>
                <c:pt idx="861">
                  <c:v>3710236</c:v>
                </c:pt>
                <c:pt idx="862">
                  <c:v>3710244</c:v>
                </c:pt>
                <c:pt idx="863">
                  <c:v>3710254</c:v>
                </c:pt>
                <c:pt idx="864">
                  <c:v>3710270</c:v>
                </c:pt>
                <c:pt idx="865">
                  <c:v>3710286</c:v>
                </c:pt>
                <c:pt idx="866">
                  <c:v>3710306</c:v>
                </c:pt>
                <c:pt idx="867">
                  <c:v>3710574</c:v>
                </c:pt>
                <c:pt idx="868">
                  <c:v>3710590</c:v>
                </c:pt>
                <c:pt idx="869">
                  <c:v>3710902</c:v>
                </c:pt>
                <c:pt idx="870">
                  <c:v>3710918</c:v>
                </c:pt>
                <c:pt idx="871">
                  <c:v>3710934</c:v>
                </c:pt>
                <c:pt idx="872">
                  <c:v>3710946</c:v>
                </c:pt>
                <c:pt idx="873">
                  <c:v>3710952</c:v>
                </c:pt>
                <c:pt idx="874">
                  <c:v>3710968</c:v>
                </c:pt>
                <c:pt idx="875">
                  <c:v>3711806</c:v>
                </c:pt>
                <c:pt idx="876">
                  <c:v>3712118</c:v>
                </c:pt>
                <c:pt idx="877">
                  <c:v>3712398</c:v>
                </c:pt>
                <c:pt idx="878">
                  <c:v>3712414</c:v>
                </c:pt>
                <c:pt idx="879">
                  <c:v>3712434</c:v>
                </c:pt>
                <c:pt idx="880">
                  <c:v>3712450</c:v>
                </c:pt>
                <c:pt idx="881">
                  <c:v>3712460</c:v>
                </c:pt>
                <c:pt idx="882">
                  <c:v>3712760</c:v>
                </c:pt>
                <c:pt idx="883">
                  <c:v>3712764</c:v>
                </c:pt>
                <c:pt idx="884">
                  <c:v>3713628</c:v>
                </c:pt>
                <c:pt idx="885">
                  <c:v>3713636</c:v>
                </c:pt>
                <c:pt idx="886">
                  <c:v>3713650</c:v>
                </c:pt>
                <c:pt idx="887">
                  <c:v>3713666</c:v>
                </c:pt>
                <c:pt idx="888">
                  <c:v>3713674</c:v>
                </c:pt>
                <c:pt idx="889">
                  <c:v>3713682</c:v>
                </c:pt>
                <c:pt idx="890">
                  <c:v>3713696</c:v>
                </c:pt>
                <c:pt idx="891">
                  <c:v>3713704</c:v>
                </c:pt>
                <c:pt idx="892">
                  <c:v>3713708</c:v>
                </c:pt>
                <c:pt idx="893">
                  <c:v>3713712</c:v>
                </c:pt>
                <c:pt idx="894">
                  <c:v>3713734</c:v>
                </c:pt>
                <c:pt idx="895">
                  <c:v>3714586</c:v>
                </c:pt>
                <c:pt idx="896">
                  <c:v>3715460</c:v>
                </c:pt>
                <c:pt idx="897">
                  <c:v>3717464</c:v>
                </c:pt>
                <c:pt idx="898">
                  <c:v>3719484</c:v>
                </c:pt>
                <c:pt idx="899">
                  <c:v>3753100</c:v>
                </c:pt>
                <c:pt idx="900">
                  <c:v>3937664</c:v>
                </c:pt>
                <c:pt idx="901">
                  <c:v>3937664</c:v>
                </c:pt>
                <c:pt idx="902">
                  <c:v>3937668</c:v>
                </c:pt>
                <c:pt idx="903">
                  <c:v>3937668</c:v>
                </c:pt>
                <c:pt idx="904">
                  <c:v>3937678</c:v>
                </c:pt>
                <c:pt idx="905">
                  <c:v>3937678</c:v>
                </c:pt>
                <c:pt idx="906">
                  <c:v>3937690</c:v>
                </c:pt>
                <c:pt idx="907">
                  <c:v>3937714</c:v>
                </c:pt>
                <c:pt idx="908">
                  <c:v>3937998</c:v>
                </c:pt>
                <c:pt idx="909">
                  <c:v>3938010</c:v>
                </c:pt>
                <c:pt idx="910">
                  <c:v>3938830</c:v>
                </c:pt>
                <c:pt idx="911">
                  <c:v>3939718</c:v>
                </c:pt>
                <c:pt idx="912">
                  <c:v>3939732</c:v>
                </c:pt>
                <c:pt idx="913">
                  <c:v>3939750</c:v>
                </c:pt>
                <c:pt idx="914">
                  <c:v>3940010</c:v>
                </c:pt>
                <c:pt idx="915">
                  <c:v>3940036</c:v>
                </c:pt>
                <c:pt idx="916">
                  <c:v>3940600</c:v>
                </c:pt>
                <c:pt idx="917">
                  <c:v>3940614</c:v>
                </c:pt>
                <c:pt idx="918">
                  <c:v>3940634</c:v>
                </c:pt>
                <c:pt idx="919">
                  <c:v>3941470</c:v>
                </c:pt>
                <c:pt idx="920">
                  <c:v>3941486</c:v>
                </c:pt>
                <c:pt idx="921">
                  <c:v>3942354</c:v>
                </c:pt>
                <c:pt idx="922">
                  <c:v>3943240</c:v>
                </c:pt>
                <c:pt idx="923">
                  <c:v>3944120</c:v>
                </c:pt>
                <c:pt idx="924">
                  <c:v>3960870</c:v>
                </c:pt>
                <c:pt idx="925">
                  <c:v>3960888</c:v>
                </c:pt>
                <c:pt idx="926">
                  <c:v>3962836</c:v>
                </c:pt>
                <c:pt idx="927">
                  <c:v>4152406</c:v>
                </c:pt>
                <c:pt idx="928">
                  <c:v>4152406</c:v>
                </c:pt>
                <c:pt idx="929">
                  <c:v>4152412</c:v>
                </c:pt>
                <c:pt idx="930">
                  <c:v>4152426</c:v>
                </c:pt>
                <c:pt idx="931">
                  <c:v>4152440</c:v>
                </c:pt>
                <c:pt idx="932">
                  <c:v>4152456</c:v>
                </c:pt>
                <c:pt idx="933">
                  <c:v>4152470</c:v>
                </c:pt>
                <c:pt idx="934">
                  <c:v>4152718</c:v>
                </c:pt>
                <c:pt idx="935">
                  <c:v>4152738</c:v>
                </c:pt>
                <c:pt idx="936">
                  <c:v>4153024</c:v>
                </c:pt>
                <c:pt idx="937">
                  <c:v>4153330</c:v>
                </c:pt>
                <c:pt idx="938">
                  <c:v>4157412</c:v>
                </c:pt>
                <c:pt idx="939">
                  <c:v>4157432</c:v>
                </c:pt>
                <c:pt idx="940">
                  <c:v>4165988</c:v>
                </c:pt>
                <c:pt idx="941">
                  <c:v>4166008</c:v>
                </c:pt>
                <c:pt idx="942">
                  <c:v>4166028</c:v>
                </c:pt>
                <c:pt idx="943">
                  <c:v>4166328</c:v>
                </c:pt>
                <c:pt idx="944">
                  <c:v>4166344</c:v>
                </c:pt>
                <c:pt idx="945">
                  <c:v>4166364</c:v>
                </c:pt>
                <c:pt idx="946">
                  <c:v>4166382</c:v>
                </c:pt>
                <c:pt idx="947">
                  <c:v>4166682</c:v>
                </c:pt>
                <c:pt idx="948">
                  <c:v>4166702</c:v>
                </c:pt>
                <c:pt idx="949">
                  <c:v>4166708</c:v>
                </c:pt>
                <c:pt idx="950">
                  <c:v>4167002</c:v>
                </c:pt>
                <c:pt idx="951">
                  <c:v>4167018</c:v>
                </c:pt>
                <c:pt idx="952">
                  <c:v>4167312</c:v>
                </c:pt>
                <c:pt idx="953">
                  <c:v>4167332</c:v>
                </c:pt>
                <c:pt idx="954">
                  <c:v>4167348</c:v>
                </c:pt>
                <c:pt idx="955">
                  <c:v>4167362</c:v>
                </c:pt>
                <c:pt idx="956">
                  <c:v>4167378</c:v>
                </c:pt>
                <c:pt idx="957">
                  <c:v>4167400</c:v>
                </c:pt>
                <c:pt idx="958">
                  <c:v>4168270</c:v>
                </c:pt>
                <c:pt idx="959">
                  <c:v>4168276</c:v>
                </c:pt>
                <c:pt idx="960">
                  <c:v>4168286</c:v>
                </c:pt>
                <c:pt idx="961">
                  <c:v>4168302</c:v>
                </c:pt>
                <c:pt idx="962">
                  <c:v>4168314</c:v>
                </c:pt>
                <c:pt idx="963">
                  <c:v>4168330</c:v>
                </c:pt>
                <c:pt idx="964">
                  <c:v>4168350</c:v>
                </c:pt>
                <c:pt idx="965">
                  <c:v>4168366</c:v>
                </c:pt>
                <c:pt idx="966">
                  <c:v>4168382</c:v>
                </c:pt>
                <c:pt idx="967">
                  <c:v>4168400</c:v>
                </c:pt>
                <c:pt idx="968">
                  <c:v>4168420</c:v>
                </c:pt>
                <c:pt idx="969">
                  <c:v>4168702</c:v>
                </c:pt>
                <c:pt idx="970">
                  <c:v>4169020</c:v>
                </c:pt>
                <c:pt idx="971">
                  <c:v>4169030</c:v>
                </c:pt>
                <c:pt idx="972">
                  <c:v>4169040</c:v>
                </c:pt>
                <c:pt idx="973">
                  <c:v>4169054</c:v>
                </c:pt>
                <c:pt idx="974">
                  <c:v>4169070</c:v>
                </c:pt>
                <c:pt idx="975">
                  <c:v>4169076</c:v>
                </c:pt>
                <c:pt idx="976">
                  <c:v>4169092</c:v>
                </c:pt>
                <c:pt idx="977">
                  <c:v>4169356</c:v>
                </c:pt>
                <c:pt idx="978">
                  <c:v>4169364</c:v>
                </c:pt>
                <c:pt idx="979">
                  <c:v>4169378</c:v>
                </c:pt>
                <c:pt idx="980">
                  <c:v>4169388</c:v>
                </c:pt>
                <c:pt idx="981">
                  <c:v>4169406</c:v>
                </c:pt>
                <c:pt idx="982">
                  <c:v>4170284</c:v>
                </c:pt>
                <c:pt idx="983">
                  <c:v>4170596</c:v>
                </c:pt>
                <c:pt idx="984">
                  <c:v>4172574</c:v>
                </c:pt>
                <c:pt idx="985">
                  <c:v>4174484</c:v>
                </c:pt>
                <c:pt idx="986">
                  <c:v>4174502</c:v>
                </c:pt>
                <c:pt idx="987">
                  <c:v>4176542</c:v>
                </c:pt>
                <c:pt idx="988">
                  <c:v>4176558</c:v>
                </c:pt>
                <c:pt idx="989">
                  <c:v>4176842</c:v>
                </c:pt>
                <c:pt idx="990">
                  <c:v>4177736</c:v>
                </c:pt>
                <c:pt idx="991">
                  <c:v>4177756</c:v>
                </c:pt>
                <c:pt idx="992">
                  <c:v>4177776</c:v>
                </c:pt>
                <c:pt idx="993">
                  <c:v>4177796</c:v>
                </c:pt>
                <c:pt idx="994">
                  <c:v>4177810</c:v>
                </c:pt>
                <c:pt idx="995">
                  <c:v>4177824</c:v>
                </c:pt>
                <c:pt idx="996">
                  <c:v>4177838</c:v>
                </c:pt>
                <c:pt idx="997">
                  <c:v>4177848</c:v>
                </c:pt>
                <c:pt idx="998">
                  <c:v>4177856</c:v>
                </c:pt>
                <c:pt idx="999">
                  <c:v>4177876</c:v>
                </c:pt>
                <c:pt idx="1000">
                  <c:v>4177898</c:v>
                </c:pt>
                <c:pt idx="1001">
                  <c:v>4178180</c:v>
                </c:pt>
                <c:pt idx="1002">
                  <c:v>4178194</c:v>
                </c:pt>
                <c:pt idx="1003">
                  <c:v>4178210</c:v>
                </c:pt>
                <c:pt idx="1004">
                  <c:v>4178226</c:v>
                </c:pt>
                <c:pt idx="1005">
                  <c:v>4178250</c:v>
                </c:pt>
                <c:pt idx="1006">
                  <c:v>4179082</c:v>
                </c:pt>
                <c:pt idx="1007">
                  <c:v>4179394</c:v>
                </c:pt>
                <c:pt idx="1008">
                  <c:v>4179712</c:v>
                </c:pt>
                <c:pt idx="1009">
                  <c:v>4180574</c:v>
                </c:pt>
                <c:pt idx="1010">
                  <c:v>4180592</c:v>
                </c:pt>
                <c:pt idx="1011">
                  <c:v>4180612</c:v>
                </c:pt>
                <c:pt idx="1012">
                  <c:v>4180632</c:v>
                </c:pt>
                <c:pt idx="1013">
                  <c:v>4180648</c:v>
                </c:pt>
                <c:pt idx="1014">
                  <c:v>4180664</c:v>
                </c:pt>
                <c:pt idx="1015">
                  <c:v>4180950</c:v>
                </c:pt>
                <c:pt idx="1016">
                  <c:v>4181248</c:v>
                </c:pt>
                <c:pt idx="1017">
                  <c:v>4181256</c:v>
                </c:pt>
                <c:pt idx="1018">
                  <c:v>4181268</c:v>
                </c:pt>
                <c:pt idx="1019">
                  <c:v>4181286</c:v>
                </c:pt>
                <c:pt idx="1020">
                  <c:v>4181298</c:v>
                </c:pt>
                <c:pt idx="1021">
                  <c:v>4181606</c:v>
                </c:pt>
                <c:pt idx="1022">
                  <c:v>4181622</c:v>
                </c:pt>
                <c:pt idx="1023">
                  <c:v>4181918</c:v>
                </c:pt>
                <c:pt idx="1024">
                  <c:v>4183898</c:v>
                </c:pt>
                <c:pt idx="1025">
                  <c:v>4184210</c:v>
                </c:pt>
                <c:pt idx="1026">
                  <c:v>4184222</c:v>
                </c:pt>
                <c:pt idx="1027">
                  <c:v>4184240</c:v>
                </c:pt>
                <c:pt idx="1028">
                  <c:v>4184554</c:v>
                </c:pt>
                <c:pt idx="1029">
                  <c:v>4184570</c:v>
                </c:pt>
                <c:pt idx="1030">
                  <c:v>4184576</c:v>
                </c:pt>
                <c:pt idx="1031">
                  <c:v>4184586</c:v>
                </c:pt>
                <c:pt idx="1032">
                  <c:v>4184598</c:v>
                </c:pt>
                <c:pt idx="1033">
                  <c:v>4184606</c:v>
                </c:pt>
                <c:pt idx="1034">
                  <c:v>4184618</c:v>
                </c:pt>
                <c:pt idx="1035">
                  <c:v>4184640</c:v>
                </c:pt>
                <c:pt idx="1036">
                  <c:v>4184654</c:v>
                </c:pt>
                <c:pt idx="1037">
                  <c:v>4184666</c:v>
                </c:pt>
                <c:pt idx="1038">
                  <c:v>4184682</c:v>
                </c:pt>
                <c:pt idx="1039">
                  <c:v>4184694</c:v>
                </c:pt>
                <c:pt idx="1040">
                  <c:v>4185482</c:v>
                </c:pt>
                <c:pt idx="1041">
                  <c:v>4185500</c:v>
                </c:pt>
                <c:pt idx="1042">
                  <c:v>4186364</c:v>
                </c:pt>
                <c:pt idx="1043">
                  <c:v>4187250</c:v>
                </c:pt>
                <c:pt idx="1044">
                  <c:v>4188144</c:v>
                </c:pt>
                <c:pt idx="1045">
                  <c:v>4188156</c:v>
                </c:pt>
                <c:pt idx="1046">
                  <c:v>4188164</c:v>
                </c:pt>
                <c:pt idx="1047">
                  <c:v>4188180</c:v>
                </c:pt>
                <c:pt idx="1048">
                  <c:v>4188196</c:v>
                </c:pt>
                <c:pt idx="1049">
                  <c:v>4188216</c:v>
                </c:pt>
                <c:pt idx="1050">
                  <c:v>4188514</c:v>
                </c:pt>
                <c:pt idx="1051">
                  <c:v>4188526</c:v>
                </c:pt>
                <c:pt idx="1052">
                  <c:v>4188842</c:v>
                </c:pt>
                <c:pt idx="1053">
                  <c:v>4188868</c:v>
                </c:pt>
                <c:pt idx="1054">
                  <c:v>4189148</c:v>
                </c:pt>
                <c:pt idx="1055">
                  <c:v>4189172</c:v>
                </c:pt>
                <c:pt idx="1056">
                  <c:v>4189186</c:v>
                </c:pt>
                <c:pt idx="1057">
                  <c:v>4189200</c:v>
                </c:pt>
                <c:pt idx="1058">
                  <c:v>4189222</c:v>
                </c:pt>
                <c:pt idx="1059">
                  <c:v>4189232</c:v>
                </c:pt>
                <c:pt idx="1060">
                  <c:v>4189250</c:v>
                </c:pt>
                <c:pt idx="1061">
                  <c:v>4189266</c:v>
                </c:pt>
                <c:pt idx="1062">
                  <c:v>4189290</c:v>
                </c:pt>
                <c:pt idx="1063">
                  <c:v>4189306</c:v>
                </c:pt>
                <c:pt idx="1064">
                  <c:v>4189566</c:v>
                </c:pt>
                <c:pt idx="1065">
                  <c:v>4189582</c:v>
                </c:pt>
                <c:pt idx="1066">
                  <c:v>4189890</c:v>
                </c:pt>
                <c:pt idx="1067">
                  <c:v>4189904</c:v>
                </c:pt>
                <c:pt idx="1068">
                  <c:v>4189924</c:v>
                </c:pt>
                <c:pt idx="1069">
                  <c:v>4189940</c:v>
                </c:pt>
                <c:pt idx="1070">
                  <c:v>4189958</c:v>
                </c:pt>
                <c:pt idx="1071">
                  <c:v>4189982</c:v>
                </c:pt>
                <c:pt idx="1072">
                  <c:v>4190284</c:v>
                </c:pt>
                <c:pt idx="1073">
                  <c:v>4190574</c:v>
                </c:pt>
                <c:pt idx="1074">
                  <c:v>4190890</c:v>
                </c:pt>
                <c:pt idx="1075">
                  <c:v>4190906</c:v>
                </c:pt>
                <c:pt idx="1076">
                  <c:v>4190920</c:v>
                </c:pt>
                <c:pt idx="1077">
                  <c:v>4190928</c:v>
                </c:pt>
                <c:pt idx="1078">
                  <c:v>4190942</c:v>
                </c:pt>
                <c:pt idx="1079">
                  <c:v>4190954</c:v>
                </c:pt>
                <c:pt idx="1080">
                  <c:v>4190962</c:v>
                </c:pt>
                <c:pt idx="1081">
                  <c:v>4190970</c:v>
                </c:pt>
                <c:pt idx="1082">
                  <c:v>4190986</c:v>
                </c:pt>
                <c:pt idx="1083">
                  <c:v>4191278</c:v>
                </c:pt>
                <c:pt idx="1084">
                  <c:v>4191290</c:v>
                </c:pt>
                <c:pt idx="1085">
                  <c:v>4191302</c:v>
                </c:pt>
                <c:pt idx="1086">
                  <c:v>4191312</c:v>
                </c:pt>
                <c:pt idx="1087">
                  <c:v>4191324</c:v>
                </c:pt>
                <c:pt idx="1088">
                  <c:v>4191328</c:v>
                </c:pt>
                <c:pt idx="1089">
                  <c:v>4191350</c:v>
                </c:pt>
                <c:pt idx="1090">
                  <c:v>4191356</c:v>
                </c:pt>
                <c:pt idx="1091">
                  <c:v>4191370</c:v>
                </c:pt>
                <c:pt idx="1092">
                  <c:v>4191648</c:v>
                </c:pt>
                <c:pt idx="1093">
                  <c:v>4191668</c:v>
                </c:pt>
                <c:pt idx="1094">
                  <c:v>4191690</c:v>
                </c:pt>
                <c:pt idx="1095">
                  <c:v>4191938</c:v>
                </c:pt>
                <c:pt idx="1096">
                  <c:v>4191958</c:v>
                </c:pt>
                <c:pt idx="1097">
                  <c:v>4192270</c:v>
                </c:pt>
                <c:pt idx="1098">
                  <c:v>4192286</c:v>
                </c:pt>
                <c:pt idx="1099">
                  <c:v>4193122</c:v>
                </c:pt>
                <c:pt idx="1100">
                  <c:v>4193136</c:v>
                </c:pt>
                <c:pt idx="1101">
                  <c:v>4193452</c:v>
                </c:pt>
                <c:pt idx="1102">
                  <c:v>4197628</c:v>
                </c:pt>
                <c:pt idx="1103">
                  <c:v>4197642</c:v>
                </c:pt>
                <c:pt idx="1104">
                  <c:v>4197656</c:v>
                </c:pt>
                <c:pt idx="1105">
                  <c:v>4197948</c:v>
                </c:pt>
                <c:pt idx="1106">
                  <c:v>4197962</c:v>
                </c:pt>
                <c:pt idx="1107">
                  <c:v>4197972</c:v>
                </c:pt>
                <c:pt idx="1108">
                  <c:v>4197986</c:v>
                </c:pt>
                <c:pt idx="1109">
                  <c:v>4197998</c:v>
                </c:pt>
                <c:pt idx="1110">
                  <c:v>4198020</c:v>
                </c:pt>
                <c:pt idx="1111">
                  <c:v>4198042</c:v>
                </c:pt>
                <c:pt idx="1112">
                  <c:v>4198062</c:v>
                </c:pt>
                <c:pt idx="1113">
                  <c:v>4198360</c:v>
                </c:pt>
                <c:pt idx="1114">
                  <c:v>4198384</c:v>
                </c:pt>
                <c:pt idx="1115">
                  <c:v>4198660</c:v>
                </c:pt>
                <c:pt idx="1116">
                  <c:v>4198680</c:v>
                </c:pt>
                <c:pt idx="1117">
                  <c:v>4199000</c:v>
                </c:pt>
                <c:pt idx="1118">
                  <c:v>4199020</c:v>
                </c:pt>
                <c:pt idx="1119">
                  <c:v>4199038</c:v>
                </c:pt>
                <c:pt idx="1120">
                  <c:v>4199344</c:v>
                </c:pt>
                <c:pt idx="1121">
                  <c:v>4199368</c:v>
                </c:pt>
                <c:pt idx="1122">
                  <c:v>4199682</c:v>
                </c:pt>
                <c:pt idx="1123">
                  <c:v>4199698</c:v>
                </c:pt>
                <c:pt idx="1124">
                  <c:v>4199722</c:v>
                </c:pt>
                <c:pt idx="1125">
                  <c:v>4199740</c:v>
                </c:pt>
                <c:pt idx="1126">
                  <c:v>4200046</c:v>
                </c:pt>
                <c:pt idx="1127">
                  <c:v>4200074</c:v>
                </c:pt>
                <c:pt idx="1128">
                  <c:v>4200376</c:v>
                </c:pt>
                <c:pt idx="1129">
                  <c:v>4200672</c:v>
                </c:pt>
                <c:pt idx="1130">
                  <c:v>4200692</c:v>
                </c:pt>
                <c:pt idx="1131">
                  <c:v>4200992</c:v>
                </c:pt>
                <c:pt idx="1132">
                  <c:v>4201294</c:v>
                </c:pt>
                <c:pt idx="1133">
                  <c:v>4203332</c:v>
                </c:pt>
                <c:pt idx="1134">
                  <c:v>4207480</c:v>
                </c:pt>
                <c:pt idx="1135">
                  <c:v>4216126</c:v>
                </c:pt>
                <c:pt idx="1136">
                  <c:v>4216148</c:v>
                </c:pt>
                <c:pt idx="1137">
                  <c:v>4220344</c:v>
                </c:pt>
                <c:pt idx="1138">
                  <c:v>4220362</c:v>
                </c:pt>
                <c:pt idx="1139">
                  <c:v>4220370</c:v>
                </c:pt>
                <c:pt idx="1140">
                  <c:v>4220382</c:v>
                </c:pt>
                <c:pt idx="1141">
                  <c:v>4220394</c:v>
                </c:pt>
                <c:pt idx="1142">
                  <c:v>4220408</c:v>
                </c:pt>
                <c:pt idx="1143">
                  <c:v>4220412</c:v>
                </c:pt>
                <c:pt idx="1144">
                  <c:v>4220430</c:v>
                </c:pt>
                <c:pt idx="1145">
                  <c:v>4220444</c:v>
                </c:pt>
                <c:pt idx="1146">
                  <c:v>4220756</c:v>
                </c:pt>
                <c:pt idx="1147">
                  <c:v>4221064</c:v>
                </c:pt>
                <c:pt idx="1148">
                  <c:v>4221080</c:v>
                </c:pt>
                <c:pt idx="1149">
                  <c:v>4223006</c:v>
                </c:pt>
                <c:pt idx="1150">
                  <c:v>4223026</c:v>
                </c:pt>
                <c:pt idx="1151">
                  <c:v>4225006</c:v>
                </c:pt>
                <c:pt idx="1152">
                  <c:v>4225322</c:v>
                </c:pt>
                <c:pt idx="1153">
                  <c:v>4233876</c:v>
                </c:pt>
                <c:pt idx="1154">
                  <c:v>4422770</c:v>
                </c:pt>
                <c:pt idx="1155">
                  <c:v>4422770</c:v>
                </c:pt>
                <c:pt idx="1156">
                  <c:v>4422770</c:v>
                </c:pt>
                <c:pt idx="1157">
                  <c:v>4422770</c:v>
                </c:pt>
                <c:pt idx="1158">
                  <c:v>4422770</c:v>
                </c:pt>
                <c:pt idx="1159">
                  <c:v>4422770</c:v>
                </c:pt>
                <c:pt idx="1160">
                  <c:v>4422770</c:v>
                </c:pt>
                <c:pt idx="1161">
                  <c:v>4422774</c:v>
                </c:pt>
                <c:pt idx="1162">
                  <c:v>4422780</c:v>
                </c:pt>
                <c:pt idx="1163">
                  <c:v>4422788</c:v>
                </c:pt>
                <c:pt idx="1164">
                  <c:v>4422796</c:v>
                </c:pt>
                <c:pt idx="1165">
                  <c:v>4422812</c:v>
                </c:pt>
                <c:pt idx="1166">
                  <c:v>4422828</c:v>
                </c:pt>
                <c:pt idx="1167">
                  <c:v>4422828</c:v>
                </c:pt>
                <c:pt idx="1168">
                  <c:v>4422838</c:v>
                </c:pt>
                <c:pt idx="1169">
                  <c:v>4422854</c:v>
                </c:pt>
                <c:pt idx="1170">
                  <c:v>4422870</c:v>
                </c:pt>
                <c:pt idx="1171">
                  <c:v>4422882</c:v>
                </c:pt>
                <c:pt idx="1172">
                  <c:v>4422894</c:v>
                </c:pt>
                <c:pt idx="1173">
                  <c:v>4422916</c:v>
                </c:pt>
                <c:pt idx="1174">
                  <c:v>4422924</c:v>
                </c:pt>
                <c:pt idx="1175">
                  <c:v>4422934</c:v>
                </c:pt>
                <c:pt idx="1176">
                  <c:v>4423212</c:v>
                </c:pt>
                <c:pt idx="1177">
                  <c:v>4423228</c:v>
                </c:pt>
                <c:pt idx="1178">
                  <c:v>4423242</c:v>
                </c:pt>
                <c:pt idx="1179">
                  <c:v>4423264</c:v>
                </c:pt>
                <c:pt idx="1180">
                  <c:v>4423284</c:v>
                </c:pt>
                <c:pt idx="1181">
                  <c:v>4423304</c:v>
                </c:pt>
                <c:pt idx="1182">
                  <c:v>4423586</c:v>
                </c:pt>
                <c:pt idx="1183">
                  <c:v>4423896</c:v>
                </c:pt>
                <c:pt idx="1184">
                  <c:v>4424726</c:v>
                </c:pt>
                <c:pt idx="1185">
                  <c:v>4424744</c:v>
                </c:pt>
                <c:pt idx="1186">
                  <c:v>4424760</c:v>
                </c:pt>
                <c:pt idx="1187">
                  <c:v>4424770</c:v>
                </c:pt>
                <c:pt idx="1188">
                  <c:v>4424782</c:v>
                </c:pt>
                <c:pt idx="1189">
                  <c:v>4424800</c:v>
                </c:pt>
                <c:pt idx="1190">
                  <c:v>4424814</c:v>
                </c:pt>
                <c:pt idx="1191">
                  <c:v>4424834</c:v>
                </c:pt>
                <c:pt idx="1192">
                  <c:v>4425078</c:v>
                </c:pt>
                <c:pt idx="1193">
                  <c:v>4425362</c:v>
                </c:pt>
                <c:pt idx="1194">
                  <c:v>4425388</c:v>
                </c:pt>
                <c:pt idx="1195">
                  <c:v>4426248</c:v>
                </c:pt>
                <c:pt idx="1196">
                  <c:v>4426276</c:v>
                </c:pt>
                <c:pt idx="1197">
                  <c:v>4426306</c:v>
                </c:pt>
                <c:pt idx="1198">
                  <c:v>4426324</c:v>
                </c:pt>
                <c:pt idx="1199">
                  <c:v>4426346</c:v>
                </c:pt>
                <c:pt idx="1200">
                  <c:v>4426370</c:v>
                </c:pt>
                <c:pt idx="1201">
                  <c:v>4426394</c:v>
                </c:pt>
                <c:pt idx="1202">
                  <c:v>4426650</c:v>
                </c:pt>
                <c:pt idx="1203">
                  <c:v>4426674</c:v>
                </c:pt>
                <c:pt idx="1204">
                  <c:v>4426690</c:v>
                </c:pt>
                <c:pt idx="1205">
                  <c:v>4426966</c:v>
                </c:pt>
                <c:pt idx="1206">
                  <c:v>4426976</c:v>
                </c:pt>
                <c:pt idx="1207">
                  <c:v>4426982</c:v>
                </c:pt>
                <c:pt idx="1208">
                  <c:v>4426998</c:v>
                </c:pt>
                <c:pt idx="1209">
                  <c:v>4426998</c:v>
                </c:pt>
                <c:pt idx="1210">
                  <c:v>4427012</c:v>
                </c:pt>
                <c:pt idx="1211">
                  <c:v>4427024</c:v>
                </c:pt>
                <c:pt idx="1212">
                  <c:v>4427040</c:v>
                </c:pt>
                <c:pt idx="1213">
                  <c:v>4427296</c:v>
                </c:pt>
                <c:pt idx="1214">
                  <c:v>4427312</c:v>
                </c:pt>
                <c:pt idx="1215">
                  <c:v>4428128</c:v>
                </c:pt>
                <c:pt idx="1216">
                  <c:v>4428990</c:v>
                </c:pt>
                <c:pt idx="1217">
                  <c:v>4429828</c:v>
                </c:pt>
                <c:pt idx="1218">
                  <c:v>4429842</c:v>
                </c:pt>
                <c:pt idx="1219">
                  <c:v>4433972</c:v>
                </c:pt>
                <c:pt idx="1220">
                  <c:v>4433994</c:v>
                </c:pt>
                <c:pt idx="1221">
                  <c:v>4434008</c:v>
                </c:pt>
                <c:pt idx="1222">
                  <c:v>4434028</c:v>
                </c:pt>
                <c:pt idx="1223">
                  <c:v>4434046</c:v>
                </c:pt>
                <c:pt idx="1224">
                  <c:v>4434342</c:v>
                </c:pt>
                <c:pt idx="1225">
                  <c:v>4434356</c:v>
                </c:pt>
                <c:pt idx="1226">
                  <c:v>4434372</c:v>
                </c:pt>
                <c:pt idx="1227">
                  <c:v>4434682</c:v>
                </c:pt>
                <c:pt idx="1228">
                  <c:v>4434696</c:v>
                </c:pt>
                <c:pt idx="1229">
                  <c:v>4436624</c:v>
                </c:pt>
                <c:pt idx="1230">
                  <c:v>4440802</c:v>
                </c:pt>
                <c:pt idx="1231">
                  <c:v>4440822</c:v>
                </c:pt>
                <c:pt idx="1232">
                  <c:v>4449356</c:v>
                </c:pt>
                <c:pt idx="1233">
                  <c:v>4514144</c:v>
                </c:pt>
                <c:pt idx="1234">
                  <c:v>4679886</c:v>
                </c:pt>
                <c:pt idx="1235">
                  <c:v>4679886</c:v>
                </c:pt>
                <c:pt idx="1236">
                  <c:v>4679886</c:v>
                </c:pt>
                <c:pt idx="1237">
                  <c:v>4679892</c:v>
                </c:pt>
                <c:pt idx="1238">
                  <c:v>4679896</c:v>
                </c:pt>
                <c:pt idx="1239">
                  <c:v>4679904</c:v>
                </c:pt>
                <c:pt idx="1240">
                  <c:v>4679916</c:v>
                </c:pt>
                <c:pt idx="1241">
                  <c:v>4679930</c:v>
                </c:pt>
                <c:pt idx="1242">
                  <c:v>4679946</c:v>
                </c:pt>
                <c:pt idx="1243">
                  <c:v>4680226</c:v>
                </c:pt>
                <c:pt idx="1244">
                  <c:v>4680240</c:v>
                </c:pt>
                <c:pt idx="1245">
                  <c:v>4680552</c:v>
                </c:pt>
                <c:pt idx="1246">
                  <c:v>4680564</c:v>
                </c:pt>
                <c:pt idx="1247">
                  <c:v>4680574</c:v>
                </c:pt>
                <c:pt idx="1248">
                  <c:v>4680592</c:v>
                </c:pt>
                <c:pt idx="1249">
                  <c:v>4680854</c:v>
                </c:pt>
                <c:pt idx="1250">
                  <c:v>4684960</c:v>
                </c:pt>
                <c:pt idx="1251">
                  <c:v>4693446</c:v>
                </c:pt>
                <c:pt idx="1252">
                  <c:v>4702160</c:v>
                </c:pt>
                <c:pt idx="1253">
                  <c:v>4702180</c:v>
                </c:pt>
                <c:pt idx="1254">
                  <c:v>4702198</c:v>
                </c:pt>
                <c:pt idx="1255">
                  <c:v>4702208</c:v>
                </c:pt>
                <c:pt idx="1256">
                  <c:v>4702220</c:v>
                </c:pt>
                <c:pt idx="1257">
                  <c:v>4702480</c:v>
                </c:pt>
                <c:pt idx="1258">
                  <c:v>4767532</c:v>
                </c:pt>
                <c:pt idx="1259">
                  <c:v>4933038</c:v>
                </c:pt>
                <c:pt idx="1260">
                  <c:v>4933038</c:v>
                </c:pt>
                <c:pt idx="1261">
                  <c:v>4933038</c:v>
                </c:pt>
                <c:pt idx="1262">
                  <c:v>4933042</c:v>
                </c:pt>
                <c:pt idx="1263">
                  <c:v>4933046</c:v>
                </c:pt>
                <c:pt idx="1264">
                  <c:v>4933050</c:v>
                </c:pt>
                <c:pt idx="1265">
                  <c:v>4933050</c:v>
                </c:pt>
                <c:pt idx="1266">
                  <c:v>4933058</c:v>
                </c:pt>
                <c:pt idx="1267">
                  <c:v>4933062</c:v>
                </c:pt>
                <c:pt idx="1268">
                  <c:v>4933062</c:v>
                </c:pt>
                <c:pt idx="1269">
                  <c:v>4933066</c:v>
                </c:pt>
                <c:pt idx="1270">
                  <c:v>4933074</c:v>
                </c:pt>
                <c:pt idx="1271">
                  <c:v>4933078</c:v>
                </c:pt>
                <c:pt idx="1272">
                  <c:v>4933078</c:v>
                </c:pt>
                <c:pt idx="1273">
                  <c:v>4933096</c:v>
                </c:pt>
                <c:pt idx="1274">
                  <c:v>4933102</c:v>
                </c:pt>
                <c:pt idx="1275">
                  <c:v>4933110</c:v>
                </c:pt>
                <c:pt idx="1276">
                  <c:v>4933120</c:v>
                </c:pt>
                <c:pt idx="1277">
                  <c:v>4933136</c:v>
                </c:pt>
                <c:pt idx="1278">
                  <c:v>4933404</c:v>
                </c:pt>
                <c:pt idx="1279">
                  <c:v>4934236</c:v>
                </c:pt>
                <c:pt idx="1280">
                  <c:v>4935100</c:v>
                </c:pt>
                <c:pt idx="1281">
                  <c:v>4939248</c:v>
                </c:pt>
                <c:pt idx="1282">
                  <c:v>5003286</c:v>
                </c:pt>
                <c:pt idx="1283">
                  <c:v>5168878</c:v>
                </c:pt>
                <c:pt idx="1284">
                  <c:v>5168878</c:v>
                </c:pt>
                <c:pt idx="1285">
                  <c:v>5168878</c:v>
                </c:pt>
                <c:pt idx="1286">
                  <c:v>5168878</c:v>
                </c:pt>
                <c:pt idx="1287">
                  <c:v>5168878</c:v>
                </c:pt>
                <c:pt idx="1288">
                  <c:v>5168884</c:v>
                </c:pt>
                <c:pt idx="1289">
                  <c:v>5168888</c:v>
                </c:pt>
                <c:pt idx="1290">
                  <c:v>5168888</c:v>
                </c:pt>
                <c:pt idx="1291">
                  <c:v>5168894</c:v>
                </c:pt>
                <c:pt idx="1292">
                  <c:v>5168902</c:v>
                </c:pt>
                <c:pt idx="1293">
                  <c:v>5168910</c:v>
                </c:pt>
                <c:pt idx="1294">
                  <c:v>5168914</c:v>
                </c:pt>
                <c:pt idx="1295">
                  <c:v>5168926</c:v>
                </c:pt>
                <c:pt idx="1296">
                  <c:v>5168938</c:v>
                </c:pt>
                <c:pt idx="1297">
                  <c:v>5168954</c:v>
                </c:pt>
                <c:pt idx="1298">
                  <c:v>5168968</c:v>
                </c:pt>
                <c:pt idx="1299">
                  <c:v>5168984</c:v>
                </c:pt>
                <c:pt idx="1300">
                  <c:v>5169006</c:v>
                </c:pt>
                <c:pt idx="1301">
                  <c:v>5169270</c:v>
                </c:pt>
                <c:pt idx="1302">
                  <c:v>5169530</c:v>
                </c:pt>
                <c:pt idx="1303">
                  <c:v>5169546</c:v>
                </c:pt>
                <c:pt idx="1304">
                  <c:v>5169864</c:v>
                </c:pt>
                <c:pt idx="1305">
                  <c:v>5169880</c:v>
                </c:pt>
                <c:pt idx="1306">
                  <c:v>5170160</c:v>
                </c:pt>
                <c:pt idx="1307">
                  <c:v>5171024</c:v>
                </c:pt>
                <c:pt idx="1308">
                  <c:v>5171886</c:v>
                </c:pt>
                <c:pt idx="1309">
                  <c:v>5172186</c:v>
                </c:pt>
                <c:pt idx="1310">
                  <c:v>5172200</c:v>
                </c:pt>
                <c:pt idx="1311">
                  <c:v>5176442</c:v>
                </c:pt>
                <c:pt idx="1312">
                  <c:v>5176448</c:v>
                </c:pt>
                <c:pt idx="1313">
                  <c:v>5176464</c:v>
                </c:pt>
                <c:pt idx="1314">
                  <c:v>5176480</c:v>
                </c:pt>
                <c:pt idx="1315">
                  <c:v>5176500</c:v>
                </c:pt>
                <c:pt idx="1316">
                  <c:v>5176510</c:v>
                </c:pt>
                <c:pt idx="1317">
                  <c:v>5176524</c:v>
                </c:pt>
                <c:pt idx="1318">
                  <c:v>5176544</c:v>
                </c:pt>
                <c:pt idx="1319">
                  <c:v>5176830</c:v>
                </c:pt>
                <c:pt idx="1320">
                  <c:v>5176850</c:v>
                </c:pt>
                <c:pt idx="1321">
                  <c:v>5176870</c:v>
                </c:pt>
                <c:pt idx="1322">
                  <c:v>5176892</c:v>
                </c:pt>
                <c:pt idx="1323">
                  <c:v>5176912</c:v>
                </c:pt>
                <c:pt idx="1324">
                  <c:v>5176934</c:v>
                </c:pt>
                <c:pt idx="1325">
                  <c:v>5177248</c:v>
                </c:pt>
                <c:pt idx="1326">
                  <c:v>5177258</c:v>
                </c:pt>
                <c:pt idx="1327">
                  <c:v>5177266</c:v>
                </c:pt>
                <c:pt idx="1328">
                  <c:v>5177280</c:v>
                </c:pt>
                <c:pt idx="1329">
                  <c:v>5177294</c:v>
                </c:pt>
                <c:pt idx="1330">
                  <c:v>5177312</c:v>
                </c:pt>
                <c:pt idx="1331">
                  <c:v>5177328</c:v>
                </c:pt>
                <c:pt idx="1332">
                  <c:v>5177346</c:v>
                </c:pt>
                <c:pt idx="1333">
                  <c:v>5177362</c:v>
                </c:pt>
                <c:pt idx="1334">
                  <c:v>5177656</c:v>
                </c:pt>
                <c:pt idx="1335">
                  <c:v>5177676</c:v>
                </c:pt>
                <c:pt idx="1336">
                  <c:v>5177694</c:v>
                </c:pt>
                <c:pt idx="1337">
                  <c:v>5179634</c:v>
                </c:pt>
                <c:pt idx="1338">
                  <c:v>5179934</c:v>
                </c:pt>
                <c:pt idx="1339">
                  <c:v>5180250</c:v>
                </c:pt>
                <c:pt idx="1340">
                  <c:v>5181136</c:v>
                </c:pt>
                <c:pt idx="1341">
                  <c:v>5214096</c:v>
                </c:pt>
                <c:pt idx="1342">
                  <c:v>5214116</c:v>
                </c:pt>
                <c:pt idx="1343">
                  <c:v>5214126</c:v>
                </c:pt>
                <c:pt idx="1344">
                  <c:v>5214138</c:v>
                </c:pt>
                <c:pt idx="1345">
                  <c:v>5214146</c:v>
                </c:pt>
                <c:pt idx="1346">
                  <c:v>5214150</c:v>
                </c:pt>
                <c:pt idx="1347">
                  <c:v>5214164</c:v>
                </c:pt>
                <c:pt idx="1348">
                  <c:v>5214172</c:v>
                </c:pt>
                <c:pt idx="1349">
                  <c:v>5214186</c:v>
                </c:pt>
                <c:pt idx="1350">
                  <c:v>5214196</c:v>
                </c:pt>
                <c:pt idx="1351">
                  <c:v>5214206</c:v>
                </c:pt>
                <c:pt idx="1352">
                  <c:v>5214218</c:v>
                </c:pt>
                <c:pt idx="1353">
                  <c:v>5215018</c:v>
                </c:pt>
                <c:pt idx="1354">
                  <c:v>5215028</c:v>
                </c:pt>
                <c:pt idx="1355">
                  <c:v>5223384</c:v>
                </c:pt>
                <c:pt idx="1356">
                  <c:v>5412880</c:v>
                </c:pt>
                <c:pt idx="1357">
                  <c:v>5412880</c:v>
                </c:pt>
                <c:pt idx="1358">
                  <c:v>5412880</c:v>
                </c:pt>
                <c:pt idx="1359">
                  <c:v>5412880</c:v>
                </c:pt>
                <c:pt idx="1360">
                  <c:v>5412880</c:v>
                </c:pt>
                <c:pt idx="1361">
                  <c:v>5412884</c:v>
                </c:pt>
                <c:pt idx="1362">
                  <c:v>5412892</c:v>
                </c:pt>
                <c:pt idx="1363">
                  <c:v>5412898</c:v>
                </c:pt>
                <c:pt idx="1364">
                  <c:v>5412912</c:v>
                </c:pt>
                <c:pt idx="1365">
                  <c:v>5412924</c:v>
                </c:pt>
                <c:pt idx="1366">
                  <c:v>5412928</c:v>
                </c:pt>
                <c:pt idx="1367">
                  <c:v>5412938</c:v>
                </c:pt>
                <c:pt idx="1368">
                  <c:v>5412950</c:v>
                </c:pt>
                <c:pt idx="1369">
                  <c:v>5412958</c:v>
                </c:pt>
                <c:pt idx="1370">
                  <c:v>5412970</c:v>
                </c:pt>
                <c:pt idx="1371">
                  <c:v>5412980</c:v>
                </c:pt>
                <c:pt idx="1372">
                  <c:v>5412994</c:v>
                </c:pt>
                <c:pt idx="1373">
                  <c:v>5413010</c:v>
                </c:pt>
                <c:pt idx="1374">
                  <c:v>5413028</c:v>
                </c:pt>
                <c:pt idx="1375">
                  <c:v>5413044</c:v>
                </c:pt>
                <c:pt idx="1376">
                  <c:v>5413064</c:v>
                </c:pt>
                <c:pt idx="1377">
                  <c:v>5413308</c:v>
                </c:pt>
                <c:pt idx="1378">
                  <c:v>5413320</c:v>
                </c:pt>
                <c:pt idx="1379">
                  <c:v>5413332</c:v>
                </c:pt>
                <c:pt idx="1380">
                  <c:v>5413348</c:v>
                </c:pt>
                <c:pt idx="1381">
                  <c:v>5413644</c:v>
                </c:pt>
                <c:pt idx="1382">
                  <c:v>5413960</c:v>
                </c:pt>
                <c:pt idx="1383">
                  <c:v>5414254</c:v>
                </c:pt>
                <c:pt idx="1384">
                  <c:v>5416182</c:v>
                </c:pt>
                <c:pt idx="1385">
                  <c:v>5416198</c:v>
                </c:pt>
                <c:pt idx="1386">
                  <c:v>5416494</c:v>
                </c:pt>
                <c:pt idx="1387">
                  <c:v>5420556</c:v>
                </c:pt>
                <c:pt idx="1388">
                  <c:v>5420568</c:v>
                </c:pt>
                <c:pt idx="1389">
                  <c:v>5421448</c:v>
                </c:pt>
                <c:pt idx="1390">
                  <c:v>5423390</c:v>
                </c:pt>
                <c:pt idx="1391">
                  <c:v>5423406</c:v>
                </c:pt>
                <c:pt idx="1392">
                  <c:v>5423414</c:v>
                </c:pt>
                <c:pt idx="1393">
                  <c:v>5424278</c:v>
                </c:pt>
                <c:pt idx="1394">
                  <c:v>5424286</c:v>
                </c:pt>
                <c:pt idx="1395">
                  <c:v>5424300</c:v>
                </c:pt>
                <c:pt idx="1396">
                  <c:v>5424308</c:v>
                </c:pt>
                <c:pt idx="1397">
                  <c:v>5424316</c:v>
                </c:pt>
                <c:pt idx="1398">
                  <c:v>5424322</c:v>
                </c:pt>
                <c:pt idx="1399">
                  <c:v>5424336</c:v>
                </c:pt>
                <c:pt idx="1400">
                  <c:v>5424348</c:v>
                </c:pt>
                <c:pt idx="1401">
                  <c:v>5424362</c:v>
                </c:pt>
                <c:pt idx="1402">
                  <c:v>5424372</c:v>
                </c:pt>
                <c:pt idx="1403">
                  <c:v>5424384</c:v>
                </c:pt>
                <c:pt idx="1404">
                  <c:v>5424396</c:v>
                </c:pt>
                <c:pt idx="1405">
                  <c:v>5424408</c:v>
                </c:pt>
                <c:pt idx="1406">
                  <c:v>5424428</c:v>
                </c:pt>
                <c:pt idx="1407">
                  <c:v>5424446</c:v>
                </c:pt>
                <c:pt idx="1408">
                  <c:v>5424744</c:v>
                </c:pt>
                <c:pt idx="1409">
                  <c:v>5424764</c:v>
                </c:pt>
                <c:pt idx="1410">
                  <c:v>5424784</c:v>
                </c:pt>
                <c:pt idx="1411">
                  <c:v>5425082</c:v>
                </c:pt>
                <c:pt idx="1412">
                  <c:v>5425096</c:v>
                </c:pt>
                <c:pt idx="1413">
                  <c:v>5425112</c:v>
                </c:pt>
                <c:pt idx="1414">
                  <c:v>5425130</c:v>
                </c:pt>
                <c:pt idx="1415">
                  <c:v>5426030</c:v>
                </c:pt>
                <c:pt idx="1416">
                  <c:v>5426926</c:v>
                </c:pt>
                <c:pt idx="1417">
                  <c:v>5428920</c:v>
                </c:pt>
                <c:pt idx="1418">
                  <c:v>5493490</c:v>
                </c:pt>
                <c:pt idx="1419">
                  <c:v>5665246</c:v>
                </c:pt>
                <c:pt idx="1420">
                  <c:v>5665246</c:v>
                </c:pt>
                <c:pt idx="1421">
                  <c:v>5665246</c:v>
                </c:pt>
                <c:pt idx="1422">
                  <c:v>5665246</c:v>
                </c:pt>
                <c:pt idx="1423">
                  <c:v>5665250</c:v>
                </c:pt>
                <c:pt idx="1424">
                  <c:v>5665258</c:v>
                </c:pt>
                <c:pt idx="1425">
                  <c:v>5665258</c:v>
                </c:pt>
                <c:pt idx="1426">
                  <c:v>5665268</c:v>
                </c:pt>
                <c:pt idx="1427">
                  <c:v>5665272</c:v>
                </c:pt>
                <c:pt idx="1428">
                  <c:v>5665276</c:v>
                </c:pt>
                <c:pt idx="1429">
                  <c:v>5665284</c:v>
                </c:pt>
                <c:pt idx="1430">
                  <c:v>5665296</c:v>
                </c:pt>
                <c:pt idx="1431">
                  <c:v>5665568</c:v>
                </c:pt>
                <c:pt idx="1432">
                  <c:v>5665580</c:v>
                </c:pt>
                <c:pt idx="1433">
                  <c:v>5666412</c:v>
                </c:pt>
                <c:pt idx="1434">
                  <c:v>5670552</c:v>
                </c:pt>
                <c:pt idx="1435">
                  <c:v>5687640</c:v>
                </c:pt>
                <c:pt idx="1436">
                  <c:v>5869842</c:v>
                </c:pt>
                <c:pt idx="1437">
                  <c:v>5869842</c:v>
                </c:pt>
                <c:pt idx="1438">
                  <c:v>5869842</c:v>
                </c:pt>
                <c:pt idx="1439">
                  <c:v>5869842</c:v>
                </c:pt>
                <c:pt idx="1440">
                  <c:v>5869846</c:v>
                </c:pt>
                <c:pt idx="1441">
                  <c:v>5869852</c:v>
                </c:pt>
                <c:pt idx="1442">
                  <c:v>5869860</c:v>
                </c:pt>
                <c:pt idx="1443">
                  <c:v>5869868</c:v>
                </c:pt>
                <c:pt idx="1444">
                  <c:v>5869876</c:v>
                </c:pt>
                <c:pt idx="1445">
                  <c:v>5869890</c:v>
                </c:pt>
                <c:pt idx="1446">
                  <c:v>5869902</c:v>
                </c:pt>
                <c:pt idx="1447">
                  <c:v>5869910</c:v>
                </c:pt>
                <c:pt idx="1448">
                  <c:v>5870190</c:v>
                </c:pt>
                <c:pt idx="1449">
                  <c:v>5870200</c:v>
                </c:pt>
                <c:pt idx="1450">
                  <c:v>5870216</c:v>
                </c:pt>
                <c:pt idx="1451">
                  <c:v>5870234</c:v>
                </c:pt>
                <c:pt idx="1452">
                  <c:v>5870248</c:v>
                </c:pt>
                <c:pt idx="1453">
                  <c:v>5870256</c:v>
                </c:pt>
                <c:pt idx="1454">
                  <c:v>5870272</c:v>
                </c:pt>
                <c:pt idx="1455">
                  <c:v>5870286</c:v>
                </c:pt>
                <c:pt idx="1456">
                  <c:v>5870306</c:v>
                </c:pt>
                <c:pt idx="1457">
                  <c:v>5870608</c:v>
                </c:pt>
                <c:pt idx="1458">
                  <c:v>5870886</c:v>
                </c:pt>
                <c:pt idx="1459">
                  <c:v>5872778</c:v>
                </c:pt>
                <c:pt idx="1460">
                  <c:v>5873058</c:v>
                </c:pt>
                <c:pt idx="1461">
                  <c:v>5875054</c:v>
                </c:pt>
                <c:pt idx="1462">
                  <c:v>6064918</c:v>
                </c:pt>
                <c:pt idx="1463">
                  <c:v>6064918</c:v>
                </c:pt>
                <c:pt idx="1464">
                  <c:v>6064918</c:v>
                </c:pt>
                <c:pt idx="1465">
                  <c:v>6064918</c:v>
                </c:pt>
                <c:pt idx="1466">
                  <c:v>6064918</c:v>
                </c:pt>
                <c:pt idx="1467">
                  <c:v>6064918</c:v>
                </c:pt>
                <c:pt idx="1468">
                  <c:v>6064918</c:v>
                </c:pt>
                <c:pt idx="1469">
                  <c:v>6064926</c:v>
                </c:pt>
                <c:pt idx="1470">
                  <c:v>6064930</c:v>
                </c:pt>
                <c:pt idx="1471">
                  <c:v>6064942</c:v>
                </c:pt>
                <c:pt idx="1472">
                  <c:v>6064954</c:v>
                </c:pt>
                <c:pt idx="1473">
                  <c:v>6064960</c:v>
                </c:pt>
                <c:pt idx="1474">
                  <c:v>6064974</c:v>
                </c:pt>
                <c:pt idx="1475">
                  <c:v>6064996</c:v>
                </c:pt>
                <c:pt idx="1476">
                  <c:v>6065016</c:v>
                </c:pt>
                <c:pt idx="1477">
                  <c:v>6065300</c:v>
                </c:pt>
                <c:pt idx="1478">
                  <c:v>6065614</c:v>
                </c:pt>
                <c:pt idx="1479">
                  <c:v>6065932</c:v>
                </c:pt>
                <c:pt idx="1480">
                  <c:v>6066838</c:v>
                </c:pt>
                <c:pt idx="1481">
                  <c:v>6071102</c:v>
                </c:pt>
                <c:pt idx="1482">
                  <c:v>6104684</c:v>
                </c:pt>
                <c:pt idx="1483">
                  <c:v>6104700</c:v>
                </c:pt>
                <c:pt idx="1484">
                  <c:v>6104718</c:v>
                </c:pt>
                <c:pt idx="1485">
                  <c:v>6104738</c:v>
                </c:pt>
                <c:pt idx="1486">
                  <c:v>6104760</c:v>
                </c:pt>
                <c:pt idx="1487">
                  <c:v>6105312</c:v>
                </c:pt>
                <c:pt idx="1488">
                  <c:v>6105322</c:v>
                </c:pt>
                <c:pt idx="1489">
                  <c:v>6105340</c:v>
                </c:pt>
                <c:pt idx="1490">
                  <c:v>6105358</c:v>
                </c:pt>
                <c:pt idx="1491">
                  <c:v>6105380</c:v>
                </c:pt>
                <c:pt idx="1492">
                  <c:v>6105396</c:v>
                </c:pt>
                <c:pt idx="1493">
                  <c:v>6105422</c:v>
                </c:pt>
                <c:pt idx="1494">
                  <c:v>6105444</c:v>
                </c:pt>
                <c:pt idx="1495">
                  <c:v>6105746</c:v>
                </c:pt>
                <c:pt idx="1496">
                  <c:v>6105764</c:v>
                </c:pt>
                <c:pt idx="1497">
                  <c:v>6106632</c:v>
                </c:pt>
                <c:pt idx="1498">
                  <c:v>6106930</c:v>
                </c:pt>
                <c:pt idx="1499">
                  <c:v>6107246</c:v>
                </c:pt>
                <c:pt idx="1500">
                  <c:v>6107552</c:v>
                </c:pt>
                <c:pt idx="1501">
                  <c:v>6107560</c:v>
                </c:pt>
                <c:pt idx="1502">
                  <c:v>6107580</c:v>
                </c:pt>
                <c:pt idx="1503">
                  <c:v>6107600</c:v>
                </c:pt>
                <c:pt idx="1504">
                  <c:v>6107610</c:v>
                </c:pt>
                <c:pt idx="1505">
                  <c:v>6107626</c:v>
                </c:pt>
                <c:pt idx="1506">
                  <c:v>6107650</c:v>
                </c:pt>
                <c:pt idx="1507">
                  <c:v>6107664</c:v>
                </c:pt>
                <c:pt idx="1508">
                  <c:v>6107958</c:v>
                </c:pt>
                <c:pt idx="1509">
                  <c:v>6107982</c:v>
                </c:pt>
                <c:pt idx="1510">
                  <c:v>6108260</c:v>
                </c:pt>
                <c:pt idx="1511">
                  <c:v>6109144</c:v>
                </c:pt>
                <c:pt idx="1512">
                  <c:v>6111102</c:v>
                </c:pt>
                <c:pt idx="1513">
                  <c:v>6111118</c:v>
                </c:pt>
                <c:pt idx="1514">
                  <c:v>6115326</c:v>
                </c:pt>
                <c:pt idx="1515">
                  <c:v>6115344</c:v>
                </c:pt>
                <c:pt idx="1516">
                  <c:v>6116214</c:v>
                </c:pt>
                <c:pt idx="1517">
                  <c:v>6116230</c:v>
                </c:pt>
                <c:pt idx="1518">
                  <c:v>6116254</c:v>
                </c:pt>
                <c:pt idx="1519">
                  <c:v>6116514</c:v>
                </c:pt>
                <c:pt idx="1520">
                  <c:v>6116534</c:v>
                </c:pt>
                <c:pt idx="1521">
                  <c:v>6116828</c:v>
                </c:pt>
                <c:pt idx="1522">
                  <c:v>6116848</c:v>
                </c:pt>
                <c:pt idx="1523">
                  <c:v>6116860</c:v>
                </c:pt>
                <c:pt idx="1524">
                  <c:v>6116860</c:v>
                </c:pt>
                <c:pt idx="1525">
                  <c:v>6117174</c:v>
                </c:pt>
                <c:pt idx="1526">
                  <c:v>6117490</c:v>
                </c:pt>
                <c:pt idx="1527">
                  <c:v>6117802</c:v>
                </c:pt>
                <c:pt idx="1528">
                  <c:v>6119738</c:v>
                </c:pt>
                <c:pt idx="1529">
                  <c:v>6120580</c:v>
                </c:pt>
                <c:pt idx="1530">
                  <c:v>6124830</c:v>
                </c:pt>
                <c:pt idx="1531">
                  <c:v>6315228</c:v>
                </c:pt>
                <c:pt idx="1532">
                  <c:v>6315228</c:v>
                </c:pt>
                <c:pt idx="1533">
                  <c:v>6315236</c:v>
                </c:pt>
                <c:pt idx="1534">
                  <c:v>6315242</c:v>
                </c:pt>
                <c:pt idx="1535">
                  <c:v>6315252</c:v>
                </c:pt>
                <c:pt idx="1536">
                  <c:v>6315262</c:v>
                </c:pt>
                <c:pt idx="1537">
                  <c:v>6315278</c:v>
                </c:pt>
                <c:pt idx="1538">
                  <c:v>6315288</c:v>
                </c:pt>
                <c:pt idx="1539">
                  <c:v>6315302</c:v>
                </c:pt>
                <c:pt idx="1540">
                  <c:v>6315600</c:v>
                </c:pt>
                <c:pt idx="1541">
                  <c:v>6315612</c:v>
                </c:pt>
                <c:pt idx="1542">
                  <c:v>6315928</c:v>
                </c:pt>
                <c:pt idx="1543">
                  <c:v>6315944</c:v>
                </c:pt>
                <c:pt idx="1544">
                  <c:v>6315962</c:v>
                </c:pt>
                <c:pt idx="1545">
                  <c:v>6315976</c:v>
                </c:pt>
                <c:pt idx="1546">
                  <c:v>6315982</c:v>
                </c:pt>
                <c:pt idx="1547">
                  <c:v>6316000</c:v>
                </c:pt>
                <c:pt idx="1548">
                  <c:v>6316010</c:v>
                </c:pt>
                <c:pt idx="1549">
                  <c:v>6316018</c:v>
                </c:pt>
                <c:pt idx="1550">
                  <c:v>6316030</c:v>
                </c:pt>
                <c:pt idx="1551">
                  <c:v>6316832</c:v>
                </c:pt>
                <c:pt idx="1552">
                  <c:v>6317132</c:v>
                </c:pt>
                <c:pt idx="1553">
                  <c:v>6333796</c:v>
                </c:pt>
                <c:pt idx="1554">
                  <c:v>6524036</c:v>
                </c:pt>
                <c:pt idx="1555">
                  <c:v>6524036</c:v>
                </c:pt>
                <c:pt idx="1556">
                  <c:v>6524036</c:v>
                </c:pt>
                <c:pt idx="1557">
                  <c:v>6524040</c:v>
                </c:pt>
                <c:pt idx="1558">
                  <c:v>6524044</c:v>
                </c:pt>
                <c:pt idx="1559">
                  <c:v>6524052</c:v>
                </c:pt>
                <c:pt idx="1560">
                  <c:v>6524056</c:v>
                </c:pt>
                <c:pt idx="1561">
                  <c:v>6524066</c:v>
                </c:pt>
                <c:pt idx="1562">
                  <c:v>6524070</c:v>
                </c:pt>
                <c:pt idx="1563">
                  <c:v>6524080</c:v>
                </c:pt>
                <c:pt idx="1564">
                  <c:v>6524088</c:v>
                </c:pt>
                <c:pt idx="1565">
                  <c:v>6524100</c:v>
                </c:pt>
                <c:pt idx="1566">
                  <c:v>6524106</c:v>
                </c:pt>
                <c:pt idx="1567">
                  <c:v>6524120</c:v>
                </c:pt>
                <c:pt idx="1568">
                  <c:v>6524136</c:v>
                </c:pt>
                <c:pt idx="1569">
                  <c:v>6524432</c:v>
                </c:pt>
                <c:pt idx="1570">
                  <c:v>6524748</c:v>
                </c:pt>
                <c:pt idx="1571">
                  <c:v>6524764</c:v>
                </c:pt>
                <c:pt idx="1572">
                  <c:v>6525078</c:v>
                </c:pt>
                <c:pt idx="1573">
                  <c:v>6525358</c:v>
                </c:pt>
                <c:pt idx="1574">
                  <c:v>6526258</c:v>
                </c:pt>
                <c:pt idx="1575">
                  <c:v>6526272</c:v>
                </c:pt>
                <c:pt idx="1576">
                  <c:v>6527102</c:v>
                </c:pt>
                <c:pt idx="1577">
                  <c:v>6528006</c:v>
                </c:pt>
                <c:pt idx="1578">
                  <c:v>6528860</c:v>
                </c:pt>
                <c:pt idx="1579">
                  <c:v>6545858</c:v>
                </c:pt>
                <c:pt idx="1580">
                  <c:v>6611286</c:v>
                </c:pt>
                <c:pt idx="1581">
                  <c:v>6611308</c:v>
                </c:pt>
                <c:pt idx="1582">
                  <c:v>6615262</c:v>
                </c:pt>
                <c:pt idx="1583">
                  <c:v>6615286</c:v>
                </c:pt>
                <c:pt idx="1584">
                  <c:v>6615584</c:v>
                </c:pt>
                <c:pt idx="1585">
                  <c:v>6615606</c:v>
                </c:pt>
                <c:pt idx="1586">
                  <c:v>6615620</c:v>
                </c:pt>
                <c:pt idx="1587">
                  <c:v>6615642</c:v>
                </c:pt>
                <c:pt idx="1588">
                  <c:v>6615656</c:v>
                </c:pt>
                <c:pt idx="1589">
                  <c:v>6615678</c:v>
                </c:pt>
                <c:pt idx="1590">
                  <c:v>6615698</c:v>
                </c:pt>
                <c:pt idx="1591">
                  <c:v>6615982</c:v>
                </c:pt>
                <c:pt idx="1592">
                  <c:v>6616004</c:v>
                </c:pt>
                <c:pt idx="1593">
                  <c:v>6616024</c:v>
                </c:pt>
                <c:pt idx="1594">
                  <c:v>6616042</c:v>
                </c:pt>
                <c:pt idx="1595">
                  <c:v>6616054</c:v>
                </c:pt>
                <c:pt idx="1596">
                  <c:v>6616076</c:v>
                </c:pt>
                <c:pt idx="1597">
                  <c:v>6616092</c:v>
                </c:pt>
                <c:pt idx="1598">
                  <c:v>6616106</c:v>
                </c:pt>
                <c:pt idx="1599">
                  <c:v>6616128</c:v>
                </c:pt>
                <c:pt idx="1600">
                  <c:v>6616150</c:v>
                </c:pt>
                <c:pt idx="1601">
                  <c:v>6616390</c:v>
                </c:pt>
                <c:pt idx="1602">
                  <c:v>6616670</c:v>
                </c:pt>
                <c:pt idx="1603">
                  <c:v>6616690</c:v>
                </c:pt>
                <c:pt idx="1604">
                  <c:v>6616708</c:v>
                </c:pt>
                <c:pt idx="1605">
                  <c:v>6616726</c:v>
                </c:pt>
                <c:pt idx="1606">
                  <c:v>6616994</c:v>
                </c:pt>
                <c:pt idx="1607">
                  <c:v>6617018</c:v>
                </c:pt>
                <c:pt idx="1608">
                  <c:v>6617028</c:v>
                </c:pt>
                <c:pt idx="1609">
                  <c:v>6617048</c:v>
                </c:pt>
                <c:pt idx="1610">
                  <c:v>6617066</c:v>
                </c:pt>
                <c:pt idx="1611">
                  <c:v>6617082</c:v>
                </c:pt>
                <c:pt idx="1612">
                  <c:v>6617098</c:v>
                </c:pt>
                <c:pt idx="1613">
                  <c:v>6617384</c:v>
                </c:pt>
                <c:pt idx="1614">
                  <c:v>6617404</c:v>
                </c:pt>
                <c:pt idx="1615">
                  <c:v>6617420</c:v>
                </c:pt>
                <c:pt idx="1616">
                  <c:v>6617700</c:v>
                </c:pt>
                <c:pt idx="1617">
                  <c:v>6617722</c:v>
                </c:pt>
                <c:pt idx="1618">
                  <c:v>6617738</c:v>
                </c:pt>
                <c:pt idx="1619">
                  <c:v>6617754</c:v>
                </c:pt>
                <c:pt idx="1620">
                  <c:v>6618066</c:v>
                </c:pt>
                <c:pt idx="1621">
                  <c:v>6618930</c:v>
                </c:pt>
                <c:pt idx="1622">
                  <c:v>6618950</c:v>
                </c:pt>
                <c:pt idx="1623">
                  <c:v>6618968</c:v>
                </c:pt>
                <c:pt idx="1624">
                  <c:v>6618974</c:v>
                </c:pt>
                <c:pt idx="1625">
                  <c:v>6619258</c:v>
                </c:pt>
                <c:pt idx="1626">
                  <c:v>6619278</c:v>
                </c:pt>
                <c:pt idx="1627">
                  <c:v>6621210</c:v>
                </c:pt>
                <c:pt idx="1628">
                  <c:v>6621232</c:v>
                </c:pt>
                <c:pt idx="1629">
                  <c:v>6621256</c:v>
                </c:pt>
                <c:pt idx="1630">
                  <c:v>6621278</c:v>
                </c:pt>
                <c:pt idx="1631">
                  <c:v>6621300</c:v>
                </c:pt>
                <c:pt idx="1632">
                  <c:v>6621314</c:v>
                </c:pt>
                <c:pt idx="1633">
                  <c:v>6621326</c:v>
                </c:pt>
                <c:pt idx="1634">
                  <c:v>6621588</c:v>
                </c:pt>
                <c:pt idx="1635">
                  <c:v>6621592</c:v>
                </c:pt>
                <c:pt idx="1636">
                  <c:v>6621614</c:v>
                </c:pt>
                <c:pt idx="1637">
                  <c:v>6621632</c:v>
                </c:pt>
                <c:pt idx="1638">
                  <c:v>6621644</c:v>
                </c:pt>
                <c:pt idx="1639">
                  <c:v>6621664</c:v>
                </c:pt>
                <c:pt idx="1640">
                  <c:v>6621688</c:v>
                </c:pt>
                <c:pt idx="1641">
                  <c:v>6621958</c:v>
                </c:pt>
                <c:pt idx="1642">
                  <c:v>6621976</c:v>
                </c:pt>
                <c:pt idx="1643">
                  <c:v>6621994</c:v>
                </c:pt>
                <c:pt idx="1644">
                  <c:v>6622014</c:v>
                </c:pt>
                <c:pt idx="1645">
                  <c:v>6622038</c:v>
                </c:pt>
                <c:pt idx="1646">
                  <c:v>6622350</c:v>
                </c:pt>
                <c:pt idx="1647">
                  <c:v>6622630</c:v>
                </c:pt>
                <c:pt idx="1648">
                  <c:v>6622646</c:v>
                </c:pt>
                <c:pt idx="1649">
                  <c:v>6622664</c:v>
                </c:pt>
                <c:pt idx="1650">
                  <c:v>6622674</c:v>
                </c:pt>
                <c:pt idx="1651">
                  <c:v>6622692</c:v>
                </c:pt>
                <c:pt idx="1652">
                  <c:v>6622702</c:v>
                </c:pt>
                <c:pt idx="1653">
                  <c:v>6622710</c:v>
                </c:pt>
                <c:pt idx="1654">
                  <c:v>6622720</c:v>
                </c:pt>
                <c:pt idx="1655">
                  <c:v>6623030</c:v>
                </c:pt>
                <c:pt idx="1656">
                  <c:v>6623042</c:v>
                </c:pt>
                <c:pt idx="1657">
                  <c:v>6623058</c:v>
                </c:pt>
                <c:pt idx="1658">
                  <c:v>6623078</c:v>
                </c:pt>
                <c:pt idx="1659">
                  <c:v>6623090</c:v>
                </c:pt>
                <c:pt idx="1660">
                  <c:v>6623108</c:v>
                </c:pt>
                <c:pt idx="1661">
                  <c:v>6623392</c:v>
                </c:pt>
                <c:pt idx="1662">
                  <c:v>6623692</c:v>
                </c:pt>
                <c:pt idx="1663">
                  <c:v>6624578</c:v>
                </c:pt>
                <c:pt idx="1664">
                  <c:v>6624588</c:v>
                </c:pt>
                <c:pt idx="1665">
                  <c:v>6626582</c:v>
                </c:pt>
                <c:pt idx="1666">
                  <c:v>6635106</c:v>
                </c:pt>
                <c:pt idx="1667">
                  <c:v>6643816</c:v>
                </c:pt>
                <c:pt idx="1668">
                  <c:v>6643832</c:v>
                </c:pt>
                <c:pt idx="1669">
                  <c:v>6643852</c:v>
                </c:pt>
                <c:pt idx="1670">
                  <c:v>6643864</c:v>
                </c:pt>
                <c:pt idx="1671">
                  <c:v>6643884</c:v>
                </c:pt>
                <c:pt idx="1672">
                  <c:v>6643904</c:v>
                </c:pt>
                <c:pt idx="1673">
                  <c:v>6643924</c:v>
                </c:pt>
                <c:pt idx="1674">
                  <c:v>6643946</c:v>
                </c:pt>
                <c:pt idx="1675">
                  <c:v>6644238</c:v>
                </c:pt>
                <c:pt idx="1676">
                  <c:v>6644254</c:v>
                </c:pt>
                <c:pt idx="1677">
                  <c:v>6644272</c:v>
                </c:pt>
                <c:pt idx="1678">
                  <c:v>6644290</c:v>
                </c:pt>
                <c:pt idx="1679">
                  <c:v>6644308</c:v>
                </c:pt>
                <c:pt idx="1680">
                  <c:v>6644562</c:v>
                </c:pt>
                <c:pt idx="1681">
                  <c:v>6644584</c:v>
                </c:pt>
                <c:pt idx="1682">
                  <c:v>6644602</c:v>
                </c:pt>
                <c:pt idx="1683">
                  <c:v>6644614</c:v>
                </c:pt>
                <c:pt idx="1684">
                  <c:v>6644628</c:v>
                </c:pt>
                <c:pt idx="1685">
                  <c:v>6644642</c:v>
                </c:pt>
                <c:pt idx="1686">
                  <c:v>6644660</c:v>
                </c:pt>
                <c:pt idx="1687">
                  <c:v>6644682</c:v>
                </c:pt>
                <c:pt idx="1688">
                  <c:v>6644696</c:v>
                </c:pt>
                <c:pt idx="1689">
                  <c:v>6644724</c:v>
                </c:pt>
                <c:pt idx="1690">
                  <c:v>6645002</c:v>
                </c:pt>
                <c:pt idx="1691">
                  <c:v>6645020</c:v>
                </c:pt>
                <c:pt idx="1692">
                  <c:v>6645032</c:v>
                </c:pt>
                <c:pt idx="1693">
                  <c:v>6645048</c:v>
                </c:pt>
                <c:pt idx="1694">
                  <c:v>6645074</c:v>
                </c:pt>
                <c:pt idx="1695">
                  <c:v>6645096</c:v>
                </c:pt>
                <c:pt idx="1696">
                  <c:v>6645120</c:v>
                </c:pt>
                <c:pt idx="1697">
                  <c:v>6645138</c:v>
                </c:pt>
                <c:pt idx="1698">
                  <c:v>6645420</c:v>
                </c:pt>
                <c:pt idx="1699">
                  <c:v>6645432</c:v>
                </c:pt>
                <c:pt idx="1700">
                  <c:v>6645444</c:v>
                </c:pt>
                <c:pt idx="1701">
                  <c:v>6645456</c:v>
                </c:pt>
                <c:pt idx="1702">
                  <c:v>6645470</c:v>
                </c:pt>
                <c:pt idx="1703">
                  <c:v>6645490</c:v>
                </c:pt>
                <c:pt idx="1704">
                  <c:v>6645500</c:v>
                </c:pt>
                <c:pt idx="1705">
                  <c:v>6645768</c:v>
                </c:pt>
                <c:pt idx="1706">
                  <c:v>6645786</c:v>
                </c:pt>
                <c:pt idx="1707">
                  <c:v>6645808</c:v>
                </c:pt>
                <c:pt idx="1708">
                  <c:v>6645826</c:v>
                </c:pt>
                <c:pt idx="1709">
                  <c:v>6645848</c:v>
                </c:pt>
                <c:pt idx="1710">
                  <c:v>6645868</c:v>
                </c:pt>
                <c:pt idx="1711">
                  <c:v>6645892</c:v>
                </c:pt>
                <c:pt idx="1712">
                  <c:v>6645912</c:v>
                </c:pt>
                <c:pt idx="1713">
                  <c:v>6646194</c:v>
                </c:pt>
                <c:pt idx="1714">
                  <c:v>6646202</c:v>
                </c:pt>
                <c:pt idx="1715">
                  <c:v>6646216</c:v>
                </c:pt>
                <c:pt idx="1716">
                  <c:v>6646236</c:v>
                </c:pt>
                <c:pt idx="1717">
                  <c:v>6646256</c:v>
                </c:pt>
                <c:pt idx="1718">
                  <c:v>6646562</c:v>
                </c:pt>
                <c:pt idx="1719">
                  <c:v>6646586</c:v>
                </c:pt>
                <c:pt idx="1720">
                  <c:v>6646604</c:v>
                </c:pt>
                <c:pt idx="1721">
                  <c:v>6646634</c:v>
                </c:pt>
                <c:pt idx="1722">
                  <c:v>6646940</c:v>
                </c:pt>
                <c:pt idx="1723">
                  <c:v>6646954</c:v>
                </c:pt>
                <c:pt idx="1724">
                  <c:v>6646972</c:v>
                </c:pt>
                <c:pt idx="1725">
                  <c:v>6647284</c:v>
                </c:pt>
                <c:pt idx="1726">
                  <c:v>6647296</c:v>
                </c:pt>
                <c:pt idx="1727">
                  <c:v>6647314</c:v>
                </c:pt>
                <c:pt idx="1728">
                  <c:v>6647328</c:v>
                </c:pt>
                <c:pt idx="1729">
                  <c:v>6647348</c:v>
                </c:pt>
                <c:pt idx="1730">
                  <c:v>6647632</c:v>
                </c:pt>
                <c:pt idx="1731">
                  <c:v>6647654</c:v>
                </c:pt>
                <c:pt idx="1732">
                  <c:v>6647970</c:v>
                </c:pt>
                <c:pt idx="1733">
                  <c:v>6647994</c:v>
                </c:pt>
                <c:pt idx="1734">
                  <c:v>6648014</c:v>
                </c:pt>
                <c:pt idx="1735">
                  <c:v>6648038</c:v>
                </c:pt>
                <c:pt idx="1736">
                  <c:v>6648324</c:v>
                </c:pt>
                <c:pt idx="1737">
                  <c:v>6648350</c:v>
                </c:pt>
                <c:pt idx="1738">
                  <c:v>6649202</c:v>
                </c:pt>
                <c:pt idx="1739">
                  <c:v>6649226</c:v>
                </c:pt>
                <c:pt idx="1740">
                  <c:v>6650076</c:v>
                </c:pt>
                <c:pt idx="1741">
                  <c:v>6650092</c:v>
                </c:pt>
                <c:pt idx="1742">
                  <c:v>6650122</c:v>
                </c:pt>
                <c:pt idx="1743">
                  <c:v>6650428</c:v>
                </c:pt>
                <c:pt idx="1744">
                  <c:v>6650744</c:v>
                </c:pt>
                <c:pt idx="1745">
                  <c:v>6651564</c:v>
                </c:pt>
                <c:pt idx="1746">
                  <c:v>6653544</c:v>
                </c:pt>
                <c:pt idx="1747">
                  <c:v>6686842</c:v>
                </c:pt>
                <c:pt idx="1748">
                  <c:v>6875228</c:v>
                </c:pt>
                <c:pt idx="1749">
                  <c:v>6875232</c:v>
                </c:pt>
                <c:pt idx="1750">
                  <c:v>6875238</c:v>
                </c:pt>
                <c:pt idx="1751">
                  <c:v>6875246</c:v>
                </c:pt>
                <c:pt idx="1752">
                  <c:v>6875246</c:v>
                </c:pt>
                <c:pt idx="1753">
                  <c:v>6875250</c:v>
                </c:pt>
                <c:pt idx="1754">
                  <c:v>6875258</c:v>
                </c:pt>
                <c:pt idx="1755">
                  <c:v>6875262</c:v>
                </c:pt>
                <c:pt idx="1756">
                  <c:v>6875266</c:v>
                </c:pt>
                <c:pt idx="1757">
                  <c:v>6875276</c:v>
                </c:pt>
                <c:pt idx="1758">
                  <c:v>6875288</c:v>
                </c:pt>
                <c:pt idx="1759">
                  <c:v>6875306</c:v>
                </c:pt>
                <c:pt idx="1760">
                  <c:v>6875602</c:v>
                </c:pt>
                <c:pt idx="1761">
                  <c:v>6875888</c:v>
                </c:pt>
                <c:pt idx="1762">
                  <c:v>6876720</c:v>
                </c:pt>
                <c:pt idx="1763">
                  <c:v>6877608</c:v>
                </c:pt>
                <c:pt idx="1764">
                  <c:v>6877926</c:v>
                </c:pt>
                <c:pt idx="1765">
                  <c:v>6878796</c:v>
                </c:pt>
                <c:pt idx="1766">
                  <c:v>6882998</c:v>
                </c:pt>
                <c:pt idx="1767">
                  <c:v>7071096</c:v>
                </c:pt>
                <c:pt idx="1768">
                  <c:v>7071096</c:v>
                </c:pt>
                <c:pt idx="1769">
                  <c:v>7071102</c:v>
                </c:pt>
                <c:pt idx="1770">
                  <c:v>7071102</c:v>
                </c:pt>
                <c:pt idx="1771">
                  <c:v>7071106</c:v>
                </c:pt>
                <c:pt idx="1772">
                  <c:v>7071118</c:v>
                </c:pt>
                <c:pt idx="1773">
                  <c:v>7071128</c:v>
                </c:pt>
                <c:pt idx="1774">
                  <c:v>7071134</c:v>
                </c:pt>
                <c:pt idx="1775">
                  <c:v>7071138</c:v>
                </c:pt>
                <c:pt idx="1776">
                  <c:v>7071144</c:v>
                </c:pt>
                <c:pt idx="1777">
                  <c:v>7071144</c:v>
                </c:pt>
                <c:pt idx="1778">
                  <c:v>7071150</c:v>
                </c:pt>
                <c:pt idx="1779">
                  <c:v>7071162</c:v>
                </c:pt>
                <c:pt idx="1780">
                  <c:v>7071170</c:v>
                </c:pt>
                <c:pt idx="1781">
                  <c:v>7071174</c:v>
                </c:pt>
                <c:pt idx="1782">
                  <c:v>7071186</c:v>
                </c:pt>
                <c:pt idx="1783">
                  <c:v>7071198</c:v>
                </c:pt>
                <c:pt idx="1784">
                  <c:v>7071510</c:v>
                </c:pt>
                <c:pt idx="1785">
                  <c:v>7072324</c:v>
                </c:pt>
                <c:pt idx="1786">
                  <c:v>7074332</c:v>
                </c:pt>
                <c:pt idx="1787">
                  <c:v>7074346</c:v>
                </c:pt>
                <c:pt idx="1788">
                  <c:v>7074358</c:v>
                </c:pt>
                <c:pt idx="1789">
                  <c:v>7074370</c:v>
                </c:pt>
                <c:pt idx="1790">
                  <c:v>7074378</c:v>
                </c:pt>
                <c:pt idx="1791">
                  <c:v>7075226</c:v>
                </c:pt>
                <c:pt idx="1792">
                  <c:v>7075542</c:v>
                </c:pt>
                <c:pt idx="1793">
                  <c:v>7075558</c:v>
                </c:pt>
                <c:pt idx="1794">
                  <c:v>7076388</c:v>
                </c:pt>
                <c:pt idx="1795">
                  <c:v>7076404</c:v>
                </c:pt>
                <c:pt idx="1796">
                  <c:v>7076410</c:v>
                </c:pt>
                <c:pt idx="1797">
                  <c:v>7076422</c:v>
                </c:pt>
                <c:pt idx="1798">
                  <c:v>7076432</c:v>
                </c:pt>
                <c:pt idx="1799">
                  <c:v>7076446</c:v>
                </c:pt>
                <c:pt idx="1800">
                  <c:v>7076456</c:v>
                </c:pt>
                <c:pt idx="1801">
                  <c:v>7076470</c:v>
                </c:pt>
                <c:pt idx="1802">
                  <c:v>7076486</c:v>
                </c:pt>
                <c:pt idx="1803">
                  <c:v>7076500</c:v>
                </c:pt>
                <c:pt idx="1804">
                  <c:v>7076520</c:v>
                </c:pt>
                <c:pt idx="1805">
                  <c:v>7076546</c:v>
                </c:pt>
                <c:pt idx="1806">
                  <c:v>7076830</c:v>
                </c:pt>
                <c:pt idx="1807">
                  <c:v>7076848</c:v>
                </c:pt>
                <c:pt idx="1808">
                  <c:v>7076866</c:v>
                </c:pt>
                <c:pt idx="1809">
                  <c:v>7076882</c:v>
                </c:pt>
                <c:pt idx="1810">
                  <c:v>7076906</c:v>
                </c:pt>
                <c:pt idx="1811">
                  <c:v>7077232</c:v>
                </c:pt>
                <c:pt idx="1812">
                  <c:v>7077540</c:v>
                </c:pt>
                <c:pt idx="1813">
                  <c:v>7077856</c:v>
                </c:pt>
                <c:pt idx="1814">
                  <c:v>7077880</c:v>
                </c:pt>
                <c:pt idx="1815">
                  <c:v>7078734</c:v>
                </c:pt>
                <c:pt idx="1816">
                  <c:v>7078756</c:v>
                </c:pt>
                <c:pt idx="1817">
                  <c:v>7078774</c:v>
                </c:pt>
                <c:pt idx="1818">
                  <c:v>7078796</c:v>
                </c:pt>
                <c:pt idx="1819">
                  <c:v>7078812</c:v>
                </c:pt>
                <c:pt idx="1820">
                  <c:v>7079110</c:v>
                </c:pt>
                <c:pt idx="1821">
                  <c:v>7079128</c:v>
                </c:pt>
                <c:pt idx="1822">
                  <c:v>7079150</c:v>
                </c:pt>
                <c:pt idx="1823">
                  <c:v>7079454</c:v>
                </c:pt>
                <c:pt idx="1824">
                  <c:v>7079766</c:v>
                </c:pt>
                <c:pt idx="1825">
                  <c:v>7079790</c:v>
                </c:pt>
                <c:pt idx="1826">
                  <c:v>7080658</c:v>
                </c:pt>
                <c:pt idx="1827">
                  <c:v>7080672</c:v>
                </c:pt>
                <c:pt idx="1828">
                  <c:v>7080988</c:v>
                </c:pt>
                <c:pt idx="1829">
                  <c:v>7089360</c:v>
                </c:pt>
                <c:pt idx="1830">
                  <c:v>7089656</c:v>
                </c:pt>
                <c:pt idx="1831">
                  <c:v>7279630</c:v>
                </c:pt>
                <c:pt idx="1832">
                  <c:v>7279630</c:v>
                </c:pt>
                <c:pt idx="1833">
                  <c:v>7279630</c:v>
                </c:pt>
                <c:pt idx="1834">
                  <c:v>7279634</c:v>
                </c:pt>
                <c:pt idx="1835">
                  <c:v>7279634</c:v>
                </c:pt>
                <c:pt idx="1836">
                  <c:v>7279634</c:v>
                </c:pt>
                <c:pt idx="1837">
                  <c:v>7279638</c:v>
                </c:pt>
                <c:pt idx="1838">
                  <c:v>7279638</c:v>
                </c:pt>
                <c:pt idx="1839">
                  <c:v>7279642</c:v>
                </c:pt>
                <c:pt idx="1840">
                  <c:v>7279650</c:v>
                </c:pt>
                <c:pt idx="1841">
                  <c:v>7279650</c:v>
                </c:pt>
                <c:pt idx="1842">
                  <c:v>7279658</c:v>
                </c:pt>
                <c:pt idx="1843">
                  <c:v>7279676</c:v>
                </c:pt>
                <c:pt idx="1844">
                  <c:v>7279690</c:v>
                </c:pt>
                <c:pt idx="1845">
                  <c:v>7279702</c:v>
                </c:pt>
                <c:pt idx="1846">
                  <c:v>7279712</c:v>
                </c:pt>
                <c:pt idx="1847">
                  <c:v>7279718</c:v>
                </c:pt>
                <c:pt idx="1848">
                  <c:v>7280014</c:v>
                </c:pt>
                <c:pt idx="1849">
                  <c:v>7280326</c:v>
                </c:pt>
                <c:pt idx="1850">
                  <c:v>7280628</c:v>
                </c:pt>
                <c:pt idx="1851">
                  <c:v>7280946</c:v>
                </c:pt>
                <c:pt idx="1852">
                  <c:v>7281826</c:v>
                </c:pt>
                <c:pt idx="1853">
                  <c:v>7283838</c:v>
                </c:pt>
                <c:pt idx="1854">
                  <c:v>7285850</c:v>
                </c:pt>
                <c:pt idx="1855">
                  <c:v>7285866</c:v>
                </c:pt>
                <c:pt idx="1856">
                  <c:v>7285874</c:v>
                </c:pt>
                <c:pt idx="1857">
                  <c:v>7285878</c:v>
                </c:pt>
                <c:pt idx="1858">
                  <c:v>7285886</c:v>
                </c:pt>
                <c:pt idx="1859">
                  <c:v>7285892</c:v>
                </c:pt>
                <c:pt idx="1860">
                  <c:v>7285906</c:v>
                </c:pt>
                <c:pt idx="1861">
                  <c:v>7285922</c:v>
                </c:pt>
                <c:pt idx="1862">
                  <c:v>7285942</c:v>
                </c:pt>
                <c:pt idx="1863">
                  <c:v>7285962</c:v>
                </c:pt>
                <c:pt idx="1864">
                  <c:v>7286252</c:v>
                </c:pt>
                <c:pt idx="1865">
                  <c:v>7286264</c:v>
                </c:pt>
                <c:pt idx="1866">
                  <c:v>7286560</c:v>
                </c:pt>
                <c:pt idx="1867">
                  <c:v>7287408</c:v>
                </c:pt>
                <c:pt idx="1868">
                  <c:v>7287718</c:v>
                </c:pt>
                <c:pt idx="1869">
                  <c:v>7291830</c:v>
                </c:pt>
                <c:pt idx="1870">
                  <c:v>7309056</c:v>
                </c:pt>
                <c:pt idx="1871">
                  <c:v>7498880</c:v>
                </c:pt>
                <c:pt idx="1872">
                  <c:v>7498880</c:v>
                </c:pt>
                <c:pt idx="1873">
                  <c:v>7498880</c:v>
                </c:pt>
                <c:pt idx="1874">
                  <c:v>7498884</c:v>
                </c:pt>
                <c:pt idx="1875">
                  <c:v>7498888</c:v>
                </c:pt>
                <c:pt idx="1876">
                  <c:v>7498896</c:v>
                </c:pt>
                <c:pt idx="1877">
                  <c:v>7498904</c:v>
                </c:pt>
                <c:pt idx="1878">
                  <c:v>7498912</c:v>
                </c:pt>
                <c:pt idx="1879">
                  <c:v>7498924</c:v>
                </c:pt>
                <c:pt idx="1880">
                  <c:v>7498934</c:v>
                </c:pt>
                <c:pt idx="1881">
                  <c:v>7499230</c:v>
                </c:pt>
                <c:pt idx="1882">
                  <c:v>7501172</c:v>
                </c:pt>
                <c:pt idx="1883">
                  <c:v>7503148</c:v>
                </c:pt>
                <c:pt idx="1884">
                  <c:v>7511600</c:v>
                </c:pt>
                <c:pt idx="1885">
                  <c:v>7520134</c:v>
                </c:pt>
                <c:pt idx="1886">
                  <c:v>7520150</c:v>
                </c:pt>
                <c:pt idx="1887">
                  <c:v>7528718</c:v>
                </c:pt>
                <c:pt idx="1888">
                  <c:v>7528728</c:v>
                </c:pt>
                <c:pt idx="1889">
                  <c:v>7528742</c:v>
                </c:pt>
                <c:pt idx="1890">
                  <c:v>7528756</c:v>
                </c:pt>
                <c:pt idx="1891">
                  <c:v>7528770</c:v>
                </c:pt>
                <c:pt idx="1892">
                  <c:v>7528778</c:v>
                </c:pt>
                <c:pt idx="1893">
                  <c:v>7528790</c:v>
                </c:pt>
                <c:pt idx="1894">
                  <c:v>7528804</c:v>
                </c:pt>
                <c:pt idx="1895">
                  <c:v>7528818</c:v>
                </c:pt>
                <c:pt idx="1896">
                  <c:v>7528828</c:v>
                </c:pt>
                <c:pt idx="1897">
                  <c:v>7528840</c:v>
                </c:pt>
                <c:pt idx="1898">
                  <c:v>7528854</c:v>
                </c:pt>
                <c:pt idx="1899">
                  <c:v>7528866</c:v>
                </c:pt>
                <c:pt idx="1900">
                  <c:v>7528882</c:v>
                </c:pt>
                <c:pt idx="1901">
                  <c:v>7528894</c:v>
                </c:pt>
                <c:pt idx="1902">
                  <c:v>7528914</c:v>
                </c:pt>
                <c:pt idx="1903">
                  <c:v>7528938</c:v>
                </c:pt>
                <c:pt idx="1904">
                  <c:v>7528966</c:v>
                </c:pt>
                <c:pt idx="1905">
                  <c:v>7529220</c:v>
                </c:pt>
                <c:pt idx="1906">
                  <c:v>7529248</c:v>
                </c:pt>
                <c:pt idx="1907">
                  <c:v>7529266</c:v>
                </c:pt>
                <c:pt idx="1908">
                  <c:v>7529290</c:v>
                </c:pt>
                <c:pt idx="1909">
                  <c:v>7529546</c:v>
                </c:pt>
                <c:pt idx="1910">
                  <c:v>7529562</c:v>
                </c:pt>
                <c:pt idx="1911">
                  <c:v>7529582</c:v>
                </c:pt>
                <c:pt idx="1912">
                  <c:v>7529598</c:v>
                </c:pt>
                <c:pt idx="1913">
                  <c:v>7529620</c:v>
                </c:pt>
                <c:pt idx="1914">
                  <c:v>7529648</c:v>
                </c:pt>
                <c:pt idx="1915">
                  <c:v>7529968</c:v>
                </c:pt>
                <c:pt idx="1916">
                  <c:v>7530274</c:v>
                </c:pt>
                <c:pt idx="1917">
                  <c:v>7531170</c:v>
                </c:pt>
                <c:pt idx="1918">
                  <c:v>7532036</c:v>
                </c:pt>
                <c:pt idx="1919">
                  <c:v>7532914</c:v>
                </c:pt>
                <c:pt idx="1920">
                  <c:v>7534936</c:v>
                </c:pt>
                <c:pt idx="1921">
                  <c:v>7543438</c:v>
                </c:pt>
                <c:pt idx="1922">
                  <c:v>7577346</c:v>
                </c:pt>
                <c:pt idx="1923">
                  <c:v>7758888</c:v>
                </c:pt>
                <c:pt idx="1924">
                  <c:v>7758888</c:v>
                </c:pt>
                <c:pt idx="1925">
                  <c:v>7758896</c:v>
                </c:pt>
                <c:pt idx="1926">
                  <c:v>7758906</c:v>
                </c:pt>
                <c:pt idx="1927">
                  <c:v>7759194</c:v>
                </c:pt>
                <c:pt idx="1928">
                  <c:v>7759204</c:v>
                </c:pt>
                <c:pt idx="1929">
                  <c:v>7759220</c:v>
                </c:pt>
                <c:pt idx="1930">
                  <c:v>7759228</c:v>
                </c:pt>
                <c:pt idx="1931">
                  <c:v>7759524</c:v>
                </c:pt>
                <c:pt idx="1932">
                  <c:v>7759540</c:v>
                </c:pt>
                <c:pt idx="1933">
                  <c:v>7759556</c:v>
                </c:pt>
                <c:pt idx="1934">
                  <c:v>7759566</c:v>
                </c:pt>
                <c:pt idx="1935">
                  <c:v>7759858</c:v>
                </c:pt>
                <c:pt idx="1936">
                  <c:v>7759866</c:v>
                </c:pt>
                <c:pt idx="1937">
                  <c:v>7759874</c:v>
                </c:pt>
                <c:pt idx="1938">
                  <c:v>7759892</c:v>
                </c:pt>
                <c:pt idx="1939">
                  <c:v>7760144</c:v>
                </c:pt>
                <c:pt idx="1940">
                  <c:v>7760424</c:v>
                </c:pt>
                <c:pt idx="1941">
                  <c:v>7762370</c:v>
                </c:pt>
                <c:pt idx="1942">
                  <c:v>7763234</c:v>
                </c:pt>
                <c:pt idx="1943">
                  <c:v>7763250</c:v>
                </c:pt>
                <c:pt idx="1944">
                  <c:v>7763272</c:v>
                </c:pt>
                <c:pt idx="1945">
                  <c:v>7763294</c:v>
                </c:pt>
                <c:pt idx="1946">
                  <c:v>7763578</c:v>
                </c:pt>
                <c:pt idx="1947">
                  <c:v>7763600</c:v>
                </c:pt>
                <c:pt idx="1948">
                  <c:v>7763616</c:v>
                </c:pt>
                <c:pt idx="1949">
                  <c:v>7763942</c:v>
                </c:pt>
                <c:pt idx="1950">
                  <c:v>7763942</c:v>
                </c:pt>
                <c:pt idx="1951">
                  <c:v>7764206</c:v>
                </c:pt>
                <c:pt idx="1952">
                  <c:v>7764218</c:v>
                </c:pt>
                <c:pt idx="1953">
                  <c:v>7764238</c:v>
                </c:pt>
                <c:pt idx="1954">
                  <c:v>7764534</c:v>
                </c:pt>
                <c:pt idx="1955">
                  <c:v>7764552</c:v>
                </c:pt>
                <c:pt idx="1956">
                  <c:v>7764566</c:v>
                </c:pt>
                <c:pt idx="1957">
                  <c:v>7764576</c:v>
                </c:pt>
                <c:pt idx="1958">
                  <c:v>7764594</c:v>
                </c:pt>
                <c:pt idx="1959">
                  <c:v>7764604</c:v>
                </c:pt>
                <c:pt idx="1960">
                  <c:v>7764610</c:v>
                </c:pt>
                <c:pt idx="1961">
                  <c:v>7764622</c:v>
                </c:pt>
                <c:pt idx="1962">
                  <c:v>7764634</c:v>
                </c:pt>
                <c:pt idx="1963">
                  <c:v>7764646</c:v>
                </c:pt>
                <c:pt idx="1964">
                  <c:v>7764664</c:v>
                </c:pt>
                <c:pt idx="1965">
                  <c:v>7764682</c:v>
                </c:pt>
                <c:pt idx="1966">
                  <c:v>7764966</c:v>
                </c:pt>
                <c:pt idx="1967">
                  <c:v>7764978</c:v>
                </c:pt>
                <c:pt idx="1968">
                  <c:v>7764996</c:v>
                </c:pt>
                <c:pt idx="1969">
                  <c:v>7765016</c:v>
                </c:pt>
                <c:pt idx="1970">
                  <c:v>7765036</c:v>
                </c:pt>
                <c:pt idx="1971">
                  <c:v>7765058</c:v>
                </c:pt>
                <c:pt idx="1972">
                  <c:v>7765338</c:v>
                </c:pt>
                <c:pt idx="1973">
                  <c:v>7765358</c:v>
                </c:pt>
                <c:pt idx="1974">
                  <c:v>7765658</c:v>
                </c:pt>
                <c:pt idx="1975">
                  <c:v>7765678</c:v>
                </c:pt>
                <c:pt idx="1976">
                  <c:v>7765984</c:v>
                </c:pt>
                <c:pt idx="1977">
                  <c:v>7766846</c:v>
                </c:pt>
                <c:pt idx="1978">
                  <c:v>7767740</c:v>
                </c:pt>
                <c:pt idx="1979">
                  <c:v>7771894</c:v>
                </c:pt>
                <c:pt idx="1980">
                  <c:v>7772730</c:v>
                </c:pt>
                <c:pt idx="1981">
                  <c:v>7776910</c:v>
                </c:pt>
                <c:pt idx="1982">
                  <c:v>7793994</c:v>
                </c:pt>
                <c:pt idx="1983">
                  <c:v>7980502</c:v>
                </c:pt>
                <c:pt idx="1984">
                  <c:v>7980502</c:v>
                </c:pt>
                <c:pt idx="1985">
                  <c:v>7980506</c:v>
                </c:pt>
                <c:pt idx="1986">
                  <c:v>7980506</c:v>
                </c:pt>
                <c:pt idx="1987">
                  <c:v>7980506</c:v>
                </c:pt>
                <c:pt idx="1988">
                  <c:v>7980514</c:v>
                </c:pt>
                <c:pt idx="1989">
                  <c:v>7980514</c:v>
                </c:pt>
                <c:pt idx="1990">
                  <c:v>7980524</c:v>
                </c:pt>
                <c:pt idx="1991">
                  <c:v>7980532</c:v>
                </c:pt>
                <c:pt idx="1992">
                  <c:v>7980538</c:v>
                </c:pt>
                <c:pt idx="1993">
                  <c:v>7980546</c:v>
                </c:pt>
                <c:pt idx="1994">
                  <c:v>7980558</c:v>
                </c:pt>
                <c:pt idx="1995">
                  <c:v>7980564</c:v>
                </c:pt>
                <c:pt idx="1996">
                  <c:v>7980568</c:v>
                </c:pt>
                <c:pt idx="1997">
                  <c:v>7980590</c:v>
                </c:pt>
                <c:pt idx="1998">
                  <c:v>7980608</c:v>
                </c:pt>
                <c:pt idx="1999">
                  <c:v>7980626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A3-4A39-B020-6E26180BCEAA}"/>
            </c:ext>
          </c:extLst>
        </c:ser>
        <c:ser>
          <c:idx val="5"/>
          <c:order val="4"/>
          <c:tx>
            <c:strRef>
              <c:f>Sheet1!$G$3:$G$4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Sheet1!$G$5:$G$2005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16</c:v>
                </c:pt>
                <c:pt idx="5">
                  <c:v>26</c:v>
                </c:pt>
                <c:pt idx="6">
                  <c:v>42</c:v>
                </c:pt>
                <c:pt idx="7">
                  <c:v>60</c:v>
                </c:pt>
                <c:pt idx="8">
                  <c:v>72</c:v>
                </c:pt>
                <c:pt idx="9">
                  <c:v>80080</c:v>
                </c:pt>
                <c:pt idx="10">
                  <c:v>80080</c:v>
                </c:pt>
                <c:pt idx="11">
                  <c:v>80080</c:v>
                </c:pt>
                <c:pt idx="12">
                  <c:v>80080</c:v>
                </c:pt>
                <c:pt idx="13">
                  <c:v>80084</c:v>
                </c:pt>
                <c:pt idx="14">
                  <c:v>80088</c:v>
                </c:pt>
                <c:pt idx="15">
                  <c:v>80092</c:v>
                </c:pt>
                <c:pt idx="16">
                  <c:v>80092</c:v>
                </c:pt>
                <c:pt idx="17">
                  <c:v>80104</c:v>
                </c:pt>
                <c:pt idx="18">
                  <c:v>80116</c:v>
                </c:pt>
                <c:pt idx="19">
                  <c:v>80126</c:v>
                </c:pt>
                <c:pt idx="20">
                  <c:v>80140</c:v>
                </c:pt>
                <c:pt idx="21">
                  <c:v>80148</c:v>
                </c:pt>
                <c:pt idx="22">
                  <c:v>80168</c:v>
                </c:pt>
                <c:pt idx="23">
                  <c:v>80184</c:v>
                </c:pt>
                <c:pt idx="24">
                  <c:v>160200</c:v>
                </c:pt>
                <c:pt idx="25">
                  <c:v>160200</c:v>
                </c:pt>
                <c:pt idx="26">
                  <c:v>160200</c:v>
                </c:pt>
                <c:pt idx="27">
                  <c:v>160200</c:v>
                </c:pt>
                <c:pt idx="28">
                  <c:v>160208</c:v>
                </c:pt>
                <c:pt idx="29">
                  <c:v>160216</c:v>
                </c:pt>
                <c:pt idx="30">
                  <c:v>160228</c:v>
                </c:pt>
                <c:pt idx="31">
                  <c:v>160232</c:v>
                </c:pt>
                <c:pt idx="32">
                  <c:v>160242</c:v>
                </c:pt>
                <c:pt idx="33">
                  <c:v>160248</c:v>
                </c:pt>
                <c:pt idx="34">
                  <c:v>160258</c:v>
                </c:pt>
                <c:pt idx="35">
                  <c:v>160278</c:v>
                </c:pt>
                <c:pt idx="36">
                  <c:v>160290</c:v>
                </c:pt>
                <c:pt idx="37">
                  <c:v>240298</c:v>
                </c:pt>
                <c:pt idx="38">
                  <c:v>240298</c:v>
                </c:pt>
                <c:pt idx="39">
                  <c:v>240298</c:v>
                </c:pt>
                <c:pt idx="40">
                  <c:v>240298</c:v>
                </c:pt>
                <c:pt idx="41">
                  <c:v>240302</c:v>
                </c:pt>
                <c:pt idx="42">
                  <c:v>240302</c:v>
                </c:pt>
                <c:pt idx="43">
                  <c:v>240302</c:v>
                </c:pt>
                <c:pt idx="44">
                  <c:v>240302</c:v>
                </c:pt>
                <c:pt idx="45">
                  <c:v>240306</c:v>
                </c:pt>
                <c:pt idx="46">
                  <c:v>240310</c:v>
                </c:pt>
                <c:pt idx="47">
                  <c:v>240318</c:v>
                </c:pt>
                <c:pt idx="48">
                  <c:v>240318</c:v>
                </c:pt>
                <c:pt idx="49">
                  <c:v>240318</c:v>
                </c:pt>
                <c:pt idx="50">
                  <c:v>240330</c:v>
                </c:pt>
                <c:pt idx="51">
                  <c:v>240340</c:v>
                </c:pt>
                <c:pt idx="52">
                  <c:v>240344</c:v>
                </c:pt>
                <c:pt idx="53">
                  <c:v>240354</c:v>
                </c:pt>
                <c:pt idx="54">
                  <c:v>240370</c:v>
                </c:pt>
                <c:pt idx="55">
                  <c:v>320378</c:v>
                </c:pt>
                <c:pt idx="56">
                  <c:v>320378</c:v>
                </c:pt>
                <c:pt idx="57">
                  <c:v>320378</c:v>
                </c:pt>
                <c:pt idx="58">
                  <c:v>320378</c:v>
                </c:pt>
                <c:pt idx="59">
                  <c:v>320378</c:v>
                </c:pt>
                <c:pt idx="60">
                  <c:v>320378</c:v>
                </c:pt>
                <c:pt idx="61">
                  <c:v>320382</c:v>
                </c:pt>
                <c:pt idx="62">
                  <c:v>320390</c:v>
                </c:pt>
                <c:pt idx="63">
                  <c:v>320390</c:v>
                </c:pt>
                <c:pt idx="64">
                  <c:v>320396</c:v>
                </c:pt>
                <c:pt idx="65">
                  <c:v>320408</c:v>
                </c:pt>
                <c:pt idx="66">
                  <c:v>320422</c:v>
                </c:pt>
                <c:pt idx="67">
                  <c:v>320438</c:v>
                </c:pt>
                <c:pt idx="68">
                  <c:v>400446</c:v>
                </c:pt>
                <c:pt idx="69">
                  <c:v>400446</c:v>
                </c:pt>
                <c:pt idx="70">
                  <c:v>400450</c:v>
                </c:pt>
                <c:pt idx="71">
                  <c:v>400454</c:v>
                </c:pt>
                <c:pt idx="72">
                  <c:v>400462</c:v>
                </c:pt>
                <c:pt idx="73">
                  <c:v>400462</c:v>
                </c:pt>
                <c:pt idx="74">
                  <c:v>400462</c:v>
                </c:pt>
                <c:pt idx="75">
                  <c:v>400466</c:v>
                </c:pt>
                <c:pt idx="76">
                  <c:v>400470</c:v>
                </c:pt>
                <c:pt idx="77">
                  <c:v>400476</c:v>
                </c:pt>
                <c:pt idx="78">
                  <c:v>400490</c:v>
                </c:pt>
                <c:pt idx="79">
                  <c:v>400508</c:v>
                </c:pt>
                <c:pt idx="80">
                  <c:v>400524</c:v>
                </c:pt>
                <c:pt idx="81">
                  <c:v>480536</c:v>
                </c:pt>
                <c:pt idx="82">
                  <c:v>480536</c:v>
                </c:pt>
                <c:pt idx="83">
                  <c:v>480536</c:v>
                </c:pt>
                <c:pt idx="84">
                  <c:v>480536</c:v>
                </c:pt>
                <c:pt idx="85">
                  <c:v>480540</c:v>
                </c:pt>
                <c:pt idx="86">
                  <c:v>480548</c:v>
                </c:pt>
                <c:pt idx="87">
                  <c:v>480562</c:v>
                </c:pt>
                <c:pt idx="88">
                  <c:v>480572</c:v>
                </c:pt>
                <c:pt idx="89">
                  <c:v>480582</c:v>
                </c:pt>
                <c:pt idx="90">
                  <c:v>560594</c:v>
                </c:pt>
                <c:pt idx="91">
                  <c:v>560594</c:v>
                </c:pt>
                <c:pt idx="92">
                  <c:v>560594</c:v>
                </c:pt>
                <c:pt idx="93">
                  <c:v>560598</c:v>
                </c:pt>
                <c:pt idx="94">
                  <c:v>560602</c:v>
                </c:pt>
                <c:pt idx="95">
                  <c:v>560608</c:v>
                </c:pt>
                <c:pt idx="96">
                  <c:v>560620</c:v>
                </c:pt>
                <c:pt idx="97">
                  <c:v>560634</c:v>
                </c:pt>
                <c:pt idx="98">
                  <c:v>560652</c:v>
                </c:pt>
                <c:pt idx="99">
                  <c:v>640660</c:v>
                </c:pt>
                <c:pt idx="100">
                  <c:v>640664</c:v>
                </c:pt>
                <c:pt idx="101">
                  <c:v>640670</c:v>
                </c:pt>
                <c:pt idx="102">
                  <c:v>640678</c:v>
                </c:pt>
                <c:pt idx="103">
                  <c:v>640692</c:v>
                </c:pt>
                <c:pt idx="104">
                  <c:v>720700</c:v>
                </c:pt>
                <c:pt idx="105">
                  <c:v>720700</c:v>
                </c:pt>
                <c:pt idx="106">
                  <c:v>720704</c:v>
                </c:pt>
                <c:pt idx="107">
                  <c:v>720704</c:v>
                </c:pt>
                <c:pt idx="108">
                  <c:v>720704</c:v>
                </c:pt>
                <c:pt idx="109">
                  <c:v>720710</c:v>
                </c:pt>
                <c:pt idx="110">
                  <c:v>720720</c:v>
                </c:pt>
                <c:pt idx="111">
                  <c:v>720730</c:v>
                </c:pt>
                <c:pt idx="112">
                  <c:v>720730</c:v>
                </c:pt>
                <c:pt idx="113">
                  <c:v>720738</c:v>
                </c:pt>
                <c:pt idx="114">
                  <c:v>720750</c:v>
                </c:pt>
                <c:pt idx="115">
                  <c:v>800758</c:v>
                </c:pt>
                <c:pt idx="116">
                  <c:v>800762</c:v>
                </c:pt>
                <c:pt idx="117">
                  <c:v>800766</c:v>
                </c:pt>
                <c:pt idx="118">
                  <c:v>800770</c:v>
                </c:pt>
                <c:pt idx="119">
                  <c:v>800776</c:v>
                </c:pt>
                <c:pt idx="120">
                  <c:v>800784</c:v>
                </c:pt>
                <c:pt idx="121">
                  <c:v>800794</c:v>
                </c:pt>
                <c:pt idx="122">
                  <c:v>880802</c:v>
                </c:pt>
                <c:pt idx="123">
                  <c:v>880802</c:v>
                </c:pt>
                <c:pt idx="124">
                  <c:v>880802</c:v>
                </c:pt>
                <c:pt idx="125">
                  <c:v>880802</c:v>
                </c:pt>
                <c:pt idx="126">
                  <c:v>880806</c:v>
                </c:pt>
                <c:pt idx="127">
                  <c:v>880806</c:v>
                </c:pt>
                <c:pt idx="128">
                  <c:v>880816</c:v>
                </c:pt>
                <c:pt idx="129">
                  <c:v>880828</c:v>
                </c:pt>
                <c:pt idx="130">
                  <c:v>880828</c:v>
                </c:pt>
                <c:pt idx="131">
                  <c:v>880838</c:v>
                </c:pt>
                <c:pt idx="132">
                  <c:v>880850</c:v>
                </c:pt>
                <c:pt idx="133">
                  <c:v>880868</c:v>
                </c:pt>
                <c:pt idx="134">
                  <c:v>880892</c:v>
                </c:pt>
                <c:pt idx="135">
                  <c:v>960908</c:v>
                </c:pt>
                <c:pt idx="136">
                  <c:v>960908</c:v>
                </c:pt>
                <c:pt idx="137">
                  <c:v>960908</c:v>
                </c:pt>
                <c:pt idx="138">
                  <c:v>960912</c:v>
                </c:pt>
                <c:pt idx="139">
                  <c:v>960912</c:v>
                </c:pt>
                <c:pt idx="140">
                  <c:v>960918</c:v>
                </c:pt>
                <c:pt idx="141">
                  <c:v>960928</c:v>
                </c:pt>
                <c:pt idx="142">
                  <c:v>960944</c:v>
                </c:pt>
                <c:pt idx="143">
                  <c:v>960960</c:v>
                </c:pt>
                <c:pt idx="144">
                  <c:v>960972</c:v>
                </c:pt>
                <c:pt idx="145">
                  <c:v>960994</c:v>
                </c:pt>
                <c:pt idx="146">
                  <c:v>1041010</c:v>
                </c:pt>
                <c:pt idx="147">
                  <c:v>1041010</c:v>
                </c:pt>
                <c:pt idx="148">
                  <c:v>1041010</c:v>
                </c:pt>
                <c:pt idx="149">
                  <c:v>1041010</c:v>
                </c:pt>
                <c:pt idx="150">
                  <c:v>1041010</c:v>
                </c:pt>
                <c:pt idx="151">
                  <c:v>1041014</c:v>
                </c:pt>
                <c:pt idx="152">
                  <c:v>1041018</c:v>
                </c:pt>
                <c:pt idx="153">
                  <c:v>1041022</c:v>
                </c:pt>
                <c:pt idx="154">
                  <c:v>1041030</c:v>
                </c:pt>
                <c:pt idx="155">
                  <c:v>1041040</c:v>
                </c:pt>
                <c:pt idx="156">
                  <c:v>1041048</c:v>
                </c:pt>
                <c:pt idx="157">
                  <c:v>1041052</c:v>
                </c:pt>
                <c:pt idx="158">
                  <c:v>1041064</c:v>
                </c:pt>
                <c:pt idx="159">
                  <c:v>1041078</c:v>
                </c:pt>
                <c:pt idx="160">
                  <c:v>1041088</c:v>
                </c:pt>
                <c:pt idx="161">
                  <c:v>1121096</c:v>
                </c:pt>
                <c:pt idx="162">
                  <c:v>1121096</c:v>
                </c:pt>
                <c:pt idx="163">
                  <c:v>1121096</c:v>
                </c:pt>
                <c:pt idx="164">
                  <c:v>1121100</c:v>
                </c:pt>
                <c:pt idx="165">
                  <c:v>1121106</c:v>
                </c:pt>
                <c:pt idx="166">
                  <c:v>1121120</c:v>
                </c:pt>
                <c:pt idx="167">
                  <c:v>1121128</c:v>
                </c:pt>
                <c:pt idx="168">
                  <c:v>1121138</c:v>
                </c:pt>
                <c:pt idx="169">
                  <c:v>1121150</c:v>
                </c:pt>
                <c:pt idx="170">
                  <c:v>1121162</c:v>
                </c:pt>
                <c:pt idx="171">
                  <c:v>1121168</c:v>
                </c:pt>
                <c:pt idx="172">
                  <c:v>1121178</c:v>
                </c:pt>
                <c:pt idx="173">
                  <c:v>1121192</c:v>
                </c:pt>
                <c:pt idx="174">
                  <c:v>1201200</c:v>
                </c:pt>
                <c:pt idx="175">
                  <c:v>1201200</c:v>
                </c:pt>
                <c:pt idx="176">
                  <c:v>1201200</c:v>
                </c:pt>
                <c:pt idx="177">
                  <c:v>1201208</c:v>
                </c:pt>
                <c:pt idx="178">
                  <c:v>1201208</c:v>
                </c:pt>
                <c:pt idx="179">
                  <c:v>1201208</c:v>
                </c:pt>
                <c:pt idx="180">
                  <c:v>1201212</c:v>
                </c:pt>
                <c:pt idx="181">
                  <c:v>1201212</c:v>
                </c:pt>
                <c:pt idx="182">
                  <c:v>1201216</c:v>
                </c:pt>
                <c:pt idx="183">
                  <c:v>1201220</c:v>
                </c:pt>
                <c:pt idx="184">
                  <c:v>1201228</c:v>
                </c:pt>
                <c:pt idx="185">
                  <c:v>1201232</c:v>
                </c:pt>
                <c:pt idx="186">
                  <c:v>1201246</c:v>
                </c:pt>
                <c:pt idx="187">
                  <c:v>1201258</c:v>
                </c:pt>
                <c:pt idx="188">
                  <c:v>1201270</c:v>
                </c:pt>
                <c:pt idx="189">
                  <c:v>1201290</c:v>
                </c:pt>
                <c:pt idx="190">
                  <c:v>1201306</c:v>
                </c:pt>
                <c:pt idx="191">
                  <c:v>1201318</c:v>
                </c:pt>
                <c:pt idx="192">
                  <c:v>1201336</c:v>
                </c:pt>
                <c:pt idx="193">
                  <c:v>1281344</c:v>
                </c:pt>
                <c:pt idx="194">
                  <c:v>1281344</c:v>
                </c:pt>
                <c:pt idx="195">
                  <c:v>1281344</c:v>
                </c:pt>
                <c:pt idx="196">
                  <c:v>1281344</c:v>
                </c:pt>
                <c:pt idx="197">
                  <c:v>1281344</c:v>
                </c:pt>
                <c:pt idx="198">
                  <c:v>1281348</c:v>
                </c:pt>
                <c:pt idx="199">
                  <c:v>1281356</c:v>
                </c:pt>
                <c:pt idx="200">
                  <c:v>1281364</c:v>
                </c:pt>
                <c:pt idx="201">
                  <c:v>1281368</c:v>
                </c:pt>
                <c:pt idx="202">
                  <c:v>1281376</c:v>
                </c:pt>
                <c:pt idx="203">
                  <c:v>1281386</c:v>
                </c:pt>
                <c:pt idx="204">
                  <c:v>1281400</c:v>
                </c:pt>
                <c:pt idx="205">
                  <c:v>1281412</c:v>
                </c:pt>
                <c:pt idx="206">
                  <c:v>1361420</c:v>
                </c:pt>
                <c:pt idx="207">
                  <c:v>1361420</c:v>
                </c:pt>
                <c:pt idx="208">
                  <c:v>1361420</c:v>
                </c:pt>
                <c:pt idx="209">
                  <c:v>1361424</c:v>
                </c:pt>
                <c:pt idx="210">
                  <c:v>1361430</c:v>
                </c:pt>
                <c:pt idx="211">
                  <c:v>1361438</c:v>
                </c:pt>
                <c:pt idx="212">
                  <c:v>1361448</c:v>
                </c:pt>
                <c:pt idx="213">
                  <c:v>1361456</c:v>
                </c:pt>
                <c:pt idx="214">
                  <c:v>1361468</c:v>
                </c:pt>
                <c:pt idx="215">
                  <c:v>1361480</c:v>
                </c:pt>
                <c:pt idx="216">
                  <c:v>1361494</c:v>
                </c:pt>
                <c:pt idx="217">
                  <c:v>1361512</c:v>
                </c:pt>
                <c:pt idx="218">
                  <c:v>1361536</c:v>
                </c:pt>
                <c:pt idx="219">
                  <c:v>1441544</c:v>
                </c:pt>
                <c:pt idx="220">
                  <c:v>1441548</c:v>
                </c:pt>
                <c:pt idx="221">
                  <c:v>1441548</c:v>
                </c:pt>
                <c:pt idx="222">
                  <c:v>1441548</c:v>
                </c:pt>
                <c:pt idx="223">
                  <c:v>1441552</c:v>
                </c:pt>
                <c:pt idx="224">
                  <c:v>1441556</c:v>
                </c:pt>
                <c:pt idx="225">
                  <c:v>1441560</c:v>
                </c:pt>
                <c:pt idx="226">
                  <c:v>1441568</c:v>
                </c:pt>
                <c:pt idx="227">
                  <c:v>1441574</c:v>
                </c:pt>
                <c:pt idx="228">
                  <c:v>1441586</c:v>
                </c:pt>
                <c:pt idx="229">
                  <c:v>1441596</c:v>
                </c:pt>
                <c:pt idx="230">
                  <c:v>1441606</c:v>
                </c:pt>
                <c:pt idx="231">
                  <c:v>1441622</c:v>
                </c:pt>
                <c:pt idx="232">
                  <c:v>1441648</c:v>
                </c:pt>
                <c:pt idx="233">
                  <c:v>1521656</c:v>
                </c:pt>
                <c:pt idx="234">
                  <c:v>1521656</c:v>
                </c:pt>
                <c:pt idx="235">
                  <c:v>1521656</c:v>
                </c:pt>
                <c:pt idx="236">
                  <c:v>1521664</c:v>
                </c:pt>
                <c:pt idx="237">
                  <c:v>1521664</c:v>
                </c:pt>
                <c:pt idx="238">
                  <c:v>1521670</c:v>
                </c:pt>
                <c:pt idx="239">
                  <c:v>1521678</c:v>
                </c:pt>
                <c:pt idx="240">
                  <c:v>1521686</c:v>
                </c:pt>
                <c:pt idx="241">
                  <c:v>1521692</c:v>
                </c:pt>
                <c:pt idx="242">
                  <c:v>1521700</c:v>
                </c:pt>
                <c:pt idx="243">
                  <c:v>1521704</c:v>
                </c:pt>
                <c:pt idx="244">
                  <c:v>1521708</c:v>
                </c:pt>
                <c:pt idx="245">
                  <c:v>1521708</c:v>
                </c:pt>
                <c:pt idx="246">
                  <c:v>1521724</c:v>
                </c:pt>
                <c:pt idx="247">
                  <c:v>1521740</c:v>
                </c:pt>
                <c:pt idx="248">
                  <c:v>1521752</c:v>
                </c:pt>
                <c:pt idx="249">
                  <c:v>1521768</c:v>
                </c:pt>
                <c:pt idx="250">
                  <c:v>1521782</c:v>
                </c:pt>
                <c:pt idx="251">
                  <c:v>1601790</c:v>
                </c:pt>
                <c:pt idx="252">
                  <c:v>1601790</c:v>
                </c:pt>
                <c:pt idx="253">
                  <c:v>1601790</c:v>
                </c:pt>
                <c:pt idx="254">
                  <c:v>1601790</c:v>
                </c:pt>
                <c:pt idx="255">
                  <c:v>1601798</c:v>
                </c:pt>
                <c:pt idx="256">
                  <c:v>1601798</c:v>
                </c:pt>
                <c:pt idx="257">
                  <c:v>1601802</c:v>
                </c:pt>
                <c:pt idx="258">
                  <c:v>1601802</c:v>
                </c:pt>
                <c:pt idx="259">
                  <c:v>1601802</c:v>
                </c:pt>
                <c:pt idx="260">
                  <c:v>1601812</c:v>
                </c:pt>
                <c:pt idx="261">
                  <c:v>1601822</c:v>
                </c:pt>
                <c:pt idx="262">
                  <c:v>1601826</c:v>
                </c:pt>
                <c:pt idx="263">
                  <c:v>1601830</c:v>
                </c:pt>
                <c:pt idx="264">
                  <c:v>1601840</c:v>
                </c:pt>
                <c:pt idx="265">
                  <c:v>1601848</c:v>
                </c:pt>
                <c:pt idx="266">
                  <c:v>1601862</c:v>
                </c:pt>
                <c:pt idx="267">
                  <c:v>1601876</c:v>
                </c:pt>
                <c:pt idx="268">
                  <c:v>1601892</c:v>
                </c:pt>
                <c:pt idx="269">
                  <c:v>1601908</c:v>
                </c:pt>
                <c:pt idx="270">
                  <c:v>1601922</c:v>
                </c:pt>
                <c:pt idx="271">
                  <c:v>1601934</c:v>
                </c:pt>
                <c:pt idx="272">
                  <c:v>1601946</c:v>
                </c:pt>
                <c:pt idx="273">
                  <c:v>1601954</c:v>
                </c:pt>
                <c:pt idx="274">
                  <c:v>1601964</c:v>
                </c:pt>
                <c:pt idx="275">
                  <c:v>1601978</c:v>
                </c:pt>
                <c:pt idx="276">
                  <c:v>1601992</c:v>
                </c:pt>
                <c:pt idx="277">
                  <c:v>1682000</c:v>
                </c:pt>
                <c:pt idx="278">
                  <c:v>1682000</c:v>
                </c:pt>
                <c:pt idx="279">
                  <c:v>1682000</c:v>
                </c:pt>
                <c:pt idx="280">
                  <c:v>1682000</c:v>
                </c:pt>
                <c:pt idx="281">
                  <c:v>1682000</c:v>
                </c:pt>
                <c:pt idx="282">
                  <c:v>1682008</c:v>
                </c:pt>
                <c:pt idx="283">
                  <c:v>1682008</c:v>
                </c:pt>
                <c:pt idx="284">
                  <c:v>1682016</c:v>
                </c:pt>
                <c:pt idx="285">
                  <c:v>1682026</c:v>
                </c:pt>
                <c:pt idx="286">
                  <c:v>1682032</c:v>
                </c:pt>
                <c:pt idx="287">
                  <c:v>1682042</c:v>
                </c:pt>
                <c:pt idx="288">
                  <c:v>1682046</c:v>
                </c:pt>
                <c:pt idx="289">
                  <c:v>1682054</c:v>
                </c:pt>
                <c:pt idx="290">
                  <c:v>1682058</c:v>
                </c:pt>
                <c:pt idx="291">
                  <c:v>1682058</c:v>
                </c:pt>
                <c:pt idx="292">
                  <c:v>1682058</c:v>
                </c:pt>
                <c:pt idx="293">
                  <c:v>1682062</c:v>
                </c:pt>
                <c:pt idx="294">
                  <c:v>1682074</c:v>
                </c:pt>
                <c:pt idx="295">
                  <c:v>1682092</c:v>
                </c:pt>
                <c:pt idx="296">
                  <c:v>1682096</c:v>
                </c:pt>
                <c:pt idx="297">
                  <c:v>1682110</c:v>
                </c:pt>
                <c:pt idx="298">
                  <c:v>1682120</c:v>
                </c:pt>
                <c:pt idx="299">
                  <c:v>1682130</c:v>
                </c:pt>
                <c:pt idx="300">
                  <c:v>1682136</c:v>
                </c:pt>
                <c:pt idx="301">
                  <c:v>1682142</c:v>
                </c:pt>
                <c:pt idx="302">
                  <c:v>1682142</c:v>
                </c:pt>
                <c:pt idx="303">
                  <c:v>1682146</c:v>
                </c:pt>
                <c:pt idx="304">
                  <c:v>1682156</c:v>
                </c:pt>
                <c:pt idx="305">
                  <c:v>1682164</c:v>
                </c:pt>
                <c:pt idx="306">
                  <c:v>1682178</c:v>
                </c:pt>
                <c:pt idx="307">
                  <c:v>1682186</c:v>
                </c:pt>
                <c:pt idx="308">
                  <c:v>1682202</c:v>
                </c:pt>
                <c:pt idx="309">
                  <c:v>1682216</c:v>
                </c:pt>
                <c:pt idx="310">
                  <c:v>1682234</c:v>
                </c:pt>
                <c:pt idx="311">
                  <c:v>1682260</c:v>
                </c:pt>
                <c:pt idx="312">
                  <c:v>1682278</c:v>
                </c:pt>
                <c:pt idx="313">
                  <c:v>1762296</c:v>
                </c:pt>
                <c:pt idx="314">
                  <c:v>1762296</c:v>
                </c:pt>
                <c:pt idx="315">
                  <c:v>1762296</c:v>
                </c:pt>
                <c:pt idx="316">
                  <c:v>1762296</c:v>
                </c:pt>
                <c:pt idx="317">
                  <c:v>1762300</c:v>
                </c:pt>
                <c:pt idx="318">
                  <c:v>1762308</c:v>
                </c:pt>
                <c:pt idx="319">
                  <c:v>1762312</c:v>
                </c:pt>
                <c:pt idx="320">
                  <c:v>1762322</c:v>
                </c:pt>
                <c:pt idx="321">
                  <c:v>1762334</c:v>
                </c:pt>
                <c:pt idx="322">
                  <c:v>1762344</c:v>
                </c:pt>
                <c:pt idx="323">
                  <c:v>1762354</c:v>
                </c:pt>
                <c:pt idx="324">
                  <c:v>1762362</c:v>
                </c:pt>
                <c:pt idx="325">
                  <c:v>1762376</c:v>
                </c:pt>
                <c:pt idx="326">
                  <c:v>1762390</c:v>
                </c:pt>
                <c:pt idx="327">
                  <c:v>1762398</c:v>
                </c:pt>
                <c:pt idx="328">
                  <c:v>1762410</c:v>
                </c:pt>
                <c:pt idx="329">
                  <c:v>1762424</c:v>
                </c:pt>
                <c:pt idx="330">
                  <c:v>1842432</c:v>
                </c:pt>
                <c:pt idx="331">
                  <c:v>1842432</c:v>
                </c:pt>
                <c:pt idx="332">
                  <c:v>1842432</c:v>
                </c:pt>
                <c:pt idx="333">
                  <c:v>1842436</c:v>
                </c:pt>
                <c:pt idx="334">
                  <c:v>1842446</c:v>
                </c:pt>
                <c:pt idx="335">
                  <c:v>1842450</c:v>
                </c:pt>
                <c:pt idx="336">
                  <c:v>1842454</c:v>
                </c:pt>
                <c:pt idx="337">
                  <c:v>1842454</c:v>
                </c:pt>
                <c:pt idx="338">
                  <c:v>1842466</c:v>
                </c:pt>
                <c:pt idx="339">
                  <c:v>1842470</c:v>
                </c:pt>
                <c:pt idx="340">
                  <c:v>1842480</c:v>
                </c:pt>
                <c:pt idx="341">
                  <c:v>1842484</c:v>
                </c:pt>
                <c:pt idx="342">
                  <c:v>1842484</c:v>
                </c:pt>
                <c:pt idx="343">
                  <c:v>1842488</c:v>
                </c:pt>
                <c:pt idx="344">
                  <c:v>1842488</c:v>
                </c:pt>
                <c:pt idx="345">
                  <c:v>1842502</c:v>
                </c:pt>
                <c:pt idx="346">
                  <c:v>1842508</c:v>
                </c:pt>
                <c:pt idx="347">
                  <c:v>1842516</c:v>
                </c:pt>
                <c:pt idx="348">
                  <c:v>1842528</c:v>
                </c:pt>
                <c:pt idx="349">
                  <c:v>1842546</c:v>
                </c:pt>
                <c:pt idx="350">
                  <c:v>1842550</c:v>
                </c:pt>
                <c:pt idx="351">
                  <c:v>1842554</c:v>
                </c:pt>
                <c:pt idx="352">
                  <c:v>1842560</c:v>
                </c:pt>
                <c:pt idx="353">
                  <c:v>1842566</c:v>
                </c:pt>
                <c:pt idx="354">
                  <c:v>1842586</c:v>
                </c:pt>
                <c:pt idx="355">
                  <c:v>1842604</c:v>
                </c:pt>
                <c:pt idx="356">
                  <c:v>1842622</c:v>
                </c:pt>
                <c:pt idx="357">
                  <c:v>1842650</c:v>
                </c:pt>
                <c:pt idx="358">
                  <c:v>1922658</c:v>
                </c:pt>
                <c:pt idx="359">
                  <c:v>1922662</c:v>
                </c:pt>
                <c:pt idx="360">
                  <c:v>1922666</c:v>
                </c:pt>
                <c:pt idx="361">
                  <c:v>1922670</c:v>
                </c:pt>
                <c:pt idx="362">
                  <c:v>1922676</c:v>
                </c:pt>
                <c:pt idx="363">
                  <c:v>1922690</c:v>
                </c:pt>
                <c:pt idx="364">
                  <c:v>1922700</c:v>
                </c:pt>
                <c:pt idx="365">
                  <c:v>1922708</c:v>
                </c:pt>
                <c:pt idx="366">
                  <c:v>1922726</c:v>
                </c:pt>
                <c:pt idx="367">
                  <c:v>1922736</c:v>
                </c:pt>
                <c:pt idx="368">
                  <c:v>1922748</c:v>
                </c:pt>
                <c:pt idx="369">
                  <c:v>1922756</c:v>
                </c:pt>
                <c:pt idx="370">
                  <c:v>1922764</c:v>
                </c:pt>
                <c:pt idx="371">
                  <c:v>1922772</c:v>
                </c:pt>
                <c:pt idx="372">
                  <c:v>1922780</c:v>
                </c:pt>
                <c:pt idx="373">
                  <c:v>1922788</c:v>
                </c:pt>
                <c:pt idx="374">
                  <c:v>1922798</c:v>
                </c:pt>
                <c:pt idx="375">
                  <c:v>1922806</c:v>
                </c:pt>
                <c:pt idx="376">
                  <c:v>1922826</c:v>
                </c:pt>
                <c:pt idx="377">
                  <c:v>2002834</c:v>
                </c:pt>
                <c:pt idx="378">
                  <c:v>2002834</c:v>
                </c:pt>
                <c:pt idx="379">
                  <c:v>2002844</c:v>
                </c:pt>
                <c:pt idx="380">
                  <c:v>2002858</c:v>
                </c:pt>
                <c:pt idx="381">
                  <c:v>2002872</c:v>
                </c:pt>
                <c:pt idx="382">
                  <c:v>2082880</c:v>
                </c:pt>
                <c:pt idx="383">
                  <c:v>2082880</c:v>
                </c:pt>
                <c:pt idx="384">
                  <c:v>2082880</c:v>
                </c:pt>
                <c:pt idx="385">
                  <c:v>2082884</c:v>
                </c:pt>
                <c:pt idx="386">
                  <c:v>2082892</c:v>
                </c:pt>
                <c:pt idx="387">
                  <c:v>2082904</c:v>
                </c:pt>
                <c:pt idx="388">
                  <c:v>2082908</c:v>
                </c:pt>
                <c:pt idx="389">
                  <c:v>2082916</c:v>
                </c:pt>
                <c:pt idx="390">
                  <c:v>2082922</c:v>
                </c:pt>
                <c:pt idx="391">
                  <c:v>2082930</c:v>
                </c:pt>
                <c:pt idx="392">
                  <c:v>2082930</c:v>
                </c:pt>
                <c:pt idx="393">
                  <c:v>2082938</c:v>
                </c:pt>
                <c:pt idx="394">
                  <c:v>2082944</c:v>
                </c:pt>
                <c:pt idx="395">
                  <c:v>2082952</c:v>
                </c:pt>
                <c:pt idx="396">
                  <c:v>2082958</c:v>
                </c:pt>
                <c:pt idx="397">
                  <c:v>2082966</c:v>
                </c:pt>
                <c:pt idx="398">
                  <c:v>2082982</c:v>
                </c:pt>
                <c:pt idx="399">
                  <c:v>2083002</c:v>
                </c:pt>
                <c:pt idx="400">
                  <c:v>2163010</c:v>
                </c:pt>
                <c:pt idx="401">
                  <c:v>2163010</c:v>
                </c:pt>
                <c:pt idx="402">
                  <c:v>2163010</c:v>
                </c:pt>
                <c:pt idx="403">
                  <c:v>2163010</c:v>
                </c:pt>
                <c:pt idx="404">
                  <c:v>2163014</c:v>
                </c:pt>
                <c:pt idx="405">
                  <c:v>2163018</c:v>
                </c:pt>
                <c:pt idx="406">
                  <c:v>2163022</c:v>
                </c:pt>
                <c:pt idx="407">
                  <c:v>2163028</c:v>
                </c:pt>
                <c:pt idx="408">
                  <c:v>2163032</c:v>
                </c:pt>
                <c:pt idx="409">
                  <c:v>2163036</c:v>
                </c:pt>
                <c:pt idx="410">
                  <c:v>2163042</c:v>
                </c:pt>
                <c:pt idx="411">
                  <c:v>2163050</c:v>
                </c:pt>
                <c:pt idx="412">
                  <c:v>2163060</c:v>
                </c:pt>
                <c:pt idx="413">
                  <c:v>2163070</c:v>
                </c:pt>
                <c:pt idx="414">
                  <c:v>2163078</c:v>
                </c:pt>
                <c:pt idx="415">
                  <c:v>2163092</c:v>
                </c:pt>
                <c:pt idx="416">
                  <c:v>2243100</c:v>
                </c:pt>
                <c:pt idx="417">
                  <c:v>2243100</c:v>
                </c:pt>
                <c:pt idx="418">
                  <c:v>2243100</c:v>
                </c:pt>
                <c:pt idx="419">
                  <c:v>2243100</c:v>
                </c:pt>
                <c:pt idx="420">
                  <c:v>2243104</c:v>
                </c:pt>
                <c:pt idx="421">
                  <c:v>2243108</c:v>
                </c:pt>
                <c:pt idx="422">
                  <c:v>2243114</c:v>
                </c:pt>
                <c:pt idx="423">
                  <c:v>2243122</c:v>
                </c:pt>
                <c:pt idx="424">
                  <c:v>2243134</c:v>
                </c:pt>
                <c:pt idx="425">
                  <c:v>2243140</c:v>
                </c:pt>
                <c:pt idx="426">
                  <c:v>2243146</c:v>
                </c:pt>
                <c:pt idx="427">
                  <c:v>2243158</c:v>
                </c:pt>
                <c:pt idx="428">
                  <c:v>2243170</c:v>
                </c:pt>
                <c:pt idx="429">
                  <c:v>2323178</c:v>
                </c:pt>
                <c:pt idx="430">
                  <c:v>2323178</c:v>
                </c:pt>
                <c:pt idx="431">
                  <c:v>2323178</c:v>
                </c:pt>
                <c:pt idx="432">
                  <c:v>2323182</c:v>
                </c:pt>
                <c:pt idx="433">
                  <c:v>2323190</c:v>
                </c:pt>
                <c:pt idx="434">
                  <c:v>2323198</c:v>
                </c:pt>
                <c:pt idx="435">
                  <c:v>2323206</c:v>
                </c:pt>
                <c:pt idx="436">
                  <c:v>2323216</c:v>
                </c:pt>
                <c:pt idx="437">
                  <c:v>2323230</c:v>
                </c:pt>
                <c:pt idx="438">
                  <c:v>2323240</c:v>
                </c:pt>
                <c:pt idx="439">
                  <c:v>2323248</c:v>
                </c:pt>
                <c:pt idx="440">
                  <c:v>2323260</c:v>
                </c:pt>
                <c:pt idx="441">
                  <c:v>2323264</c:v>
                </c:pt>
                <c:pt idx="442">
                  <c:v>2323268</c:v>
                </c:pt>
                <c:pt idx="443">
                  <c:v>2323272</c:v>
                </c:pt>
                <c:pt idx="444">
                  <c:v>2323284</c:v>
                </c:pt>
                <c:pt idx="445">
                  <c:v>2323296</c:v>
                </c:pt>
                <c:pt idx="446">
                  <c:v>2323312</c:v>
                </c:pt>
                <c:pt idx="447">
                  <c:v>2323326</c:v>
                </c:pt>
                <c:pt idx="448">
                  <c:v>2323346</c:v>
                </c:pt>
                <c:pt idx="449">
                  <c:v>2323346</c:v>
                </c:pt>
                <c:pt idx="450">
                  <c:v>2323352</c:v>
                </c:pt>
                <c:pt idx="451">
                  <c:v>2323370</c:v>
                </c:pt>
                <c:pt idx="452">
                  <c:v>2323380</c:v>
                </c:pt>
                <c:pt idx="453">
                  <c:v>2323402</c:v>
                </c:pt>
                <c:pt idx="454">
                  <c:v>2323422</c:v>
                </c:pt>
                <c:pt idx="455">
                  <c:v>2403430</c:v>
                </c:pt>
                <c:pt idx="456">
                  <c:v>2403430</c:v>
                </c:pt>
                <c:pt idx="457">
                  <c:v>2403430</c:v>
                </c:pt>
                <c:pt idx="458">
                  <c:v>2403434</c:v>
                </c:pt>
                <c:pt idx="459">
                  <c:v>2403434</c:v>
                </c:pt>
                <c:pt idx="460">
                  <c:v>2403434</c:v>
                </c:pt>
                <c:pt idx="461">
                  <c:v>2403442</c:v>
                </c:pt>
                <c:pt idx="462">
                  <c:v>2403450</c:v>
                </c:pt>
                <c:pt idx="463">
                  <c:v>2403454</c:v>
                </c:pt>
                <c:pt idx="464">
                  <c:v>2403462</c:v>
                </c:pt>
                <c:pt idx="465">
                  <c:v>2403472</c:v>
                </c:pt>
                <c:pt idx="466">
                  <c:v>2403486</c:v>
                </c:pt>
                <c:pt idx="467">
                  <c:v>2403494</c:v>
                </c:pt>
                <c:pt idx="468">
                  <c:v>2403512</c:v>
                </c:pt>
                <c:pt idx="469">
                  <c:v>2403536</c:v>
                </c:pt>
                <c:pt idx="470">
                  <c:v>2403558</c:v>
                </c:pt>
                <c:pt idx="471">
                  <c:v>2403572</c:v>
                </c:pt>
                <c:pt idx="472">
                  <c:v>2403588</c:v>
                </c:pt>
                <c:pt idx="473">
                  <c:v>2403616</c:v>
                </c:pt>
                <c:pt idx="474">
                  <c:v>2403640</c:v>
                </c:pt>
                <c:pt idx="475">
                  <c:v>2403668</c:v>
                </c:pt>
                <c:pt idx="476">
                  <c:v>2483684</c:v>
                </c:pt>
                <c:pt idx="477">
                  <c:v>2483684</c:v>
                </c:pt>
                <c:pt idx="478">
                  <c:v>2483684</c:v>
                </c:pt>
                <c:pt idx="479">
                  <c:v>2483684</c:v>
                </c:pt>
                <c:pt idx="480">
                  <c:v>2483688</c:v>
                </c:pt>
                <c:pt idx="481">
                  <c:v>2483688</c:v>
                </c:pt>
                <c:pt idx="482">
                  <c:v>2483692</c:v>
                </c:pt>
                <c:pt idx="483">
                  <c:v>2483696</c:v>
                </c:pt>
                <c:pt idx="484">
                  <c:v>2483702</c:v>
                </c:pt>
                <c:pt idx="485">
                  <c:v>2483714</c:v>
                </c:pt>
                <c:pt idx="486">
                  <c:v>2483734</c:v>
                </c:pt>
                <c:pt idx="487">
                  <c:v>2483738</c:v>
                </c:pt>
                <c:pt idx="488">
                  <c:v>2483750</c:v>
                </c:pt>
                <c:pt idx="489">
                  <c:v>2483750</c:v>
                </c:pt>
                <c:pt idx="490">
                  <c:v>2483758</c:v>
                </c:pt>
                <c:pt idx="491">
                  <c:v>2483768</c:v>
                </c:pt>
                <c:pt idx="492">
                  <c:v>2483782</c:v>
                </c:pt>
                <c:pt idx="493">
                  <c:v>2483798</c:v>
                </c:pt>
                <c:pt idx="494">
                  <c:v>2483806</c:v>
                </c:pt>
                <c:pt idx="495">
                  <c:v>2483826</c:v>
                </c:pt>
                <c:pt idx="496">
                  <c:v>2483846</c:v>
                </c:pt>
                <c:pt idx="497">
                  <c:v>2563854</c:v>
                </c:pt>
                <c:pt idx="498">
                  <c:v>2563854</c:v>
                </c:pt>
                <c:pt idx="499">
                  <c:v>2563858</c:v>
                </c:pt>
                <c:pt idx="500">
                  <c:v>2563864</c:v>
                </c:pt>
                <c:pt idx="501">
                  <c:v>2563870</c:v>
                </c:pt>
                <c:pt idx="502">
                  <c:v>2563882</c:v>
                </c:pt>
                <c:pt idx="503">
                  <c:v>2563886</c:v>
                </c:pt>
                <c:pt idx="504">
                  <c:v>2563900</c:v>
                </c:pt>
                <c:pt idx="505">
                  <c:v>2563908</c:v>
                </c:pt>
                <c:pt idx="506">
                  <c:v>2563932</c:v>
                </c:pt>
                <c:pt idx="507">
                  <c:v>2643940</c:v>
                </c:pt>
                <c:pt idx="508">
                  <c:v>2643940</c:v>
                </c:pt>
                <c:pt idx="509">
                  <c:v>2643946</c:v>
                </c:pt>
                <c:pt idx="510">
                  <c:v>2643956</c:v>
                </c:pt>
                <c:pt idx="511">
                  <c:v>2643970</c:v>
                </c:pt>
                <c:pt idx="512">
                  <c:v>2643986</c:v>
                </c:pt>
                <c:pt idx="513">
                  <c:v>2723994</c:v>
                </c:pt>
                <c:pt idx="514">
                  <c:v>2723994</c:v>
                </c:pt>
                <c:pt idx="515">
                  <c:v>2723994</c:v>
                </c:pt>
                <c:pt idx="516">
                  <c:v>2724002</c:v>
                </c:pt>
                <c:pt idx="517">
                  <c:v>2724012</c:v>
                </c:pt>
                <c:pt idx="518">
                  <c:v>2724026</c:v>
                </c:pt>
                <c:pt idx="519">
                  <c:v>2724042</c:v>
                </c:pt>
                <c:pt idx="520">
                  <c:v>2804058</c:v>
                </c:pt>
                <c:pt idx="521">
                  <c:v>2804062</c:v>
                </c:pt>
                <c:pt idx="522">
                  <c:v>2804072</c:v>
                </c:pt>
                <c:pt idx="523">
                  <c:v>2804080</c:v>
                </c:pt>
                <c:pt idx="524">
                  <c:v>2804084</c:v>
                </c:pt>
                <c:pt idx="525">
                  <c:v>2804098</c:v>
                </c:pt>
                <c:pt idx="526">
                  <c:v>2804110</c:v>
                </c:pt>
                <c:pt idx="527">
                  <c:v>2804128</c:v>
                </c:pt>
                <c:pt idx="528">
                  <c:v>2804140</c:v>
                </c:pt>
                <c:pt idx="529">
                  <c:v>2804156</c:v>
                </c:pt>
                <c:pt idx="530">
                  <c:v>2884168</c:v>
                </c:pt>
                <c:pt idx="531">
                  <c:v>2884168</c:v>
                </c:pt>
                <c:pt idx="532">
                  <c:v>2884172</c:v>
                </c:pt>
                <c:pt idx="533">
                  <c:v>2884172</c:v>
                </c:pt>
                <c:pt idx="534">
                  <c:v>2884176</c:v>
                </c:pt>
                <c:pt idx="535">
                  <c:v>2884184</c:v>
                </c:pt>
                <c:pt idx="536">
                  <c:v>2884194</c:v>
                </c:pt>
                <c:pt idx="537">
                  <c:v>2884206</c:v>
                </c:pt>
                <c:pt idx="538">
                  <c:v>2884226</c:v>
                </c:pt>
                <c:pt idx="539">
                  <c:v>2964234</c:v>
                </c:pt>
                <c:pt idx="540">
                  <c:v>2964234</c:v>
                </c:pt>
                <c:pt idx="541">
                  <c:v>2964238</c:v>
                </c:pt>
                <c:pt idx="542">
                  <c:v>2964244</c:v>
                </c:pt>
                <c:pt idx="543">
                  <c:v>2964252</c:v>
                </c:pt>
                <c:pt idx="544">
                  <c:v>2964262</c:v>
                </c:pt>
                <c:pt idx="545">
                  <c:v>2964272</c:v>
                </c:pt>
                <c:pt idx="546">
                  <c:v>2964276</c:v>
                </c:pt>
                <c:pt idx="547">
                  <c:v>2964286</c:v>
                </c:pt>
                <c:pt idx="548">
                  <c:v>2964290</c:v>
                </c:pt>
                <c:pt idx="549">
                  <c:v>2964294</c:v>
                </c:pt>
                <c:pt idx="550">
                  <c:v>2964304</c:v>
                </c:pt>
                <c:pt idx="551">
                  <c:v>2964308</c:v>
                </c:pt>
                <c:pt idx="552">
                  <c:v>2964322</c:v>
                </c:pt>
                <c:pt idx="553">
                  <c:v>2964328</c:v>
                </c:pt>
                <c:pt idx="554">
                  <c:v>2964346</c:v>
                </c:pt>
                <c:pt idx="555">
                  <c:v>2964358</c:v>
                </c:pt>
                <c:pt idx="556">
                  <c:v>2964374</c:v>
                </c:pt>
                <c:pt idx="557">
                  <c:v>2964388</c:v>
                </c:pt>
                <c:pt idx="558">
                  <c:v>2964404</c:v>
                </c:pt>
                <c:pt idx="559">
                  <c:v>3044412</c:v>
                </c:pt>
                <c:pt idx="560">
                  <c:v>3044412</c:v>
                </c:pt>
                <c:pt idx="561">
                  <c:v>3044412</c:v>
                </c:pt>
                <c:pt idx="562">
                  <c:v>3044412</c:v>
                </c:pt>
                <c:pt idx="563">
                  <c:v>3044422</c:v>
                </c:pt>
                <c:pt idx="564">
                  <c:v>3044432</c:v>
                </c:pt>
                <c:pt idx="565">
                  <c:v>3044440</c:v>
                </c:pt>
                <c:pt idx="566">
                  <c:v>3044456</c:v>
                </c:pt>
                <c:pt idx="567">
                  <c:v>3044464</c:v>
                </c:pt>
                <c:pt idx="568">
                  <c:v>3044474</c:v>
                </c:pt>
                <c:pt idx="569">
                  <c:v>3124488</c:v>
                </c:pt>
                <c:pt idx="570">
                  <c:v>3124488</c:v>
                </c:pt>
                <c:pt idx="571">
                  <c:v>3124488</c:v>
                </c:pt>
                <c:pt idx="572">
                  <c:v>3124488</c:v>
                </c:pt>
                <c:pt idx="573">
                  <c:v>3124488</c:v>
                </c:pt>
                <c:pt idx="574">
                  <c:v>3124488</c:v>
                </c:pt>
                <c:pt idx="575">
                  <c:v>3124492</c:v>
                </c:pt>
                <c:pt idx="576">
                  <c:v>3124496</c:v>
                </c:pt>
                <c:pt idx="577">
                  <c:v>3124504</c:v>
                </c:pt>
                <c:pt idx="578">
                  <c:v>3124520</c:v>
                </c:pt>
                <c:pt idx="579">
                  <c:v>3124538</c:v>
                </c:pt>
                <c:pt idx="580">
                  <c:v>3124552</c:v>
                </c:pt>
                <c:pt idx="581">
                  <c:v>3124568</c:v>
                </c:pt>
                <c:pt idx="582">
                  <c:v>3204576</c:v>
                </c:pt>
                <c:pt idx="583">
                  <c:v>3204576</c:v>
                </c:pt>
                <c:pt idx="584">
                  <c:v>3204576</c:v>
                </c:pt>
                <c:pt idx="585">
                  <c:v>3204582</c:v>
                </c:pt>
                <c:pt idx="586">
                  <c:v>3204594</c:v>
                </c:pt>
                <c:pt idx="587">
                  <c:v>3204606</c:v>
                </c:pt>
                <c:pt idx="588">
                  <c:v>3204612</c:v>
                </c:pt>
                <c:pt idx="589">
                  <c:v>3204626</c:v>
                </c:pt>
                <c:pt idx="590">
                  <c:v>3204638</c:v>
                </c:pt>
                <c:pt idx="591">
                  <c:v>3284646</c:v>
                </c:pt>
                <c:pt idx="592">
                  <c:v>3284646</c:v>
                </c:pt>
                <c:pt idx="593">
                  <c:v>3284646</c:v>
                </c:pt>
                <c:pt idx="594">
                  <c:v>3284652</c:v>
                </c:pt>
                <c:pt idx="595">
                  <c:v>3284660</c:v>
                </c:pt>
                <c:pt idx="596">
                  <c:v>3284660</c:v>
                </c:pt>
                <c:pt idx="597">
                  <c:v>3284672</c:v>
                </c:pt>
                <c:pt idx="598">
                  <c:v>3284684</c:v>
                </c:pt>
                <c:pt idx="599">
                  <c:v>3284692</c:v>
                </c:pt>
                <c:pt idx="600">
                  <c:v>3284706</c:v>
                </c:pt>
                <c:pt idx="601">
                  <c:v>3284724</c:v>
                </c:pt>
                <c:pt idx="602">
                  <c:v>3364732</c:v>
                </c:pt>
                <c:pt idx="603">
                  <c:v>3364732</c:v>
                </c:pt>
                <c:pt idx="604">
                  <c:v>3364732</c:v>
                </c:pt>
                <c:pt idx="605">
                  <c:v>3364736</c:v>
                </c:pt>
                <c:pt idx="606">
                  <c:v>3364746</c:v>
                </c:pt>
                <c:pt idx="607">
                  <c:v>3364750</c:v>
                </c:pt>
                <c:pt idx="608">
                  <c:v>3364754</c:v>
                </c:pt>
                <c:pt idx="609">
                  <c:v>3364758</c:v>
                </c:pt>
                <c:pt idx="610">
                  <c:v>3364758</c:v>
                </c:pt>
                <c:pt idx="611">
                  <c:v>3364762</c:v>
                </c:pt>
                <c:pt idx="612">
                  <c:v>3364768</c:v>
                </c:pt>
                <c:pt idx="613">
                  <c:v>3364774</c:v>
                </c:pt>
                <c:pt idx="614">
                  <c:v>3364794</c:v>
                </c:pt>
                <c:pt idx="615">
                  <c:v>3364808</c:v>
                </c:pt>
                <c:pt idx="616">
                  <c:v>3364830</c:v>
                </c:pt>
                <c:pt idx="617">
                  <c:v>3444838</c:v>
                </c:pt>
                <c:pt idx="618">
                  <c:v>3444838</c:v>
                </c:pt>
                <c:pt idx="619">
                  <c:v>3444838</c:v>
                </c:pt>
                <c:pt idx="620">
                  <c:v>3444838</c:v>
                </c:pt>
                <c:pt idx="621">
                  <c:v>3444838</c:v>
                </c:pt>
                <c:pt idx="622">
                  <c:v>3444838</c:v>
                </c:pt>
                <c:pt idx="623">
                  <c:v>3444842</c:v>
                </c:pt>
                <c:pt idx="624">
                  <c:v>3444856</c:v>
                </c:pt>
                <c:pt idx="625">
                  <c:v>3444864</c:v>
                </c:pt>
                <c:pt idx="626">
                  <c:v>3444880</c:v>
                </c:pt>
                <c:pt idx="627">
                  <c:v>3524888</c:v>
                </c:pt>
                <c:pt idx="628">
                  <c:v>3524888</c:v>
                </c:pt>
                <c:pt idx="629">
                  <c:v>3524888</c:v>
                </c:pt>
                <c:pt idx="630">
                  <c:v>3524888</c:v>
                </c:pt>
                <c:pt idx="631">
                  <c:v>3524888</c:v>
                </c:pt>
                <c:pt idx="632">
                  <c:v>3524894</c:v>
                </c:pt>
                <c:pt idx="633">
                  <c:v>3524902</c:v>
                </c:pt>
                <c:pt idx="634">
                  <c:v>3524906</c:v>
                </c:pt>
                <c:pt idx="635">
                  <c:v>3524912</c:v>
                </c:pt>
                <c:pt idx="636">
                  <c:v>3524920</c:v>
                </c:pt>
                <c:pt idx="637">
                  <c:v>3524932</c:v>
                </c:pt>
                <c:pt idx="638">
                  <c:v>3524942</c:v>
                </c:pt>
                <c:pt idx="639">
                  <c:v>3524960</c:v>
                </c:pt>
                <c:pt idx="640">
                  <c:v>3524978</c:v>
                </c:pt>
                <c:pt idx="641">
                  <c:v>3524996</c:v>
                </c:pt>
                <c:pt idx="642">
                  <c:v>3525006</c:v>
                </c:pt>
                <c:pt idx="643">
                  <c:v>3525024</c:v>
                </c:pt>
                <c:pt idx="644">
                  <c:v>3605032</c:v>
                </c:pt>
                <c:pt idx="645">
                  <c:v>3605032</c:v>
                </c:pt>
                <c:pt idx="646">
                  <c:v>3605032</c:v>
                </c:pt>
                <c:pt idx="647">
                  <c:v>3605032</c:v>
                </c:pt>
                <c:pt idx="648">
                  <c:v>3605032</c:v>
                </c:pt>
                <c:pt idx="649">
                  <c:v>3605036</c:v>
                </c:pt>
                <c:pt idx="650">
                  <c:v>3605040</c:v>
                </c:pt>
                <c:pt idx="651">
                  <c:v>3605048</c:v>
                </c:pt>
                <c:pt idx="652">
                  <c:v>3605052</c:v>
                </c:pt>
                <c:pt idx="653">
                  <c:v>3605066</c:v>
                </c:pt>
                <c:pt idx="654">
                  <c:v>3605078</c:v>
                </c:pt>
                <c:pt idx="655">
                  <c:v>3605090</c:v>
                </c:pt>
                <c:pt idx="656">
                  <c:v>3685104</c:v>
                </c:pt>
                <c:pt idx="657">
                  <c:v>3685104</c:v>
                </c:pt>
                <c:pt idx="658">
                  <c:v>3685104</c:v>
                </c:pt>
                <c:pt idx="659">
                  <c:v>3685110</c:v>
                </c:pt>
                <c:pt idx="660">
                  <c:v>3685110</c:v>
                </c:pt>
                <c:pt idx="661">
                  <c:v>3685114</c:v>
                </c:pt>
                <c:pt idx="662">
                  <c:v>3685118</c:v>
                </c:pt>
                <c:pt idx="663">
                  <c:v>3685118</c:v>
                </c:pt>
                <c:pt idx="664">
                  <c:v>3685122</c:v>
                </c:pt>
                <c:pt idx="665">
                  <c:v>3685128</c:v>
                </c:pt>
                <c:pt idx="666">
                  <c:v>3685134</c:v>
                </c:pt>
                <c:pt idx="667">
                  <c:v>3685146</c:v>
                </c:pt>
                <c:pt idx="668">
                  <c:v>3765154</c:v>
                </c:pt>
                <c:pt idx="669">
                  <c:v>3765154</c:v>
                </c:pt>
                <c:pt idx="670">
                  <c:v>3765154</c:v>
                </c:pt>
                <c:pt idx="671">
                  <c:v>3765158</c:v>
                </c:pt>
                <c:pt idx="672">
                  <c:v>3765164</c:v>
                </c:pt>
                <c:pt idx="673">
                  <c:v>3765172</c:v>
                </c:pt>
                <c:pt idx="674">
                  <c:v>3765178</c:v>
                </c:pt>
                <c:pt idx="675">
                  <c:v>3765190</c:v>
                </c:pt>
                <c:pt idx="676">
                  <c:v>3765208</c:v>
                </c:pt>
                <c:pt idx="677">
                  <c:v>3765222</c:v>
                </c:pt>
                <c:pt idx="678">
                  <c:v>3765242</c:v>
                </c:pt>
                <c:pt idx="679">
                  <c:v>3765264</c:v>
                </c:pt>
                <c:pt idx="680">
                  <c:v>3845272</c:v>
                </c:pt>
                <c:pt idx="681">
                  <c:v>3845272</c:v>
                </c:pt>
                <c:pt idx="682">
                  <c:v>3845272</c:v>
                </c:pt>
                <c:pt idx="683">
                  <c:v>3845272</c:v>
                </c:pt>
                <c:pt idx="684">
                  <c:v>3845276</c:v>
                </c:pt>
                <c:pt idx="685">
                  <c:v>3845276</c:v>
                </c:pt>
                <c:pt idx="686">
                  <c:v>3845276</c:v>
                </c:pt>
                <c:pt idx="687">
                  <c:v>3845284</c:v>
                </c:pt>
                <c:pt idx="688">
                  <c:v>3845288</c:v>
                </c:pt>
                <c:pt idx="689">
                  <c:v>3845292</c:v>
                </c:pt>
                <c:pt idx="690">
                  <c:v>3845306</c:v>
                </c:pt>
                <c:pt idx="691">
                  <c:v>3845316</c:v>
                </c:pt>
                <c:pt idx="692">
                  <c:v>3845328</c:v>
                </c:pt>
                <c:pt idx="693">
                  <c:v>3845338</c:v>
                </c:pt>
                <c:pt idx="694">
                  <c:v>3845354</c:v>
                </c:pt>
                <c:pt idx="695">
                  <c:v>3845364</c:v>
                </c:pt>
                <c:pt idx="696">
                  <c:v>3845378</c:v>
                </c:pt>
                <c:pt idx="697">
                  <c:v>3845394</c:v>
                </c:pt>
                <c:pt idx="698">
                  <c:v>3925402</c:v>
                </c:pt>
                <c:pt idx="699">
                  <c:v>3925402</c:v>
                </c:pt>
                <c:pt idx="700">
                  <c:v>3925402</c:v>
                </c:pt>
                <c:pt idx="701">
                  <c:v>3925402</c:v>
                </c:pt>
                <c:pt idx="702">
                  <c:v>3925402</c:v>
                </c:pt>
                <c:pt idx="703">
                  <c:v>3925402</c:v>
                </c:pt>
                <c:pt idx="704">
                  <c:v>3925402</c:v>
                </c:pt>
                <c:pt idx="705">
                  <c:v>3925406</c:v>
                </c:pt>
                <c:pt idx="706">
                  <c:v>3925406</c:v>
                </c:pt>
                <c:pt idx="707">
                  <c:v>3925406</c:v>
                </c:pt>
                <c:pt idx="708">
                  <c:v>3925406</c:v>
                </c:pt>
                <c:pt idx="709">
                  <c:v>3925410</c:v>
                </c:pt>
                <c:pt idx="710">
                  <c:v>3925410</c:v>
                </c:pt>
                <c:pt idx="711">
                  <c:v>3925410</c:v>
                </c:pt>
                <c:pt idx="712">
                  <c:v>3925418</c:v>
                </c:pt>
                <c:pt idx="713">
                  <c:v>3925422</c:v>
                </c:pt>
                <c:pt idx="714">
                  <c:v>3925422</c:v>
                </c:pt>
                <c:pt idx="715">
                  <c:v>3925428</c:v>
                </c:pt>
                <c:pt idx="716">
                  <c:v>3925436</c:v>
                </c:pt>
                <c:pt idx="717">
                  <c:v>3925444</c:v>
                </c:pt>
                <c:pt idx="718">
                  <c:v>3925448</c:v>
                </c:pt>
                <c:pt idx="719">
                  <c:v>3925458</c:v>
                </c:pt>
                <c:pt idx="720">
                  <c:v>3925464</c:v>
                </c:pt>
                <c:pt idx="721">
                  <c:v>3925476</c:v>
                </c:pt>
                <c:pt idx="722">
                  <c:v>3925480</c:v>
                </c:pt>
                <c:pt idx="723">
                  <c:v>3925496</c:v>
                </c:pt>
                <c:pt idx="724">
                  <c:v>3925510</c:v>
                </c:pt>
                <c:pt idx="725">
                  <c:v>3925522</c:v>
                </c:pt>
                <c:pt idx="726">
                  <c:v>3925532</c:v>
                </c:pt>
                <c:pt idx="727">
                  <c:v>3925544</c:v>
                </c:pt>
                <c:pt idx="728">
                  <c:v>3925556</c:v>
                </c:pt>
                <c:pt idx="729">
                  <c:v>3925568</c:v>
                </c:pt>
                <c:pt idx="730">
                  <c:v>3925582</c:v>
                </c:pt>
                <c:pt idx="731">
                  <c:v>3925604</c:v>
                </c:pt>
                <c:pt idx="732">
                  <c:v>4005616</c:v>
                </c:pt>
                <c:pt idx="733">
                  <c:v>4005616</c:v>
                </c:pt>
                <c:pt idx="734">
                  <c:v>4005616</c:v>
                </c:pt>
                <c:pt idx="735">
                  <c:v>4005616</c:v>
                </c:pt>
                <c:pt idx="736">
                  <c:v>4005616</c:v>
                </c:pt>
                <c:pt idx="737">
                  <c:v>4005616</c:v>
                </c:pt>
                <c:pt idx="738">
                  <c:v>4005616</c:v>
                </c:pt>
                <c:pt idx="739">
                  <c:v>4005620</c:v>
                </c:pt>
                <c:pt idx="740">
                  <c:v>4005624</c:v>
                </c:pt>
                <c:pt idx="741">
                  <c:v>4005632</c:v>
                </c:pt>
                <c:pt idx="742">
                  <c:v>4005632</c:v>
                </c:pt>
                <c:pt idx="743">
                  <c:v>4005640</c:v>
                </c:pt>
                <c:pt idx="744">
                  <c:v>4005644</c:v>
                </c:pt>
                <c:pt idx="745">
                  <c:v>4005650</c:v>
                </c:pt>
                <c:pt idx="746">
                  <c:v>4005654</c:v>
                </c:pt>
                <c:pt idx="747">
                  <c:v>4005668</c:v>
                </c:pt>
                <c:pt idx="748">
                  <c:v>4005678</c:v>
                </c:pt>
                <c:pt idx="749">
                  <c:v>4005696</c:v>
                </c:pt>
                <c:pt idx="750">
                  <c:v>4085704</c:v>
                </c:pt>
                <c:pt idx="751">
                  <c:v>4085704</c:v>
                </c:pt>
                <c:pt idx="752">
                  <c:v>4085708</c:v>
                </c:pt>
                <c:pt idx="753">
                  <c:v>4085714</c:v>
                </c:pt>
                <c:pt idx="754">
                  <c:v>4085720</c:v>
                </c:pt>
                <c:pt idx="755">
                  <c:v>4085724</c:v>
                </c:pt>
                <c:pt idx="756">
                  <c:v>4085724</c:v>
                </c:pt>
                <c:pt idx="757">
                  <c:v>4085724</c:v>
                </c:pt>
                <c:pt idx="758">
                  <c:v>4085730</c:v>
                </c:pt>
                <c:pt idx="759">
                  <c:v>4085730</c:v>
                </c:pt>
                <c:pt idx="760">
                  <c:v>4085730</c:v>
                </c:pt>
                <c:pt idx="761">
                  <c:v>4085734</c:v>
                </c:pt>
                <c:pt idx="762">
                  <c:v>4085734</c:v>
                </c:pt>
                <c:pt idx="763">
                  <c:v>4085742</c:v>
                </c:pt>
                <c:pt idx="764">
                  <c:v>4085750</c:v>
                </c:pt>
                <c:pt idx="765">
                  <c:v>4085760</c:v>
                </c:pt>
                <c:pt idx="766">
                  <c:v>4085774</c:v>
                </c:pt>
                <c:pt idx="767">
                  <c:v>4085792</c:v>
                </c:pt>
                <c:pt idx="768">
                  <c:v>4165800</c:v>
                </c:pt>
                <c:pt idx="769">
                  <c:v>4165800</c:v>
                </c:pt>
                <c:pt idx="770">
                  <c:v>4165800</c:v>
                </c:pt>
                <c:pt idx="771">
                  <c:v>4165804</c:v>
                </c:pt>
                <c:pt idx="772">
                  <c:v>4165808</c:v>
                </c:pt>
                <c:pt idx="773">
                  <c:v>4165814</c:v>
                </c:pt>
                <c:pt idx="774">
                  <c:v>4165818</c:v>
                </c:pt>
                <c:pt idx="775">
                  <c:v>4165822</c:v>
                </c:pt>
                <c:pt idx="776">
                  <c:v>4165826</c:v>
                </c:pt>
                <c:pt idx="777">
                  <c:v>4165830</c:v>
                </c:pt>
                <c:pt idx="778">
                  <c:v>4165830</c:v>
                </c:pt>
                <c:pt idx="779">
                  <c:v>4165834</c:v>
                </c:pt>
                <c:pt idx="780">
                  <c:v>4165844</c:v>
                </c:pt>
                <c:pt idx="781">
                  <c:v>4165848</c:v>
                </c:pt>
                <c:pt idx="782">
                  <c:v>4165856</c:v>
                </c:pt>
                <c:pt idx="783">
                  <c:v>4165872</c:v>
                </c:pt>
                <c:pt idx="784">
                  <c:v>4245880</c:v>
                </c:pt>
                <c:pt idx="785">
                  <c:v>4245880</c:v>
                </c:pt>
                <c:pt idx="786">
                  <c:v>4245880</c:v>
                </c:pt>
                <c:pt idx="787">
                  <c:v>4245880</c:v>
                </c:pt>
                <c:pt idx="788">
                  <c:v>4245880</c:v>
                </c:pt>
                <c:pt idx="789">
                  <c:v>4245880</c:v>
                </c:pt>
                <c:pt idx="790">
                  <c:v>4245880</c:v>
                </c:pt>
                <c:pt idx="791">
                  <c:v>4245880</c:v>
                </c:pt>
                <c:pt idx="792">
                  <c:v>4245884</c:v>
                </c:pt>
                <c:pt idx="793">
                  <c:v>4245888</c:v>
                </c:pt>
                <c:pt idx="794">
                  <c:v>4245896</c:v>
                </c:pt>
                <c:pt idx="795">
                  <c:v>4245910</c:v>
                </c:pt>
                <c:pt idx="796">
                  <c:v>4245916</c:v>
                </c:pt>
                <c:pt idx="797">
                  <c:v>4245926</c:v>
                </c:pt>
                <c:pt idx="798">
                  <c:v>4325938</c:v>
                </c:pt>
                <c:pt idx="799">
                  <c:v>4325938</c:v>
                </c:pt>
                <c:pt idx="800">
                  <c:v>4325942</c:v>
                </c:pt>
                <c:pt idx="801">
                  <c:v>4325942</c:v>
                </c:pt>
                <c:pt idx="802">
                  <c:v>4325946</c:v>
                </c:pt>
                <c:pt idx="803">
                  <c:v>4325950</c:v>
                </c:pt>
                <c:pt idx="804">
                  <c:v>4325954</c:v>
                </c:pt>
                <c:pt idx="805">
                  <c:v>4325954</c:v>
                </c:pt>
                <c:pt idx="806">
                  <c:v>4325958</c:v>
                </c:pt>
                <c:pt idx="807">
                  <c:v>4325962</c:v>
                </c:pt>
                <c:pt idx="808">
                  <c:v>4325974</c:v>
                </c:pt>
                <c:pt idx="809">
                  <c:v>4325984</c:v>
                </c:pt>
                <c:pt idx="810">
                  <c:v>4325998</c:v>
                </c:pt>
                <c:pt idx="811">
                  <c:v>4326002</c:v>
                </c:pt>
                <c:pt idx="812">
                  <c:v>4326014</c:v>
                </c:pt>
                <c:pt idx="813">
                  <c:v>4326026</c:v>
                </c:pt>
                <c:pt idx="814">
                  <c:v>4326038</c:v>
                </c:pt>
                <c:pt idx="815">
                  <c:v>4326046</c:v>
                </c:pt>
                <c:pt idx="816">
                  <c:v>4326058</c:v>
                </c:pt>
                <c:pt idx="817">
                  <c:v>4326074</c:v>
                </c:pt>
                <c:pt idx="818">
                  <c:v>4326080</c:v>
                </c:pt>
                <c:pt idx="819">
                  <c:v>4326100</c:v>
                </c:pt>
                <c:pt idx="820">
                  <c:v>4326120</c:v>
                </c:pt>
                <c:pt idx="821">
                  <c:v>4326140</c:v>
                </c:pt>
                <c:pt idx="822">
                  <c:v>4326158</c:v>
                </c:pt>
                <c:pt idx="823">
                  <c:v>4406166</c:v>
                </c:pt>
                <c:pt idx="824">
                  <c:v>4406166</c:v>
                </c:pt>
                <c:pt idx="825">
                  <c:v>4406166</c:v>
                </c:pt>
                <c:pt idx="826">
                  <c:v>4406170</c:v>
                </c:pt>
                <c:pt idx="827">
                  <c:v>4406170</c:v>
                </c:pt>
                <c:pt idx="828">
                  <c:v>4406176</c:v>
                </c:pt>
                <c:pt idx="829">
                  <c:v>4406186</c:v>
                </c:pt>
                <c:pt idx="830">
                  <c:v>4406196</c:v>
                </c:pt>
                <c:pt idx="831">
                  <c:v>4406208</c:v>
                </c:pt>
                <c:pt idx="832">
                  <c:v>4406224</c:v>
                </c:pt>
                <c:pt idx="833">
                  <c:v>4486232</c:v>
                </c:pt>
                <c:pt idx="834">
                  <c:v>4486232</c:v>
                </c:pt>
                <c:pt idx="835">
                  <c:v>4486232</c:v>
                </c:pt>
                <c:pt idx="836">
                  <c:v>4486232</c:v>
                </c:pt>
                <c:pt idx="837">
                  <c:v>4486236</c:v>
                </c:pt>
                <c:pt idx="838">
                  <c:v>4486240</c:v>
                </c:pt>
                <c:pt idx="839">
                  <c:v>4486248</c:v>
                </c:pt>
                <c:pt idx="840">
                  <c:v>4486258</c:v>
                </c:pt>
                <c:pt idx="841">
                  <c:v>4486272</c:v>
                </c:pt>
                <c:pt idx="842">
                  <c:v>4486280</c:v>
                </c:pt>
                <c:pt idx="843">
                  <c:v>4486298</c:v>
                </c:pt>
                <c:pt idx="844">
                  <c:v>4486306</c:v>
                </c:pt>
                <c:pt idx="845">
                  <c:v>4486310</c:v>
                </c:pt>
                <c:pt idx="846">
                  <c:v>4486320</c:v>
                </c:pt>
                <c:pt idx="847">
                  <c:v>4486336</c:v>
                </c:pt>
                <c:pt idx="848">
                  <c:v>4486348</c:v>
                </c:pt>
                <c:pt idx="849">
                  <c:v>4486362</c:v>
                </c:pt>
                <c:pt idx="850">
                  <c:v>4486382</c:v>
                </c:pt>
                <c:pt idx="851">
                  <c:v>4486402</c:v>
                </c:pt>
                <c:pt idx="852">
                  <c:v>4566414</c:v>
                </c:pt>
                <c:pt idx="853">
                  <c:v>4566414</c:v>
                </c:pt>
                <c:pt idx="854">
                  <c:v>4566418</c:v>
                </c:pt>
                <c:pt idx="855">
                  <c:v>4566422</c:v>
                </c:pt>
                <c:pt idx="856">
                  <c:v>4566426</c:v>
                </c:pt>
                <c:pt idx="857">
                  <c:v>4566432</c:v>
                </c:pt>
                <c:pt idx="858">
                  <c:v>4566438</c:v>
                </c:pt>
                <c:pt idx="859">
                  <c:v>4566446</c:v>
                </c:pt>
                <c:pt idx="860">
                  <c:v>4646454</c:v>
                </c:pt>
                <c:pt idx="861">
                  <c:v>4646454</c:v>
                </c:pt>
                <c:pt idx="862">
                  <c:v>4646454</c:v>
                </c:pt>
                <c:pt idx="863">
                  <c:v>4646460</c:v>
                </c:pt>
                <c:pt idx="864">
                  <c:v>4646472</c:v>
                </c:pt>
                <c:pt idx="865">
                  <c:v>4646478</c:v>
                </c:pt>
                <c:pt idx="866">
                  <c:v>4646486</c:v>
                </c:pt>
                <c:pt idx="867">
                  <c:v>4646486</c:v>
                </c:pt>
                <c:pt idx="868">
                  <c:v>4646498</c:v>
                </c:pt>
                <c:pt idx="869">
                  <c:v>4646508</c:v>
                </c:pt>
                <c:pt idx="870">
                  <c:v>4646518</c:v>
                </c:pt>
                <c:pt idx="871">
                  <c:v>4646526</c:v>
                </c:pt>
                <c:pt idx="872">
                  <c:v>4646526</c:v>
                </c:pt>
                <c:pt idx="873">
                  <c:v>4646530</c:v>
                </c:pt>
                <c:pt idx="874">
                  <c:v>4646540</c:v>
                </c:pt>
                <c:pt idx="875">
                  <c:v>4646546</c:v>
                </c:pt>
                <c:pt idx="876">
                  <c:v>4646558</c:v>
                </c:pt>
                <c:pt idx="877">
                  <c:v>4646562</c:v>
                </c:pt>
                <c:pt idx="878">
                  <c:v>4646566</c:v>
                </c:pt>
                <c:pt idx="879">
                  <c:v>4646578</c:v>
                </c:pt>
                <c:pt idx="880">
                  <c:v>4646594</c:v>
                </c:pt>
                <c:pt idx="881">
                  <c:v>4646600</c:v>
                </c:pt>
                <c:pt idx="882">
                  <c:v>4646616</c:v>
                </c:pt>
                <c:pt idx="883">
                  <c:v>4646616</c:v>
                </c:pt>
                <c:pt idx="884">
                  <c:v>4646626</c:v>
                </c:pt>
                <c:pt idx="885">
                  <c:v>4646626</c:v>
                </c:pt>
                <c:pt idx="886">
                  <c:v>4646630</c:v>
                </c:pt>
                <c:pt idx="887">
                  <c:v>4646638</c:v>
                </c:pt>
                <c:pt idx="888">
                  <c:v>4646642</c:v>
                </c:pt>
                <c:pt idx="889">
                  <c:v>4646646</c:v>
                </c:pt>
                <c:pt idx="890">
                  <c:v>4646656</c:v>
                </c:pt>
                <c:pt idx="891">
                  <c:v>4646656</c:v>
                </c:pt>
                <c:pt idx="892">
                  <c:v>4646664</c:v>
                </c:pt>
                <c:pt idx="893">
                  <c:v>4646682</c:v>
                </c:pt>
                <c:pt idx="894">
                  <c:v>4726690</c:v>
                </c:pt>
                <c:pt idx="895">
                  <c:v>4726694</c:v>
                </c:pt>
                <c:pt idx="896">
                  <c:v>4726704</c:v>
                </c:pt>
                <c:pt idx="897">
                  <c:v>4726712</c:v>
                </c:pt>
                <c:pt idx="898">
                  <c:v>4726722</c:v>
                </c:pt>
                <c:pt idx="899">
                  <c:v>4726738</c:v>
                </c:pt>
                <c:pt idx="900">
                  <c:v>4806746</c:v>
                </c:pt>
                <c:pt idx="901">
                  <c:v>4806746</c:v>
                </c:pt>
                <c:pt idx="902">
                  <c:v>4806750</c:v>
                </c:pt>
                <c:pt idx="903">
                  <c:v>4806750</c:v>
                </c:pt>
                <c:pt idx="904">
                  <c:v>4806762</c:v>
                </c:pt>
                <c:pt idx="905">
                  <c:v>4806772</c:v>
                </c:pt>
                <c:pt idx="906">
                  <c:v>4806784</c:v>
                </c:pt>
                <c:pt idx="907">
                  <c:v>4806804</c:v>
                </c:pt>
                <c:pt idx="908">
                  <c:v>4886812</c:v>
                </c:pt>
                <c:pt idx="909">
                  <c:v>4886812</c:v>
                </c:pt>
                <c:pt idx="910">
                  <c:v>4886824</c:v>
                </c:pt>
                <c:pt idx="911">
                  <c:v>4886828</c:v>
                </c:pt>
                <c:pt idx="912">
                  <c:v>4886836</c:v>
                </c:pt>
                <c:pt idx="913">
                  <c:v>4886842</c:v>
                </c:pt>
                <c:pt idx="914">
                  <c:v>4886852</c:v>
                </c:pt>
                <c:pt idx="915">
                  <c:v>4966864</c:v>
                </c:pt>
                <c:pt idx="916">
                  <c:v>4966864</c:v>
                </c:pt>
                <c:pt idx="917">
                  <c:v>4966868</c:v>
                </c:pt>
                <c:pt idx="918">
                  <c:v>4966876</c:v>
                </c:pt>
                <c:pt idx="919">
                  <c:v>4966884</c:v>
                </c:pt>
                <c:pt idx="920">
                  <c:v>4966894</c:v>
                </c:pt>
                <c:pt idx="921">
                  <c:v>4966914</c:v>
                </c:pt>
                <c:pt idx="922">
                  <c:v>4966922</c:v>
                </c:pt>
                <c:pt idx="923">
                  <c:v>4966938</c:v>
                </c:pt>
                <c:pt idx="924">
                  <c:v>5046946</c:v>
                </c:pt>
                <c:pt idx="925">
                  <c:v>5046950</c:v>
                </c:pt>
                <c:pt idx="926">
                  <c:v>5046950</c:v>
                </c:pt>
                <c:pt idx="927">
                  <c:v>5046956</c:v>
                </c:pt>
                <c:pt idx="928">
                  <c:v>5046968</c:v>
                </c:pt>
                <c:pt idx="929">
                  <c:v>5046978</c:v>
                </c:pt>
                <c:pt idx="930">
                  <c:v>5046994</c:v>
                </c:pt>
                <c:pt idx="931">
                  <c:v>5127002</c:v>
                </c:pt>
                <c:pt idx="932">
                  <c:v>5127002</c:v>
                </c:pt>
                <c:pt idx="933">
                  <c:v>5127006</c:v>
                </c:pt>
                <c:pt idx="934">
                  <c:v>5127010</c:v>
                </c:pt>
                <c:pt idx="935">
                  <c:v>5127020</c:v>
                </c:pt>
                <c:pt idx="936">
                  <c:v>5127028</c:v>
                </c:pt>
                <c:pt idx="937">
                  <c:v>5127034</c:v>
                </c:pt>
                <c:pt idx="938">
                  <c:v>5127048</c:v>
                </c:pt>
                <c:pt idx="939">
                  <c:v>5127052</c:v>
                </c:pt>
                <c:pt idx="940">
                  <c:v>5207064</c:v>
                </c:pt>
                <c:pt idx="941">
                  <c:v>5207064</c:v>
                </c:pt>
                <c:pt idx="942">
                  <c:v>5207064</c:v>
                </c:pt>
                <c:pt idx="943">
                  <c:v>5207068</c:v>
                </c:pt>
                <c:pt idx="944">
                  <c:v>5207072</c:v>
                </c:pt>
                <c:pt idx="945">
                  <c:v>5207078</c:v>
                </c:pt>
                <c:pt idx="946">
                  <c:v>5207090</c:v>
                </c:pt>
                <c:pt idx="947">
                  <c:v>5207102</c:v>
                </c:pt>
                <c:pt idx="948">
                  <c:v>5207122</c:v>
                </c:pt>
                <c:pt idx="949">
                  <c:v>5287130</c:v>
                </c:pt>
                <c:pt idx="950">
                  <c:v>5287130</c:v>
                </c:pt>
                <c:pt idx="951">
                  <c:v>5287130</c:v>
                </c:pt>
                <c:pt idx="952">
                  <c:v>5287130</c:v>
                </c:pt>
                <c:pt idx="953">
                  <c:v>5287134</c:v>
                </c:pt>
                <c:pt idx="954">
                  <c:v>5287138</c:v>
                </c:pt>
                <c:pt idx="955">
                  <c:v>5287138</c:v>
                </c:pt>
                <c:pt idx="956">
                  <c:v>5287142</c:v>
                </c:pt>
                <c:pt idx="957">
                  <c:v>5287148</c:v>
                </c:pt>
                <c:pt idx="958">
                  <c:v>5287160</c:v>
                </c:pt>
                <c:pt idx="959">
                  <c:v>5287164</c:v>
                </c:pt>
                <c:pt idx="960">
                  <c:v>5287176</c:v>
                </c:pt>
                <c:pt idx="961">
                  <c:v>5287182</c:v>
                </c:pt>
                <c:pt idx="962">
                  <c:v>5287196</c:v>
                </c:pt>
                <c:pt idx="963">
                  <c:v>5287206</c:v>
                </c:pt>
                <c:pt idx="964">
                  <c:v>5287216</c:v>
                </c:pt>
                <c:pt idx="965">
                  <c:v>5287220</c:v>
                </c:pt>
                <c:pt idx="966">
                  <c:v>5287232</c:v>
                </c:pt>
                <c:pt idx="967">
                  <c:v>5287240</c:v>
                </c:pt>
                <c:pt idx="968">
                  <c:v>5287248</c:v>
                </c:pt>
                <c:pt idx="969">
                  <c:v>5287256</c:v>
                </c:pt>
                <c:pt idx="970">
                  <c:v>5287272</c:v>
                </c:pt>
                <c:pt idx="971">
                  <c:v>5287288</c:v>
                </c:pt>
                <c:pt idx="972">
                  <c:v>5287298</c:v>
                </c:pt>
                <c:pt idx="973">
                  <c:v>5287314</c:v>
                </c:pt>
                <c:pt idx="974">
                  <c:v>5287334</c:v>
                </c:pt>
                <c:pt idx="975">
                  <c:v>5287342</c:v>
                </c:pt>
                <c:pt idx="976">
                  <c:v>5287360</c:v>
                </c:pt>
                <c:pt idx="977">
                  <c:v>5287374</c:v>
                </c:pt>
                <c:pt idx="978">
                  <c:v>5287392</c:v>
                </c:pt>
                <c:pt idx="979">
                  <c:v>5287402</c:v>
                </c:pt>
                <c:pt idx="980">
                  <c:v>5287418</c:v>
                </c:pt>
                <c:pt idx="981">
                  <c:v>5287434</c:v>
                </c:pt>
                <c:pt idx="982">
                  <c:v>5367442</c:v>
                </c:pt>
                <c:pt idx="983">
                  <c:v>5367442</c:v>
                </c:pt>
                <c:pt idx="984">
                  <c:v>5367442</c:v>
                </c:pt>
                <c:pt idx="985">
                  <c:v>5367448</c:v>
                </c:pt>
                <c:pt idx="986">
                  <c:v>5367458</c:v>
                </c:pt>
                <c:pt idx="987">
                  <c:v>5367464</c:v>
                </c:pt>
                <c:pt idx="988">
                  <c:v>5367472</c:v>
                </c:pt>
                <c:pt idx="989">
                  <c:v>5367482</c:v>
                </c:pt>
                <c:pt idx="990">
                  <c:v>5367488</c:v>
                </c:pt>
                <c:pt idx="991">
                  <c:v>5367494</c:v>
                </c:pt>
                <c:pt idx="992">
                  <c:v>5367498</c:v>
                </c:pt>
                <c:pt idx="993">
                  <c:v>5367512</c:v>
                </c:pt>
                <c:pt idx="994">
                  <c:v>5367512</c:v>
                </c:pt>
                <c:pt idx="995">
                  <c:v>5367518</c:v>
                </c:pt>
                <c:pt idx="996">
                  <c:v>5367526</c:v>
                </c:pt>
                <c:pt idx="997">
                  <c:v>5367526</c:v>
                </c:pt>
                <c:pt idx="998">
                  <c:v>5367536</c:v>
                </c:pt>
                <c:pt idx="999">
                  <c:v>5367548</c:v>
                </c:pt>
                <c:pt idx="1000">
                  <c:v>5367564</c:v>
                </c:pt>
                <c:pt idx="1001">
                  <c:v>5367578</c:v>
                </c:pt>
                <c:pt idx="1002">
                  <c:v>5367586</c:v>
                </c:pt>
                <c:pt idx="1003">
                  <c:v>5367596</c:v>
                </c:pt>
                <c:pt idx="1004">
                  <c:v>5367604</c:v>
                </c:pt>
                <c:pt idx="1005">
                  <c:v>5367614</c:v>
                </c:pt>
                <c:pt idx="1006">
                  <c:v>5367622</c:v>
                </c:pt>
                <c:pt idx="1007">
                  <c:v>5367638</c:v>
                </c:pt>
                <c:pt idx="1008">
                  <c:v>5367656</c:v>
                </c:pt>
                <c:pt idx="1009">
                  <c:v>5447664</c:v>
                </c:pt>
                <c:pt idx="1010">
                  <c:v>5447664</c:v>
                </c:pt>
                <c:pt idx="1011">
                  <c:v>5447664</c:v>
                </c:pt>
                <c:pt idx="1012">
                  <c:v>5447664</c:v>
                </c:pt>
                <c:pt idx="1013">
                  <c:v>5447668</c:v>
                </c:pt>
                <c:pt idx="1014">
                  <c:v>5447672</c:v>
                </c:pt>
                <c:pt idx="1015">
                  <c:v>5447672</c:v>
                </c:pt>
                <c:pt idx="1016">
                  <c:v>5447678</c:v>
                </c:pt>
                <c:pt idx="1017">
                  <c:v>5447684</c:v>
                </c:pt>
                <c:pt idx="1018">
                  <c:v>5447692</c:v>
                </c:pt>
                <c:pt idx="1019">
                  <c:v>5447700</c:v>
                </c:pt>
                <c:pt idx="1020">
                  <c:v>5447712</c:v>
                </c:pt>
                <c:pt idx="1021">
                  <c:v>5527720</c:v>
                </c:pt>
                <c:pt idx="1022">
                  <c:v>5527720</c:v>
                </c:pt>
                <c:pt idx="1023">
                  <c:v>5527720</c:v>
                </c:pt>
                <c:pt idx="1024">
                  <c:v>5527728</c:v>
                </c:pt>
                <c:pt idx="1025">
                  <c:v>5527732</c:v>
                </c:pt>
                <c:pt idx="1026">
                  <c:v>5527736</c:v>
                </c:pt>
                <c:pt idx="1027">
                  <c:v>5527740</c:v>
                </c:pt>
                <c:pt idx="1028">
                  <c:v>5527744</c:v>
                </c:pt>
                <c:pt idx="1029">
                  <c:v>5527750</c:v>
                </c:pt>
                <c:pt idx="1030">
                  <c:v>5527758</c:v>
                </c:pt>
                <c:pt idx="1031">
                  <c:v>5527762</c:v>
                </c:pt>
                <c:pt idx="1032">
                  <c:v>5527766</c:v>
                </c:pt>
                <c:pt idx="1033">
                  <c:v>5527770</c:v>
                </c:pt>
                <c:pt idx="1034">
                  <c:v>5527780</c:v>
                </c:pt>
                <c:pt idx="1035">
                  <c:v>5527792</c:v>
                </c:pt>
                <c:pt idx="1036">
                  <c:v>5527800</c:v>
                </c:pt>
                <c:pt idx="1037">
                  <c:v>5527810</c:v>
                </c:pt>
                <c:pt idx="1038">
                  <c:v>5527818</c:v>
                </c:pt>
                <c:pt idx="1039">
                  <c:v>5527832</c:v>
                </c:pt>
                <c:pt idx="1040">
                  <c:v>5607840</c:v>
                </c:pt>
                <c:pt idx="1041">
                  <c:v>5607840</c:v>
                </c:pt>
                <c:pt idx="1042">
                  <c:v>5607844</c:v>
                </c:pt>
                <c:pt idx="1043">
                  <c:v>5607850</c:v>
                </c:pt>
                <c:pt idx="1044">
                  <c:v>5607854</c:v>
                </c:pt>
                <c:pt idx="1045">
                  <c:v>5607858</c:v>
                </c:pt>
                <c:pt idx="1046">
                  <c:v>5607862</c:v>
                </c:pt>
                <c:pt idx="1047">
                  <c:v>5607868</c:v>
                </c:pt>
                <c:pt idx="1048">
                  <c:v>5607868</c:v>
                </c:pt>
                <c:pt idx="1049">
                  <c:v>5607872</c:v>
                </c:pt>
                <c:pt idx="1050">
                  <c:v>5607878</c:v>
                </c:pt>
                <c:pt idx="1051">
                  <c:v>5607890</c:v>
                </c:pt>
                <c:pt idx="1052">
                  <c:v>5687906</c:v>
                </c:pt>
                <c:pt idx="1053">
                  <c:v>5687906</c:v>
                </c:pt>
                <c:pt idx="1054">
                  <c:v>5687910</c:v>
                </c:pt>
                <c:pt idx="1055">
                  <c:v>5687910</c:v>
                </c:pt>
                <c:pt idx="1056">
                  <c:v>5687914</c:v>
                </c:pt>
                <c:pt idx="1057">
                  <c:v>5687914</c:v>
                </c:pt>
                <c:pt idx="1058">
                  <c:v>5687922</c:v>
                </c:pt>
                <c:pt idx="1059">
                  <c:v>5687926</c:v>
                </c:pt>
                <c:pt idx="1060">
                  <c:v>5687926</c:v>
                </c:pt>
                <c:pt idx="1061">
                  <c:v>5687926</c:v>
                </c:pt>
                <c:pt idx="1062">
                  <c:v>5687934</c:v>
                </c:pt>
                <c:pt idx="1063">
                  <c:v>5687934</c:v>
                </c:pt>
                <c:pt idx="1064">
                  <c:v>5687938</c:v>
                </c:pt>
                <c:pt idx="1065">
                  <c:v>5687946</c:v>
                </c:pt>
                <c:pt idx="1066">
                  <c:v>5687954</c:v>
                </c:pt>
                <c:pt idx="1067">
                  <c:v>5687964</c:v>
                </c:pt>
                <c:pt idx="1068">
                  <c:v>5687972</c:v>
                </c:pt>
                <c:pt idx="1069">
                  <c:v>5687986</c:v>
                </c:pt>
                <c:pt idx="1070">
                  <c:v>5688006</c:v>
                </c:pt>
                <c:pt idx="1071">
                  <c:v>5768014</c:v>
                </c:pt>
                <c:pt idx="1072">
                  <c:v>5768018</c:v>
                </c:pt>
                <c:pt idx="1073">
                  <c:v>5768032</c:v>
                </c:pt>
                <c:pt idx="1074">
                  <c:v>5768042</c:v>
                </c:pt>
                <c:pt idx="1075">
                  <c:v>5768046</c:v>
                </c:pt>
                <c:pt idx="1076">
                  <c:v>5768054</c:v>
                </c:pt>
                <c:pt idx="1077">
                  <c:v>5768058</c:v>
                </c:pt>
                <c:pt idx="1078">
                  <c:v>5768070</c:v>
                </c:pt>
                <c:pt idx="1079">
                  <c:v>5768078</c:v>
                </c:pt>
                <c:pt idx="1080">
                  <c:v>5768078</c:v>
                </c:pt>
                <c:pt idx="1081">
                  <c:v>5768086</c:v>
                </c:pt>
                <c:pt idx="1082">
                  <c:v>5768092</c:v>
                </c:pt>
                <c:pt idx="1083">
                  <c:v>5768102</c:v>
                </c:pt>
                <c:pt idx="1084">
                  <c:v>5848114</c:v>
                </c:pt>
                <c:pt idx="1085">
                  <c:v>5848114</c:v>
                </c:pt>
                <c:pt idx="1086">
                  <c:v>5848114</c:v>
                </c:pt>
                <c:pt idx="1087">
                  <c:v>5848118</c:v>
                </c:pt>
                <c:pt idx="1088">
                  <c:v>5848122</c:v>
                </c:pt>
                <c:pt idx="1089">
                  <c:v>5848130</c:v>
                </c:pt>
                <c:pt idx="1090">
                  <c:v>5848134</c:v>
                </c:pt>
                <c:pt idx="1091">
                  <c:v>5848144</c:v>
                </c:pt>
                <c:pt idx="1092">
                  <c:v>5848154</c:v>
                </c:pt>
                <c:pt idx="1093">
                  <c:v>5848162</c:v>
                </c:pt>
                <c:pt idx="1094">
                  <c:v>5848170</c:v>
                </c:pt>
                <c:pt idx="1095">
                  <c:v>5848188</c:v>
                </c:pt>
                <c:pt idx="1096">
                  <c:v>5928196</c:v>
                </c:pt>
                <c:pt idx="1097">
                  <c:v>5928196</c:v>
                </c:pt>
                <c:pt idx="1098">
                  <c:v>5928196</c:v>
                </c:pt>
                <c:pt idx="1099">
                  <c:v>5928196</c:v>
                </c:pt>
                <c:pt idx="1100">
                  <c:v>5928200</c:v>
                </c:pt>
                <c:pt idx="1101">
                  <c:v>5928206</c:v>
                </c:pt>
                <c:pt idx="1102">
                  <c:v>5928214</c:v>
                </c:pt>
                <c:pt idx="1103">
                  <c:v>5928220</c:v>
                </c:pt>
                <c:pt idx="1104">
                  <c:v>5928220</c:v>
                </c:pt>
                <c:pt idx="1105">
                  <c:v>5928230</c:v>
                </c:pt>
                <c:pt idx="1106">
                  <c:v>5928238</c:v>
                </c:pt>
                <c:pt idx="1107">
                  <c:v>5928238</c:v>
                </c:pt>
                <c:pt idx="1108">
                  <c:v>5928248</c:v>
                </c:pt>
                <c:pt idx="1109">
                  <c:v>5928258</c:v>
                </c:pt>
                <c:pt idx="1110">
                  <c:v>5928276</c:v>
                </c:pt>
                <c:pt idx="1111">
                  <c:v>5928290</c:v>
                </c:pt>
                <c:pt idx="1112">
                  <c:v>5928310</c:v>
                </c:pt>
                <c:pt idx="1113">
                  <c:v>5928322</c:v>
                </c:pt>
                <c:pt idx="1114">
                  <c:v>5928348</c:v>
                </c:pt>
                <c:pt idx="1115">
                  <c:v>6008370</c:v>
                </c:pt>
                <c:pt idx="1116">
                  <c:v>6008370</c:v>
                </c:pt>
                <c:pt idx="1117">
                  <c:v>6008370</c:v>
                </c:pt>
                <c:pt idx="1118">
                  <c:v>6008370</c:v>
                </c:pt>
                <c:pt idx="1119">
                  <c:v>6008370</c:v>
                </c:pt>
                <c:pt idx="1120">
                  <c:v>6008376</c:v>
                </c:pt>
                <c:pt idx="1121">
                  <c:v>6008386</c:v>
                </c:pt>
                <c:pt idx="1122">
                  <c:v>6008396</c:v>
                </c:pt>
                <c:pt idx="1123">
                  <c:v>6008410</c:v>
                </c:pt>
                <c:pt idx="1124">
                  <c:v>6008420</c:v>
                </c:pt>
                <c:pt idx="1125">
                  <c:v>6008428</c:v>
                </c:pt>
                <c:pt idx="1126">
                  <c:v>6088436</c:v>
                </c:pt>
                <c:pt idx="1127">
                  <c:v>6088436</c:v>
                </c:pt>
                <c:pt idx="1128">
                  <c:v>6088436</c:v>
                </c:pt>
                <c:pt idx="1129">
                  <c:v>6088436</c:v>
                </c:pt>
                <c:pt idx="1130">
                  <c:v>6088440</c:v>
                </c:pt>
                <c:pt idx="1131">
                  <c:v>6088448</c:v>
                </c:pt>
                <c:pt idx="1132">
                  <c:v>6088458</c:v>
                </c:pt>
                <c:pt idx="1133">
                  <c:v>6088468</c:v>
                </c:pt>
                <c:pt idx="1134">
                  <c:v>6088478</c:v>
                </c:pt>
                <c:pt idx="1135">
                  <c:v>6088492</c:v>
                </c:pt>
                <c:pt idx="1136">
                  <c:v>6088502</c:v>
                </c:pt>
                <c:pt idx="1137">
                  <c:v>6168510</c:v>
                </c:pt>
                <c:pt idx="1138">
                  <c:v>6168510</c:v>
                </c:pt>
                <c:pt idx="1139">
                  <c:v>6168510</c:v>
                </c:pt>
                <c:pt idx="1140">
                  <c:v>6168510</c:v>
                </c:pt>
                <c:pt idx="1141">
                  <c:v>6168514</c:v>
                </c:pt>
                <c:pt idx="1142">
                  <c:v>6168518</c:v>
                </c:pt>
                <c:pt idx="1143">
                  <c:v>6168530</c:v>
                </c:pt>
                <c:pt idx="1144">
                  <c:v>6168544</c:v>
                </c:pt>
                <c:pt idx="1145">
                  <c:v>6248552</c:v>
                </c:pt>
                <c:pt idx="1146">
                  <c:v>6248552</c:v>
                </c:pt>
                <c:pt idx="1147">
                  <c:v>6248552</c:v>
                </c:pt>
                <c:pt idx="1148">
                  <c:v>6248556</c:v>
                </c:pt>
                <c:pt idx="1149">
                  <c:v>6248562</c:v>
                </c:pt>
                <c:pt idx="1150">
                  <c:v>6248572</c:v>
                </c:pt>
                <c:pt idx="1151">
                  <c:v>6248586</c:v>
                </c:pt>
                <c:pt idx="1152">
                  <c:v>6248598</c:v>
                </c:pt>
                <c:pt idx="1153">
                  <c:v>6248614</c:v>
                </c:pt>
                <c:pt idx="1154">
                  <c:v>6328622</c:v>
                </c:pt>
                <c:pt idx="1155">
                  <c:v>6328622</c:v>
                </c:pt>
                <c:pt idx="1156">
                  <c:v>6328622</c:v>
                </c:pt>
                <c:pt idx="1157">
                  <c:v>6328622</c:v>
                </c:pt>
                <c:pt idx="1158">
                  <c:v>6328622</c:v>
                </c:pt>
                <c:pt idx="1159">
                  <c:v>6328622</c:v>
                </c:pt>
                <c:pt idx="1160">
                  <c:v>6328622</c:v>
                </c:pt>
                <c:pt idx="1161">
                  <c:v>6328626</c:v>
                </c:pt>
                <c:pt idx="1162">
                  <c:v>6328632</c:v>
                </c:pt>
                <c:pt idx="1163">
                  <c:v>6328636</c:v>
                </c:pt>
                <c:pt idx="1164">
                  <c:v>6328644</c:v>
                </c:pt>
                <c:pt idx="1165">
                  <c:v>6328656</c:v>
                </c:pt>
                <c:pt idx="1166">
                  <c:v>6328656</c:v>
                </c:pt>
                <c:pt idx="1167">
                  <c:v>6328656</c:v>
                </c:pt>
                <c:pt idx="1168">
                  <c:v>6328664</c:v>
                </c:pt>
                <c:pt idx="1169">
                  <c:v>6328676</c:v>
                </c:pt>
                <c:pt idx="1170">
                  <c:v>6328684</c:v>
                </c:pt>
                <c:pt idx="1171">
                  <c:v>6328684</c:v>
                </c:pt>
                <c:pt idx="1172">
                  <c:v>6328694</c:v>
                </c:pt>
                <c:pt idx="1173">
                  <c:v>6328708</c:v>
                </c:pt>
                <c:pt idx="1174">
                  <c:v>6328720</c:v>
                </c:pt>
                <c:pt idx="1175">
                  <c:v>6328738</c:v>
                </c:pt>
                <c:pt idx="1176">
                  <c:v>6408756</c:v>
                </c:pt>
                <c:pt idx="1177">
                  <c:v>6408756</c:v>
                </c:pt>
                <c:pt idx="1178">
                  <c:v>6408756</c:v>
                </c:pt>
                <c:pt idx="1179">
                  <c:v>6408764</c:v>
                </c:pt>
                <c:pt idx="1180">
                  <c:v>6408772</c:v>
                </c:pt>
                <c:pt idx="1181">
                  <c:v>6408776</c:v>
                </c:pt>
                <c:pt idx="1182">
                  <c:v>6408780</c:v>
                </c:pt>
                <c:pt idx="1183">
                  <c:v>6408788</c:v>
                </c:pt>
                <c:pt idx="1184">
                  <c:v>6408798</c:v>
                </c:pt>
                <c:pt idx="1185">
                  <c:v>6408802</c:v>
                </c:pt>
                <c:pt idx="1186">
                  <c:v>6408806</c:v>
                </c:pt>
                <c:pt idx="1187">
                  <c:v>6408814</c:v>
                </c:pt>
                <c:pt idx="1188">
                  <c:v>6408822</c:v>
                </c:pt>
                <c:pt idx="1189">
                  <c:v>6408836</c:v>
                </c:pt>
                <c:pt idx="1190">
                  <c:v>6408846</c:v>
                </c:pt>
                <c:pt idx="1191">
                  <c:v>6408860</c:v>
                </c:pt>
                <c:pt idx="1192">
                  <c:v>6408880</c:v>
                </c:pt>
                <c:pt idx="1193">
                  <c:v>6488896</c:v>
                </c:pt>
                <c:pt idx="1194">
                  <c:v>6488896</c:v>
                </c:pt>
                <c:pt idx="1195">
                  <c:v>6488896</c:v>
                </c:pt>
                <c:pt idx="1196">
                  <c:v>6488908</c:v>
                </c:pt>
                <c:pt idx="1197">
                  <c:v>6488908</c:v>
                </c:pt>
                <c:pt idx="1198">
                  <c:v>6488908</c:v>
                </c:pt>
                <c:pt idx="1199">
                  <c:v>6488912</c:v>
                </c:pt>
                <c:pt idx="1200">
                  <c:v>6488912</c:v>
                </c:pt>
                <c:pt idx="1201">
                  <c:v>6488916</c:v>
                </c:pt>
                <c:pt idx="1202">
                  <c:v>6488924</c:v>
                </c:pt>
                <c:pt idx="1203">
                  <c:v>6488932</c:v>
                </c:pt>
                <c:pt idx="1204">
                  <c:v>6488944</c:v>
                </c:pt>
                <c:pt idx="1205">
                  <c:v>6488952</c:v>
                </c:pt>
                <c:pt idx="1206">
                  <c:v>6488956</c:v>
                </c:pt>
                <c:pt idx="1207">
                  <c:v>6488956</c:v>
                </c:pt>
                <c:pt idx="1208">
                  <c:v>6488956</c:v>
                </c:pt>
                <c:pt idx="1209">
                  <c:v>6488962</c:v>
                </c:pt>
                <c:pt idx="1210">
                  <c:v>6488976</c:v>
                </c:pt>
                <c:pt idx="1211">
                  <c:v>6488988</c:v>
                </c:pt>
                <c:pt idx="1212">
                  <c:v>6568996</c:v>
                </c:pt>
                <c:pt idx="1213">
                  <c:v>6568996</c:v>
                </c:pt>
                <c:pt idx="1214">
                  <c:v>6569000</c:v>
                </c:pt>
                <c:pt idx="1215">
                  <c:v>6569004</c:v>
                </c:pt>
                <c:pt idx="1216">
                  <c:v>6569008</c:v>
                </c:pt>
                <c:pt idx="1217">
                  <c:v>6569020</c:v>
                </c:pt>
                <c:pt idx="1218">
                  <c:v>6569028</c:v>
                </c:pt>
                <c:pt idx="1219">
                  <c:v>6569044</c:v>
                </c:pt>
                <c:pt idx="1220">
                  <c:v>6569056</c:v>
                </c:pt>
                <c:pt idx="1221">
                  <c:v>6569072</c:v>
                </c:pt>
                <c:pt idx="1222">
                  <c:v>6569086</c:v>
                </c:pt>
                <c:pt idx="1223">
                  <c:v>6569092</c:v>
                </c:pt>
                <c:pt idx="1224">
                  <c:v>6569102</c:v>
                </c:pt>
                <c:pt idx="1225">
                  <c:v>6569112</c:v>
                </c:pt>
                <c:pt idx="1226">
                  <c:v>6569128</c:v>
                </c:pt>
                <c:pt idx="1227">
                  <c:v>6569144</c:v>
                </c:pt>
                <c:pt idx="1228">
                  <c:v>6649152</c:v>
                </c:pt>
                <c:pt idx="1229">
                  <c:v>6649156</c:v>
                </c:pt>
                <c:pt idx="1230">
                  <c:v>6649162</c:v>
                </c:pt>
                <c:pt idx="1231">
                  <c:v>6649166</c:v>
                </c:pt>
                <c:pt idx="1232">
                  <c:v>6649176</c:v>
                </c:pt>
                <c:pt idx="1233">
                  <c:v>6649188</c:v>
                </c:pt>
                <c:pt idx="1234">
                  <c:v>6649198</c:v>
                </c:pt>
                <c:pt idx="1235">
                  <c:v>6729210</c:v>
                </c:pt>
                <c:pt idx="1236">
                  <c:v>6729210</c:v>
                </c:pt>
                <c:pt idx="1237">
                  <c:v>6729210</c:v>
                </c:pt>
                <c:pt idx="1238">
                  <c:v>6729214</c:v>
                </c:pt>
                <c:pt idx="1239">
                  <c:v>6729218</c:v>
                </c:pt>
                <c:pt idx="1240">
                  <c:v>6729226</c:v>
                </c:pt>
                <c:pt idx="1241">
                  <c:v>6729232</c:v>
                </c:pt>
                <c:pt idx="1242">
                  <c:v>6729242</c:v>
                </c:pt>
                <c:pt idx="1243">
                  <c:v>6729256</c:v>
                </c:pt>
                <c:pt idx="1244">
                  <c:v>6729268</c:v>
                </c:pt>
                <c:pt idx="1245">
                  <c:v>6729280</c:v>
                </c:pt>
                <c:pt idx="1246">
                  <c:v>6729292</c:v>
                </c:pt>
                <c:pt idx="1247">
                  <c:v>6729296</c:v>
                </c:pt>
                <c:pt idx="1248">
                  <c:v>6729310</c:v>
                </c:pt>
                <c:pt idx="1249">
                  <c:v>6809318</c:v>
                </c:pt>
                <c:pt idx="1250">
                  <c:v>6809318</c:v>
                </c:pt>
                <c:pt idx="1251">
                  <c:v>6809322</c:v>
                </c:pt>
                <c:pt idx="1252">
                  <c:v>6809326</c:v>
                </c:pt>
                <c:pt idx="1253">
                  <c:v>6809326</c:v>
                </c:pt>
                <c:pt idx="1254">
                  <c:v>6809330</c:v>
                </c:pt>
                <c:pt idx="1255">
                  <c:v>6809330</c:v>
                </c:pt>
                <c:pt idx="1256">
                  <c:v>6809340</c:v>
                </c:pt>
                <c:pt idx="1257">
                  <c:v>6809348</c:v>
                </c:pt>
                <c:pt idx="1258">
                  <c:v>6809348</c:v>
                </c:pt>
                <c:pt idx="1259">
                  <c:v>6809356</c:v>
                </c:pt>
                <c:pt idx="1260">
                  <c:v>6809370</c:v>
                </c:pt>
                <c:pt idx="1261">
                  <c:v>6809380</c:v>
                </c:pt>
                <c:pt idx="1262">
                  <c:v>6809398</c:v>
                </c:pt>
                <c:pt idx="1263">
                  <c:v>6809406</c:v>
                </c:pt>
                <c:pt idx="1264">
                  <c:v>6809418</c:v>
                </c:pt>
                <c:pt idx="1265">
                  <c:v>6809432</c:v>
                </c:pt>
                <c:pt idx="1266">
                  <c:v>6809446</c:v>
                </c:pt>
                <c:pt idx="1267">
                  <c:v>6809464</c:v>
                </c:pt>
                <c:pt idx="1268">
                  <c:v>6809486</c:v>
                </c:pt>
                <c:pt idx="1269">
                  <c:v>6809502</c:v>
                </c:pt>
                <c:pt idx="1270">
                  <c:v>6809512</c:v>
                </c:pt>
                <c:pt idx="1271">
                  <c:v>6809520</c:v>
                </c:pt>
                <c:pt idx="1272">
                  <c:v>6809530</c:v>
                </c:pt>
                <c:pt idx="1273">
                  <c:v>6809546</c:v>
                </c:pt>
                <c:pt idx="1274">
                  <c:v>6809560</c:v>
                </c:pt>
                <c:pt idx="1275">
                  <c:v>6809578</c:v>
                </c:pt>
                <c:pt idx="1276">
                  <c:v>6809594</c:v>
                </c:pt>
                <c:pt idx="1277">
                  <c:v>6809612</c:v>
                </c:pt>
                <c:pt idx="1278">
                  <c:v>6809636</c:v>
                </c:pt>
                <c:pt idx="1279">
                  <c:v>6889644</c:v>
                </c:pt>
                <c:pt idx="1280">
                  <c:v>6889644</c:v>
                </c:pt>
                <c:pt idx="1281">
                  <c:v>6889644</c:v>
                </c:pt>
                <c:pt idx="1282">
                  <c:v>6889648</c:v>
                </c:pt>
                <c:pt idx="1283">
                  <c:v>6889654</c:v>
                </c:pt>
                <c:pt idx="1284">
                  <c:v>6889660</c:v>
                </c:pt>
                <c:pt idx="1285">
                  <c:v>6889668</c:v>
                </c:pt>
                <c:pt idx="1286">
                  <c:v>6889680</c:v>
                </c:pt>
                <c:pt idx="1287">
                  <c:v>6889688</c:v>
                </c:pt>
                <c:pt idx="1288">
                  <c:v>6889704</c:v>
                </c:pt>
                <c:pt idx="1289">
                  <c:v>6969712</c:v>
                </c:pt>
                <c:pt idx="1290">
                  <c:v>6969716</c:v>
                </c:pt>
                <c:pt idx="1291">
                  <c:v>6969716</c:v>
                </c:pt>
                <c:pt idx="1292">
                  <c:v>6969716</c:v>
                </c:pt>
                <c:pt idx="1293">
                  <c:v>6969720</c:v>
                </c:pt>
                <c:pt idx="1294">
                  <c:v>6969720</c:v>
                </c:pt>
                <c:pt idx="1295">
                  <c:v>6969730</c:v>
                </c:pt>
                <c:pt idx="1296">
                  <c:v>6969734</c:v>
                </c:pt>
                <c:pt idx="1297">
                  <c:v>6969742</c:v>
                </c:pt>
                <c:pt idx="1298">
                  <c:v>6969756</c:v>
                </c:pt>
                <c:pt idx="1299">
                  <c:v>6969766</c:v>
                </c:pt>
                <c:pt idx="1300">
                  <c:v>6969772</c:v>
                </c:pt>
                <c:pt idx="1301">
                  <c:v>7049780</c:v>
                </c:pt>
                <c:pt idx="1302">
                  <c:v>7049780</c:v>
                </c:pt>
                <c:pt idx="1303">
                  <c:v>7049780</c:v>
                </c:pt>
                <c:pt idx="1304">
                  <c:v>7049784</c:v>
                </c:pt>
                <c:pt idx="1305">
                  <c:v>7049784</c:v>
                </c:pt>
                <c:pt idx="1306">
                  <c:v>7049790</c:v>
                </c:pt>
                <c:pt idx="1307">
                  <c:v>7049796</c:v>
                </c:pt>
                <c:pt idx="1308">
                  <c:v>7049804</c:v>
                </c:pt>
                <c:pt idx="1309">
                  <c:v>7049804</c:v>
                </c:pt>
                <c:pt idx="1310">
                  <c:v>7049812</c:v>
                </c:pt>
                <c:pt idx="1311">
                  <c:v>7049822</c:v>
                </c:pt>
                <c:pt idx="1312">
                  <c:v>7049826</c:v>
                </c:pt>
                <c:pt idx="1313">
                  <c:v>7049834</c:v>
                </c:pt>
                <c:pt idx="1314">
                  <c:v>7049846</c:v>
                </c:pt>
                <c:pt idx="1315">
                  <c:v>7049858</c:v>
                </c:pt>
                <c:pt idx="1316">
                  <c:v>7049872</c:v>
                </c:pt>
                <c:pt idx="1317">
                  <c:v>7049882</c:v>
                </c:pt>
                <c:pt idx="1318">
                  <c:v>7049904</c:v>
                </c:pt>
                <c:pt idx="1319">
                  <c:v>7129912</c:v>
                </c:pt>
                <c:pt idx="1320">
                  <c:v>7129912</c:v>
                </c:pt>
                <c:pt idx="1321">
                  <c:v>7129912</c:v>
                </c:pt>
                <c:pt idx="1322">
                  <c:v>7129912</c:v>
                </c:pt>
                <c:pt idx="1323">
                  <c:v>7129916</c:v>
                </c:pt>
                <c:pt idx="1324">
                  <c:v>7129926</c:v>
                </c:pt>
                <c:pt idx="1325">
                  <c:v>7129936</c:v>
                </c:pt>
                <c:pt idx="1326">
                  <c:v>7129940</c:v>
                </c:pt>
                <c:pt idx="1327">
                  <c:v>7129950</c:v>
                </c:pt>
                <c:pt idx="1328">
                  <c:v>7129960</c:v>
                </c:pt>
                <c:pt idx="1329">
                  <c:v>7129970</c:v>
                </c:pt>
                <c:pt idx="1330">
                  <c:v>7129980</c:v>
                </c:pt>
                <c:pt idx="1331">
                  <c:v>7129986</c:v>
                </c:pt>
                <c:pt idx="1332">
                  <c:v>7129994</c:v>
                </c:pt>
                <c:pt idx="1333">
                  <c:v>7130002</c:v>
                </c:pt>
                <c:pt idx="1334">
                  <c:v>7130014</c:v>
                </c:pt>
                <c:pt idx="1335">
                  <c:v>7130032</c:v>
                </c:pt>
                <c:pt idx="1336">
                  <c:v>7210046</c:v>
                </c:pt>
                <c:pt idx="1337">
                  <c:v>7210046</c:v>
                </c:pt>
                <c:pt idx="1338">
                  <c:v>7210050</c:v>
                </c:pt>
                <c:pt idx="1339">
                  <c:v>7210054</c:v>
                </c:pt>
                <c:pt idx="1340">
                  <c:v>7210058</c:v>
                </c:pt>
                <c:pt idx="1341">
                  <c:v>7210070</c:v>
                </c:pt>
                <c:pt idx="1342">
                  <c:v>7210076</c:v>
                </c:pt>
                <c:pt idx="1343">
                  <c:v>7210082</c:v>
                </c:pt>
                <c:pt idx="1344">
                  <c:v>7210086</c:v>
                </c:pt>
                <c:pt idx="1345">
                  <c:v>7210096</c:v>
                </c:pt>
                <c:pt idx="1346">
                  <c:v>7210100</c:v>
                </c:pt>
                <c:pt idx="1347">
                  <c:v>7210104</c:v>
                </c:pt>
                <c:pt idx="1348">
                  <c:v>7210108</c:v>
                </c:pt>
                <c:pt idx="1349">
                  <c:v>7210114</c:v>
                </c:pt>
                <c:pt idx="1350">
                  <c:v>7210132</c:v>
                </c:pt>
                <c:pt idx="1351">
                  <c:v>7210140</c:v>
                </c:pt>
                <c:pt idx="1352">
                  <c:v>7210152</c:v>
                </c:pt>
                <c:pt idx="1353">
                  <c:v>7210166</c:v>
                </c:pt>
                <c:pt idx="1354">
                  <c:v>7210166</c:v>
                </c:pt>
                <c:pt idx="1355">
                  <c:v>7210182</c:v>
                </c:pt>
                <c:pt idx="1356">
                  <c:v>7290190</c:v>
                </c:pt>
                <c:pt idx="1357">
                  <c:v>7290190</c:v>
                </c:pt>
                <c:pt idx="1358">
                  <c:v>7290190</c:v>
                </c:pt>
                <c:pt idx="1359">
                  <c:v>7290190</c:v>
                </c:pt>
                <c:pt idx="1360">
                  <c:v>7290190</c:v>
                </c:pt>
                <c:pt idx="1361">
                  <c:v>7290194</c:v>
                </c:pt>
                <c:pt idx="1362">
                  <c:v>7290202</c:v>
                </c:pt>
                <c:pt idx="1363">
                  <c:v>7290212</c:v>
                </c:pt>
                <c:pt idx="1364">
                  <c:v>7290222</c:v>
                </c:pt>
                <c:pt idx="1365">
                  <c:v>7290232</c:v>
                </c:pt>
                <c:pt idx="1366">
                  <c:v>7290242</c:v>
                </c:pt>
                <c:pt idx="1367">
                  <c:v>7290250</c:v>
                </c:pt>
                <c:pt idx="1368">
                  <c:v>7290256</c:v>
                </c:pt>
                <c:pt idx="1369">
                  <c:v>7290262</c:v>
                </c:pt>
                <c:pt idx="1370">
                  <c:v>7290270</c:v>
                </c:pt>
                <c:pt idx="1371">
                  <c:v>7290284</c:v>
                </c:pt>
                <c:pt idx="1372">
                  <c:v>7290296</c:v>
                </c:pt>
                <c:pt idx="1373">
                  <c:v>7290316</c:v>
                </c:pt>
                <c:pt idx="1374">
                  <c:v>7290334</c:v>
                </c:pt>
                <c:pt idx="1375">
                  <c:v>7290360</c:v>
                </c:pt>
                <c:pt idx="1376">
                  <c:v>7290376</c:v>
                </c:pt>
                <c:pt idx="1377">
                  <c:v>7370384</c:v>
                </c:pt>
                <c:pt idx="1378">
                  <c:v>7370384</c:v>
                </c:pt>
                <c:pt idx="1379">
                  <c:v>7370384</c:v>
                </c:pt>
                <c:pt idx="1380">
                  <c:v>7370384</c:v>
                </c:pt>
                <c:pt idx="1381">
                  <c:v>7370392</c:v>
                </c:pt>
                <c:pt idx="1382">
                  <c:v>7370402</c:v>
                </c:pt>
                <c:pt idx="1383">
                  <c:v>7370412</c:v>
                </c:pt>
                <c:pt idx="1384">
                  <c:v>7370418</c:v>
                </c:pt>
                <c:pt idx="1385">
                  <c:v>7370424</c:v>
                </c:pt>
                <c:pt idx="1386">
                  <c:v>7370432</c:v>
                </c:pt>
                <c:pt idx="1387">
                  <c:v>7370446</c:v>
                </c:pt>
                <c:pt idx="1388">
                  <c:v>7370468</c:v>
                </c:pt>
                <c:pt idx="1389">
                  <c:v>7450476</c:v>
                </c:pt>
                <c:pt idx="1390">
                  <c:v>7450476</c:v>
                </c:pt>
                <c:pt idx="1391">
                  <c:v>7450476</c:v>
                </c:pt>
                <c:pt idx="1392">
                  <c:v>7450476</c:v>
                </c:pt>
                <c:pt idx="1393">
                  <c:v>7450476</c:v>
                </c:pt>
                <c:pt idx="1394">
                  <c:v>7450480</c:v>
                </c:pt>
                <c:pt idx="1395">
                  <c:v>7450484</c:v>
                </c:pt>
                <c:pt idx="1396">
                  <c:v>7450484</c:v>
                </c:pt>
                <c:pt idx="1397">
                  <c:v>7450484</c:v>
                </c:pt>
                <c:pt idx="1398">
                  <c:v>7450488</c:v>
                </c:pt>
                <c:pt idx="1399">
                  <c:v>7450496</c:v>
                </c:pt>
                <c:pt idx="1400">
                  <c:v>7450506</c:v>
                </c:pt>
                <c:pt idx="1401">
                  <c:v>7450518</c:v>
                </c:pt>
                <c:pt idx="1402">
                  <c:v>7450530</c:v>
                </c:pt>
                <c:pt idx="1403">
                  <c:v>7450540</c:v>
                </c:pt>
                <c:pt idx="1404">
                  <c:v>7450558</c:v>
                </c:pt>
                <c:pt idx="1405">
                  <c:v>7450578</c:v>
                </c:pt>
                <c:pt idx="1406">
                  <c:v>7530586</c:v>
                </c:pt>
                <c:pt idx="1407">
                  <c:v>7530586</c:v>
                </c:pt>
                <c:pt idx="1408">
                  <c:v>7530586</c:v>
                </c:pt>
                <c:pt idx="1409">
                  <c:v>7530590</c:v>
                </c:pt>
                <c:pt idx="1410">
                  <c:v>7530594</c:v>
                </c:pt>
                <c:pt idx="1411">
                  <c:v>7530598</c:v>
                </c:pt>
                <c:pt idx="1412">
                  <c:v>7530606</c:v>
                </c:pt>
                <c:pt idx="1413">
                  <c:v>7530616</c:v>
                </c:pt>
                <c:pt idx="1414">
                  <c:v>7530626</c:v>
                </c:pt>
                <c:pt idx="1415">
                  <c:v>7530636</c:v>
                </c:pt>
                <c:pt idx="1416">
                  <c:v>7530644</c:v>
                </c:pt>
                <c:pt idx="1417">
                  <c:v>7530662</c:v>
                </c:pt>
                <c:pt idx="1418">
                  <c:v>7610670</c:v>
                </c:pt>
                <c:pt idx="1419">
                  <c:v>7610670</c:v>
                </c:pt>
                <c:pt idx="1420">
                  <c:v>7610674</c:v>
                </c:pt>
                <c:pt idx="1421">
                  <c:v>7610678</c:v>
                </c:pt>
                <c:pt idx="1422">
                  <c:v>7610678</c:v>
                </c:pt>
                <c:pt idx="1423">
                  <c:v>7610686</c:v>
                </c:pt>
                <c:pt idx="1424">
                  <c:v>7610690</c:v>
                </c:pt>
                <c:pt idx="1425">
                  <c:v>7610698</c:v>
                </c:pt>
                <c:pt idx="1426">
                  <c:v>7610708</c:v>
                </c:pt>
                <c:pt idx="1427">
                  <c:v>7610720</c:v>
                </c:pt>
                <c:pt idx="1428">
                  <c:v>7610730</c:v>
                </c:pt>
                <c:pt idx="1429">
                  <c:v>7690738</c:v>
                </c:pt>
                <c:pt idx="1430">
                  <c:v>7690738</c:v>
                </c:pt>
                <c:pt idx="1431">
                  <c:v>7690738</c:v>
                </c:pt>
                <c:pt idx="1432">
                  <c:v>7690738</c:v>
                </c:pt>
                <c:pt idx="1433">
                  <c:v>7690744</c:v>
                </c:pt>
                <c:pt idx="1434">
                  <c:v>7690752</c:v>
                </c:pt>
                <c:pt idx="1435">
                  <c:v>7690762</c:v>
                </c:pt>
                <c:pt idx="1436">
                  <c:v>7690780</c:v>
                </c:pt>
                <c:pt idx="1437">
                  <c:v>7770788</c:v>
                </c:pt>
                <c:pt idx="1438">
                  <c:v>7770788</c:v>
                </c:pt>
                <c:pt idx="1439">
                  <c:v>7770788</c:v>
                </c:pt>
                <c:pt idx="1440">
                  <c:v>7770788</c:v>
                </c:pt>
                <c:pt idx="1441">
                  <c:v>7770796</c:v>
                </c:pt>
                <c:pt idx="1442">
                  <c:v>7770800</c:v>
                </c:pt>
                <c:pt idx="1443">
                  <c:v>7770804</c:v>
                </c:pt>
                <c:pt idx="1444">
                  <c:v>7770810</c:v>
                </c:pt>
                <c:pt idx="1445">
                  <c:v>7770820</c:v>
                </c:pt>
                <c:pt idx="1446">
                  <c:v>7770820</c:v>
                </c:pt>
                <c:pt idx="1447">
                  <c:v>7770830</c:v>
                </c:pt>
                <c:pt idx="1448">
                  <c:v>7770844</c:v>
                </c:pt>
                <c:pt idx="1449">
                  <c:v>7770860</c:v>
                </c:pt>
                <c:pt idx="1450">
                  <c:v>7770876</c:v>
                </c:pt>
                <c:pt idx="1451">
                  <c:v>7770892</c:v>
                </c:pt>
                <c:pt idx="1452">
                  <c:v>7770912</c:v>
                </c:pt>
                <c:pt idx="1453">
                  <c:v>7770926</c:v>
                </c:pt>
                <c:pt idx="1454">
                  <c:v>7770940</c:v>
                </c:pt>
                <c:pt idx="1455">
                  <c:v>7770954</c:v>
                </c:pt>
                <c:pt idx="1456">
                  <c:v>7770970</c:v>
                </c:pt>
                <c:pt idx="1457">
                  <c:v>7850984</c:v>
                </c:pt>
                <c:pt idx="1458">
                  <c:v>7850984</c:v>
                </c:pt>
                <c:pt idx="1459">
                  <c:v>7850988</c:v>
                </c:pt>
                <c:pt idx="1460">
                  <c:v>7850994</c:v>
                </c:pt>
                <c:pt idx="1461">
                  <c:v>7851002</c:v>
                </c:pt>
                <c:pt idx="1462">
                  <c:v>7851010</c:v>
                </c:pt>
                <c:pt idx="1463">
                  <c:v>7851020</c:v>
                </c:pt>
                <c:pt idx="1464">
                  <c:v>7851026</c:v>
                </c:pt>
                <c:pt idx="1465">
                  <c:v>7851046</c:v>
                </c:pt>
                <c:pt idx="1466">
                  <c:v>7931054</c:v>
                </c:pt>
                <c:pt idx="1467">
                  <c:v>7931054</c:v>
                </c:pt>
                <c:pt idx="1468">
                  <c:v>7931054</c:v>
                </c:pt>
                <c:pt idx="1469">
                  <c:v>7931054</c:v>
                </c:pt>
                <c:pt idx="1470">
                  <c:v>7931058</c:v>
                </c:pt>
                <c:pt idx="1471">
                  <c:v>7931062</c:v>
                </c:pt>
                <c:pt idx="1472">
                  <c:v>7931062</c:v>
                </c:pt>
                <c:pt idx="1473">
                  <c:v>7931072</c:v>
                </c:pt>
                <c:pt idx="1474">
                  <c:v>7931082</c:v>
                </c:pt>
                <c:pt idx="1475">
                  <c:v>7931096</c:v>
                </c:pt>
                <c:pt idx="1476">
                  <c:v>7931110</c:v>
                </c:pt>
                <c:pt idx="1477">
                  <c:v>7931126</c:v>
                </c:pt>
                <c:pt idx="1478">
                  <c:v>8011134</c:v>
                </c:pt>
                <c:pt idx="1479">
                  <c:v>8011134</c:v>
                </c:pt>
                <c:pt idx="1480">
                  <c:v>8011134</c:v>
                </c:pt>
                <c:pt idx="1481">
                  <c:v>8011142</c:v>
                </c:pt>
                <c:pt idx="1482">
                  <c:v>8011150</c:v>
                </c:pt>
                <c:pt idx="1483">
                  <c:v>8011162</c:v>
                </c:pt>
                <c:pt idx="1484">
                  <c:v>8011166</c:v>
                </c:pt>
                <c:pt idx="1485">
                  <c:v>8011174</c:v>
                </c:pt>
                <c:pt idx="1486">
                  <c:v>8011180</c:v>
                </c:pt>
                <c:pt idx="1487">
                  <c:v>8011190</c:v>
                </c:pt>
                <c:pt idx="1488">
                  <c:v>8011200</c:v>
                </c:pt>
                <c:pt idx="1489">
                  <c:v>8011216</c:v>
                </c:pt>
                <c:pt idx="1490">
                  <c:v>8011234</c:v>
                </c:pt>
                <c:pt idx="1491">
                  <c:v>8011260</c:v>
                </c:pt>
                <c:pt idx="1492">
                  <c:v>8091276</c:v>
                </c:pt>
                <c:pt idx="1493">
                  <c:v>8091276</c:v>
                </c:pt>
                <c:pt idx="1494">
                  <c:v>8091276</c:v>
                </c:pt>
                <c:pt idx="1495">
                  <c:v>8091284</c:v>
                </c:pt>
                <c:pt idx="1496">
                  <c:v>8091290</c:v>
                </c:pt>
                <c:pt idx="1497">
                  <c:v>8091298</c:v>
                </c:pt>
                <c:pt idx="1498">
                  <c:v>8091302</c:v>
                </c:pt>
                <c:pt idx="1499">
                  <c:v>8091312</c:v>
                </c:pt>
                <c:pt idx="1500">
                  <c:v>8091324</c:v>
                </c:pt>
                <c:pt idx="1501">
                  <c:v>8091340</c:v>
                </c:pt>
                <c:pt idx="1502">
                  <c:v>8091354</c:v>
                </c:pt>
                <c:pt idx="1503">
                  <c:v>8091372</c:v>
                </c:pt>
                <c:pt idx="1504">
                  <c:v>8091386</c:v>
                </c:pt>
                <c:pt idx="1505">
                  <c:v>8091404</c:v>
                </c:pt>
                <c:pt idx="1506">
                  <c:v>8091426</c:v>
                </c:pt>
                <c:pt idx="1507">
                  <c:v>8171446</c:v>
                </c:pt>
                <c:pt idx="1508">
                  <c:v>8171446</c:v>
                </c:pt>
                <c:pt idx="1509">
                  <c:v>8171446</c:v>
                </c:pt>
                <c:pt idx="1510">
                  <c:v>8171446</c:v>
                </c:pt>
                <c:pt idx="1511">
                  <c:v>8171450</c:v>
                </c:pt>
                <c:pt idx="1512">
                  <c:v>8171456</c:v>
                </c:pt>
                <c:pt idx="1513">
                  <c:v>8171456</c:v>
                </c:pt>
                <c:pt idx="1514">
                  <c:v>8171468</c:v>
                </c:pt>
                <c:pt idx="1515">
                  <c:v>8171478</c:v>
                </c:pt>
                <c:pt idx="1516">
                  <c:v>8171490</c:v>
                </c:pt>
                <c:pt idx="1517">
                  <c:v>8171506</c:v>
                </c:pt>
                <c:pt idx="1518">
                  <c:v>8171520</c:v>
                </c:pt>
                <c:pt idx="1519">
                  <c:v>8171530</c:v>
                </c:pt>
                <c:pt idx="1520">
                  <c:v>8171550</c:v>
                </c:pt>
                <c:pt idx="1521">
                  <c:v>8251558</c:v>
                </c:pt>
                <c:pt idx="1522">
                  <c:v>8251558</c:v>
                </c:pt>
                <c:pt idx="1523">
                  <c:v>8251558</c:v>
                </c:pt>
                <c:pt idx="1524">
                  <c:v>8251562</c:v>
                </c:pt>
                <c:pt idx="1525">
                  <c:v>8251570</c:v>
                </c:pt>
                <c:pt idx="1526">
                  <c:v>8331578</c:v>
                </c:pt>
                <c:pt idx="1527">
                  <c:v>8331578</c:v>
                </c:pt>
                <c:pt idx="1528">
                  <c:v>8331582</c:v>
                </c:pt>
                <c:pt idx="1529">
                  <c:v>8331588</c:v>
                </c:pt>
                <c:pt idx="1530">
                  <c:v>8331596</c:v>
                </c:pt>
                <c:pt idx="1531">
                  <c:v>8331610</c:v>
                </c:pt>
                <c:pt idx="1532">
                  <c:v>8411618</c:v>
                </c:pt>
                <c:pt idx="1533">
                  <c:v>8411622</c:v>
                </c:pt>
                <c:pt idx="1534">
                  <c:v>8411626</c:v>
                </c:pt>
                <c:pt idx="1535">
                  <c:v>8411634</c:v>
                </c:pt>
                <c:pt idx="1536">
                  <c:v>8411638</c:v>
                </c:pt>
                <c:pt idx="1537">
                  <c:v>8411648</c:v>
                </c:pt>
                <c:pt idx="1538">
                  <c:v>8411648</c:v>
                </c:pt>
                <c:pt idx="1539">
                  <c:v>8411656</c:v>
                </c:pt>
                <c:pt idx="1540">
                  <c:v>8411668</c:v>
                </c:pt>
                <c:pt idx="1541">
                  <c:v>8411682</c:v>
                </c:pt>
                <c:pt idx="1542">
                  <c:v>8411696</c:v>
                </c:pt>
                <c:pt idx="1543">
                  <c:v>8411710</c:v>
                </c:pt>
                <c:pt idx="1544">
                  <c:v>8411726</c:v>
                </c:pt>
                <c:pt idx="1545">
                  <c:v>8411726</c:v>
                </c:pt>
                <c:pt idx="1546">
                  <c:v>8411732</c:v>
                </c:pt>
                <c:pt idx="1547">
                  <c:v>8411746</c:v>
                </c:pt>
                <c:pt idx="1548">
                  <c:v>8411762</c:v>
                </c:pt>
                <c:pt idx="1549">
                  <c:v>8411782</c:v>
                </c:pt>
                <c:pt idx="1550">
                  <c:v>8491790</c:v>
                </c:pt>
                <c:pt idx="1551">
                  <c:v>8491790</c:v>
                </c:pt>
                <c:pt idx="1552">
                  <c:v>8491798</c:v>
                </c:pt>
                <c:pt idx="1553">
                  <c:v>8491806</c:v>
                </c:pt>
                <c:pt idx="1554">
                  <c:v>8491822</c:v>
                </c:pt>
                <c:pt idx="1555">
                  <c:v>8491836</c:v>
                </c:pt>
                <c:pt idx="1556">
                  <c:v>8491852</c:v>
                </c:pt>
                <c:pt idx="1557">
                  <c:v>8491872</c:v>
                </c:pt>
                <c:pt idx="1558">
                  <c:v>8491880</c:v>
                </c:pt>
                <c:pt idx="1559">
                  <c:v>8491894</c:v>
                </c:pt>
                <c:pt idx="1560">
                  <c:v>8491904</c:v>
                </c:pt>
                <c:pt idx="1561">
                  <c:v>8571912</c:v>
                </c:pt>
                <c:pt idx="1562">
                  <c:v>8571916</c:v>
                </c:pt>
                <c:pt idx="1563">
                  <c:v>8571920</c:v>
                </c:pt>
                <c:pt idx="1564">
                  <c:v>8571920</c:v>
                </c:pt>
                <c:pt idx="1565">
                  <c:v>8571926</c:v>
                </c:pt>
                <c:pt idx="1566">
                  <c:v>8571930</c:v>
                </c:pt>
                <c:pt idx="1567">
                  <c:v>8571938</c:v>
                </c:pt>
                <c:pt idx="1568">
                  <c:v>8571944</c:v>
                </c:pt>
                <c:pt idx="1569">
                  <c:v>8571952</c:v>
                </c:pt>
                <c:pt idx="1570">
                  <c:v>8651960</c:v>
                </c:pt>
                <c:pt idx="1571">
                  <c:v>8651960</c:v>
                </c:pt>
                <c:pt idx="1572">
                  <c:v>8651960</c:v>
                </c:pt>
                <c:pt idx="1573">
                  <c:v>8651960</c:v>
                </c:pt>
                <c:pt idx="1574">
                  <c:v>8651960</c:v>
                </c:pt>
                <c:pt idx="1575">
                  <c:v>8651964</c:v>
                </c:pt>
                <c:pt idx="1576">
                  <c:v>8651972</c:v>
                </c:pt>
                <c:pt idx="1577">
                  <c:v>8651976</c:v>
                </c:pt>
                <c:pt idx="1578">
                  <c:v>8651988</c:v>
                </c:pt>
                <c:pt idx="1579">
                  <c:v>8652000</c:v>
                </c:pt>
                <c:pt idx="1580">
                  <c:v>8652018</c:v>
                </c:pt>
                <c:pt idx="1581">
                  <c:v>8652040</c:v>
                </c:pt>
                <c:pt idx="1582">
                  <c:v>8652052</c:v>
                </c:pt>
                <c:pt idx="1583">
                  <c:v>8652062</c:v>
                </c:pt>
                <c:pt idx="1584">
                  <c:v>8652078</c:v>
                </c:pt>
                <c:pt idx="1585">
                  <c:v>8652100</c:v>
                </c:pt>
                <c:pt idx="1586">
                  <c:v>8652130</c:v>
                </c:pt>
                <c:pt idx="1587">
                  <c:v>8732138</c:v>
                </c:pt>
                <c:pt idx="1588">
                  <c:v>8732138</c:v>
                </c:pt>
                <c:pt idx="1589">
                  <c:v>8732138</c:v>
                </c:pt>
                <c:pt idx="1590">
                  <c:v>8732138</c:v>
                </c:pt>
                <c:pt idx="1591">
                  <c:v>8732146</c:v>
                </c:pt>
                <c:pt idx="1592">
                  <c:v>8732152</c:v>
                </c:pt>
                <c:pt idx="1593">
                  <c:v>8732162</c:v>
                </c:pt>
                <c:pt idx="1594">
                  <c:v>8732170</c:v>
                </c:pt>
                <c:pt idx="1595">
                  <c:v>8732182</c:v>
                </c:pt>
                <c:pt idx="1596">
                  <c:v>8732200</c:v>
                </c:pt>
                <c:pt idx="1597">
                  <c:v>8732216</c:v>
                </c:pt>
                <c:pt idx="1598">
                  <c:v>8732220</c:v>
                </c:pt>
                <c:pt idx="1599">
                  <c:v>8732230</c:v>
                </c:pt>
                <c:pt idx="1600">
                  <c:v>8732248</c:v>
                </c:pt>
                <c:pt idx="1601">
                  <c:v>8812262</c:v>
                </c:pt>
                <c:pt idx="1602">
                  <c:v>8812262</c:v>
                </c:pt>
                <c:pt idx="1603">
                  <c:v>8812262</c:v>
                </c:pt>
                <c:pt idx="1604">
                  <c:v>8812262</c:v>
                </c:pt>
                <c:pt idx="1605">
                  <c:v>8812266</c:v>
                </c:pt>
                <c:pt idx="1606">
                  <c:v>8812270</c:v>
                </c:pt>
                <c:pt idx="1607">
                  <c:v>8812276</c:v>
                </c:pt>
                <c:pt idx="1608">
                  <c:v>8812282</c:v>
                </c:pt>
                <c:pt idx="1609">
                  <c:v>8812290</c:v>
                </c:pt>
                <c:pt idx="1610">
                  <c:v>8812294</c:v>
                </c:pt>
                <c:pt idx="1611">
                  <c:v>8812308</c:v>
                </c:pt>
                <c:pt idx="1612">
                  <c:v>8812322</c:v>
                </c:pt>
                <c:pt idx="1613">
                  <c:v>8812340</c:v>
                </c:pt>
                <c:pt idx="1614">
                  <c:v>8892348</c:v>
                </c:pt>
                <c:pt idx="1615">
                  <c:v>8892348</c:v>
                </c:pt>
                <c:pt idx="1616">
                  <c:v>8892348</c:v>
                </c:pt>
                <c:pt idx="1617">
                  <c:v>8892348</c:v>
                </c:pt>
                <c:pt idx="1618">
                  <c:v>8892348</c:v>
                </c:pt>
                <c:pt idx="1619">
                  <c:v>8892348</c:v>
                </c:pt>
                <c:pt idx="1620">
                  <c:v>8892348</c:v>
                </c:pt>
                <c:pt idx="1621">
                  <c:v>8892348</c:v>
                </c:pt>
                <c:pt idx="1622">
                  <c:v>8892348</c:v>
                </c:pt>
                <c:pt idx="1623">
                  <c:v>8892358</c:v>
                </c:pt>
                <c:pt idx="1624">
                  <c:v>8892364</c:v>
                </c:pt>
                <c:pt idx="1625">
                  <c:v>8892372</c:v>
                </c:pt>
                <c:pt idx="1626">
                  <c:v>8892372</c:v>
                </c:pt>
                <c:pt idx="1627">
                  <c:v>8892382</c:v>
                </c:pt>
                <c:pt idx="1628">
                  <c:v>8892390</c:v>
                </c:pt>
                <c:pt idx="1629">
                  <c:v>8892398</c:v>
                </c:pt>
                <c:pt idx="1630">
                  <c:v>8892414</c:v>
                </c:pt>
                <c:pt idx="1631">
                  <c:v>8892430</c:v>
                </c:pt>
                <c:pt idx="1632">
                  <c:v>8892444</c:v>
                </c:pt>
                <c:pt idx="1633">
                  <c:v>8892460</c:v>
                </c:pt>
                <c:pt idx="1634">
                  <c:v>8972468</c:v>
                </c:pt>
                <c:pt idx="1635">
                  <c:v>8972468</c:v>
                </c:pt>
                <c:pt idx="1636">
                  <c:v>8972468</c:v>
                </c:pt>
                <c:pt idx="1637">
                  <c:v>8972472</c:v>
                </c:pt>
                <c:pt idx="1638">
                  <c:v>8972480</c:v>
                </c:pt>
                <c:pt idx="1639">
                  <c:v>8972488</c:v>
                </c:pt>
                <c:pt idx="1640">
                  <c:v>8972492</c:v>
                </c:pt>
                <c:pt idx="1641">
                  <c:v>8972502</c:v>
                </c:pt>
                <c:pt idx="1642">
                  <c:v>8972506</c:v>
                </c:pt>
                <c:pt idx="1643">
                  <c:v>8972514</c:v>
                </c:pt>
                <c:pt idx="1644">
                  <c:v>8972518</c:v>
                </c:pt>
                <c:pt idx="1645">
                  <c:v>8972526</c:v>
                </c:pt>
                <c:pt idx="1646">
                  <c:v>8972540</c:v>
                </c:pt>
                <c:pt idx="1647">
                  <c:v>8972554</c:v>
                </c:pt>
                <c:pt idx="1648">
                  <c:v>8972570</c:v>
                </c:pt>
                <c:pt idx="1649">
                  <c:v>8972586</c:v>
                </c:pt>
                <c:pt idx="1650">
                  <c:v>8972594</c:v>
                </c:pt>
                <c:pt idx="1651">
                  <c:v>8972612</c:v>
                </c:pt>
                <c:pt idx="1652">
                  <c:v>8972624</c:v>
                </c:pt>
                <c:pt idx="1653">
                  <c:v>8972638</c:v>
                </c:pt>
                <c:pt idx="1654">
                  <c:v>8972654</c:v>
                </c:pt>
                <c:pt idx="1655">
                  <c:v>8972668</c:v>
                </c:pt>
                <c:pt idx="1656">
                  <c:v>8972674</c:v>
                </c:pt>
                <c:pt idx="1657">
                  <c:v>8972686</c:v>
                </c:pt>
                <c:pt idx="1658">
                  <c:v>8972694</c:v>
                </c:pt>
                <c:pt idx="1659">
                  <c:v>8972708</c:v>
                </c:pt>
                <c:pt idx="1660">
                  <c:v>8972720</c:v>
                </c:pt>
                <c:pt idx="1661">
                  <c:v>8972730</c:v>
                </c:pt>
                <c:pt idx="1662">
                  <c:v>8972744</c:v>
                </c:pt>
                <c:pt idx="1663">
                  <c:v>9052756</c:v>
                </c:pt>
                <c:pt idx="1664">
                  <c:v>9052756</c:v>
                </c:pt>
                <c:pt idx="1665">
                  <c:v>9052762</c:v>
                </c:pt>
                <c:pt idx="1666">
                  <c:v>9052772</c:v>
                </c:pt>
                <c:pt idx="1667">
                  <c:v>9052776</c:v>
                </c:pt>
                <c:pt idx="1668">
                  <c:v>9052776</c:v>
                </c:pt>
                <c:pt idx="1669">
                  <c:v>9052780</c:v>
                </c:pt>
                <c:pt idx="1670">
                  <c:v>9052786</c:v>
                </c:pt>
                <c:pt idx="1671">
                  <c:v>9052792</c:v>
                </c:pt>
                <c:pt idx="1672">
                  <c:v>9052792</c:v>
                </c:pt>
                <c:pt idx="1673">
                  <c:v>9052796</c:v>
                </c:pt>
                <c:pt idx="1674">
                  <c:v>9052804</c:v>
                </c:pt>
                <c:pt idx="1675">
                  <c:v>9052810</c:v>
                </c:pt>
                <c:pt idx="1676">
                  <c:v>9052822</c:v>
                </c:pt>
                <c:pt idx="1677">
                  <c:v>9052836</c:v>
                </c:pt>
                <c:pt idx="1678">
                  <c:v>9052860</c:v>
                </c:pt>
                <c:pt idx="1679">
                  <c:v>9052876</c:v>
                </c:pt>
                <c:pt idx="1680">
                  <c:v>9052894</c:v>
                </c:pt>
                <c:pt idx="1681">
                  <c:v>9052900</c:v>
                </c:pt>
                <c:pt idx="1682">
                  <c:v>9052918</c:v>
                </c:pt>
                <c:pt idx="1683">
                  <c:v>9052932</c:v>
                </c:pt>
                <c:pt idx="1684">
                  <c:v>9052938</c:v>
                </c:pt>
                <c:pt idx="1685">
                  <c:v>9052960</c:v>
                </c:pt>
                <c:pt idx="1686">
                  <c:v>9132968</c:v>
                </c:pt>
                <c:pt idx="1687">
                  <c:v>9132968</c:v>
                </c:pt>
                <c:pt idx="1688">
                  <c:v>9132968</c:v>
                </c:pt>
                <c:pt idx="1689">
                  <c:v>9132972</c:v>
                </c:pt>
                <c:pt idx="1690">
                  <c:v>9132976</c:v>
                </c:pt>
                <c:pt idx="1691">
                  <c:v>9132980</c:v>
                </c:pt>
                <c:pt idx="1692">
                  <c:v>9132980</c:v>
                </c:pt>
                <c:pt idx="1693">
                  <c:v>9132988</c:v>
                </c:pt>
                <c:pt idx="1694">
                  <c:v>9132994</c:v>
                </c:pt>
                <c:pt idx="1695">
                  <c:v>9133002</c:v>
                </c:pt>
                <c:pt idx="1696">
                  <c:v>9133014</c:v>
                </c:pt>
                <c:pt idx="1697">
                  <c:v>9133028</c:v>
                </c:pt>
                <c:pt idx="1698">
                  <c:v>9133050</c:v>
                </c:pt>
                <c:pt idx="1699">
                  <c:v>9133062</c:v>
                </c:pt>
                <c:pt idx="1700">
                  <c:v>9133076</c:v>
                </c:pt>
                <c:pt idx="1701">
                  <c:v>9133092</c:v>
                </c:pt>
                <c:pt idx="1702">
                  <c:v>9133118</c:v>
                </c:pt>
                <c:pt idx="1703">
                  <c:v>9213126</c:v>
                </c:pt>
                <c:pt idx="1704">
                  <c:v>9213126</c:v>
                </c:pt>
                <c:pt idx="1705">
                  <c:v>9213126</c:v>
                </c:pt>
                <c:pt idx="1706">
                  <c:v>9213126</c:v>
                </c:pt>
                <c:pt idx="1707">
                  <c:v>9213136</c:v>
                </c:pt>
                <c:pt idx="1708">
                  <c:v>9213136</c:v>
                </c:pt>
                <c:pt idx="1709">
                  <c:v>9213144</c:v>
                </c:pt>
                <c:pt idx="1710">
                  <c:v>9213148</c:v>
                </c:pt>
                <c:pt idx="1711">
                  <c:v>9213152</c:v>
                </c:pt>
                <c:pt idx="1712">
                  <c:v>9213156</c:v>
                </c:pt>
                <c:pt idx="1713">
                  <c:v>9213164</c:v>
                </c:pt>
                <c:pt idx="1714">
                  <c:v>9213172</c:v>
                </c:pt>
                <c:pt idx="1715">
                  <c:v>9213184</c:v>
                </c:pt>
                <c:pt idx="1716">
                  <c:v>9213204</c:v>
                </c:pt>
                <c:pt idx="1717">
                  <c:v>9213222</c:v>
                </c:pt>
                <c:pt idx="1718">
                  <c:v>9213242</c:v>
                </c:pt>
                <c:pt idx="1719">
                  <c:v>9213272</c:v>
                </c:pt>
                <c:pt idx="1720">
                  <c:v>9293280</c:v>
                </c:pt>
                <c:pt idx="1721">
                  <c:v>9293280</c:v>
                </c:pt>
                <c:pt idx="1722">
                  <c:v>9293280</c:v>
                </c:pt>
                <c:pt idx="1723">
                  <c:v>9293284</c:v>
                </c:pt>
                <c:pt idx="1724">
                  <c:v>9293284</c:v>
                </c:pt>
                <c:pt idx="1725">
                  <c:v>9293288</c:v>
                </c:pt>
                <c:pt idx="1726">
                  <c:v>9293288</c:v>
                </c:pt>
                <c:pt idx="1727">
                  <c:v>9293292</c:v>
                </c:pt>
                <c:pt idx="1728">
                  <c:v>9293304</c:v>
                </c:pt>
                <c:pt idx="1729">
                  <c:v>9293314</c:v>
                </c:pt>
                <c:pt idx="1730">
                  <c:v>9293322</c:v>
                </c:pt>
                <c:pt idx="1731">
                  <c:v>9293342</c:v>
                </c:pt>
                <c:pt idx="1732">
                  <c:v>9373358</c:v>
                </c:pt>
                <c:pt idx="1733">
                  <c:v>9373358</c:v>
                </c:pt>
                <c:pt idx="1734">
                  <c:v>9373358</c:v>
                </c:pt>
                <c:pt idx="1735">
                  <c:v>9373362</c:v>
                </c:pt>
                <c:pt idx="1736">
                  <c:v>9373366</c:v>
                </c:pt>
                <c:pt idx="1737">
                  <c:v>9373374</c:v>
                </c:pt>
                <c:pt idx="1738">
                  <c:v>9373384</c:v>
                </c:pt>
                <c:pt idx="1739">
                  <c:v>9373394</c:v>
                </c:pt>
                <c:pt idx="1740">
                  <c:v>9373406</c:v>
                </c:pt>
                <c:pt idx="1741">
                  <c:v>9373406</c:v>
                </c:pt>
                <c:pt idx="1742">
                  <c:v>9373414</c:v>
                </c:pt>
                <c:pt idx="1743">
                  <c:v>9373420</c:v>
                </c:pt>
                <c:pt idx="1744">
                  <c:v>9373430</c:v>
                </c:pt>
                <c:pt idx="1745">
                  <c:v>9373436</c:v>
                </c:pt>
                <c:pt idx="1746">
                  <c:v>9373454</c:v>
                </c:pt>
                <c:pt idx="1747">
                  <c:v>9453466</c:v>
                </c:pt>
                <c:pt idx="1748">
                  <c:v>9453466</c:v>
                </c:pt>
                <c:pt idx="1749">
                  <c:v>9453472</c:v>
                </c:pt>
                <c:pt idx="1750">
                  <c:v>9453482</c:v>
                </c:pt>
                <c:pt idx="1751">
                  <c:v>9453496</c:v>
                </c:pt>
                <c:pt idx="1752">
                  <c:v>9453500</c:v>
                </c:pt>
                <c:pt idx="1753">
                  <c:v>9453500</c:v>
                </c:pt>
                <c:pt idx="1754">
                  <c:v>9453508</c:v>
                </c:pt>
                <c:pt idx="1755">
                  <c:v>9453512</c:v>
                </c:pt>
                <c:pt idx="1756">
                  <c:v>9453516</c:v>
                </c:pt>
                <c:pt idx="1757">
                  <c:v>9453524</c:v>
                </c:pt>
                <c:pt idx="1758">
                  <c:v>9453538</c:v>
                </c:pt>
                <c:pt idx="1759">
                  <c:v>9453554</c:v>
                </c:pt>
                <c:pt idx="1760">
                  <c:v>9453576</c:v>
                </c:pt>
                <c:pt idx="1761">
                  <c:v>9533584</c:v>
                </c:pt>
                <c:pt idx="1762">
                  <c:v>9533584</c:v>
                </c:pt>
                <c:pt idx="1763">
                  <c:v>9533584</c:v>
                </c:pt>
                <c:pt idx="1764">
                  <c:v>9533588</c:v>
                </c:pt>
                <c:pt idx="1765">
                  <c:v>9533594</c:v>
                </c:pt>
                <c:pt idx="1766">
                  <c:v>9533610</c:v>
                </c:pt>
                <c:pt idx="1767">
                  <c:v>9533622</c:v>
                </c:pt>
                <c:pt idx="1768">
                  <c:v>9533638</c:v>
                </c:pt>
                <c:pt idx="1769">
                  <c:v>9613646</c:v>
                </c:pt>
                <c:pt idx="1770">
                  <c:v>9613646</c:v>
                </c:pt>
                <c:pt idx="1771">
                  <c:v>9613646</c:v>
                </c:pt>
                <c:pt idx="1772">
                  <c:v>9613646</c:v>
                </c:pt>
                <c:pt idx="1773">
                  <c:v>9613646</c:v>
                </c:pt>
                <c:pt idx="1774">
                  <c:v>9613646</c:v>
                </c:pt>
                <c:pt idx="1775">
                  <c:v>9613646</c:v>
                </c:pt>
                <c:pt idx="1776">
                  <c:v>9613646</c:v>
                </c:pt>
                <c:pt idx="1777">
                  <c:v>9613646</c:v>
                </c:pt>
                <c:pt idx="1778">
                  <c:v>9613646</c:v>
                </c:pt>
                <c:pt idx="1779">
                  <c:v>9613654</c:v>
                </c:pt>
                <c:pt idx="1780">
                  <c:v>9613658</c:v>
                </c:pt>
                <c:pt idx="1781">
                  <c:v>9613662</c:v>
                </c:pt>
                <c:pt idx="1782">
                  <c:v>9613666</c:v>
                </c:pt>
                <c:pt idx="1783">
                  <c:v>9613670</c:v>
                </c:pt>
                <c:pt idx="1784">
                  <c:v>9613680</c:v>
                </c:pt>
                <c:pt idx="1785">
                  <c:v>9613690</c:v>
                </c:pt>
                <c:pt idx="1786">
                  <c:v>9613706</c:v>
                </c:pt>
                <c:pt idx="1787">
                  <c:v>9613714</c:v>
                </c:pt>
                <c:pt idx="1788">
                  <c:v>9613732</c:v>
                </c:pt>
                <c:pt idx="1789">
                  <c:v>9613746</c:v>
                </c:pt>
                <c:pt idx="1790">
                  <c:v>9613758</c:v>
                </c:pt>
                <c:pt idx="1791">
                  <c:v>9613774</c:v>
                </c:pt>
                <c:pt idx="1792">
                  <c:v>9613788</c:v>
                </c:pt>
                <c:pt idx="1793">
                  <c:v>9613812</c:v>
                </c:pt>
                <c:pt idx="1794">
                  <c:v>9693820</c:v>
                </c:pt>
                <c:pt idx="1795">
                  <c:v>9693824</c:v>
                </c:pt>
                <c:pt idx="1796">
                  <c:v>9693824</c:v>
                </c:pt>
                <c:pt idx="1797">
                  <c:v>9693824</c:v>
                </c:pt>
                <c:pt idx="1798">
                  <c:v>9693834</c:v>
                </c:pt>
                <c:pt idx="1799">
                  <c:v>9693834</c:v>
                </c:pt>
                <c:pt idx="1800">
                  <c:v>9693838</c:v>
                </c:pt>
                <c:pt idx="1801">
                  <c:v>9693844</c:v>
                </c:pt>
                <c:pt idx="1802">
                  <c:v>9693856</c:v>
                </c:pt>
                <c:pt idx="1803">
                  <c:v>9693868</c:v>
                </c:pt>
                <c:pt idx="1804">
                  <c:v>9693872</c:v>
                </c:pt>
                <c:pt idx="1805">
                  <c:v>9693890</c:v>
                </c:pt>
                <c:pt idx="1806">
                  <c:v>9693902</c:v>
                </c:pt>
                <c:pt idx="1807">
                  <c:v>9773914</c:v>
                </c:pt>
                <c:pt idx="1808">
                  <c:v>9773914</c:v>
                </c:pt>
                <c:pt idx="1809">
                  <c:v>9773914</c:v>
                </c:pt>
                <c:pt idx="1810">
                  <c:v>9773918</c:v>
                </c:pt>
                <c:pt idx="1811">
                  <c:v>9773918</c:v>
                </c:pt>
                <c:pt idx="1812">
                  <c:v>9773918</c:v>
                </c:pt>
                <c:pt idx="1813">
                  <c:v>9773922</c:v>
                </c:pt>
                <c:pt idx="1814">
                  <c:v>9773922</c:v>
                </c:pt>
                <c:pt idx="1815">
                  <c:v>9773928</c:v>
                </c:pt>
                <c:pt idx="1816">
                  <c:v>9773932</c:v>
                </c:pt>
                <c:pt idx="1817">
                  <c:v>9773936</c:v>
                </c:pt>
                <c:pt idx="1818">
                  <c:v>9773944</c:v>
                </c:pt>
                <c:pt idx="1819">
                  <c:v>9773950</c:v>
                </c:pt>
                <c:pt idx="1820">
                  <c:v>9773962</c:v>
                </c:pt>
                <c:pt idx="1821">
                  <c:v>9773970</c:v>
                </c:pt>
                <c:pt idx="1822">
                  <c:v>9773988</c:v>
                </c:pt>
                <c:pt idx="1823">
                  <c:v>9853996</c:v>
                </c:pt>
                <c:pt idx="1824">
                  <c:v>9854000</c:v>
                </c:pt>
                <c:pt idx="1825">
                  <c:v>9854006</c:v>
                </c:pt>
                <c:pt idx="1826">
                  <c:v>9854012</c:v>
                </c:pt>
                <c:pt idx="1827">
                  <c:v>9854016</c:v>
                </c:pt>
                <c:pt idx="1828">
                  <c:v>9854020</c:v>
                </c:pt>
                <c:pt idx="1829">
                  <c:v>9854024</c:v>
                </c:pt>
                <c:pt idx="1830">
                  <c:v>9854034</c:v>
                </c:pt>
                <c:pt idx="1831">
                  <c:v>9854050</c:v>
                </c:pt>
                <c:pt idx="1832">
                  <c:v>9934058</c:v>
                </c:pt>
                <c:pt idx="1833">
                  <c:v>9934058</c:v>
                </c:pt>
                <c:pt idx="1834">
                  <c:v>9934058</c:v>
                </c:pt>
                <c:pt idx="1835">
                  <c:v>9934058</c:v>
                </c:pt>
                <c:pt idx="1836">
                  <c:v>9934058</c:v>
                </c:pt>
                <c:pt idx="1837">
                  <c:v>9934058</c:v>
                </c:pt>
                <c:pt idx="1838">
                  <c:v>9934062</c:v>
                </c:pt>
                <c:pt idx="1839">
                  <c:v>9934068</c:v>
                </c:pt>
                <c:pt idx="1840">
                  <c:v>9934078</c:v>
                </c:pt>
                <c:pt idx="1841">
                  <c:v>9934084</c:v>
                </c:pt>
                <c:pt idx="1842">
                  <c:v>9934084</c:v>
                </c:pt>
                <c:pt idx="1843">
                  <c:v>9934100</c:v>
                </c:pt>
                <c:pt idx="1844">
                  <c:v>10014108</c:v>
                </c:pt>
                <c:pt idx="1845">
                  <c:v>10014112</c:v>
                </c:pt>
                <c:pt idx="1846">
                  <c:v>10014112</c:v>
                </c:pt>
                <c:pt idx="1847">
                  <c:v>10014112</c:v>
                </c:pt>
                <c:pt idx="1848">
                  <c:v>10014116</c:v>
                </c:pt>
                <c:pt idx="1849">
                  <c:v>10014122</c:v>
                </c:pt>
                <c:pt idx="1850">
                  <c:v>10014130</c:v>
                </c:pt>
                <c:pt idx="1851">
                  <c:v>10014142</c:v>
                </c:pt>
                <c:pt idx="1852">
                  <c:v>10014150</c:v>
                </c:pt>
                <c:pt idx="1853">
                  <c:v>10014166</c:v>
                </c:pt>
                <c:pt idx="1854">
                  <c:v>10014172</c:v>
                </c:pt>
                <c:pt idx="1855">
                  <c:v>10014178</c:v>
                </c:pt>
                <c:pt idx="1856">
                  <c:v>10014186</c:v>
                </c:pt>
                <c:pt idx="1857">
                  <c:v>10014194</c:v>
                </c:pt>
                <c:pt idx="1858">
                  <c:v>10014206</c:v>
                </c:pt>
                <c:pt idx="1859">
                  <c:v>10014216</c:v>
                </c:pt>
                <c:pt idx="1860">
                  <c:v>10014228</c:v>
                </c:pt>
                <c:pt idx="1861">
                  <c:v>10014252</c:v>
                </c:pt>
                <c:pt idx="1862">
                  <c:v>10014276</c:v>
                </c:pt>
                <c:pt idx="1863">
                  <c:v>10094298</c:v>
                </c:pt>
                <c:pt idx="1864">
                  <c:v>10094298</c:v>
                </c:pt>
                <c:pt idx="1865">
                  <c:v>10094298</c:v>
                </c:pt>
                <c:pt idx="1866">
                  <c:v>10094302</c:v>
                </c:pt>
                <c:pt idx="1867">
                  <c:v>10094302</c:v>
                </c:pt>
                <c:pt idx="1868">
                  <c:v>10094310</c:v>
                </c:pt>
                <c:pt idx="1869">
                  <c:v>10094318</c:v>
                </c:pt>
                <c:pt idx="1870">
                  <c:v>10094326</c:v>
                </c:pt>
                <c:pt idx="1871">
                  <c:v>10094342</c:v>
                </c:pt>
                <c:pt idx="1872">
                  <c:v>10174350</c:v>
                </c:pt>
                <c:pt idx="1873">
                  <c:v>10174350</c:v>
                </c:pt>
                <c:pt idx="1874">
                  <c:v>10174350</c:v>
                </c:pt>
                <c:pt idx="1875">
                  <c:v>10174354</c:v>
                </c:pt>
                <c:pt idx="1876">
                  <c:v>10174360</c:v>
                </c:pt>
                <c:pt idx="1877">
                  <c:v>10174364</c:v>
                </c:pt>
                <c:pt idx="1878">
                  <c:v>10174372</c:v>
                </c:pt>
                <c:pt idx="1879">
                  <c:v>10174380</c:v>
                </c:pt>
                <c:pt idx="1880">
                  <c:v>10174388</c:v>
                </c:pt>
                <c:pt idx="1881">
                  <c:v>10174404</c:v>
                </c:pt>
                <c:pt idx="1882">
                  <c:v>10254412</c:v>
                </c:pt>
                <c:pt idx="1883">
                  <c:v>10254412</c:v>
                </c:pt>
                <c:pt idx="1884">
                  <c:v>10254416</c:v>
                </c:pt>
                <c:pt idx="1885">
                  <c:v>10254420</c:v>
                </c:pt>
                <c:pt idx="1886">
                  <c:v>10254420</c:v>
                </c:pt>
                <c:pt idx="1887">
                  <c:v>10254424</c:v>
                </c:pt>
                <c:pt idx="1888">
                  <c:v>10254428</c:v>
                </c:pt>
                <c:pt idx="1889">
                  <c:v>10254428</c:v>
                </c:pt>
                <c:pt idx="1890">
                  <c:v>10254428</c:v>
                </c:pt>
                <c:pt idx="1891">
                  <c:v>10254428</c:v>
                </c:pt>
                <c:pt idx="1892">
                  <c:v>10254436</c:v>
                </c:pt>
                <c:pt idx="1893">
                  <c:v>10254450</c:v>
                </c:pt>
                <c:pt idx="1894">
                  <c:v>10254470</c:v>
                </c:pt>
                <c:pt idx="1895">
                  <c:v>10254484</c:v>
                </c:pt>
                <c:pt idx="1896">
                  <c:v>10334500</c:v>
                </c:pt>
                <c:pt idx="1897">
                  <c:v>10334500</c:v>
                </c:pt>
                <c:pt idx="1898">
                  <c:v>10334504</c:v>
                </c:pt>
                <c:pt idx="1899">
                  <c:v>10334508</c:v>
                </c:pt>
                <c:pt idx="1900">
                  <c:v>10334512</c:v>
                </c:pt>
                <c:pt idx="1901">
                  <c:v>10334516</c:v>
                </c:pt>
                <c:pt idx="1902">
                  <c:v>10334526</c:v>
                </c:pt>
                <c:pt idx="1903">
                  <c:v>10334530</c:v>
                </c:pt>
                <c:pt idx="1904">
                  <c:v>10334538</c:v>
                </c:pt>
                <c:pt idx="1905">
                  <c:v>10334546</c:v>
                </c:pt>
                <c:pt idx="1906">
                  <c:v>10334558</c:v>
                </c:pt>
                <c:pt idx="1907">
                  <c:v>10334570</c:v>
                </c:pt>
                <c:pt idx="1908">
                  <c:v>10334584</c:v>
                </c:pt>
                <c:pt idx="1909">
                  <c:v>10334592</c:v>
                </c:pt>
                <c:pt idx="1910">
                  <c:v>10414604</c:v>
                </c:pt>
                <c:pt idx="1911">
                  <c:v>10414604</c:v>
                </c:pt>
                <c:pt idx="1912">
                  <c:v>10414604</c:v>
                </c:pt>
                <c:pt idx="1913">
                  <c:v>10414610</c:v>
                </c:pt>
                <c:pt idx="1914">
                  <c:v>10414616</c:v>
                </c:pt>
                <c:pt idx="1915">
                  <c:v>10414622</c:v>
                </c:pt>
                <c:pt idx="1916">
                  <c:v>10414632</c:v>
                </c:pt>
                <c:pt idx="1917">
                  <c:v>10414648</c:v>
                </c:pt>
                <c:pt idx="1918">
                  <c:v>10494656</c:v>
                </c:pt>
                <c:pt idx="1919">
                  <c:v>10494656</c:v>
                </c:pt>
                <c:pt idx="1920">
                  <c:v>10494660</c:v>
                </c:pt>
                <c:pt idx="1921">
                  <c:v>10494664</c:v>
                </c:pt>
                <c:pt idx="1922">
                  <c:v>10494668</c:v>
                </c:pt>
                <c:pt idx="1923">
                  <c:v>10494676</c:v>
                </c:pt>
                <c:pt idx="1924">
                  <c:v>10494688</c:v>
                </c:pt>
                <c:pt idx="1925">
                  <c:v>10574696</c:v>
                </c:pt>
                <c:pt idx="1926">
                  <c:v>10574696</c:v>
                </c:pt>
                <c:pt idx="1927">
                  <c:v>10574702</c:v>
                </c:pt>
                <c:pt idx="1928">
                  <c:v>10574708</c:v>
                </c:pt>
                <c:pt idx="1929">
                  <c:v>10574718</c:v>
                </c:pt>
                <c:pt idx="1930">
                  <c:v>10574718</c:v>
                </c:pt>
                <c:pt idx="1931">
                  <c:v>10574732</c:v>
                </c:pt>
                <c:pt idx="1932">
                  <c:v>10574740</c:v>
                </c:pt>
                <c:pt idx="1933">
                  <c:v>10574754</c:v>
                </c:pt>
                <c:pt idx="1934">
                  <c:v>10574766</c:v>
                </c:pt>
                <c:pt idx="1935">
                  <c:v>10574784</c:v>
                </c:pt>
                <c:pt idx="1936">
                  <c:v>10654798</c:v>
                </c:pt>
                <c:pt idx="1937">
                  <c:v>10654798</c:v>
                </c:pt>
                <c:pt idx="1938">
                  <c:v>10654798</c:v>
                </c:pt>
                <c:pt idx="1939">
                  <c:v>10654798</c:v>
                </c:pt>
                <c:pt idx="1940">
                  <c:v>10654806</c:v>
                </c:pt>
                <c:pt idx="1941">
                  <c:v>10654812</c:v>
                </c:pt>
                <c:pt idx="1942">
                  <c:v>10654816</c:v>
                </c:pt>
                <c:pt idx="1943">
                  <c:v>10654820</c:v>
                </c:pt>
                <c:pt idx="1944">
                  <c:v>10654824</c:v>
                </c:pt>
                <c:pt idx="1945">
                  <c:v>10654832</c:v>
                </c:pt>
                <c:pt idx="1946">
                  <c:v>10654846</c:v>
                </c:pt>
                <c:pt idx="1947">
                  <c:v>10654862</c:v>
                </c:pt>
                <c:pt idx="1948">
                  <c:v>10654880</c:v>
                </c:pt>
                <c:pt idx="1949">
                  <c:v>10654904</c:v>
                </c:pt>
                <c:pt idx="1950">
                  <c:v>10654918</c:v>
                </c:pt>
                <c:pt idx="1951">
                  <c:v>10734938</c:v>
                </c:pt>
                <c:pt idx="1952">
                  <c:v>10734938</c:v>
                </c:pt>
                <c:pt idx="1953">
                  <c:v>10734942</c:v>
                </c:pt>
                <c:pt idx="1954">
                  <c:v>10734946</c:v>
                </c:pt>
                <c:pt idx="1955">
                  <c:v>10734946</c:v>
                </c:pt>
                <c:pt idx="1956">
                  <c:v>10734946</c:v>
                </c:pt>
                <c:pt idx="1957">
                  <c:v>10734946</c:v>
                </c:pt>
                <c:pt idx="1958">
                  <c:v>10734946</c:v>
                </c:pt>
                <c:pt idx="1959">
                  <c:v>10734950</c:v>
                </c:pt>
                <c:pt idx="1960">
                  <c:v>10734956</c:v>
                </c:pt>
                <c:pt idx="1961">
                  <c:v>10734956</c:v>
                </c:pt>
                <c:pt idx="1962">
                  <c:v>10734964</c:v>
                </c:pt>
                <c:pt idx="1963">
                  <c:v>10734968</c:v>
                </c:pt>
                <c:pt idx="1964">
                  <c:v>10734968</c:v>
                </c:pt>
                <c:pt idx="1965">
                  <c:v>10734976</c:v>
                </c:pt>
                <c:pt idx="1966">
                  <c:v>10734986</c:v>
                </c:pt>
                <c:pt idx="1967">
                  <c:v>10734998</c:v>
                </c:pt>
                <c:pt idx="1968">
                  <c:v>10735010</c:v>
                </c:pt>
                <c:pt idx="1969">
                  <c:v>10735032</c:v>
                </c:pt>
                <c:pt idx="1970">
                  <c:v>10735052</c:v>
                </c:pt>
                <c:pt idx="1971">
                  <c:v>10735066</c:v>
                </c:pt>
                <c:pt idx="1972">
                  <c:v>10735082</c:v>
                </c:pt>
                <c:pt idx="1973">
                  <c:v>10815096</c:v>
                </c:pt>
                <c:pt idx="1974">
                  <c:v>10815096</c:v>
                </c:pt>
                <c:pt idx="1975">
                  <c:v>10815096</c:v>
                </c:pt>
                <c:pt idx="1976">
                  <c:v>10815100</c:v>
                </c:pt>
                <c:pt idx="1977">
                  <c:v>10815108</c:v>
                </c:pt>
                <c:pt idx="1978">
                  <c:v>10815116</c:v>
                </c:pt>
                <c:pt idx="1979">
                  <c:v>10815128</c:v>
                </c:pt>
                <c:pt idx="1980">
                  <c:v>10815142</c:v>
                </c:pt>
                <c:pt idx="1981">
                  <c:v>10895150</c:v>
                </c:pt>
                <c:pt idx="1982">
                  <c:v>10895150</c:v>
                </c:pt>
                <c:pt idx="1983">
                  <c:v>10895150</c:v>
                </c:pt>
                <c:pt idx="1984">
                  <c:v>10895150</c:v>
                </c:pt>
                <c:pt idx="1985">
                  <c:v>10895156</c:v>
                </c:pt>
                <c:pt idx="1986">
                  <c:v>10895162</c:v>
                </c:pt>
                <c:pt idx="1987">
                  <c:v>10895168</c:v>
                </c:pt>
                <c:pt idx="1988">
                  <c:v>10895176</c:v>
                </c:pt>
                <c:pt idx="1989">
                  <c:v>10895180</c:v>
                </c:pt>
                <c:pt idx="1990">
                  <c:v>10895188</c:v>
                </c:pt>
                <c:pt idx="1991">
                  <c:v>10895204</c:v>
                </c:pt>
                <c:pt idx="1992">
                  <c:v>10895208</c:v>
                </c:pt>
                <c:pt idx="1993">
                  <c:v>10895212</c:v>
                </c:pt>
                <c:pt idx="1994">
                  <c:v>10895220</c:v>
                </c:pt>
                <c:pt idx="1995">
                  <c:v>10895228</c:v>
                </c:pt>
                <c:pt idx="1996">
                  <c:v>10895240</c:v>
                </c:pt>
                <c:pt idx="1997">
                  <c:v>10895256</c:v>
                </c:pt>
                <c:pt idx="1998">
                  <c:v>10975276</c:v>
                </c:pt>
                <c:pt idx="1999">
                  <c:v>10975276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A3-4A39-B020-6E26180BC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13781664"/>
        <c:axId val="1753902512"/>
      </c:lineChart>
      <c:catAx>
        <c:axId val="17137816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53902512"/>
        <c:crosses val="autoZero"/>
        <c:auto val="1"/>
        <c:lblAlgn val="ctr"/>
        <c:lblOffset val="100"/>
        <c:noMultiLvlLbl val="0"/>
      </c:catAx>
      <c:valAx>
        <c:axId val="175390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1378166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6"/>
          <c:order val="0"/>
          <c:tx>
            <c:strRef>
              <c:f>Bandwidth!$C$1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Bandwidth!$C$2:$C$6</c:f>
              <c:numCache>
                <c:formatCode>General</c:formatCode>
                <c:ptCount val="5"/>
                <c:pt idx="0">
                  <c:v>8000000</c:v>
                </c:pt>
                <c:pt idx="1">
                  <c:v>16000000</c:v>
                </c:pt>
                <c:pt idx="2">
                  <c:v>32000000</c:v>
                </c:pt>
                <c:pt idx="3">
                  <c:v>80000000</c:v>
                </c:pt>
                <c:pt idx="4">
                  <c:v>160000000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C4-4588-830E-C60BC8BE0AB5}"/>
            </c:ext>
          </c:extLst>
        </c:ser>
        <c:ser>
          <c:idx val="2"/>
          <c:order val="1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Bandwidth!$H$2:$H$6</c:f>
              <c:numCache>
                <c:formatCode>General</c:formatCode>
                <c:ptCount val="5"/>
                <c:pt idx="0">
                  <c:v>4907000</c:v>
                </c:pt>
                <c:pt idx="1">
                  <c:v>11362000</c:v>
                </c:pt>
                <c:pt idx="2">
                  <c:v>25528000</c:v>
                </c:pt>
                <c:pt idx="3">
                  <c:v>67140000</c:v>
                </c:pt>
                <c:pt idx="4">
                  <c:v>133460000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7C4-4588-830E-C60BC8BE0AB5}"/>
            </c:ext>
          </c:extLst>
        </c:ser>
        <c:ser>
          <c:idx val="5"/>
          <c:order val="2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Bandwidth!$G$2:$G$6</c:f>
              <c:numCache>
                <c:formatCode>General</c:formatCode>
                <c:ptCount val="5"/>
                <c:pt idx="0">
                  <c:v>652518</c:v>
                </c:pt>
                <c:pt idx="1">
                  <c:v>1517516</c:v>
                </c:pt>
                <c:pt idx="2">
                  <c:v>3406720</c:v>
                </c:pt>
                <c:pt idx="3">
                  <c:v>10975276</c:v>
                </c:pt>
                <c:pt idx="4">
                  <c:v>24975278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7C4-4588-830E-C60BC8BE0AB5}"/>
            </c:ext>
          </c:extLst>
        </c:ser>
        <c:ser>
          <c:idx val="1"/>
          <c:order val="3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Bandwidth!$B$2:$B$6</c:f>
              <c:numCache>
                <c:formatCode>General</c:formatCode>
                <c:ptCount val="5"/>
                <c:pt idx="0">
                  <c:v>556864</c:v>
                </c:pt>
                <c:pt idx="1">
                  <c:v>1469266</c:v>
                </c:pt>
                <c:pt idx="2">
                  <c:v>3374714</c:v>
                </c:pt>
                <c:pt idx="3">
                  <c:v>10655064</c:v>
                </c:pt>
                <c:pt idx="4">
                  <c:v>24335538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7C4-4588-830E-C60BC8BE0AB5}"/>
            </c:ext>
          </c:extLst>
        </c:ser>
        <c:ser>
          <c:idx val="3"/>
          <c:order val="4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Bandwidth!$F$2:$F$6</c:f>
              <c:numCache>
                <c:formatCode>General</c:formatCode>
                <c:ptCount val="5"/>
                <c:pt idx="0">
                  <c:v>634662</c:v>
                </c:pt>
                <c:pt idx="1">
                  <c:v>1237770</c:v>
                </c:pt>
                <c:pt idx="2">
                  <c:v>3127744</c:v>
                </c:pt>
                <c:pt idx="3">
                  <c:v>7980626</c:v>
                </c:pt>
                <c:pt idx="4">
                  <c:v>18290140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7C4-4588-830E-C60BC8BE0AB5}"/>
            </c:ext>
          </c:extLst>
        </c:ser>
        <c:ser>
          <c:idx val="4"/>
          <c:order val="5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Bandwidth!$E$2:$E$6</c:f>
              <c:numCache>
                <c:formatCode>General</c:formatCode>
                <c:ptCount val="5"/>
                <c:pt idx="0">
                  <c:v>632194</c:v>
                </c:pt>
                <c:pt idx="1">
                  <c:v>1230596</c:v>
                </c:pt>
                <c:pt idx="2">
                  <c:v>3119236</c:v>
                </c:pt>
                <c:pt idx="3">
                  <c:v>7963734</c:v>
                </c:pt>
                <c:pt idx="4">
                  <c:v>18289992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47C4-4588-830E-C60BC8BE0AB5}"/>
            </c:ext>
          </c:extLst>
        </c:ser>
        <c:ser>
          <c:idx val="0"/>
          <c:order val="6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Bandwidth!$D$2:$D$6</c:f>
              <c:numCache>
                <c:formatCode>General</c:formatCode>
                <c:ptCount val="5"/>
                <c:pt idx="0">
                  <c:v>152000</c:v>
                </c:pt>
                <c:pt idx="1">
                  <c:v>304000</c:v>
                </c:pt>
                <c:pt idx="2">
                  <c:v>480000</c:v>
                </c:pt>
                <c:pt idx="3">
                  <c:v>2000000</c:v>
                </c:pt>
                <c:pt idx="4">
                  <c:v>4640000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47C4-4588-830E-C60BC8BE0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100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180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5"/>
          <c:order val="0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Bandwidth!$G$2:$G$6</c:f>
              <c:numCache>
                <c:formatCode>General</c:formatCode>
                <c:ptCount val="5"/>
                <c:pt idx="0">
                  <c:v>652518</c:v>
                </c:pt>
                <c:pt idx="1">
                  <c:v>1517516</c:v>
                </c:pt>
                <c:pt idx="2">
                  <c:v>3406720</c:v>
                </c:pt>
                <c:pt idx="3">
                  <c:v>10975276</c:v>
                </c:pt>
                <c:pt idx="4">
                  <c:v>24975278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7C4-4588-830E-C60BC8BE0AB5}"/>
            </c:ext>
          </c:extLst>
        </c:ser>
        <c:ser>
          <c:idx val="1"/>
          <c:order val="1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Bandwidth!$B$2:$B$6</c:f>
              <c:numCache>
                <c:formatCode>General</c:formatCode>
                <c:ptCount val="5"/>
                <c:pt idx="0">
                  <c:v>556864</c:v>
                </c:pt>
                <c:pt idx="1">
                  <c:v>1469266</c:v>
                </c:pt>
                <c:pt idx="2">
                  <c:v>3374714</c:v>
                </c:pt>
                <c:pt idx="3">
                  <c:v>10655064</c:v>
                </c:pt>
                <c:pt idx="4">
                  <c:v>24335538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7C4-4588-830E-C60BC8BE0AB5}"/>
            </c:ext>
          </c:extLst>
        </c:ser>
        <c:ser>
          <c:idx val="3"/>
          <c:order val="2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Bandwidth!$F$2:$F$6</c:f>
              <c:numCache>
                <c:formatCode>General</c:formatCode>
                <c:ptCount val="5"/>
                <c:pt idx="0">
                  <c:v>634662</c:v>
                </c:pt>
                <c:pt idx="1">
                  <c:v>1237770</c:v>
                </c:pt>
                <c:pt idx="2">
                  <c:v>3127744</c:v>
                </c:pt>
                <c:pt idx="3">
                  <c:v>7980626</c:v>
                </c:pt>
                <c:pt idx="4">
                  <c:v>18290140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7C4-4588-830E-C60BC8BE0AB5}"/>
            </c:ext>
          </c:extLst>
        </c:ser>
        <c:ser>
          <c:idx val="4"/>
          <c:order val="3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Bandwidth!$E$2:$E$6</c:f>
              <c:numCache>
                <c:formatCode>General</c:formatCode>
                <c:ptCount val="5"/>
                <c:pt idx="0">
                  <c:v>632194</c:v>
                </c:pt>
                <c:pt idx="1">
                  <c:v>1230596</c:v>
                </c:pt>
                <c:pt idx="2">
                  <c:v>3119236</c:v>
                </c:pt>
                <c:pt idx="3">
                  <c:v>7963734</c:v>
                </c:pt>
                <c:pt idx="4">
                  <c:v>18289992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47C4-4588-830E-C60BC8BE0AB5}"/>
            </c:ext>
          </c:extLst>
        </c:ser>
        <c:ser>
          <c:idx val="0"/>
          <c:order val="4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Bandwidth!$D$2:$D$6</c:f>
              <c:numCache>
                <c:formatCode>General</c:formatCode>
                <c:ptCount val="5"/>
                <c:pt idx="0">
                  <c:v>152000</c:v>
                </c:pt>
                <c:pt idx="1">
                  <c:v>304000</c:v>
                </c:pt>
                <c:pt idx="2">
                  <c:v>480000</c:v>
                </c:pt>
                <c:pt idx="3">
                  <c:v>2000000</c:v>
                </c:pt>
                <c:pt idx="4">
                  <c:v>4640000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47C4-4588-830E-C60BC8BE0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100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30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'Full Syncs'!$A$10:$A$15</c:f>
              <c:strCache>
                <c:ptCount val="6"/>
                <c:pt idx="0">
                  <c:v>Value</c:v>
                </c:pt>
                <c:pt idx="1">
                  <c:v>Distance</c:v>
                </c:pt>
                <c:pt idx="2">
                  <c:v>SKV</c:v>
                </c:pt>
                <c:pt idx="3">
                  <c:v>SKD</c:v>
                </c:pt>
                <c:pt idx="4">
                  <c:v>Vector</c:v>
                </c:pt>
                <c:pt idx="5">
                  <c:v>Oracle</c:v>
                </c:pt>
              </c:strCache>
            </c:strRef>
          </c:cat>
          <c:val>
            <c:numRef>
              <c:f>'Full Syncs'!$C$10:$C$15</c:f>
              <c:numCache>
                <c:formatCode>General</c:formatCode>
                <c:ptCount val="6"/>
                <c:pt idx="0">
                  <c:v>5.3551401869158877</c:v>
                </c:pt>
                <c:pt idx="1">
                  <c:v>5.1308411214953269</c:v>
                </c:pt>
                <c:pt idx="2">
                  <c:v>1.5981308411214956</c:v>
                </c:pt>
                <c:pt idx="3">
                  <c:v>1.5981308411214956</c:v>
                </c:pt>
                <c:pt idx="4">
                  <c:v>1.514018691588785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EC-473E-9D8C-BE8B55B556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0"/>
        <c:overlap val="-34"/>
        <c:axId val="1842713536"/>
        <c:axId val="1764805888"/>
      </c:barChart>
      <c:catAx>
        <c:axId val="18427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64805888"/>
        <c:crosses val="autoZero"/>
        <c:auto val="1"/>
        <c:lblAlgn val="ctr"/>
        <c:lblOffset val="100"/>
        <c:noMultiLvlLbl val="0"/>
      </c:catAx>
      <c:valAx>
        <c:axId val="17648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8427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[InnerProduct_VecSize_2500_Iters_2000_Nodes_10_Epsilon_0.01.csv]Sheet1!PivotTable1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Sheet1!$B$5:$B$2005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16</c:v>
                </c:pt>
                <c:pt idx="10">
                  <c:v>16</c:v>
                </c:pt>
                <c:pt idx="11">
                  <c:v>20</c:v>
                </c:pt>
                <c:pt idx="12">
                  <c:v>24</c:v>
                </c:pt>
                <c:pt idx="13">
                  <c:v>24</c:v>
                </c:pt>
                <c:pt idx="14">
                  <c:v>28</c:v>
                </c:pt>
                <c:pt idx="15">
                  <c:v>32</c:v>
                </c:pt>
                <c:pt idx="16">
                  <c:v>32</c:v>
                </c:pt>
                <c:pt idx="17">
                  <c:v>36</c:v>
                </c:pt>
                <c:pt idx="18">
                  <c:v>36</c:v>
                </c:pt>
                <c:pt idx="19">
                  <c:v>40</c:v>
                </c:pt>
                <c:pt idx="20">
                  <c:v>48</c:v>
                </c:pt>
                <c:pt idx="21">
                  <c:v>54</c:v>
                </c:pt>
                <c:pt idx="22">
                  <c:v>58</c:v>
                </c:pt>
                <c:pt idx="23">
                  <c:v>62</c:v>
                </c:pt>
                <c:pt idx="24">
                  <c:v>66</c:v>
                </c:pt>
                <c:pt idx="25">
                  <c:v>70</c:v>
                </c:pt>
                <c:pt idx="26">
                  <c:v>70</c:v>
                </c:pt>
                <c:pt idx="27">
                  <c:v>78</c:v>
                </c:pt>
                <c:pt idx="28">
                  <c:v>84</c:v>
                </c:pt>
                <c:pt idx="29">
                  <c:v>88</c:v>
                </c:pt>
                <c:pt idx="30">
                  <c:v>94</c:v>
                </c:pt>
                <c:pt idx="31">
                  <c:v>98</c:v>
                </c:pt>
                <c:pt idx="32">
                  <c:v>102</c:v>
                </c:pt>
                <c:pt idx="33">
                  <c:v>106</c:v>
                </c:pt>
                <c:pt idx="34">
                  <c:v>110</c:v>
                </c:pt>
                <c:pt idx="35">
                  <c:v>110</c:v>
                </c:pt>
                <c:pt idx="36">
                  <c:v>114</c:v>
                </c:pt>
                <c:pt idx="37">
                  <c:v>120</c:v>
                </c:pt>
                <c:pt idx="38">
                  <c:v>130</c:v>
                </c:pt>
                <c:pt idx="39">
                  <c:v>134</c:v>
                </c:pt>
                <c:pt idx="40">
                  <c:v>134</c:v>
                </c:pt>
                <c:pt idx="41">
                  <c:v>138</c:v>
                </c:pt>
                <c:pt idx="42">
                  <c:v>138</c:v>
                </c:pt>
                <c:pt idx="43">
                  <c:v>142</c:v>
                </c:pt>
                <c:pt idx="44">
                  <c:v>142</c:v>
                </c:pt>
                <c:pt idx="45">
                  <c:v>146</c:v>
                </c:pt>
                <c:pt idx="46">
                  <c:v>150</c:v>
                </c:pt>
                <c:pt idx="47">
                  <c:v>158</c:v>
                </c:pt>
                <c:pt idx="48">
                  <c:v>166</c:v>
                </c:pt>
                <c:pt idx="49">
                  <c:v>176</c:v>
                </c:pt>
                <c:pt idx="50">
                  <c:v>182</c:v>
                </c:pt>
                <c:pt idx="51">
                  <c:v>186</c:v>
                </c:pt>
                <c:pt idx="52">
                  <c:v>190</c:v>
                </c:pt>
                <c:pt idx="53">
                  <c:v>210</c:v>
                </c:pt>
                <c:pt idx="54">
                  <c:v>226</c:v>
                </c:pt>
                <c:pt idx="55">
                  <c:v>246</c:v>
                </c:pt>
                <c:pt idx="56">
                  <c:v>264</c:v>
                </c:pt>
                <c:pt idx="57">
                  <c:v>264</c:v>
                </c:pt>
                <c:pt idx="58">
                  <c:v>50274</c:v>
                </c:pt>
                <c:pt idx="59">
                  <c:v>50274</c:v>
                </c:pt>
                <c:pt idx="60">
                  <c:v>50274</c:v>
                </c:pt>
                <c:pt idx="61">
                  <c:v>50274</c:v>
                </c:pt>
                <c:pt idx="62">
                  <c:v>50278</c:v>
                </c:pt>
                <c:pt idx="63">
                  <c:v>50278</c:v>
                </c:pt>
                <c:pt idx="64">
                  <c:v>50278</c:v>
                </c:pt>
                <c:pt idx="65">
                  <c:v>50282</c:v>
                </c:pt>
                <c:pt idx="66">
                  <c:v>50282</c:v>
                </c:pt>
                <c:pt idx="67">
                  <c:v>50286</c:v>
                </c:pt>
                <c:pt idx="68">
                  <c:v>50290</c:v>
                </c:pt>
                <c:pt idx="69">
                  <c:v>50290</c:v>
                </c:pt>
                <c:pt idx="70">
                  <c:v>50294</c:v>
                </c:pt>
                <c:pt idx="71">
                  <c:v>50298</c:v>
                </c:pt>
                <c:pt idx="72">
                  <c:v>50302</c:v>
                </c:pt>
                <c:pt idx="73">
                  <c:v>50306</c:v>
                </c:pt>
                <c:pt idx="74">
                  <c:v>50306</c:v>
                </c:pt>
                <c:pt idx="75">
                  <c:v>50310</c:v>
                </c:pt>
                <c:pt idx="76">
                  <c:v>50314</c:v>
                </c:pt>
                <c:pt idx="77">
                  <c:v>50318</c:v>
                </c:pt>
                <c:pt idx="78">
                  <c:v>50322</c:v>
                </c:pt>
                <c:pt idx="79">
                  <c:v>50326</c:v>
                </c:pt>
                <c:pt idx="80">
                  <c:v>50326</c:v>
                </c:pt>
                <c:pt idx="81">
                  <c:v>50326</c:v>
                </c:pt>
                <c:pt idx="82">
                  <c:v>50326</c:v>
                </c:pt>
                <c:pt idx="83">
                  <c:v>50326</c:v>
                </c:pt>
                <c:pt idx="84">
                  <c:v>50330</c:v>
                </c:pt>
                <c:pt idx="85">
                  <c:v>50336</c:v>
                </c:pt>
                <c:pt idx="86">
                  <c:v>50336</c:v>
                </c:pt>
                <c:pt idx="87">
                  <c:v>50342</c:v>
                </c:pt>
                <c:pt idx="88">
                  <c:v>50350</c:v>
                </c:pt>
                <c:pt idx="89">
                  <c:v>50354</c:v>
                </c:pt>
                <c:pt idx="90">
                  <c:v>50358</c:v>
                </c:pt>
                <c:pt idx="91">
                  <c:v>50362</c:v>
                </c:pt>
                <c:pt idx="92">
                  <c:v>50366</c:v>
                </c:pt>
                <c:pt idx="93">
                  <c:v>50370</c:v>
                </c:pt>
                <c:pt idx="94">
                  <c:v>50370</c:v>
                </c:pt>
                <c:pt idx="95">
                  <c:v>50370</c:v>
                </c:pt>
                <c:pt idx="96">
                  <c:v>50378</c:v>
                </c:pt>
                <c:pt idx="97">
                  <c:v>50386</c:v>
                </c:pt>
                <c:pt idx="98">
                  <c:v>50394</c:v>
                </c:pt>
                <c:pt idx="99">
                  <c:v>50398</c:v>
                </c:pt>
                <c:pt idx="100">
                  <c:v>50412</c:v>
                </c:pt>
                <c:pt idx="101">
                  <c:v>50416</c:v>
                </c:pt>
                <c:pt idx="102">
                  <c:v>50424</c:v>
                </c:pt>
                <c:pt idx="103">
                  <c:v>50424</c:v>
                </c:pt>
                <c:pt idx="104">
                  <c:v>50428</c:v>
                </c:pt>
                <c:pt idx="105">
                  <c:v>50432</c:v>
                </c:pt>
                <c:pt idx="106">
                  <c:v>50442</c:v>
                </c:pt>
                <c:pt idx="107">
                  <c:v>50450</c:v>
                </c:pt>
                <c:pt idx="108">
                  <c:v>50454</c:v>
                </c:pt>
                <c:pt idx="109">
                  <c:v>50454</c:v>
                </c:pt>
                <c:pt idx="110">
                  <c:v>50464</c:v>
                </c:pt>
                <c:pt idx="111">
                  <c:v>50468</c:v>
                </c:pt>
                <c:pt idx="112">
                  <c:v>50478</c:v>
                </c:pt>
                <c:pt idx="113">
                  <c:v>50482</c:v>
                </c:pt>
                <c:pt idx="114">
                  <c:v>100492</c:v>
                </c:pt>
                <c:pt idx="115">
                  <c:v>100492</c:v>
                </c:pt>
                <c:pt idx="116">
                  <c:v>100492</c:v>
                </c:pt>
                <c:pt idx="117">
                  <c:v>100492</c:v>
                </c:pt>
                <c:pt idx="118">
                  <c:v>100492</c:v>
                </c:pt>
                <c:pt idx="119">
                  <c:v>100496</c:v>
                </c:pt>
                <c:pt idx="120">
                  <c:v>100496</c:v>
                </c:pt>
                <c:pt idx="121">
                  <c:v>100500</c:v>
                </c:pt>
                <c:pt idx="122">
                  <c:v>100504</c:v>
                </c:pt>
                <c:pt idx="123">
                  <c:v>100508</c:v>
                </c:pt>
                <c:pt idx="124">
                  <c:v>100512</c:v>
                </c:pt>
                <c:pt idx="125">
                  <c:v>100512</c:v>
                </c:pt>
                <c:pt idx="126">
                  <c:v>100512</c:v>
                </c:pt>
                <c:pt idx="127">
                  <c:v>100516</c:v>
                </c:pt>
                <c:pt idx="128">
                  <c:v>100520</c:v>
                </c:pt>
                <c:pt idx="129">
                  <c:v>100526</c:v>
                </c:pt>
                <c:pt idx="130">
                  <c:v>100526</c:v>
                </c:pt>
                <c:pt idx="131">
                  <c:v>100532</c:v>
                </c:pt>
                <c:pt idx="132">
                  <c:v>100536</c:v>
                </c:pt>
                <c:pt idx="133">
                  <c:v>100536</c:v>
                </c:pt>
                <c:pt idx="134">
                  <c:v>100540</c:v>
                </c:pt>
                <c:pt idx="135">
                  <c:v>100540</c:v>
                </c:pt>
                <c:pt idx="136">
                  <c:v>100544</c:v>
                </c:pt>
                <c:pt idx="137">
                  <c:v>100544</c:v>
                </c:pt>
                <c:pt idx="138">
                  <c:v>100548</c:v>
                </c:pt>
                <c:pt idx="139">
                  <c:v>100548</c:v>
                </c:pt>
                <c:pt idx="140">
                  <c:v>100552</c:v>
                </c:pt>
                <c:pt idx="141">
                  <c:v>100558</c:v>
                </c:pt>
                <c:pt idx="142">
                  <c:v>100566</c:v>
                </c:pt>
                <c:pt idx="143">
                  <c:v>100574</c:v>
                </c:pt>
                <c:pt idx="144">
                  <c:v>100582</c:v>
                </c:pt>
                <c:pt idx="145">
                  <c:v>100594</c:v>
                </c:pt>
                <c:pt idx="146">
                  <c:v>100602</c:v>
                </c:pt>
                <c:pt idx="147">
                  <c:v>100618</c:v>
                </c:pt>
                <c:pt idx="148">
                  <c:v>100618</c:v>
                </c:pt>
                <c:pt idx="149">
                  <c:v>100622</c:v>
                </c:pt>
                <c:pt idx="150">
                  <c:v>100626</c:v>
                </c:pt>
                <c:pt idx="151">
                  <c:v>150636</c:v>
                </c:pt>
                <c:pt idx="152">
                  <c:v>150636</c:v>
                </c:pt>
                <c:pt idx="153">
                  <c:v>150636</c:v>
                </c:pt>
                <c:pt idx="154">
                  <c:v>150636</c:v>
                </c:pt>
                <c:pt idx="155">
                  <c:v>150636</c:v>
                </c:pt>
                <c:pt idx="156">
                  <c:v>150640</c:v>
                </c:pt>
                <c:pt idx="157">
                  <c:v>150640</c:v>
                </c:pt>
                <c:pt idx="158">
                  <c:v>150640</c:v>
                </c:pt>
                <c:pt idx="159">
                  <c:v>150644</c:v>
                </c:pt>
                <c:pt idx="160">
                  <c:v>150644</c:v>
                </c:pt>
                <c:pt idx="161">
                  <c:v>150648</c:v>
                </c:pt>
                <c:pt idx="162">
                  <c:v>150648</c:v>
                </c:pt>
                <c:pt idx="163">
                  <c:v>150652</c:v>
                </c:pt>
                <c:pt idx="164">
                  <c:v>150652</c:v>
                </c:pt>
                <c:pt idx="165">
                  <c:v>150656</c:v>
                </c:pt>
                <c:pt idx="166">
                  <c:v>150660</c:v>
                </c:pt>
                <c:pt idx="167">
                  <c:v>150664</c:v>
                </c:pt>
                <c:pt idx="168">
                  <c:v>150664</c:v>
                </c:pt>
                <c:pt idx="169">
                  <c:v>150668</c:v>
                </c:pt>
                <c:pt idx="170">
                  <c:v>150672</c:v>
                </c:pt>
                <c:pt idx="171">
                  <c:v>150676</c:v>
                </c:pt>
                <c:pt idx="172">
                  <c:v>150676</c:v>
                </c:pt>
                <c:pt idx="173">
                  <c:v>150676</c:v>
                </c:pt>
                <c:pt idx="174">
                  <c:v>150682</c:v>
                </c:pt>
                <c:pt idx="175">
                  <c:v>150686</c:v>
                </c:pt>
                <c:pt idx="176">
                  <c:v>150686</c:v>
                </c:pt>
                <c:pt idx="177">
                  <c:v>150690</c:v>
                </c:pt>
                <c:pt idx="178">
                  <c:v>150694</c:v>
                </c:pt>
                <c:pt idx="179">
                  <c:v>150698</c:v>
                </c:pt>
                <c:pt idx="180">
                  <c:v>150702</c:v>
                </c:pt>
                <c:pt idx="181">
                  <c:v>150702</c:v>
                </c:pt>
                <c:pt idx="182">
                  <c:v>150708</c:v>
                </c:pt>
                <c:pt idx="183">
                  <c:v>150712</c:v>
                </c:pt>
                <c:pt idx="184">
                  <c:v>150716</c:v>
                </c:pt>
                <c:pt idx="185">
                  <c:v>150722</c:v>
                </c:pt>
                <c:pt idx="186">
                  <c:v>150726</c:v>
                </c:pt>
                <c:pt idx="187">
                  <c:v>150730</c:v>
                </c:pt>
                <c:pt idx="188">
                  <c:v>150734</c:v>
                </c:pt>
                <c:pt idx="189">
                  <c:v>150740</c:v>
                </c:pt>
                <c:pt idx="190">
                  <c:v>150744</c:v>
                </c:pt>
                <c:pt idx="191">
                  <c:v>150744</c:v>
                </c:pt>
                <c:pt idx="192">
                  <c:v>150752</c:v>
                </c:pt>
                <c:pt idx="193">
                  <c:v>150752</c:v>
                </c:pt>
                <c:pt idx="194">
                  <c:v>150752</c:v>
                </c:pt>
                <c:pt idx="195">
                  <c:v>150760</c:v>
                </c:pt>
                <c:pt idx="196">
                  <c:v>150776</c:v>
                </c:pt>
                <c:pt idx="197">
                  <c:v>150790</c:v>
                </c:pt>
                <c:pt idx="198">
                  <c:v>150802</c:v>
                </c:pt>
                <c:pt idx="199">
                  <c:v>150806</c:v>
                </c:pt>
                <c:pt idx="200">
                  <c:v>200816</c:v>
                </c:pt>
                <c:pt idx="201">
                  <c:v>200816</c:v>
                </c:pt>
                <c:pt idx="202">
                  <c:v>200820</c:v>
                </c:pt>
                <c:pt idx="203">
                  <c:v>200820</c:v>
                </c:pt>
                <c:pt idx="204">
                  <c:v>200820</c:v>
                </c:pt>
                <c:pt idx="205">
                  <c:v>200820</c:v>
                </c:pt>
                <c:pt idx="206">
                  <c:v>200820</c:v>
                </c:pt>
                <c:pt idx="207">
                  <c:v>200824</c:v>
                </c:pt>
                <c:pt idx="208">
                  <c:v>200828</c:v>
                </c:pt>
                <c:pt idx="209">
                  <c:v>200832</c:v>
                </c:pt>
                <c:pt idx="210">
                  <c:v>200836</c:v>
                </c:pt>
                <c:pt idx="211">
                  <c:v>200840</c:v>
                </c:pt>
                <c:pt idx="212">
                  <c:v>200840</c:v>
                </c:pt>
                <c:pt idx="213">
                  <c:v>200840</c:v>
                </c:pt>
                <c:pt idx="214">
                  <c:v>200840</c:v>
                </c:pt>
                <c:pt idx="215">
                  <c:v>200844</c:v>
                </c:pt>
                <c:pt idx="216">
                  <c:v>200844</c:v>
                </c:pt>
                <c:pt idx="217">
                  <c:v>200848</c:v>
                </c:pt>
                <c:pt idx="218">
                  <c:v>200848</c:v>
                </c:pt>
                <c:pt idx="219">
                  <c:v>200852</c:v>
                </c:pt>
                <c:pt idx="220">
                  <c:v>200852</c:v>
                </c:pt>
                <c:pt idx="221">
                  <c:v>200856</c:v>
                </c:pt>
                <c:pt idx="222">
                  <c:v>200856</c:v>
                </c:pt>
                <c:pt idx="223">
                  <c:v>200860</c:v>
                </c:pt>
                <c:pt idx="224">
                  <c:v>200864</c:v>
                </c:pt>
                <c:pt idx="225">
                  <c:v>200868</c:v>
                </c:pt>
                <c:pt idx="226">
                  <c:v>200868</c:v>
                </c:pt>
                <c:pt idx="227">
                  <c:v>200868</c:v>
                </c:pt>
                <c:pt idx="228">
                  <c:v>200872</c:v>
                </c:pt>
                <c:pt idx="229">
                  <c:v>200880</c:v>
                </c:pt>
                <c:pt idx="230">
                  <c:v>200880</c:v>
                </c:pt>
                <c:pt idx="231">
                  <c:v>200884</c:v>
                </c:pt>
                <c:pt idx="232">
                  <c:v>200888</c:v>
                </c:pt>
                <c:pt idx="233">
                  <c:v>200892</c:v>
                </c:pt>
                <c:pt idx="234">
                  <c:v>200896</c:v>
                </c:pt>
                <c:pt idx="235">
                  <c:v>200900</c:v>
                </c:pt>
                <c:pt idx="236">
                  <c:v>200904</c:v>
                </c:pt>
                <c:pt idx="237">
                  <c:v>200904</c:v>
                </c:pt>
                <c:pt idx="238">
                  <c:v>200908</c:v>
                </c:pt>
                <c:pt idx="239">
                  <c:v>200912</c:v>
                </c:pt>
                <c:pt idx="240">
                  <c:v>200916</c:v>
                </c:pt>
                <c:pt idx="241">
                  <c:v>200920</c:v>
                </c:pt>
                <c:pt idx="242">
                  <c:v>200926</c:v>
                </c:pt>
                <c:pt idx="243">
                  <c:v>200930</c:v>
                </c:pt>
                <c:pt idx="244">
                  <c:v>200936</c:v>
                </c:pt>
                <c:pt idx="245">
                  <c:v>200942</c:v>
                </c:pt>
                <c:pt idx="246">
                  <c:v>200946</c:v>
                </c:pt>
                <c:pt idx="247">
                  <c:v>200946</c:v>
                </c:pt>
                <c:pt idx="248">
                  <c:v>200954</c:v>
                </c:pt>
                <c:pt idx="249">
                  <c:v>200964</c:v>
                </c:pt>
                <c:pt idx="250">
                  <c:v>200968</c:v>
                </c:pt>
                <c:pt idx="251">
                  <c:v>200980</c:v>
                </c:pt>
                <c:pt idx="252">
                  <c:v>200980</c:v>
                </c:pt>
                <c:pt idx="253">
                  <c:v>200998</c:v>
                </c:pt>
                <c:pt idx="254">
                  <c:v>201002</c:v>
                </c:pt>
                <c:pt idx="255">
                  <c:v>201006</c:v>
                </c:pt>
                <c:pt idx="256">
                  <c:v>201012</c:v>
                </c:pt>
                <c:pt idx="257">
                  <c:v>201022</c:v>
                </c:pt>
                <c:pt idx="258">
                  <c:v>201032</c:v>
                </c:pt>
                <c:pt idx="259">
                  <c:v>201046</c:v>
                </c:pt>
                <c:pt idx="260">
                  <c:v>251056</c:v>
                </c:pt>
                <c:pt idx="261">
                  <c:v>251056</c:v>
                </c:pt>
                <c:pt idx="262">
                  <c:v>251056</c:v>
                </c:pt>
                <c:pt idx="263">
                  <c:v>251056</c:v>
                </c:pt>
                <c:pt idx="264">
                  <c:v>251056</c:v>
                </c:pt>
                <c:pt idx="265">
                  <c:v>251060</c:v>
                </c:pt>
                <c:pt idx="266">
                  <c:v>251060</c:v>
                </c:pt>
                <c:pt idx="267">
                  <c:v>251064</c:v>
                </c:pt>
                <c:pt idx="268">
                  <c:v>251064</c:v>
                </c:pt>
                <c:pt idx="269">
                  <c:v>251068</c:v>
                </c:pt>
                <c:pt idx="270">
                  <c:v>251072</c:v>
                </c:pt>
                <c:pt idx="271">
                  <c:v>251076</c:v>
                </c:pt>
                <c:pt idx="272">
                  <c:v>251076</c:v>
                </c:pt>
                <c:pt idx="273">
                  <c:v>251076</c:v>
                </c:pt>
                <c:pt idx="274">
                  <c:v>251080</c:v>
                </c:pt>
                <c:pt idx="275">
                  <c:v>251084</c:v>
                </c:pt>
                <c:pt idx="276">
                  <c:v>251084</c:v>
                </c:pt>
                <c:pt idx="277">
                  <c:v>251084</c:v>
                </c:pt>
                <c:pt idx="278">
                  <c:v>251084</c:v>
                </c:pt>
                <c:pt idx="279">
                  <c:v>251088</c:v>
                </c:pt>
                <c:pt idx="280">
                  <c:v>251092</c:v>
                </c:pt>
                <c:pt idx="281">
                  <c:v>251092</c:v>
                </c:pt>
                <c:pt idx="282">
                  <c:v>251096</c:v>
                </c:pt>
                <c:pt idx="283">
                  <c:v>251102</c:v>
                </c:pt>
                <c:pt idx="284">
                  <c:v>251106</c:v>
                </c:pt>
                <c:pt idx="285">
                  <c:v>251106</c:v>
                </c:pt>
                <c:pt idx="286">
                  <c:v>251110</c:v>
                </c:pt>
                <c:pt idx="287">
                  <c:v>251114</c:v>
                </c:pt>
                <c:pt idx="288">
                  <c:v>251118</c:v>
                </c:pt>
                <c:pt idx="289">
                  <c:v>251118</c:v>
                </c:pt>
                <c:pt idx="290">
                  <c:v>251122</c:v>
                </c:pt>
                <c:pt idx="291">
                  <c:v>251122</c:v>
                </c:pt>
                <c:pt idx="292">
                  <c:v>251126</c:v>
                </c:pt>
                <c:pt idx="293">
                  <c:v>251130</c:v>
                </c:pt>
                <c:pt idx="294">
                  <c:v>251134</c:v>
                </c:pt>
                <c:pt idx="295">
                  <c:v>251142</c:v>
                </c:pt>
                <c:pt idx="296">
                  <c:v>251146</c:v>
                </c:pt>
                <c:pt idx="297">
                  <c:v>251150</c:v>
                </c:pt>
                <c:pt idx="298">
                  <c:v>251154</c:v>
                </c:pt>
                <c:pt idx="299">
                  <c:v>251154</c:v>
                </c:pt>
                <c:pt idx="300">
                  <c:v>251158</c:v>
                </c:pt>
                <c:pt idx="301">
                  <c:v>251158</c:v>
                </c:pt>
                <c:pt idx="302">
                  <c:v>251164</c:v>
                </c:pt>
                <c:pt idx="303">
                  <c:v>251168</c:v>
                </c:pt>
                <c:pt idx="304">
                  <c:v>251174</c:v>
                </c:pt>
                <c:pt idx="305">
                  <c:v>251182</c:v>
                </c:pt>
                <c:pt idx="306">
                  <c:v>251182</c:v>
                </c:pt>
                <c:pt idx="307">
                  <c:v>251186</c:v>
                </c:pt>
                <c:pt idx="308">
                  <c:v>251198</c:v>
                </c:pt>
                <c:pt idx="309">
                  <c:v>251206</c:v>
                </c:pt>
                <c:pt idx="310">
                  <c:v>251220</c:v>
                </c:pt>
                <c:pt idx="311">
                  <c:v>251224</c:v>
                </c:pt>
                <c:pt idx="312">
                  <c:v>251230</c:v>
                </c:pt>
                <c:pt idx="313">
                  <c:v>251244</c:v>
                </c:pt>
                <c:pt idx="314">
                  <c:v>251256</c:v>
                </c:pt>
                <c:pt idx="315">
                  <c:v>251260</c:v>
                </c:pt>
                <c:pt idx="316">
                  <c:v>251272</c:v>
                </c:pt>
                <c:pt idx="317">
                  <c:v>301282</c:v>
                </c:pt>
                <c:pt idx="318">
                  <c:v>301282</c:v>
                </c:pt>
                <c:pt idx="319">
                  <c:v>301282</c:v>
                </c:pt>
                <c:pt idx="320">
                  <c:v>301286</c:v>
                </c:pt>
                <c:pt idx="321">
                  <c:v>301286</c:v>
                </c:pt>
                <c:pt idx="322">
                  <c:v>301286</c:v>
                </c:pt>
                <c:pt idx="323">
                  <c:v>301290</c:v>
                </c:pt>
                <c:pt idx="324">
                  <c:v>301290</c:v>
                </c:pt>
                <c:pt idx="325">
                  <c:v>301290</c:v>
                </c:pt>
                <c:pt idx="326">
                  <c:v>301290</c:v>
                </c:pt>
                <c:pt idx="327">
                  <c:v>301294</c:v>
                </c:pt>
                <c:pt idx="328">
                  <c:v>301294</c:v>
                </c:pt>
                <c:pt idx="329">
                  <c:v>301298</c:v>
                </c:pt>
                <c:pt idx="330">
                  <c:v>301302</c:v>
                </c:pt>
                <c:pt idx="331">
                  <c:v>301302</c:v>
                </c:pt>
                <c:pt idx="332">
                  <c:v>301306</c:v>
                </c:pt>
                <c:pt idx="333">
                  <c:v>301306</c:v>
                </c:pt>
                <c:pt idx="334">
                  <c:v>301310</c:v>
                </c:pt>
                <c:pt idx="335">
                  <c:v>301314</c:v>
                </c:pt>
                <c:pt idx="336">
                  <c:v>301318</c:v>
                </c:pt>
                <c:pt idx="337">
                  <c:v>301318</c:v>
                </c:pt>
                <c:pt idx="338">
                  <c:v>301318</c:v>
                </c:pt>
                <c:pt idx="339">
                  <c:v>301324</c:v>
                </c:pt>
                <c:pt idx="340">
                  <c:v>301328</c:v>
                </c:pt>
                <c:pt idx="341">
                  <c:v>301332</c:v>
                </c:pt>
                <c:pt idx="342">
                  <c:v>301332</c:v>
                </c:pt>
                <c:pt idx="343">
                  <c:v>301336</c:v>
                </c:pt>
                <c:pt idx="344">
                  <c:v>301340</c:v>
                </c:pt>
                <c:pt idx="345">
                  <c:v>301340</c:v>
                </c:pt>
                <c:pt idx="346">
                  <c:v>301344</c:v>
                </c:pt>
                <c:pt idx="347">
                  <c:v>301344</c:v>
                </c:pt>
                <c:pt idx="348">
                  <c:v>301348</c:v>
                </c:pt>
                <c:pt idx="349">
                  <c:v>301352</c:v>
                </c:pt>
                <c:pt idx="350">
                  <c:v>301356</c:v>
                </c:pt>
                <c:pt idx="351">
                  <c:v>301356</c:v>
                </c:pt>
                <c:pt idx="352">
                  <c:v>301360</c:v>
                </c:pt>
                <c:pt idx="353">
                  <c:v>301364</c:v>
                </c:pt>
                <c:pt idx="354">
                  <c:v>301364</c:v>
                </c:pt>
                <c:pt idx="355">
                  <c:v>301370</c:v>
                </c:pt>
                <c:pt idx="356">
                  <c:v>301370</c:v>
                </c:pt>
                <c:pt idx="357">
                  <c:v>301374</c:v>
                </c:pt>
                <c:pt idx="358">
                  <c:v>301382</c:v>
                </c:pt>
                <c:pt idx="359">
                  <c:v>301382</c:v>
                </c:pt>
                <c:pt idx="360">
                  <c:v>301388</c:v>
                </c:pt>
                <c:pt idx="361">
                  <c:v>301396</c:v>
                </c:pt>
                <c:pt idx="362">
                  <c:v>301400</c:v>
                </c:pt>
                <c:pt idx="363">
                  <c:v>301406</c:v>
                </c:pt>
                <c:pt idx="364">
                  <c:v>301416</c:v>
                </c:pt>
                <c:pt idx="365">
                  <c:v>301422</c:v>
                </c:pt>
                <c:pt idx="366">
                  <c:v>301428</c:v>
                </c:pt>
                <c:pt idx="367">
                  <c:v>301440</c:v>
                </c:pt>
                <c:pt idx="368">
                  <c:v>301454</c:v>
                </c:pt>
                <c:pt idx="369">
                  <c:v>301462</c:v>
                </c:pt>
                <c:pt idx="370">
                  <c:v>351472</c:v>
                </c:pt>
                <c:pt idx="371">
                  <c:v>351472</c:v>
                </c:pt>
                <c:pt idx="372">
                  <c:v>351472</c:v>
                </c:pt>
                <c:pt idx="373">
                  <c:v>351472</c:v>
                </c:pt>
                <c:pt idx="374">
                  <c:v>351472</c:v>
                </c:pt>
                <c:pt idx="375">
                  <c:v>351476</c:v>
                </c:pt>
                <c:pt idx="376">
                  <c:v>351476</c:v>
                </c:pt>
                <c:pt idx="377">
                  <c:v>351480</c:v>
                </c:pt>
                <c:pt idx="378">
                  <c:v>351480</c:v>
                </c:pt>
                <c:pt idx="379">
                  <c:v>351480</c:v>
                </c:pt>
                <c:pt idx="380">
                  <c:v>351484</c:v>
                </c:pt>
                <c:pt idx="381">
                  <c:v>351484</c:v>
                </c:pt>
                <c:pt idx="382">
                  <c:v>351488</c:v>
                </c:pt>
                <c:pt idx="383">
                  <c:v>351492</c:v>
                </c:pt>
                <c:pt idx="384">
                  <c:v>351492</c:v>
                </c:pt>
                <c:pt idx="385">
                  <c:v>351498</c:v>
                </c:pt>
                <c:pt idx="386">
                  <c:v>351502</c:v>
                </c:pt>
                <c:pt idx="387">
                  <c:v>351506</c:v>
                </c:pt>
                <c:pt idx="388">
                  <c:v>351510</c:v>
                </c:pt>
                <c:pt idx="389">
                  <c:v>351510</c:v>
                </c:pt>
                <c:pt idx="390">
                  <c:v>351516</c:v>
                </c:pt>
                <c:pt idx="391">
                  <c:v>351520</c:v>
                </c:pt>
                <c:pt idx="392">
                  <c:v>351524</c:v>
                </c:pt>
                <c:pt idx="393">
                  <c:v>351528</c:v>
                </c:pt>
                <c:pt idx="394">
                  <c:v>351532</c:v>
                </c:pt>
                <c:pt idx="395">
                  <c:v>351536</c:v>
                </c:pt>
                <c:pt idx="396">
                  <c:v>351536</c:v>
                </c:pt>
                <c:pt idx="397">
                  <c:v>351540</c:v>
                </c:pt>
                <c:pt idx="398">
                  <c:v>351546</c:v>
                </c:pt>
                <c:pt idx="399">
                  <c:v>351552</c:v>
                </c:pt>
                <c:pt idx="400">
                  <c:v>351556</c:v>
                </c:pt>
                <c:pt idx="401">
                  <c:v>351564</c:v>
                </c:pt>
                <c:pt idx="402">
                  <c:v>351568</c:v>
                </c:pt>
                <c:pt idx="403">
                  <c:v>351572</c:v>
                </c:pt>
                <c:pt idx="404">
                  <c:v>351572</c:v>
                </c:pt>
                <c:pt idx="405">
                  <c:v>351578</c:v>
                </c:pt>
                <c:pt idx="406">
                  <c:v>351586</c:v>
                </c:pt>
                <c:pt idx="407">
                  <c:v>351590</c:v>
                </c:pt>
                <c:pt idx="408">
                  <c:v>351596</c:v>
                </c:pt>
                <c:pt idx="409">
                  <c:v>351600</c:v>
                </c:pt>
                <c:pt idx="410">
                  <c:v>351608</c:v>
                </c:pt>
                <c:pt idx="411">
                  <c:v>351612</c:v>
                </c:pt>
                <c:pt idx="412">
                  <c:v>351616</c:v>
                </c:pt>
                <c:pt idx="413">
                  <c:v>351620</c:v>
                </c:pt>
                <c:pt idx="414">
                  <c:v>351620</c:v>
                </c:pt>
                <c:pt idx="415">
                  <c:v>351628</c:v>
                </c:pt>
                <c:pt idx="416">
                  <c:v>351634</c:v>
                </c:pt>
                <c:pt idx="417">
                  <c:v>351640</c:v>
                </c:pt>
                <c:pt idx="418">
                  <c:v>351654</c:v>
                </c:pt>
                <c:pt idx="419">
                  <c:v>351654</c:v>
                </c:pt>
                <c:pt idx="420">
                  <c:v>351666</c:v>
                </c:pt>
                <c:pt idx="421">
                  <c:v>351666</c:v>
                </c:pt>
                <c:pt idx="422">
                  <c:v>351670</c:v>
                </c:pt>
                <c:pt idx="423">
                  <c:v>351678</c:v>
                </c:pt>
                <c:pt idx="424">
                  <c:v>351682</c:v>
                </c:pt>
                <c:pt idx="425">
                  <c:v>351682</c:v>
                </c:pt>
                <c:pt idx="426">
                  <c:v>351690</c:v>
                </c:pt>
                <c:pt idx="427">
                  <c:v>351708</c:v>
                </c:pt>
                <c:pt idx="428">
                  <c:v>351724</c:v>
                </c:pt>
                <c:pt idx="429">
                  <c:v>401734</c:v>
                </c:pt>
                <c:pt idx="430">
                  <c:v>401734</c:v>
                </c:pt>
                <c:pt idx="431">
                  <c:v>401738</c:v>
                </c:pt>
                <c:pt idx="432">
                  <c:v>401738</c:v>
                </c:pt>
                <c:pt idx="433">
                  <c:v>401738</c:v>
                </c:pt>
                <c:pt idx="434">
                  <c:v>401738</c:v>
                </c:pt>
                <c:pt idx="435">
                  <c:v>401742</c:v>
                </c:pt>
                <c:pt idx="436">
                  <c:v>401742</c:v>
                </c:pt>
                <c:pt idx="437">
                  <c:v>401742</c:v>
                </c:pt>
                <c:pt idx="438">
                  <c:v>401746</c:v>
                </c:pt>
                <c:pt idx="439">
                  <c:v>401752</c:v>
                </c:pt>
                <c:pt idx="440">
                  <c:v>401756</c:v>
                </c:pt>
                <c:pt idx="441">
                  <c:v>401760</c:v>
                </c:pt>
                <c:pt idx="442">
                  <c:v>401760</c:v>
                </c:pt>
                <c:pt idx="443">
                  <c:v>401760</c:v>
                </c:pt>
                <c:pt idx="444">
                  <c:v>401764</c:v>
                </c:pt>
                <c:pt idx="445">
                  <c:v>401772</c:v>
                </c:pt>
                <c:pt idx="446">
                  <c:v>401772</c:v>
                </c:pt>
                <c:pt idx="447">
                  <c:v>401776</c:v>
                </c:pt>
                <c:pt idx="448">
                  <c:v>401776</c:v>
                </c:pt>
                <c:pt idx="449">
                  <c:v>401780</c:v>
                </c:pt>
                <c:pt idx="450">
                  <c:v>401780</c:v>
                </c:pt>
                <c:pt idx="451">
                  <c:v>401784</c:v>
                </c:pt>
                <c:pt idx="452">
                  <c:v>401788</c:v>
                </c:pt>
                <c:pt idx="453">
                  <c:v>401792</c:v>
                </c:pt>
                <c:pt idx="454">
                  <c:v>401796</c:v>
                </c:pt>
                <c:pt idx="455">
                  <c:v>401796</c:v>
                </c:pt>
                <c:pt idx="456">
                  <c:v>401796</c:v>
                </c:pt>
                <c:pt idx="457">
                  <c:v>401800</c:v>
                </c:pt>
                <c:pt idx="458">
                  <c:v>401804</c:v>
                </c:pt>
                <c:pt idx="459">
                  <c:v>401810</c:v>
                </c:pt>
                <c:pt idx="460">
                  <c:v>401810</c:v>
                </c:pt>
                <c:pt idx="461">
                  <c:v>401810</c:v>
                </c:pt>
                <c:pt idx="462">
                  <c:v>401814</c:v>
                </c:pt>
                <c:pt idx="463">
                  <c:v>401818</c:v>
                </c:pt>
                <c:pt idx="464">
                  <c:v>401822</c:v>
                </c:pt>
                <c:pt idx="465">
                  <c:v>401826</c:v>
                </c:pt>
                <c:pt idx="466">
                  <c:v>401826</c:v>
                </c:pt>
                <c:pt idx="467">
                  <c:v>401826</c:v>
                </c:pt>
                <c:pt idx="468">
                  <c:v>401830</c:v>
                </c:pt>
                <c:pt idx="469">
                  <c:v>401834</c:v>
                </c:pt>
                <c:pt idx="470">
                  <c:v>401842</c:v>
                </c:pt>
                <c:pt idx="471">
                  <c:v>401846</c:v>
                </c:pt>
                <c:pt idx="472">
                  <c:v>401846</c:v>
                </c:pt>
                <c:pt idx="473">
                  <c:v>401850</c:v>
                </c:pt>
                <c:pt idx="474">
                  <c:v>401856</c:v>
                </c:pt>
                <c:pt idx="475">
                  <c:v>401866</c:v>
                </c:pt>
                <c:pt idx="476">
                  <c:v>401872</c:v>
                </c:pt>
                <c:pt idx="477">
                  <c:v>401878</c:v>
                </c:pt>
                <c:pt idx="478">
                  <c:v>401882</c:v>
                </c:pt>
                <c:pt idx="479">
                  <c:v>401890</c:v>
                </c:pt>
                <c:pt idx="480">
                  <c:v>401898</c:v>
                </c:pt>
                <c:pt idx="481">
                  <c:v>401904</c:v>
                </c:pt>
                <c:pt idx="482">
                  <c:v>401904</c:v>
                </c:pt>
                <c:pt idx="483">
                  <c:v>401914</c:v>
                </c:pt>
                <c:pt idx="484">
                  <c:v>401926</c:v>
                </c:pt>
                <c:pt idx="485">
                  <c:v>401936</c:v>
                </c:pt>
                <c:pt idx="486">
                  <c:v>401956</c:v>
                </c:pt>
                <c:pt idx="487">
                  <c:v>451966</c:v>
                </c:pt>
                <c:pt idx="488">
                  <c:v>451966</c:v>
                </c:pt>
                <c:pt idx="489">
                  <c:v>451966</c:v>
                </c:pt>
                <c:pt idx="490">
                  <c:v>451966</c:v>
                </c:pt>
                <c:pt idx="491">
                  <c:v>451966</c:v>
                </c:pt>
                <c:pt idx="492">
                  <c:v>451970</c:v>
                </c:pt>
                <c:pt idx="493">
                  <c:v>451970</c:v>
                </c:pt>
                <c:pt idx="494">
                  <c:v>451974</c:v>
                </c:pt>
                <c:pt idx="495">
                  <c:v>451974</c:v>
                </c:pt>
                <c:pt idx="496">
                  <c:v>451978</c:v>
                </c:pt>
                <c:pt idx="497">
                  <c:v>451982</c:v>
                </c:pt>
                <c:pt idx="498">
                  <c:v>451986</c:v>
                </c:pt>
                <c:pt idx="499">
                  <c:v>451986</c:v>
                </c:pt>
                <c:pt idx="500">
                  <c:v>451990</c:v>
                </c:pt>
                <c:pt idx="501">
                  <c:v>451994</c:v>
                </c:pt>
                <c:pt idx="502">
                  <c:v>451998</c:v>
                </c:pt>
                <c:pt idx="503">
                  <c:v>451998</c:v>
                </c:pt>
                <c:pt idx="504">
                  <c:v>452002</c:v>
                </c:pt>
                <c:pt idx="505">
                  <c:v>452006</c:v>
                </c:pt>
                <c:pt idx="506">
                  <c:v>452006</c:v>
                </c:pt>
                <c:pt idx="507">
                  <c:v>452006</c:v>
                </c:pt>
                <c:pt idx="508">
                  <c:v>452012</c:v>
                </c:pt>
                <c:pt idx="509">
                  <c:v>452016</c:v>
                </c:pt>
                <c:pt idx="510">
                  <c:v>452016</c:v>
                </c:pt>
                <c:pt idx="511">
                  <c:v>452016</c:v>
                </c:pt>
                <c:pt idx="512">
                  <c:v>452020</c:v>
                </c:pt>
                <c:pt idx="513">
                  <c:v>452020</c:v>
                </c:pt>
                <c:pt idx="514">
                  <c:v>452020</c:v>
                </c:pt>
                <c:pt idx="515">
                  <c:v>452024</c:v>
                </c:pt>
                <c:pt idx="516">
                  <c:v>452024</c:v>
                </c:pt>
                <c:pt idx="517">
                  <c:v>452030</c:v>
                </c:pt>
                <c:pt idx="518">
                  <c:v>452034</c:v>
                </c:pt>
                <c:pt idx="519">
                  <c:v>452038</c:v>
                </c:pt>
                <c:pt idx="520">
                  <c:v>452038</c:v>
                </c:pt>
                <c:pt idx="521">
                  <c:v>452042</c:v>
                </c:pt>
                <c:pt idx="522">
                  <c:v>452048</c:v>
                </c:pt>
                <c:pt idx="523">
                  <c:v>452056</c:v>
                </c:pt>
                <c:pt idx="524">
                  <c:v>452064</c:v>
                </c:pt>
                <c:pt idx="525">
                  <c:v>452070</c:v>
                </c:pt>
                <c:pt idx="526">
                  <c:v>452076</c:v>
                </c:pt>
                <c:pt idx="527">
                  <c:v>452080</c:v>
                </c:pt>
                <c:pt idx="528">
                  <c:v>452088</c:v>
                </c:pt>
                <c:pt idx="529">
                  <c:v>452088</c:v>
                </c:pt>
                <c:pt idx="530">
                  <c:v>452102</c:v>
                </c:pt>
                <c:pt idx="531">
                  <c:v>452106</c:v>
                </c:pt>
                <c:pt idx="532">
                  <c:v>452114</c:v>
                </c:pt>
                <c:pt idx="533">
                  <c:v>452120</c:v>
                </c:pt>
                <c:pt idx="534">
                  <c:v>452124</c:v>
                </c:pt>
                <c:pt idx="535">
                  <c:v>452128</c:v>
                </c:pt>
                <c:pt idx="536">
                  <c:v>452136</c:v>
                </c:pt>
                <c:pt idx="537">
                  <c:v>452146</c:v>
                </c:pt>
                <c:pt idx="538">
                  <c:v>452154</c:v>
                </c:pt>
                <c:pt idx="539">
                  <c:v>452162</c:v>
                </c:pt>
                <c:pt idx="540">
                  <c:v>452162</c:v>
                </c:pt>
                <c:pt idx="541">
                  <c:v>452168</c:v>
                </c:pt>
                <c:pt idx="542">
                  <c:v>452180</c:v>
                </c:pt>
                <c:pt idx="543">
                  <c:v>452186</c:v>
                </c:pt>
                <c:pt idx="544">
                  <c:v>452198</c:v>
                </c:pt>
                <c:pt idx="545">
                  <c:v>452210</c:v>
                </c:pt>
                <c:pt idx="546">
                  <c:v>452224</c:v>
                </c:pt>
                <c:pt idx="547">
                  <c:v>452252</c:v>
                </c:pt>
                <c:pt idx="548">
                  <c:v>502262</c:v>
                </c:pt>
                <c:pt idx="549">
                  <c:v>502262</c:v>
                </c:pt>
                <c:pt idx="550">
                  <c:v>502262</c:v>
                </c:pt>
                <c:pt idx="551">
                  <c:v>502262</c:v>
                </c:pt>
                <c:pt idx="552">
                  <c:v>502262</c:v>
                </c:pt>
                <c:pt idx="553">
                  <c:v>502266</c:v>
                </c:pt>
                <c:pt idx="554">
                  <c:v>502266</c:v>
                </c:pt>
                <c:pt idx="555">
                  <c:v>502266</c:v>
                </c:pt>
                <c:pt idx="556">
                  <c:v>502270</c:v>
                </c:pt>
                <c:pt idx="557">
                  <c:v>502270</c:v>
                </c:pt>
                <c:pt idx="558">
                  <c:v>502274</c:v>
                </c:pt>
                <c:pt idx="559">
                  <c:v>502274</c:v>
                </c:pt>
                <c:pt idx="560">
                  <c:v>502278</c:v>
                </c:pt>
                <c:pt idx="561">
                  <c:v>502282</c:v>
                </c:pt>
                <c:pt idx="562">
                  <c:v>502288</c:v>
                </c:pt>
                <c:pt idx="563">
                  <c:v>502292</c:v>
                </c:pt>
                <c:pt idx="564">
                  <c:v>502292</c:v>
                </c:pt>
                <c:pt idx="565">
                  <c:v>502292</c:v>
                </c:pt>
                <c:pt idx="566">
                  <c:v>502296</c:v>
                </c:pt>
                <c:pt idx="567">
                  <c:v>502296</c:v>
                </c:pt>
                <c:pt idx="568">
                  <c:v>502300</c:v>
                </c:pt>
                <c:pt idx="569">
                  <c:v>502304</c:v>
                </c:pt>
                <c:pt idx="570">
                  <c:v>502308</c:v>
                </c:pt>
                <c:pt idx="571">
                  <c:v>502312</c:v>
                </c:pt>
                <c:pt idx="572">
                  <c:v>502312</c:v>
                </c:pt>
                <c:pt idx="573">
                  <c:v>502312</c:v>
                </c:pt>
                <c:pt idx="574">
                  <c:v>502312</c:v>
                </c:pt>
                <c:pt idx="575">
                  <c:v>502320</c:v>
                </c:pt>
                <c:pt idx="576">
                  <c:v>502324</c:v>
                </c:pt>
                <c:pt idx="577">
                  <c:v>502328</c:v>
                </c:pt>
                <c:pt idx="578">
                  <c:v>502332</c:v>
                </c:pt>
                <c:pt idx="579">
                  <c:v>502336</c:v>
                </c:pt>
                <c:pt idx="580">
                  <c:v>502342</c:v>
                </c:pt>
                <c:pt idx="581">
                  <c:v>502348</c:v>
                </c:pt>
                <c:pt idx="582">
                  <c:v>502348</c:v>
                </c:pt>
                <c:pt idx="583">
                  <c:v>502352</c:v>
                </c:pt>
                <c:pt idx="584">
                  <c:v>502356</c:v>
                </c:pt>
                <c:pt idx="585">
                  <c:v>502360</c:v>
                </c:pt>
                <c:pt idx="586">
                  <c:v>502370</c:v>
                </c:pt>
                <c:pt idx="587">
                  <c:v>502376</c:v>
                </c:pt>
                <c:pt idx="588">
                  <c:v>502376</c:v>
                </c:pt>
                <c:pt idx="589">
                  <c:v>502380</c:v>
                </c:pt>
                <c:pt idx="590">
                  <c:v>502384</c:v>
                </c:pt>
                <c:pt idx="591">
                  <c:v>502396</c:v>
                </c:pt>
                <c:pt idx="592">
                  <c:v>502406</c:v>
                </c:pt>
                <c:pt idx="593">
                  <c:v>502416</c:v>
                </c:pt>
                <c:pt idx="594">
                  <c:v>552426</c:v>
                </c:pt>
                <c:pt idx="595">
                  <c:v>552426</c:v>
                </c:pt>
                <c:pt idx="596">
                  <c:v>552426</c:v>
                </c:pt>
                <c:pt idx="597">
                  <c:v>552426</c:v>
                </c:pt>
                <c:pt idx="598">
                  <c:v>552430</c:v>
                </c:pt>
                <c:pt idx="599">
                  <c:v>552430</c:v>
                </c:pt>
                <c:pt idx="600">
                  <c:v>552434</c:v>
                </c:pt>
                <c:pt idx="601">
                  <c:v>552434</c:v>
                </c:pt>
                <c:pt idx="602">
                  <c:v>552438</c:v>
                </c:pt>
                <c:pt idx="603">
                  <c:v>552438</c:v>
                </c:pt>
                <c:pt idx="604">
                  <c:v>552438</c:v>
                </c:pt>
                <c:pt idx="605">
                  <c:v>552442</c:v>
                </c:pt>
                <c:pt idx="606">
                  <c:v>552446</c:v>
                </c:pt>
                <c:pt idx="607">
                  <c:v>552446</c:v>
                </c:pt>
                <c:pt idx="608">
                  <c:v>552446</c:v>
                </c:pt>
                <c:pt idx="609">
                  <c:v>552454</c:v>
                </c:pt>
                <c:pt idx="610">
                  <c:v>552454</c:v>
                </c:pt>
                <c:pt idx="611">
                  <c:v>552458</c:v>
                </c:pt>
                <c:pt idx="612">
                  <c:v>552458</c:v>
                </c:pt>
                <c:pt idx="613">
                  <c:v>552466</c:v>
                </c:pt>
                <c:pt idx="614">
                  <c:v>552466</c:v>
                </c:pt>
                <c:pt idx="615">
                  <c:v>552470</c:v>
                </c:pt>
                <c:pt idx="616">
                  <c:v>552470</c:v>
                </c:pt>
                <c:pt idx="617">
                  <c:v>552470</c:v>
                </c:pt>
                <c:pt idx="618">
                  <c:v>552474</c:v>
                </c:pt>
                <c:pt idx="619">
                  <c:v>552478</c:v>
                </c:pt>
                <c:pt idx="620">
                  <c:v>552478</c:v>
                </c:pt>
                <c:pt idx="621">
                  <c:v>552482</c:v>
                </c:pt>
                <c:pt idx="622">
                  <c:v>552486</c:v>
                </c:pt>
                <c:pt idx="623">
                  <c:v>552486</c:v>
                </c:pt>
                <c:pt idx="624">
                  <c:v>552494</c:v>
                </c:pt>
                <c:pt idx="625">
                  <c:v>552498</c:v>
                </c:pt>
                <c:pt idx="626">
                  <c:v>552508</c:v>
                </c:pt>
                <c:pt idx="627">
                  <c:v>552516</c:v>
                </c:pt>
                <c:pt idx="628">
                  <c:v>552516</c:v>
                </c:pt>
                <c:pt idx="629">
                  <c:v>552520</c:v>
                </c:pt>
                <c:pt idx="630">
                  <c:v>552524</c:v>
                </c:pt>
                <c:pt idx="631">
                  <c:v>552528</c:v>
                </c:pt>
                <c:pt idx="632">
                  <c:v>552532</c:v>
                </c:pt>
                <c:pt idx="633">
                  <c:v>552538</c:v>
                </c:pt>
                <c:pt idx="634">
                  <c:v>552542</c:v>
                </c:pt>
                <c:pt idx="635">
                  <c:v>552556</c:v>
                </c:pt>
                <c:pt idx="636">
                  <c:v>552564</c:v>
                </c:pt>
                <c:pt idx="637">
                  <c:v>552574</c:v>
                </c:pt>
                <c:pt idx="638">
                  <c:v>552582</c:v>
                </c:pt>
                <c:pt idx="639">
                  <c:v>552582</c:v>
                </c:pt>
                <c:pt idx="640">
                  <c:v>552588</c:v>
                </c:pt>
                <c:pt idx="641">
                  <c:v>552592</c:v>
                </c:pt>
                <c:pt idx="642">
                  <c:v>552600</c:v>
                </c:pt>
                <c:pt idx="643">
                  <c:v>552604</c:v>
                </c:pt>
                <c:pt idx="644">
                  <c:v>552614</c:v>
                </c:pt>
                <c:pt idx="645">
                  <c:v>552624</c:v>
                </c:pt>
                <c:pt idx="646">
                  <c:v>552634</c:v>
                </c:pt>
                <c:pt idx="647">
                  <c:v>552646</c:v>
                </c:pt>
                <c:pt idx="648">
                  <c:v>552658</c:v>
                </c:pt>
                <c:pt idx="649">
                  <c:v>552666</c:v>
                </c:pt>
                <c:pt idx="650">
                  <c:v>552678</c:v>
                </c:pt>
                <c:pt idx="651">
                  <c:v>552696</c:v>
                </c:pt>
                <c:pt idx="652">
                  <c:v>602706</c:v>
                </c:pt>
                <c:pt idx="653">
                  <c:v>602706</c:v>
                </c:pt>
                <c:pt idx="654">
                  <c:v>602706</c:v>
                </c:pt>
                <c:pt idx="655">
                  <c:v>602706</c:v>
                </c:pt>
                <c:pt idx="656">
                  <c:v>602710</c:v>
                </c:pt>
                <c:pt idx="657">
                  <c:v>602710</c:v>
                </c:pt>
                <c:pt idx="658">
                  <c:v>602710</c:v>
                </c:pt>
                <c:pt idx="659">
                  <c:v>602710</c:v>
                </c:pt>
                <c:pt idx="660">
                  <c:v>602714</c:v>
                </c:pt>
                <c:pt idx="661">
                  <c:v>602718</c:v>
                </c:pt>
                <c:pt idx="662">
                  <c:v>602718</c:v>
                </c:pt>
                <c:pt idx="663">
                  <c:v>602718</c:v>
                </c:pt>
                <c:pt idx="664">
                  <c:v>602722</c:v>
                </c:pt>
                <c:pt idx="665">
                  <c:v>602726</c:v>
                </c:pt>
                <c:pt idx="666">
                  <c:v>602726</c:v>
                </c:pt>
                <c:pt idx="667">
                  <c:v>602730</c:v>
                </c:pt>
                <c:pt idx="668">
                  <c:v>602734</c:v>
                </c:pt>
                <c:pt idx="669">
                  <c:v>602734</c:v>
                </c:pt>
                <c:pt idx="670">
                  <c:v>602734</c:v>
                </c:pt>
                <c:pt idx="671">
                  <c:v>602742</c:v>
                </c:pt>
                <c:pt idx="672">
                  <c:v>602746</c:v>
                </c:pt>
                <c:pt idx="673">
                  <c:v>602746</c:v>
                </c:pt>
                <c:pt idx="674">
                  <c:v>602750</c:v>
                </c:pt>
                <c:pt idx="675">
                  <c:v>602756</c:v>
                </c:pt>
                <c:pt idx="676">
                  <c:v>602760</c:v>
                </c:pt>
                <c:pt idx="677">
                  <c:v>602764</c:v>
                </c:pt>
                <c:pt idx="678">
                  <c:v>602768</c:v>
                </c:pt>
                <c:pt idx="679">
                  <c:v>602772</c:v>
                </c:pt>
                <c:pt idx="680">
                  <c:v>602776</c:v>
                </c:pt>
                <c:pt idx="681">
                  <c:v>602776</c:v>
                </c:pt>
                <c:pt idx="682">
                  <c:v>602780</c:v>
                </c:pt>
                <c:pt idx="683">
                  <c:v>602780</c:v>
                </c:pt>
                <c:pt idx="684">
                  <c:v>602784</c:v>
                </c:pt>
                <c:pt idx="685">
                  <c:v>602788</c:v>
                </c:pt>
                <c:pt idx="686">
                  <c:v>602794</c:v>
                </c:pt>
                <c:pt idx="687">
                  <c:v>602798</c:v>
                </c:pt>
                <c:pt idx="688">
                  <c:v>602798</c:v>
                </c:pt>
                <c:pt idx="689">
                  <c:v>602802</c:v>
                </c:pt>
                <c:pt idx="690">
                  <c:v>602806</c:v>
                </c:pt>
                <c:pt idx="691">
                  <c:v>602810</c:v>
                </c:pt>
                <c:pt idx="692">
                  <c:v>602818</c:v>
                </c:pt>
                <c:pt idx="693">
                  <c:v>602824</c:v>
                </c:pt>
                <c:pt idx="694">
                  <c:v>602832</c:v>
                </c:pt>
                <c:pt idx="695">
                  <c:v>602846</c:v>
                </c:pt>
                <c:pt idx="696">
                  <c:v>602860</c:v>
                </c:pt>
                <c:pt idx="697">
                  <c:v>602860</c:v>
                </c:pt>
                <c:pt idx="698">
                  <c:v>602876</c:v>
                </c:pt>
                <c:pt idx="699">
                  <c:v>602886</c:v>
                </c:pt>
                <c:pt idx="700">
                  <c:v>602894</c:v>
                </c:pt>
                <c:pt idx="701">
                  <c:v>602900</c:v>
                </c:pt>
                <c:pt idx="702">
                  <c:v>602916</c:v>
                </c:pt>
                <c:pt idx="703">
                  <c:v>602930</c:v>
                </c:pt>
                <c:pt idx="704">
                  <c:v>602936</c:v>
                </c:pt>
                <c:pt idx="705">
                  <c:v>652946</c:v>
                </c:pt>
                <c:pt idx="706">
                  <c:v>652946</c:v>
                </c:pt>
                <c:pt idx="707">
                  <c:v>652946</c:v>
                </c:pt>
                <c:pt idx="708">
                  <c:v>652950</c:v>
                </c:pt>
                <c:pt idx="709">
                  <c:v>652950</c:v>
                </c:pt>
                <c:pt idx="710">
                  <c:v>652950</c:v>
                </c:pt>
                <c:pt idx="711">
                  <c:v>652950</c:v>
                </c:pt>
                <c:pt idx="712">
                  <c:v>652954</c:v>
                </c:pt>
                <c:pt idx="713">
                  <c:v>652954</c:v>
                </c:pt>
                <c:pt idx="714">
                  <c:v>652958</c:v>
                </c:pt>
                <c:pt idx="715">
                  <c:v>652962</c:v>
                </c:pt>
                <c:pt idx="716">
                  <c:v>652962</c:v>
                </c:pt>
                <c:pt idx="717">
                  <c:v>652962</c:v>
                </c:pt>
                <c:pt idx="718">
                  <c:v>652966</c:v>
                </c:pt>
                <c:pt idx="719">
                  <c:v>652966</c:v>
                </c:pt>
                <c:pt idx="720">
                  <c:v>652970</c:v>
                </c:pt>
                <c:pt idx="721">
                  <c:v>652974</c:v>
                </c:pt>
                <c:pt idx="722">
                  <c:v>652978</c:v>
                </c:pt>
                <c:pt idx="723">
                  <c:v>652978</c:v>
                </c:pt>
                <c:pt idx="724">
                  <c:v>652982</c:v>
                </c:pt>
                <c:pt idx="725">
                  <c:v>652986</c:v>
                </c:pt>
                <c:pt idx="726">
                  <c:v>652990</c:v>
                </c:pt>
                <c:pt idx="727">
                  <c:v>652994</c:v>
                </c:pt>
                <c:pt idx="728">
                  <c:v>652998</c:v>
                </c:pt>
                <c:pt idx="729">
                  <c:v>653002</c:v>
                </c:pt>
                <c:pt idx="730">
                  <c:v>653008</c:v>
                </c:pt>
                <c:pt idx="731">
                  <c:v>653012</c:v>
                </c:pt>
                <c:pt idx="732">
                  <c:v>653012</c:v>
                </c:pt>
                <c:pt idx="733">
                  <c:v>653012</c:v>
                </c:pt>
                <c:pt idx="734">
                  <c:v>653012</c:v>
                </c:pt>
                <c:pt idx="735">
                  <c:v>653016</c:v>
                </c:pt>
                <c:pt idx="736">
                  <c:v>653020</c:v>
                </c:pt>
                <c:pt idx="737">
                  <c:v>653020</c:v>
                </c:pt>
                <c:pt idx="738">
                  <c:v>653024</c:v>
                </c:pt>
                <c:pt idx="739">
                  <c:v>653024</c:v>
                </c:pt>
                <c:pt idx="740">
                  <c:v>653028</c:v>
                </c:pt>
                <c:pt idx="741">
                  <c:v>653034</c:v>
                </c:pt>
                <c:pt idx="742">
                  <c:v>653034</c:v>
                </c:pt>
                <c:pt idx="743">
                  <c:v>653040</c:v>
                </c:pt>
                <c:pt idx="744">
                  <c:v>653044</c:v>
                </c:pt>
                <c:pt idx="745">
                  <c:v>653048</c:v>
                </c:pt>
                <c:pt idx="746">
                  <c:v>653054</c:v>
                </c:pt>
                <c:pt idx="747">
                  <c:v>653058</c:v>
                </c:pt>
                <c:pt idx="748">
                  <c:v>653072</c:v>
                </c:pt>
                <c:pt idx="749">
                  <c:v>653090</c:v>
                </c:pt>
                <c:pt idx="750">
                  <c:v>703104</c:v>
                </c:pt>
                <c:pt idx="751">
                  <c:v>703104</c:v>
                </c:pt>
                <c:pt idx="752">
                  <c:v>703104</c:v>
                </c:pt>
                <c:pt idx="753">
                  <c:v>703104</c:v>
                </c:pt>
                <c:pt idx="754">
                  <c:v>703108</c:v>
                </c:pt>
                <c:pt idx="755">
                  <c:v>703108</c:v>
                </c:pt>
                <c:pt idx="756">
                  <c:v>703114</c:v>
                </c:pt>
                <c:pt idx="757">
                  <c:v>703118</c:v>
                </c:pt>
                <c:pt idx="758">
                  <c:v>703118</c:v>
                </c:pt>
                <c:pt idx="759">
                  <c:v>703118</c:v>
                </c:pt>
                <c:pt idx="760">
                  <c:v>703118</c:v>
                </c:pt>
                <c:pt idx="761">
                  <c:v>703118</c:v>
                </c:pt>
                <c:pt idx="762">
                  <c:v>703122</c:v>
                </c:pt>
                <c:pt idx="763">
                  <c:v>703122</c:v>
                </c:pt>
                <c:pt idx="764">
                  <c:v>703126</c:v>
                </c:pt>
                <c:pt idx="765">
                  <c:v>703130</c:v>
                </c:pt>
                <c:pt idx="766">
                  <c:v>703134</c:v>
                </c:pt>
                <c:pt idx="767">
                  <c:v>703134</c:v>
                </c:pt>
                <c:pt idx="768">
                  <c:v>703134</c:v>
                </c:pt>
                <c:pt idx="769">
                  <c:v>703138</c:v>
                </c:pt>
                <c:pt idx="770">
                  <c:v>703142</c:v>
                </c:pt>
                <c:pt idx="771">
                  <c:v>703142</c:v>
                </c:pt>
                <c:pt idx="772">
                  <c:v>703146</c:v>
                </c:pt>
                <c:pt idx="773">
                  <c:v>703146</c:v>
                </c:pt>
                <c:pt idx="774">
                  <c:v>703146</c:v>
                </c:pt>
                <c:pt idx="775">
                  <c:v>703150</c:v>
                </c:pt>
                <c:pt idx="776">
                  <c:v>703154</c:v>
                </c:pt>
                <c:pt idx="777">
                  <c:v>703158</c:v>
                </c:pt>
                <c:pt idx="778">
                  <c:v>703158</c:v>
                </c:pt>
                <c:pt idx="779">
                  <c:v>703158</c:v>
                </c:pt>
                <c:pt idx="780">
                  <c:v>703162</c:v>
                </c:pt>
                <c:pt idx="781">
                  <c:v>703166</c:v>
                </c:pt>
                <c:pt idx="782">
                  <c:v>703166</c:v>
                </c:pt>
                <c:pt idx="783">
                  <c:v>703170</c:v>
                </c:pt>
                <c:pt idx="784">
                  <c:v>703174</c:v>
                </c:pt>
                <c:pt idx="785">
                  <c:v>703180</c:v>
                </c:pt>
                <c:pt idx="786">
                  <c:v>703186</c:v>
                </c:pt>
                <c:pt idx="787">
                  <c:v>703190</c:v>
                </c:pt>
                <c:pt idx="788">
                  <c:v>703194</c:v>
                </c:pt>
                <c:pt idx="789">
                  <c:v>703198</c:v>
                </c:pt>
                <c:pt idx="790">
                  <c:v>703202</c:v>
                </c:pt>
                <c:pt idx="791">
                  <c:v>703206</c:v>
                </c:pt>
                <c:pt idx="792">
                  <c:v>703210</c:v>
                </c:pt>
                <c:pt idx="793">
                  <c:v>703216</c:v>
                </c:pt>
                <c:pt idx="794">
                  <c:v>703226</c:v>
                </c:pt>
                <c:pt idx="795">
                  <c:v>703230</c:v>
                </c:pt>
                <c:pt idx="796">
                  <c:v>703230</c:v>
                </c:pt>
                <c:pt idx="797">
                  <c:v>703230</c:v>
                </c:pt>
                <c:pt idx="798">
                  <c:v>703240</c:v>
                </c:pt>
                <c:pt idx="799">
                  <c:v>703254</c:v>
                </c:pt>
                <c:pt idx="800">
                  <c:v>703254</c:v>
                </c:pt>
                <c:pt idx="801">
                  <c:v>703274</c:v>
                </c:pt>
                <c:pt idx="802">
                  <c:v>703278</c:v>
                </c:pt>
                <c:pt idx="803">
                  <c:v>753288</c:v>
                </c:pt>
                <c:pt idx="804">
                  <c:v>753288</c:v>
                </c:pt>
                <c:pt idx="805">
                  <c:v>753288</c:v>
                </c:pt>
                <c:pt idx="806">
                  <c:v>753288</c:v>
                </c:pt>
                <c:pt idx="807">
                  <c:v>753288</c:v>
                </c:pt>
                <c:pt idx="808">
                  <c:v>753292</c:v>
                </c:pt>
                <c:pt idx="809">
                  <c:v>753292</c:v>
                </c:pt>
                <c:pt idx="810">
                  <c:v>753296</c:v>
                </c:pt>
                <c:pt idx="811">
                  <c:v>753300</c:v>
                </c:pt>
                <c:pt idx="812">
                  <c:v>753304</c:v>
                </c:pt>
                <c:pt idx="813">
                  <c:v>753308</c:v>
                </c:pt>
                <c:pt idx="814">
                  <c:v>753308</c:v>
                </c:pt>
                <c:pt idx="815">
                  <c:v>753308</c:v>
                </c:pt>
                <c:pt idx="816">
                  <c:v>753312</c:v>
                </c:pt>
                <c:pt idx="817">
                  <c:v>753312</c:v>
                </c:pt>
                <c:pt idx="818">
                  <c:v>753320</c:v>
                </c:pt>
                <c:pt idx="819">
                  <c:v>753320</c:v>
                </c:pt>
                <c:pt idx="820">
                  <c:v>753324</c:v>
                </c:pt>
                <c:pt idx="821">
                  <c:v>753324</c:v>
                </c:pt>
                <c:pt idx="822">
                  <c:v>753328</c:v>
                </c:pt>
                <c:pt idx="823">
                  <c:v>753332</c:v>
                </c:pt>
                <c:pt idx="824">
                  <c:v>753332</c:v>
                </c:pt>
                <c:pt idx="825">
                  <c:v>753336</c:v>
                </c:pt>
                <c:pt idx="826">
                  <c:v>753336</c:v>
                </c:pt>
                <c:pt idx="827">
                  <c:v>753340</c:v>
                </c:pt>
                <c:pt idx="828">
                  <c:v>753344</c:v>
                </c:pt>
                <c:pt idx="829">
                  <c:v>753344</c:v>
                </c:pt>
                <c:pt idx="830">
                  <c:v>753348</c:v>
                </c:pt>
                <c:pt idx="831">
                  <c:v>753352</c:v>
                </c:pt>
                <c:pt idx="832">
                  <c:v>753356</c:v>
                </c:pt>
                <c:pt idx="833">
                  <c:v>753356</c:v>
                </c:pt>
                <c:pt idx="834">
                  <c:v>753356</c:v>
                </c:pt>
                <c:pt idx="835">
                  <c:v>753356</c:v>
                </c:pt>
                <c:pt idx="836">
                  <c:v>753360</c:v>
                </c:pt>
                <c:pt idx="837">
                  <c:v>753364</c:v>
                </c:pt>
                <c:pt idx="838">
                  <c:v>753368</c:v>
                </c:pt>
                <c:pt idx="839">
                  <c:v>753368</c:v>
                </c:pt>
                <c:pt idx="840">
                  <c:v>753372</c:v>
                </c:pt>
                <c:pt idx="841">
                  <c:v>753376</c:v>
                </c:pt>
                <c:pt idx="842">
                  <c:v>753376</c:v>
                </c:pt>
                <c:pt idx="843">
                  <c:v>753380</c:v>
                </c:pt>
                <c:pt idx="844">
                  <c:v>753384</c:v>
                </c:pt>
                <c:pt idx="845">
                  <c:v>753388</c:v>
                </c:pt>
                <c:pt idx="846">
                  <c:v>753392</c:v>
                </c:pt>
                <c:pt idx="847">
                  <c:v>753396</c:v>
                </c:pt>
                <c:pt idx="848">
                  <c:v>753396</c:v>
                </c:pt>
                <c:pt idx="849">
                  <c:v>753396</c:v>
                </c:pt>
                <c:pt idx="850">
                  <c:v>753404</c:v>
                </c:pt>
                <c:pt idx="851">
                  <c:v>753410</c:v>
                </c:pt>
                <c:pt idx="852">
                  <c:v>753414</c:v>
                </c:pt>
                <c:pt idx="853">
                  <c:v>753420</c:v>
                </c:pt>
                <c:pt idx="854">
                  <c:v>753426</c:v>
                </c:pt>
                <c:pt idx="855">
                  <c:v>753430</c:v>
                </c:pt>
                <c:pt idx="856">
                  <c:v>753438</c:v>
                </c:pt>
                <c:pt idx="857">
                  <c:v>753444</c:v>
                </c:pt>
                <c:pt idx="858">
                  <c:v>753460</c:v>
                </c:pt>
                <c:pt idx="859">
                  <c:v>753460</c:v>
                </c:pt>
                <c:pt idx="860">
                  <c:v>753468</c:v>
                </c:pt>
                <c:pt idx="861">
                  <c:v>803478</c:v>
                </c:pt>
                <c:pt idx="862">
                  <c:v>803478</c:v>
                </c:pt>
                <c:pt idx="863">
                  <c:v>803478</c:v>
                </c:pt>
                <c:pt idx="864">
                  <c:v>803478</c:v>
                </c:pt>
                <c:pt idx="865">
                  <c:v>803478</c:v>
                </c:pt>
                <c:pt idx="866">
                  <c:v>803478</c:v>
                </c:pt>
                <c:pt idx="867">
                  <c:v>803482</c:v>
                </c:pt>
                <c:pt idx="868">
                  <c:v>803482</c:v>
                </c:pt>
                <c:pt idx="869">
                  <c:v>803486</c:v>
                </c:pt>
                <c:pt idx="870">
                  <c:v>803486</c:v>
                </c:pt>
                <c:pt idx="871">
                  <c:v>803490</c:v>
                </c:pt>
                <c:pt idx="872">
                  <c:v>803494</c:v>
                </c:pt>
                <c:pt idx="873">
                  <c:v>803498</c:v>
                </c:pt>
                <c:pt idx="874">
                  <c:v>803502</c:v>
                </c:pt>
                <c:pt idx="875">
                  <c:v>803502</c:v>
                </c:pt>
                <c:pt idx="876">
                  <c:v>803508</c:v>
                </c:pt>
                <c:pt idx="877">
                  <c:v>803512</c:v>
                </c:pt>
                <c:pt idx="878">
                  <c:v>803512</c:v>
                </c:pt>
                <c:pt idx="879">
                  <c:v>803512</c:v>
                </c:pt>
                <c:pt idx="880">
                  <c:v>803516</c:v>
                </c:pt>
                <c:pt idx="881">
                  <c:v>803516</c:v>
                </c:pt>
                <c:pt idx="882">
                  <c:v>803520</c:v>
                </c:pt>
                <c:pt idx="883">
                  <c:v>803524</c:v>
                </c:pt>
                <c:pt idx="884">
                  <c:v>803528</c:v>
                </c:pt>
                <c:pt idx="885">
                  <c:v>803528</c:v>
                </c:pt>
                <c:pt idx="886">
                  <c:v>803532</c:v>
                </c:pt>
                <c:pt idx="887">
                  <c:v>803536</c:v>
                </c:pt>
                <c:pt idx="888">
                  <c:v>803536</c:v>
                </c:pt>
                <c:pt idx="889">
                  <c:v>803540</c:v>
                </c:pt>
                <c:pt idx="890">
                  <c:v>803544</c:v>
                </c:pt>
                <c:pt idx="891">
                  <c:v>803544</c:v>
                </c:pt>
                <c:pt idx="892">
                  <c:v>803548</c:v>
                </c:pt>
                <c:pt idx="893">
                  <c:v>803552</c:v>
                </c:pt>
                <c:pt idx="894">
                  <c:v>803556</c:v>
                </c:pt>
                <c:pt idx="895">
                  <c:v>803556</c:v>
                </c:pt>
                <c:pt idx="896">
                  <c:v>803560</c:v>
                </c:pt>
                <c:pt idx="897">
                  <c:v>803560</c:v>
                </c:pt>
                <c:pt idx="898">
                  <c:v>803564</c:v>
                </c:pt>
                <c:pt idx="899">
                  <c:v>803564</c:v>
                </c:pt>
                <c:pt idx="900">
                  <c:v>803568</c:v>
                </c:pt>
                <c:pt idx="901">
                  <c:v>803574</c:v>
                </c:pt>
                <c:pt idx="902">
                  <c:v>803578</c:v>
                </c:pt>
                <c:pt idx="903">
                  <c:v>803584</c:v>
                </c:pt>
                <c:pt idx="904">
                  <c:v>803596</c:v>
                </c:pt>
                <c:pt idx="905">
                  <c:v>803602</c:v>
                </c:pt>
                <c:pt idx="906">
                  <c:v>803608</c:v>
                </c:pt>
                <c:pt idx="907">
                  <c:v>803612</c:v>
                </c:pt>
                <c:pt idx="908">
                  <c:v>803616</c:v>
                </c:pt>
                <c:pt idx="909">
                  <c:v>803620</c:v>
                </c:pt>
                <c:pt idx="910">
                  <c:v>803620</c:v>
                </c:pt>
                <c:pt idx="911">
                  <c:v>803624</c:v>
                </c:pt>
                <c:pt idx="912">
                  <c:v>803632</c:v>
                </c:pt>
                <c:pt idx="913">
                  <c:v>803638</c:v>
                </c:pt>
                <c:pt idx="914">
                  <c:v>803644</c:v>
                </c:pt>
                <c:pt idx="915">
                  <c:v>803650</c:v>
                </c:pt>
                <c:pt idx="916">
                  <c:v>803656</c:v>
                </c:pt>
                <c:pt idx="917">
                  <c:v>803666</c:v>
                </c:pt>
                <c:pt idx="918">
                  <c:v>803678</c:v>
                </c:pt>
                <c:pt idx="919">
                  <c:v>803696</c:v>
                </c:pt>
                <c:pt idx="920">
                  <c:v>853706</c:v>
                </c:pt>
                <c:pt idx="921">
                  <c:v>853706</c:v>
                </c:pt>
                <c:pt idx="922">
                  <c:v>853706</c:v>
                </c:pt>
                <c:pt idx="923">
                  <c:v>853706</c:v>
                </c:pt>
                <c:pt idx="924">
                  <c:v>853706</c:v>
                </c:pt>
                <c:pt idx="925">
                  <c:v>853710</c:v>
                </c:pt>
                <c:pt idx="926">
                  <c:v>853710</c:v>
                </c:pt>
                <c:pt idx="927">
                  <c:v>853710</c:v>
                </c:pt>
                <c:pt idx="928">
                  <c:v>853718</c:v>
                </c:pt>
                <c:pt idx="929">
                  <c:v>853718</c:v>
                </c:pt>
                <c:pt idx="930">
                  <c:v>853722</c:v>
                </c:pt>
                <c:pt idx="931">
                  <c:v>853726</c:v>
                </c:pt>
                <c:pt idx="932">
                  <c:v>853730</c:v>
                </c:pt>
                <c:pt idx="933">
                  <c:v>853730</c:v>
                </c:pt>
                <c:pt idx="934">
                  <c:v>853734</c:v>
                </c:pt>
                <c:pt idx="935">
                  <c:v>853734</c:v>
                </c:pt>
                <c:pt idx="936">
                  <c:v>853738</c:v>
                </c:pt>
                <c:pt idx="937">
                  <c:v>853738</c:v>
                </c:pt>
                <c:pt idx="938">
                  <c:v>853742</c:v>
                </c:pt>
                <c:pt idx="939">
                  <c:v>853742</c:v>
                </c:pt>
                <c:pt idx="940">
                  <c:v>853746</c:v>
                </c:pt>
                <c:pt idx="941">
                  <c:v>853750</c:v>
                </c:pt>
                <c:pt idx="942">
                  <c:v>853754</c:v>
                </c:pt>
                <c:pt idx="943">
                  <c:v>853758</c:v>
                </c:pt>
                <c:pt idx="944">
                  <c:v>853758</c:v>
                </c:pt>
                <c:pt idx="945">
                  <c:v>853764</c:v>
                </c:pt>
                <c:pt idx="946">
                  <c:v>853764</c:v>
                </c:pt>
                <c:pt idx="947">
                  <c:v>853768</c:v>
                </c:pt>
                <c:pt idx="948">
                  <c:v>853768</c:v>
                </c:pt>
                <c:pt idx="949">
                  <c:v>853772</c:v>
                </c:pt>
                <c:pt idx="950">
                  <c:v>853776</c:v>
                </c:pt>
                <c:pt idx="951">
                  <c:v>853780</c:v>
                </c:pt>
                <c:pt idx="952">
                  <c:v>853780</c:v>
                </c:pt>
                <c:pt idx="953">
                  <c:v>853780</c:v>
                </c:pt>
                <c:pt idx="954">
                  <c:v>853784</c:v>
                </c:pt>
                <c:pt idx="955">
                  <c:v>853788</c:v>
                </c:pt>
                <c:pt idx="956">
                  <c:v>853788</c:v>
                </c:pt>
                <c:pt idx="957">
                  <c:v>853788</c:v>
                </c:pt>
                <c:pt idx="958">
                  <c:v>853792</c:v>
                </c:pt>
                <c:pt idx="959">
                  <c:v>853796</c:v>
                </c:pt>
                <c:pt idx="960">
                  <c:v>853802</c:v>
                </c:pt>
                <c:pt idx="961">
                  <c:v>853806</c:v>
                </c:pt>
                <c:pt idx="962">
                  <c:v>853818</c:v>
                </c:pt>
                <c:pt idx="963">
                  <c:v>853818</c:v>
                </c:pt>
                <c:pt idx="964">
                  <c:v>853826</c:v>
                </c:pt>
                <c:pt idx="965">
                  <c:v>853840</c:v>
                </c:pt>
                <c:pt idx="966">
                  <c:v>853844</c:v>
                </c:pt>
                <c:pt idx="967">
                  <c:v>903854</c:v>
                </c:pt>
                <c:pt idx="968">
                  <c:v>903854</c:v>
                </c:pt>
                <c:pt idx="969">
                  <c:v>903854</c:v>
                </c:pt>
                <c:pt idx="970">
                  <c:v>903854</c:v>
                </c:pt>
                <c:pt idx="971">
                  <c:v>903858</c:v>
                </c:pt>
                <c:pt idx="972">
                  <c:v>903858</c:v>
                </c:pt>
                <c:pt idx="973">
                  <c:v>903858</c:v>
                </c:pt>
                <c:pt idx="974">
                  <c:v>903862</c:v>
                </c:pt>
                <c:pt idx="975">
                  <c:v>903862</c:v>
                </c:pt>
                <c:pt idx="976">
                  <c:v>903862</c:v>
                </c:pt>
                <c:pt idx="977">
                  <c:v>903870</c:v>
                </c:pt>
                <c:pt idx="978">
                  <c:v>903874</c:v>
                </c:pt>
                <c:pt idx="979">
                  <c:v>903874</c:v>
                </c:pt>
                <c:pt idx="980">
                  <c:v>903878</c:v>
                </c:pt>
                <c:pt idx="981">
                  <c:v>903882</c:v>
                </c:pt>
                <c:pt idx="982">
                  <c:v>903882</c:v>
                </c:pt>
                <c:pt idx="983">
                  <c:v>903882</c:v>
                </c:pt>
                <c:pt idx="984">
                  <c:v>903882</c:v>
                </c:pt>
                <c:pt idx="985">
                  <c:v>903886</c:v>
                </c:pt>
                <c:pt idx="986">
                  <c:v>903894</c:v>
                </c:pt>
                <c:pt idx="987">
                  <c:v>903898</c:v>
                </c:pt>
                <c:pt idx="988">
                  <c:v>903898</c:v>
                </c:pt>
                <c:pt idx="989">
                  <c:v>903902</c:v>
                </c:pt>
                <c:pt idx="990">
                  <c:v>903906</c:v>
                </c:pt>
                <c:pt idx="991">
                  <c:v>903906</c:v>
                </c:pt>
                <c:pt idx="992">
                  <c:v>903910</c:v>
                </c:pt>
                <c:pt idx="993">
                  <c:v>903910</c:v>
                </c:pt>
                <c:pt idx="994">
                  <c:v>903914</c:v>
                </c:pt>
                <c:pt idx="995">
                  <c:v>903920</c:v>
                </c:pt>
                <c:pt idx="996">
                  <c:v>903924</c:v>
                </c:pt>
                <c:pt idx="997">
                  <c:v>903928</c:v>
                </c:pt>
                <c:pt idx="998">
                  <c:v>903928</c:v>
                </c:pt>
                <c:pt idx="999">
                  <c:v>903934</c:v>
                </c:pt>
                <c:pt idx="1000">
                  <c:v>903934</c:v>
                </c:pt>
                <c:pt idx="1001">
                  <c:v>903938</c:v>
                </c:pt>
                <c:pt idx="1002">
                  <c:v>903946</c:v>
                </c:pt>
                <c:pt idx="1003">
                  <c:v>903946</c:v>
                </c:pt>
                <c:pt idx="1004">
                  <c:v>903950</c:v>
                </c:pt>
                <c:pt idx="1005">
                  <c:v>903950</c:v>
                </c:pt>
                <c:pt idx="1006">
                  <c:v>903954</c:v>
                </c:pt>
                <c:pt idx="1007">
                  <c:v>903958</c:v>
                </c:pt>
                <c:pt idx="1008">
                  <c:v>903966</c:v>
                </c:pt>
                <c:pt idx="1009">
                  <c:v>903966</c:v>
                </c:pt>
                <c:pt idx="1010">
                  <c:v>903976</c:v>
                </c:pt>
                <c:pt idx="1011">
                  <c:v>903982</c:v>
                </c:pt>
                <c:pt idx="1012">
                  <c:v>903988</c:v>
                </c:pt>
                <c:pt idx="1013">
                  <c:v>903998</c:v>
                </c:pt>
                <c:pt idx="1014">
                  <c:v>903998</c:v>
                </c:pt>
                <c:pt idx="1015">
                  <c:v>904002</c:v>
                </c:pt>
                <c:pt idx="1016">
                  <c:v>904010</c:v>
                </c:pt>
                <c:pt idx="1017">
                  <c:v>904028</c:v>
                </c:pt>
                <c:pt idx="1018">
                  <c:v>904048</c:v>
                </c:pt>
                <c:pt idx="1019">
                  <c:v>954058</c:v>
                </c:pt>
                <c:pt idx="1020">
                  <c:v>954058</c:v>
                </c:pt>
                <c:pt idx="1021">
                  <c:v>954058</c:v>
                </c:pt>
                <c:pt idx="1022">
                  <c:v>954058</c:v>
                </c:pt>
                <c:pt idx="1023">
                  <c:v>954062</c:v>
                </c:pt>
                <c:pt idx="1024">
                  <c:v>954062</c:v>
                </c:pt>
                <c:pt idx="1025">
                  <c:v>954066</c:v>
                </c:pt>
                <c:pt idx="1026">
                  <c:v>954066</c:v>
                </c:pt>
                <c:pt idx="1027">
                  <c:v>954066</c:v>
                </c:pt>
                <c:pt idx="1028">
                  <c:v>954070</c:v>
                </c:pt>
                <c:pt idx="1029">
                  <c:v>954070</c:v>
                </c:pt>
                <c:pt idx="1030">
                  <c:v>954074</c:v>
                </c:pt>
                <c:pt idx="1031">
                  <c:v>954074</c:v>
                </c:pt>
                <c:pt idx="1032">
                  <c:v>954082</c:v>
                </c:pt>
                <c:pt idx="1033">
                  <c:v>954086</c:v>
                </c:pt>
                <c:pt idx="1034">
                  <c:v>954086</c:v>
                </c:pt>
                <c:pt idx="1035">
                  <c:v>954090</c:v>
                </c:pt>
                <c:pt idx="1036">
                  <c:v>954094</c:v>
                </c:pt>
                <c:pt idx="1037">
                  <c:v>954098</c:v>
                </c:pt>
                <c:pt idx="1038">
                  <c:v>954102</c:v>
                </c:pt>
                <c:pt idx="1039">
                  <c:v>954102</c:v>
                </c:pt>
                <c:pt idx="1040">
                  <c:v>954106</c:v>
                </c:pt>
                <c:pt idx="1041">
                  <c:v>954112</c:v>
                </c:pt>
                <c:pt idx="1042">
                  <c:v>954116</c:v>
                </c:pt>
                <c:pt idx="1043">
                  <c:v>954124</c:v>
                </c:pt>
                <c:pt idx="1044">
                  <c:v>954128</c:v>
                </c:pt>
                <c:pt idx="1045">
                  <c:v>954128</c:v>
                </c:pt>
                <c:pt idx="1046">
                  <c:v>954132</c:v>
                </c:pt>
                <c:pt idx="1047">
                  <c:v>954136</c:v>
                </c:pt>
                <c:pt idx="1048">
                  <c:v>954140</c:v>
                </c:pt>
                <c:pt idx="1049">
                  <c:v>954140</c:v>
                </c:pt>
                <c:pt idx="1050">
                  <c:v>954144</c:v>
                </c:pt>
                <c:pt idx="1051">
                  <c:v>954144</c:v>
                </c:pt>
                <c:pt idx="1052">
                  <c:v>954144</c:v>
                </c:pt>
                <c:pt idx="1053">
                  <c:v>954144</c:v>
                </c:pt>
                <c:pt idx="1054">
                  <c:v>954152</c:v>
                </c:pt>
                <c:pt idx="1055">
                  <c:v>954160</c:v>
                </c:pt>
                <c:pt idx="1056">
                  <c:v>954164</c:v>
                </c:pt>
                <c:pt idx="1057">
                  <c:v>954164</c:v>
                </c:pt>
                <c:pt idx="1058">
                  <c:v>954164</c:v>
                </c:pt>
                <c:pt idx="1059">
                  <c:v>954174</c:v>
                </c:pt>
                <c:pt idx="1060">
                  <c:v>954188</c:v>
                </c:pt>
                <c:pt idx="1061">
                  <c:v>954194</c:v>
                </c:pt>
                <c:pt idx="1062">
                  <c:v>954208</c:v>
                </c:pt>
                <c:pt idx="1063">
                  <c:v>954212</c:v>
                </c:pt>
                <c:pt idx="1064">
                  <c:v>954218</c:v>
                </c:pt>
                <c:pt idx="1065">
                  <c:v>954222</c:v>
                </c:pt>
                <c:pt idx="1066">
                  <c:v>954226</c:v>
                </c:pt>
                <c:pt idx="1067">
                  <c:v>954234</c:v>
                </c:pt>
                <c:pt idx="1068">
                  <c:v>954234</c:v>
                </c:pt>
                <c:pt idx="1069">
                  <c:v>954246</c:v>
                </c:pt>
                <c:pt idx="1070">
                  <c:v>954252</c:v>
                </c:pt>
                <c:pt idx="1071">
                  <c:v>954256</c:v>
                </c:pt>
                <c:pt idx="1072">
                  <c:v>954272</c:v>
                </c:pt>
                <c:pt idx="1073">
                  <c:v>1004282</c:v>
                </c:pt>
                <c:pt idx="1074">
                  <c:v>1004282</c:v>
                </c:pt>
                <c:pt idx="1075">
                  <c:v>1004286</c:v>
                </c:pt>
                <c:pt idx="1076">
                  <c:v>1004286</c:v>
                </c:pt>
                <c:pt idx="1077">
                  <c:v>1004286</c:v>
                </c:pt>
                <c:pt idx="1078">
                  <c:v>1004286</c:v>
                </c:pt>
                <c:pt idx="1079">
                  <c:v>1004286</c:v>
                </c:pt>
                <c:pt idx="1080">
                  <c:v>1004290</c:v>
                </c:pt>
                <c:pt idx="1081">
                  <c:v>1004290</c:v>
                </c:pt>
                <c:pt idx="1082">
                  <c:v>1004294</c:v>
                </c:pt>
                <c:pt idx="1083">
                  <c:v>1004294</c:v>
                </c:pt>
                <c:pt idx="1084">
                  <c:v>1004298</c:v>
                </c:pt>
                <c:pt idx="1085">
                  <c:v>1004302</c:v>
                </c:pt>
                <c:pt idx="1086">
                  <c:v>1004306</c:v>
                </c:pt>
                <c:pt idx="1087">
                  <c:v>1004306</c:v>
                </c:pt>
                <c:pt idx="1088">
                  <c:v>1004310</c:v>
                </c:pt>
                <c:pt idx="1089">
                  <c:v>1004314</c:v>
                </c:pt>
                <c:pt idx="1090">
                  <c:v>1004318</c:v>
                </c:pt>
                <c:pt idx="1091">
                  <c:v>1004322</c:v>
                </c:pt>
                <c:pt idx="1092">
                  <c:v>1004326</c:v>
                </c:pt>
                <c:pt idx="1093">
                  <c:v>1004330</c:v>
                </c:pt>
                <c:pt idx="1094">
                  <c:v>1004330</c:v>
                </c:pt>
                <c:pt idx="1095">
                  <c:v>1004330</c:v>
                </c:pt>
                <c:pt idx="1096">
                  <c:v>1004334</c:v>
                </c:pt>
                <c:pt idx="1097">
                  <c:v>1004338</c:v>
                </c:pt>
                <c:pt idx="1098">
                  <c:v>1004338</c:v>
                </c:pt>
                <c:pt idx="1099">
                  <c:v>1004342</c:v>
                </c:pt>
                <c:pt idx="1100">
                  <c:v>1004348</c:v>
                </c:pt>
                <c:pt idx="1101">
                  <c:v>1004354</c:v>
                </c:pt>
                <c:pt idx="1102">
                  <c:v>1004360</c:v>
                </c:pt>
                <c:pt idx="1103">
                  <c:v>1004366</c:v>
                </c:pt>
                <c:pt idx="1104">
                  <c:v>1004372</c:v>
                </c:pt>
                <c:pt idx="1105">
                  <c:v>1004376</c:v>
                </c:pt>
                <c:pt idx="1106">
                  <c:v>1004380</c:v>
                </c:pt>
                <c:pt idx="1107">
                  <c:v>1004388</c:v>
                </c:pt>
                <c:pt idx="1108">
                  <c:v>1004394</c:v>
                </c:pt>
                <c:pt idx="1109">
                  <c:v>1004394</c:v>
                </c:pt>
                <c:pt idx="1110">
                  <c:v>1004400</c:v>
                </c:pt>
                <c:pt idx="1111">
                  <c:v>1004400</c:v>
                </c:pt>
                <c:pt idx="1112">
                  <c:v>1004400</c:v>
                </c:pt>
                <c:pt idx="1113">
                  <c:v>1004406</c:v>
                </c:pt>
                <c:pt idx="1114">
                  <c:v>1004410</c:v>
                </c:pt>
                <c:pt idx="1115">
                  <c:v>1004410</c:v>
                </c:pt>
                <c:pt idx="1116">
                  <c:v>1004416</c:v>
                </c:pt>
                <c:pt idx="1117">
                  <c:v>1004416</c:v>
                </c:pt>
                <c:pt idx="1118">
                  <c:v>1004422</c:v>
                </c:pt>
                <c:pt idx="1119">
                  <c:v>1004430</c:v>
                </c:pt>
                <c:pt idx="1120">
                  <c:v>1004430</c:v>
                </c:pt>
                <c:pt idx="1121">
                  <c:v>1004436</c:v>
                </c:pt>
                <c:pt idx="1122">
                  <c:v>1004444</c:v>
                </c:pt>
                <c:pt idx="1123">
                  <c:v>1004450</c:v>
                </c:pt>
                <c:pt idx="1124">
                  <c:v>1004456</c:v>
                </c:pt>
                <c:pt idx="1125">
                  <c:v>1004464</c:v>
                </c:pt>
                <c:pt idx="1126">
                  <c:v>1004468</c:v>
                </c:pt>
                <c:pt idx="1127">
                  <c:v>1004486</c:v>
                </c:pt>
                <c:pt idx="1128">
                  <c:v>1004496</c:v>
                </c:pt>
                <c:pt idx="1129">
                  <c:v>1004500</c:v>
                </c:pt>
                <c:pt idx="1130">
                  <c:v>1004510</c:v>
                </c:pt>
                <c:pt idx="1131">
                  <c:v>1004524</c:v>
                </c:pt>
                <c:pt idx="1132">
                  <c:v>1004540</c:v>
                </c:pt>
                <c:pt idx="1133">
                  <c:v>1054550</c:v>
                </c:pt>
                <c:pt idx="1134">
                  <c:v>1054550</c:v>
                </c:pt>
                <c:pt idx="1135">
                  <c:v>1054550</c:v>
                </c:pt>
                <c:pt idx="1136">
                  <c:v>1054550</c:v>
                </c:pt>
                <c:pt idx="1137">
                  <c:v>1054554</c:v>
                </c:pt>
                <c:pt idx="1138">
                  <c:v>1054554</c:v>
                </c:pt>
                <c:pt idx="1139">
                  <c:v>1054558</c:v>
                </c:pt>
                <c:pt idx="1140">
                  <c:v>1054558</c:v>
                </c:pt>
                <c:pt idx="1141">
                  <c:v>1054558</c:v>
                </c:pt>
                <c:pt idx="1142">
                  <c:v>1054558</c:v>
                </c:pt>
                <c:pt idx="1143">
                  <c:v>1054562</c:v>
                </c:pt>
                <c:pt idx="1144">
                  <c:v>1054562</c:v>
                </c:pt>
                <c:pt idx="1145">
                  <c:v>1054566</c:v>
                </c:pt>
                <c:pt idx="1146">
                  <c:v>1054566</c:v>
                </c:pt>
                <c:pt idx="1147">
                  <c:v>1054570</c:v>
                </c:pt>
                <c:pt idx="1148">
                  <c:v>1054574</c:v>
                </c:pt>
                <c:pt idx="1149">
                  <c:v>1054578</c:v>
                </c:pt>
                <c:pt idx="1150">
                  <c:v>1054578</c:v>
                </c:pt>
                <c:pt idx="1151">
                  <c:v>1054582</c:v>
                </c:pt>
                <c:pt idx="1152">
                  <c:v>1054588</c:v>
                </c:pt>
                <c:pt idx="1153">
                  <c:v>1054592</c:v>
                </c:pt>
                <c:pt idx="1154">
                  <c:v>1054592</c:v>
                </c:pt>
                <c:pt idx="1155">
                  <c:v>1054596</c:v>
                </c:pt>
                <c:pt idx="1156">
                  <c:v>1054600</c:v>
                </c:pt>
                <c:pt idx="1157">
                  <c:v>1054600</c:v>
                </c:pt>
                <c:pt idx="1158">
                  <c:v>1054606</c:v>
                </c:pt>
                <c:pt idx="1159">
                  <c:v>1054612</c:v>
                </c:pt>
                <c:pt idx="1160">
                  <c:v>1054612</c:v>
                </c:pt>
                <c:pt idx="1161">
                  <c:v>1054618</c:v>
                </c:pt>
                <c:pt idx="1162">
                  <c:v>1054622</c:v>
                </c:pt>
                <c:pt idx="1163">
                  <c:v>1054626</c:v>
                </c:pt>
                <c:pt idx="1164">
                  <c:v>1054626</c:v>
                </c:pt>
                <c:pt idx="1165">
                  <c:v>1054630</c:v>
                </c:pt>
                <c:pt idx="1166">
                  <c:v>1054630</c:v>
                </c:pt>
                <c:pt idx="1167">
                  <c:v>1054634</c:v>
                </c:pt>
                <c:pt idx="1168">
                  <c:v>1054638</c:v>
                </c:pt>
                <c:pt idx="1169">
                  <c:v>1054642</c:v>
                </c:pt>
                <c:pt idx="1170">
                  <c:v>1054646</c:v>
                </c:pt>
                <c:pt idx="1171">
                  <c:v>1054646</c:v>
                </c:pt>
                <c:pt idx="1172">
                  <c:v>1054650</c:v>
                </c:pt>
                <c:pt idx="1173">
                  <c:v>1054650</c:v>
                </c:pt>
                <c:pt idx="1174">
                  <c:v>1054658</c:v>
                </c:pt>
                <c:pt idx="1175">
                  <c:v>1054662</c:v>
                </c:pt>
                <c:pt idx="1176">
                  <c:v>1054662</c:v>
                </c:pt>
                <c:pt idx="1177">
                  <c:v>1054666</c:v>
                </c:pt>
                <c:pt idx="1178">
                  <c:v>1054670</c:v>
                </c:pt>
                <c:pt idx="1179">
                  <c:v>1054674</c:v>
                </c:pt>
                <c:pt idx="1180">
                  <c:v>1054684</c:v>
                </c:pt>
                <c:pt idx="1181">
                  <c:v>1054692</c:v>
                </c:pt>
                <c:pt idx="1182">
                  <c:v>1054692</c:v>
                </c:pt>
                <c:pt idx="1183">
                  <c:v>1054698</c:v>
                </c:pt>
                <c:pt idx="1184">
                  <c:v>1054712</c:v>
                </c:pt>
                <c:pt idx="1185">
                  <c:v>1054718</c:v>
                </c:pt>
                <c:pt idx="1186">
                  <c:v>1054736</c:v>
                </c:pt>
                <c:pt idx="1187">
                  <c:v>1054742</c:v>
                </c:pt>
                <c:pt idx="1188">
                  <c:v>1054750</c:v>
                </c:pt>
                <c:pt idx="1189">
                  <c:v>1104760</c:v>
                </c:pt>
                <c:pt idx="1190">
                  <c:v>1104760</c:v>
                </c:pt>
                <c:pt idx="1191">
                  <c:v>1104760</c:v>
                </c:pt>
                <c:pt idx="1192">
                  <c:v>1104764</c:v>
                </c:pt>
                <c:pt idx="1193">
                  <c:v>1104764</c:v>
                </c:pt>
                <c:pt idx="1194">
                  <c:v>1104768</c:v>
                </c:pt>
                <c:pt idx="1195">
                  <c:v>1104768</c:v>
                </c:pt>
                <c:pt idx="1196">
                  <c:v>1104768</c:v>
                </c:pt>
                <c:pt idx="1197">
                  <c:v>1104768</c:v>
                </c:pt>
                <c:pt idx="1198">
                  <c:v>1104772</c:v>
                </c:pt>
                <c:pt idx="1199">
                  <c:v>1104776</c:v>
                </c:pt>
                <c:pt idx="1200">
                  <c:v>1104776</c:v>
                </c:pt>
                <c:pt idx="1201">
                  <c:v>1104780</c:v>
                </c:pt>
                <c:pt idx="1202">
                  <c:v>1104784</c:v>
                </c:pt>
                <c:pt idx="1203">
                  <c:v>1104784</c:v>
                </c:pt>
                <c:pt idx="1204">
                  <c:v>1104788</c:v>
                </c:pt>
                <c:pt idx="1205">
                  <c:v>1104788</c:v>
                </c:pt>
                <c:pt idx="1206">
                  <c:v>1104792</c:v>
                </c:pt>
                <c:pt idx="1207">
                  <c:v>1104796</c:v>
                </c:pt>
                <c:pt idx="1208">
                  <c:v>1104796</c:v>
                </c:pt>
                <c:pt idx="1209">
                  <c:v>1104800</c:v>
                </c:pt>
                <c:pt idx="1210">
                  <c:v>1104804</c:v>
                </c:pt>
                <c:pt idx="1211">
                  <c:v>1104804</c:v>
                </c:pt>
                <c:pt idx="1212">
                  <c:v>1104808</c:v>
                </c:pt>
                <c:pt idx="1213">
                  <c:v>1104808</c:v>
                </c:pt>
                <c:pt idx="1214">
                  <c:v>1104816</c:v>
                </c:pt>
                <c:pt idx="1215">
                  <c:v>1104816</c:v>
                </c:pt>
                <c:pt idx="1216">
                  <c:v>1104820</c:v>
                </c:pt>
                <c:pt idx="1217">
                  <c:v>1104824</c:v>
                </c:pt>
                <c:pt idx="1218">
                  <c:v>1104828</c:v>
                </c:pt>
                <c:pt idx="1219">
                  <c:v>1104832</c:v>
                </c:pt>
                <c:pt idx="1220">
                  <c:v>1104838</c:v>
                </c:pt>
                <c:pt idx="1221">
                  <c:v>1104842</c:v>
                </c:pt>
                <c:pt idx="1222">
                  <c:v>1104848</c:v>
                </c:pt>
                <c:pt idx="1223">
                  <c:v>1104852</c:v>
                </c:pt>
                <c:pt idx="1224">
                  <c:v>1104856</c:v>
                </c:pt>
                <c:pt idx="1225">
                  <c:v>1104860</c:v>
                </c:pt>
                <c:pt idx="1226">
                  <c:v>1104868</c:v>
                </c:pt>
                <c:pt idx="1227">
                  <c:v>1104872</c:v>
                </c:pt>
                <c:pt idx="1228">
                  <c:v>1104882</c:v>
                </c:pt>
                <c:pt idx="1229">
                  <c:v>1104888</c:v>
                </c:pt>
                <c:pt idx="1230">
                  <c:v>1104888</c:v>
                </c:pt>
                <c:pt idx="1231">
                  <c:v>1104892</c:v>
                </c:pt>
                <c:pt idx="1232">
                  <c:v>1104896</c:v>
                </c:pt>
                <c:pt idx="1233">
                  <c:v>1104900</c:v>
                </c:pt>
                <c:pt idx="1234">
                  <c:v>1104908</c:v>
                </c:pt>
                <c:pt idx="1235">
                  <c:v>1104912</c:v>
                </c:pt>
                <c:pt idx="1236">
                  <c:v>1104920</c:v>
                </c:pt>
                <c:pt idx="1237">
                  <c:v>1104926</c:v>
                </c:pt>
                <c:pt idx="1238">
                  <c:v>1104936</c:v>
                </c:pt>
                <c:pt idx="1239">
                  <c:v>1104942</c:v>
                </c:pt>
                <c:pt idx="1240">
                  <c:v>1104956</c:v>
                </c:pt>
                <c:pt idx="1241">
                  <c:v>1104968</c:v>
                </c:pt>
                <c:pt idx="1242">
                  <c:v>1104992</c:v>
                </c:pt>
                <c:pt idx="1243">
                  <c:v>1155002</c:v>
                </c:pt>
                <c:pt idx="1244">
                  <c:v>1155002</c:v>
                </c:pt>
                <c:pt idx="1245">
                  <c:v>1155002</c:v>
                </c:pt>
                <c:pt idx="1246">
                  <c:v>1155002</c:v>
                </c:pt>
                <c:pt idx="1247">
                  <c:v>1155002</c:v>
                </c:pt>
                <c:pt idx="1248">
                  <c:v>1155002</c:v>
                </c:pt>
                <c:pt idx="1249">
                  <c:v>1155006</c:v>
                </c:pt>
                <c:pt idx="1250">
                  <c:v>1155006</c:v>
                </c:pt>
                <c:pt idx="1251">
                  <c:v>1155010</c:v>
                </c:pt>
                <c:pt idx="1252">
                  <c:v>1155014</c:v>
                </c:pt>
                <c:pt idx="1253">
                  <c:v>1155014</c:v>
                </c:pt>
                <c:pt idx="1254">
                  <c:v>1155018</c:v>
                </c:pt>
                <c:pt idx="1255">
                  <c:v>1155018</c:v>
                </c:pt>
                <c:pt idx="1256">
                  <c:v>1155022</c:v>
                </c:pt>
                <c:pt idx="1257">
                  <c:v>1155022</c:v>
                </c:pt>
                <c:pt idx="1258">
                  <c:v>1155026</c:v>
                </c:pt>
                <c:pt idx="1259">
                  <c:v>1155030</c:v>
                </c:pt>
                <c:pt idx="1260">
                  <c:v>1155034</c:v>
                </c:pt>
                <c:pt idx="1261">
                  <c:v>1155038</c:v>
                </c:pt>
                <c:pt idx="1262">
                  <c:v>1155038</c:v>
                </c:pt>
                <c:pt idx="1263">
                  <c:v>1155042</c:v>
                </c:pt>
                <c:pt idx="1264">
                  <c:v>1155046</c:v>
                </c:pt>
                <c:pt idx="1265">
                  <c:v>1155046</c:v>
                </c:pt>
                <c:pt idx="1266">
                  <c:v>1155050</c:v>
                </c:pt>
                <c:pt idx="1267">
                  <c:v>1155050</c:v>
                </c:pt>
                <c:pt idx="1268">
                  <c:v>1155050</c:v>
                </c:pt>
                <c:pt idx="1269">
                  <c:v>1155054</c:v>
                </c:pt>
                <c:pt idx="1270">
                  <c:v>1155054</c:v>
                </c:pt>
                <c:pt idx="1271">
                  <c:v>1155058</c:v>
                </c:pt>
                <c:pt idx="1272">
                  <c:v>1155062</c:v>
                </c:pt>
                <c:pt idx="1273">
                  <c:v>1155062</c:v>
                </c:pt>
                <c:pt idx="1274">
                  <c:v>1155072</c:v>
                </c:pt>
                <c:pt idx="1275">
                  <c:v>1155076</c:v>
                </c:pt>
                <c:pt idx="1276">
                  <c:v>1155082</c:v>
                </c:pt>
                <c:pt idx="1277">
                  <c:v>1155082</c:v>
                </c:pt>
                <c:pt idx="1278">
                  <c:v>1155082</c:v>
                </c:pt>
                <c:pt idx="1279">
                  <c:v>1155086</c:v>
                </c:pt>
                <c:pt idx="1280">
                  <c:v>1155092</c:v>
                </c:pt>
                <c:pt idx="1281">
                  <c:v>1155102</c:v>
                </c:pt>
                <c:pt idx="1282">
                  <c:v>1155112</c:v>
                </c:pt>
                <c:pt idx="1283">
                  <c:v>1155124</c:v>
                </c:pt>
                <c:pt idx="1284">
                  <c:v>1155124</c:v>
                </c:pt>
                <c:pt idx="1285">
                  <c:v>1155132</c:v>
                </c:pt>
                <c:pt idx="1286">
                  <c:v>1155136</c:v>
                </c:pt>
                <c:pt idx="1287">
                  <c:v>1155142</c:v>
                </c:pt>
                <c:pt idx="1288">
                  <c:v>1155146</c:v>
                </c:pt>
                <c:pt idx="1289">
                  <c:v>1155164</c:v>
                </c:pt>
                <c:pt idx="1290">
                  <c:v>1155168</c:v>
                </c:pt>
                <c:pt idx="1291">
                  <c:v>1155180</c:v>
                </c:pt>
                <c:pt idx="1292">
                  <c:v>1205190</c:v>
                </c:pt>
                <c:pt idx="1293">
                  <c:v>1205190</c:v>
                </c:pt>
                <c:pt idx="1294">
                  <c:v>1205190</c:v>
                </c:pt>
                <c:pt idx="1295">
                  <c:v>1205190</c:v>
                </c:pt>
                <c:pt idx="1296">
                  <c:v>1205194</c:v>
                </c:pt>
                <c:pt idx="1297">
                  <c:v>1205194</c:v>
                </c:pt>
                <c:pt idx="1298">
                  <c:v>1205198</c:v>
                </c:pt>
                <c:pt idx="1299">
                  <c:v>1205202</c:v>
                </c:pt>
                <c:pt idx="1300">
                  <c:v>1205206</c:v>
                </c:pt>
                <c:pt idx="1301">
                  <c:v>1205206</c:v>
                </c:pt>
                <c:pt idx="1302">
                  <c:v>1205206</c:v>
                </c:pt>
                <c:pt idx="1303">
                  <c:v>1205206</c:v>
                </c:pt>
                <c:pt idx="1304">
                  <c:v>1205210</c:v>
                </c:pt>
                <c:pt idx="1305">
                  <c:v>1205210</c:v>
                </c:pt>
                <c:pt idx="1306">
                  <c:v>1205214</c:v>
                </c:pt>
                <c:pt idx="1307">
                  <c:v>1205214</c:v>
                </c:pt>
                <c:pt idx="1308">
                  <c:v>1205218</c:v>
                </c:pt>
                <c:pt idx="1309">
                  <c:v>1205222</c:v>
                </c:pt>
                <c:pt idx="1310">
                  <c:v>1205222</c:v>
                </c:pt>
                <c:pt idx="1311">
                  <c:v>1205230</c:v>
                </c:pt>
                <c:pt idx="1312">
                  <c:v>1205230</c:v>
                </c:pt>
                <c:pt idx="1313">
                  <c:v>1205234</c:v>
                </c:pt>
                <c:pt idx="1314">
                  <c:v>1205238</c:v>
                </c:pt>
                <c:pt idx="1315">
                  <c:v>1205242</c:v>
                </c:pt>
                <c:pt idx="1316">
                  <c:v>1205242</c:v>
                </c:pt>
                <c:pt idx="1317">
                  <c:v>1205246</c:v>
                </c:pt>
                <c:pt idx="1318">
                  <c:v>1205250</c:v>
                </c:pt>
                <c:pt idx="1319">
                  <c:v>1205254</c:v>
                </c:pt>
                <c:pt idx="1320">
                  <c:v>1205254</c:v>
                </c:pt>
                <c:pt idx="1321">
                  <c:v>1205258</c:v>
                </c:pt>
                <c:pt idx="1322">
                  <c:v>1205258</c:v>
                </c:pt>
                <c:pt idx="1323">
                  <c:v>1205258</c:v>
                </c:pt>
                <c:pt idx="1324">
                  <c:v>1205262</c:v>
                </c:pt>
                <c:pt idx="1325">
                  <c:v>1205262</c:v>
                </c:pt>
                <c:pt idx="1326">
                  <c:v>1205270</c:v>
                </c:pt>
                <c:pt idx="1327">
                  <c:v>1205274</c:v>
                </c:pt>
                <c:pt idx="1328">
                  <c:v>1205280</c:v>
                </c:pt>
                <c:pt idx="1329">
                  <c:v>1205284</c:v>
                </c:pt>
                <c:pt idx="1330">
                  <c:v>1205288</c:v>
                </c:pt>
                <c:pt idx="1331">
                  <c:v>1205296</c:v>
                </c:pt>
                <c:pt idx="1332">
                  <c:v>1205300</c:v>
                </c:pt>
                <c:pt idx="1333">
                  <c:v>1205304</c:v>
                </c:pt>
                <c:pt idx="1334">
                  <c:v>1205310</c:v>
                </c:pt>
                <c:pt idx="1335">
                  <c:v>1205314</c:v>
                </c:pt>
                <c:pt idx="1336">
                  <c:v>1205318</c:v>
                </c:pt>
                <c:pt idx="1337">
                  <c:v>1205330</c:v>
                </c:pt>
                <c:pt idx="1338">
                  <c:v>1205330</c:v>
                </c:pt>
                <c:pt idx="1339">
                  <c:v>1205336</c:v>
                </c:pt>
                <c:pt idx="1340">
                  <c:v>1205344</c:v>
                </c:pt>
                <c:pt idx="1341">
                  <c:v>1255354</c:v>
                </c:pt>
                <c:pt idx="1342">
                  <c:v>1255354</c:v>
                </c:pt>
                <c:pt idx="1343">
                  <c:v>1255354</c:v>
                </c:pt>
                <c:pt idx="1344">
                  <c:v>1255354</c:v>
                </c:pt>
                <c:pt idx="1345">
                  <c:v>1255354</c:v>
                </c:pt>
                <c:pt idx="1346">
                  <c:v>1255358</c:v>
                </c:pt>
                <c:pt idx="1347">
                  <c:v>1255358</c:v>
                </c:pt>
                <c:pt idx="1348">
                  <c:v>1255362</c:v>
                </c:pt>
                <c:pt idx="1349">
                  <c:v>1255366</c:v>
                </c:pt>
                <c:pt idx="1350">
                  <c:v>1255366</c:v>
                </c:pt>
                <c:pt idx="1351">
                  <c:v>1255370</c:v>
                </c:pt>
                <c:pt idx="1352">
                  <c:v>1255370</c:v>
                </c:pt>
                <c:pt idx="1353">
                  <c:v>1255374</c:v>
                </c:pt>
                <c:pt idx="1354">
                  <c:v>1255374</c:v>
                </c:pt>
                <c:pt idx="1355">
                  <c:v>1255378</c:v>
                </c:pt>
                <c:pt idx="1356">
                  <c:v>1255382</c:v>
                </c:pt>
                <c:pt idx="1357">
                  <c:v>1255386</c:v>
                </c:pt>
                <c:pt idx="1358">
                  <c:v>1255390</c:v>
                </c:pt>
                <c:pt idx="1359">
                  <c:v>1255394</c:v>
                </c:pt>
                <c:pt idx="1360">
                  <c:v>1255400</c:v>
                </c:pt>
                <c:pt idx="1361">
                  <c:v>1255404</c:v>
                </c:pt>
                <c:pt idx="1362">
                  <c:v>1255408</c:v>
                </c:pt>
                <c:pt idx="1363">
                  <c:v>1255412</c:v>
                </c:pt>
                <c:pt idx="1364">
                  <c:v>1255412</c:v>
                </c:pt>
                <c:pt idx="1365">
                  <c:v>1255412</c:v>
                </c:pt>
                <c:pt idx="1366">
                  <c:v>1255416</c:v>
                </c:pt>
                <c:pt idx="1367">
                  <c:v>1255416</c:v>
                </c:pt>
                <c:pt idx="1368">
                  <c:v>1255422</c:v>
                </c:pt>
                <c:pt idx="1369">
                  <c:v>1255426</c:v>
                </c:pt>
                <c:pt idx="1370">
                  <c:v>1255426</c:v>
                </c:pt>
                <c:pt idx="1371">
                  <c:v>1255430</c:v>
                </c:pt>
                <c:pt idx="1372">
                  <c:v>1255440</c:v>
                </c:pt>
                <c:pt idx="1373">
                  <c:v>1255444</c:v>
                </c:pt>
                <c:pt idx="1374">
                  <c:v>1255448</c:v>
                </c:pt>
                <c:pt idx="1375">
                  <c:v>1255452</c:v>
                </c:pt>
                <c:pt idx="1376">
                  <c:v>1255456</c:v>
                </c:pt>
                <c:pt idx="1377">
                  <c:v>1255466</c:v>
                </c:pt>
                <c:pt idx="1378">
                  <c:v>1255466</c:v>
                </c:pt>
                <c:pt idx="1379">
                  <c:v>1255474</c:v>
                </c:pt>
                <c:pt idx="1380">
                  <c:v>1255478</c:v>
                </c:pt>
                <c:pt idx="1381">
                  <c:v>1255482</c:v>
                </c:pt>
                <c:pt idx="1382">
                  <c:v>1255486</c:v>
                </c:pt>
                <c:pt idx="1383">
                  <c:v>1255490</c:v>
                </c:pt>
                <c:pt idx="1384">
                  <c:v>1255494</c:v>
                </c:pt>
                <c:pt idx="1385">
                  <c:v>1255500</c:v>
                </c:pt>
                <c:pt idx="1386">
                  <c:v>1255504</c:v>
                </c:pt>
                <c:pt idx="1387">
                  <c:v>1255510</c:v>
                </c:pt>
                <c:pt idx="1388">
                  <c:v>1255510</c:v>
                </c:pt>
                <c:pt idx="1389">
                  <c:v>1255514</c:v>
                </c:pt>
                <c:pt idx="1390">
                  <c:v>1255532</c:v>
                </c:pt>
                <c:pt idx="1391">
                  <c:v>1255544</c:v>
                </c:pt>
                <c:pt idx="1392">
                  <c:v>1255548</c:v>
                </c:pt>
                <c:pt idx="1393">
                  <c:v>1255556</c:v>
                </c:pt>
                <c:pt idx="1394">
                  <c:v>1255556</c:v>
                </c:pt>
                <c:pt idx="1395">
                  <c:v>1305566</c:v>
                </c:pt>
                <c:pt idx="1396">
                  <c:v>1305566</c:v>
                </c:pt>
                <c:pt idx="1397">
                  <c:v>1305566</c:v>
                </c:pt>
                <c:pt idx="1398">
                  <c:v>1305566</c:v>
                </c:pt>
                <c:pt idx="1399">
                  <c:v>1305570</c:v>
                </c:pt>
                <c:pt idx="1400">
                  <c:v>1305574</c:v>
                </c:pt>
                <c:pt idx="1401">
                  <c:v>1305574</c:v>
                </c:pt>
                <c:pt idx="1402">
                  <c:v>1305574</c:v>
                </c:pt>
                <c:pt idx="1403">
                  <c:v>1305574</c:v>
                </c:pt>
                <c:pt idx="1404">
                  <c:v>1305574</c:v>
                </c:pt>
                <c:pt idx="1405">
                  <c:v>1305582</c:v>
                </c:pt>
                <c:pt idx="1406">
                  <c:v>1305586</c:v>
                </c:pt>
                <c:pt idx="1407">
                  <c:v>1305590</c:v>
                </c:pt>
                <c:pt idx="1408">
                  <c:v>1305594</c:v>
                </c:pt>
                <c:pt idx="1409">
                  <c:v>1305594</c:v>
                </c:pt>
                <c:pt idx="1410">
                  <c:v>1305594</c:v>
                </c:pt>
                <c:pt idx="1411">
                  <c:v>1305598</c:v>
                </c:pt>
                <c:pt idx="1412">
                  <c:v>1305602</c:v>
                </c:pt>
                <c:pt idx="1413">
                  <c:v>1305606</c:v>
                </c:pt>
                <c:pt idx="1414">
                  <c:v>1305610</c:v>
                </c:pt>
                <c:pt idx="1415">
                  <c:v>1305614</c:v>
                </c:pt>
                <c:pt idx="1416">
                  <c:v>1305614</c:v>
                </c:pt>
                <c:pt idx="1417">
                  <c:v>1305618</c:v>
                </c:pt>
                <c:pt idx="1418">
                  <c:v>1305618</c:v>
                </c:pt>
                <c:pt idx="1419">
                  <c:v>1305618</c:v>
                </c:pt>
                <c:pt idx="1420">
                  <c:v>1305622</c:v>
                </c:pt>
                <c:pt idx="1421">
                  <c:v>1305628</c:v>
                </c:pt>
                <c:pt idx="1422">
                  <c:v>1305628</c:v>
                </c:pt>
                <c:pt idx="1423">
                  <c:v>1305634</c:v>
                </c:pt>
                <c:pt idx="1424">
                  <c:v>1305634</c:v>
                </c:pt>
                <c:pt idx="1425">
                  <c:v>1305634</c:v>
                </c:pt>
                <c:pt idx="1426">
                  <c:v>1305638</c:v>
                </c:pt>
                <c:pt idx="1427">
                  <c:v>1305642</c:v>
                </c:pt>
                <c:pt idx="1428">
                  <c:v>1305648</c:v>
                </c:pt>
                <c:pt idx="1429">
                  <c:v>1305656</c:v>
                </c:pt>
                <c:pt idx="1430">
                  <c:v>1305662</c:v>
                </c:pt>
                <c:pt idx="1431">
                  <c:v>1305672</c:v>
                </c:pt>
                <c:pt idx="1432">
                  <c:v>1305676</c:v>
                </c:pt>
                <c:pt idx="1433">
                  <c:v>1305680</c:v>
                </c:pt>
                <c:pt idx="1434">
                  <c:v>1305686</c:v>
                </c:pt>
                <c:pt idx="1435">
                  <c:v>1305686</c:v>
                </c:pt>
                <c:pt idx="1436">
                  <c:v>1305694</c:v>
                </c:pt>
                <c:pt idx="1437">
                  <c:v>1305694</c:v>
                </c:pt>
                <c:pt idx="1438">
                  <c:v>1305712</c:v>
                </c:pt>
                <c:pt idx="1439">
                  <c:v>1305722</c:v>
                </c:pt>
                <c:pt idx="1440">
                  <c:v>1355732</c:v>
                </c:pt>
                <c:pt idx="1441">
                  <c:v>1355732</c:v>
                </c:pt>
                <c:pt idx="1442">
                  <c:v>1355732</c:v>
                </c:pt>
                <c:pt idx="1443">
                  <c:v>1355732</c:v>
                </c:pt>
                <c:pt idx="1444">
                  <c:v>1355732</c:v>
                </c:pt>
                <c:pt idx="1445">
                  <c:v>1355736</c:v>
                </c:pt>
                <c:pt idx="1446">
                  <c:v>1355736</c:v>
                </c:pt>
                <c:pt idx="1447">
                  <c:v>1355736</c:v>
                </c:pt>
                <c:pt idx="1448">
                  <c:v>1355740</c:v>
                </c:pt>
                <c:pt idx="1449">
                  <c:v>1355744</c:v>
                </c:pt>
                <c:pt idx="1450">
                  <c:v>1355744</c:v>
                </c:pt>
                <c:pt idx="1451">
                  <c:v>1355748</c:v>
                </c:pt>
                <c:pt idx="1452">
                  <c:v>1355752</c:v>
                </c:pt>
                <c:pt idx="1453">
                  <c:v>1355756</c:v>
                </c:pt>
                <c:pt idx="1454">
                  <c:v>1355756</c:v>
                </c:pt>
                <c:pt idx="1455">
                  <c:v>1355760</c:v>
                </c:pt>
                <c:pt idx="1456">
                  <c:v>1355760</c:v>
                </c:pt>
                <c:pt idx="1457">
                  <c:v>1355764</c:v>
                </c:pt>
                <c:pt idx="1458">
                  <c:v>1355764</c:v>
                </c:pt>
                <c:pt idx="1459">
                  <c:v>1355768</c:v>
                </c:pt>
                <c:pt idx="1460">
                  <c:v>1355774</c:v>
                </c:pt>
                <c:pt idx="1461">
                  <c:v>1355778</c:v>
                </c:pt>
                <c:pt idx="1462">
                  <c:v>1355778</c:v>
                </c:pt>
                <c:pt idx="1463">
                  <c:v>1355782</c:v>
                </c:pt>
                <c:pt idx="1464">
                  <c:v>1355782</c:v>
                </c:pt>
                <c:pt idx="1465">
                  <c:v>1355786</c:v>
                </c:pt>
                <c:pt idx="1466">
                  <c:v>1355790</c:v>
                </c:pt>
                <c:pt idx="1467">
                  <c:v>1355790</c:v>
                </c:pt>
                <c:pt idx="1468">
                  <c:v>1355794</c:v>
                </c:pt>
                <c:pt idx="1469">
                  <c:v>1355798</c:v>
                </c:pt>
                <c:pt idx="1470">
                  <c:v>1355802</c:v>
                </c:pt>
                <c:pt idx="1471">
                  <c:v>1355808</c:v>
                </c:pt>
                <c:pt idx="1472">
                  <c:v>1355812</c:v>
                </c:pt>
                <c:pt idx="1473">
                  <c:v>1355816</c:v>
                </c:pt>
                <c:pt idx="1474">
                  <c:v>1355822</c:v>
                </c:pt>
                <c:pt idx="1475">
                  <c:v>1355826</c:v>
                </c:pt>
                <c:pt idx="1476">
                  <c:v>1355830</c:v>
                </c:pt>
                <c:pt idx="1477">
                  <c:v>1355830</c:v>
                </c:pt>
                <c:pt idx="1478">
                  <c:v>1355834</c:v>
                </c:pt>
                <c:pt idx="1479">
                  <c:v>1355838</c:v>
                </c:pt>
                <c:pt idx="1480">
                  <c:v>1355838</c:v>
                </c:pt>
                <c:pt idx="1481">
                  <c:v>1355846</c:v>
                </c:pt>
                <c:pt idx="1482">
                  <c:v>1355852</c:v>
                </c:pt>
                <c:pt idx="1483">
                  <c:v>1355862</c:v>
                </c:pt>
                <c:pt idx="1484">
                  <c:v>1355870</c:v>
                </c:pt>
                <c:pt idx="1485">
                  <c:v>1355886</c:v>
                </c:pt>
                <c:pt idx="1486">
                  <c:v>1405896</c:v>
                </c:pt>
                <c:pt idx="1487">
                  <c:v>1405896</c:v>
                </c:pt>
                <c:pt idx="1488">
                  <c:v>1405896</c:v>
                </c:pt>
                <c:pt idx="1489">
                  <c:v>1405896</c:v>
                </c:pt>
                <c:pt idx="1490">
                  <c:v>1405896</c:v>
                </c:pt>
                <c:pt idx="1491">
                  <c:v>1405896</c:v>
                </c:pt>
                <c:pt idx="1492">
                  <c:v>1405900</c:v>
                </c:pt>
                <c:pt idx="1493">
                  <c:v>1405904</c:v>
                </c:pt>
                <c:pt idx="1494">
                  <c:v>1405908</c:v>
                </c:pt>
                <c:pt idx="1495">
                  <c:v>1405908</c:v>
                </c:pt>
                <c:pt idx="1496">
                  <c:v>1405912</c:v>
                </c:pt>
                <c:pt idx="1497">
                  <c:v>1405912</c:v>
                </c:pt>
                <c:pt idx="1498">
                  <c:v>1405916</c:v>
                </c:pt>
                <c:pt idx="1499">
                  <c:v>1405920</c:v>
                </c:pt>
                <c:pt idx="1500">
                  <c:v>1405920</c:v>
                </c:pt>
                <c:pt idx="1501">
                  <c:v>1405924</c:v>
                </c:pt>
                <c:pt idx="1502">
                  <c:v>1405930</c:v>
                </c:pt>
                <c:pt idx="1503">
                  <c:v>1405930</c:v>
                </c:pt>
                <c:pt idx="1504">
                  <c:v>1405934</c:v>
                </c:pt>
                <c:pt idx="1505">
                  <c:v>1405934</c:v>
                </c:pt>
                <c:pt idx="1506">
                  <c:v>1405938</c:v>
                </c:pt>
                <c:pt idx="1507">
                  <c:v>1405938</c:v>
                </c:pt>
                <c:pt idx="1508">
                  <c:v>1405942</c:v>
                </c:pt>
                <c:pt idx="1509">
                  <c:v>1405946</c:v>
                </c:pt>
                <c:pt idx="1510">
                  <c:v>1405950</c:v>
                </c:pt>
                <c:pt idx="1511">
                  <c:v>1405950</c:v>
                </c:pt>
                <c:pt idx="1512">
                  <c:v>1405954</c:v>
                </c:pt>
                <c:pt idx="1513">
                  <c:v>1405954</c:v>
                </c:pt>
                <c:pt idx="1514">
                  <c:v>1405958</c:v>
                </c:pt>
                <c:pt idx="1515">
                  <c:v>1405962</c:v>
                </c:pt>
                <c:pt idx="1516">
                  <c:v>1405966</c:v>
                </c:pt>
                <c:pt idx="1517">
                  <c:v>1405970</c:v>
                </c:pt>
                <c:pt idx="1518">
                  <c:v>1405970</c:v>
                </c:pt>
                <c:pt idx="1519">
                  <c:v>1405976</c:v>
                </c:pt>
                <c:pt idx="1520">
                  <c:v>1405980</c:v>
                </c:pt>
                <c:pt idx="1521">
                  <c:v>1405984</c:v>
                </c:pt>
                <c:pt idx="1522">
                  <c:v>1405988</c:v>
                </c:pt>
                <c:pt idx="1523">
                  <c:v>1405992</c:v>
                </c:pt>
                <c:pt idx="1524">
                  <c:v>1405992</c:v>
                </c:pt>
                <c:pt idx="1525">
                  <c:v>1405996</c:v>
                </c:pt>
                <c:pt idx="1526">
                  <c:v>1406000</c:v>
                </c:pt>
                <c:pt idx="1527">
                  <c:v>1406004</c:v>
                </c:pt>
                <c:pt idx="1528">
                  <c:v>1406004</c:v>
                </c:pt>
                <c:pt idx="1529">
                  <c:v>1406012</c:v>
                </c:pt>
                <c:pt idx="1530">
                  <c:v>1406012</c:v>
                </c:pt>
                <c:pt idx="1531">
                  <c:v>1406016</c:v>
                </c:pt>
                <c:pt idx="1532">
                  <c:v>1406028</c:v>
                </c:pt>
                <c:pt idx="1533">
                  <c:v>1406034</c:v>
                </c:pt>
                <c:pt idx="1534">
                  <c:v>1406038</c:v>
                </c:pt>
                <c:pt idx="1535">
                  <c:v>1406046</c:v>
                </c:pt>
                <c:pt idx="1536">
                  <c:v>1406046</c:v>
                </c:pt>
                <c:pt idx="1537">
                  <c:v>1406054</c:v>
                </c:pt>
                <c:pt idx="1538">
                  <c:v>1406062</c:v>
                </c:pt>
                <c:pt idx="1539">
                  <c:v>1406072</c:v>
                </c:pt>
                <c:pt idx="1540">
                  <c:v>1406076</c:v>
                </c:pt>
                <c:pt idx="1541">
                  <c:v>1406090</c:v>
                </c:pt>
                <c:pt idx="1542">
                  <c:v>1406096</c:v>
                </c:pt>
                <c:pt idx="1543">
                  <c:v>1406102</c:v>
                </c:pt>
                <c:pt idx="1544">
                  <c:v>1406118</c:v>
                </c:pt>
                <c:pt idx="1545">
                  <c:v>1406130</c:v>
                </c:pt>
                <c:pt idx="1546">
                  <c:v>1456140</c:v>
                </c:pt>
                <c:pt idx="1547">
                  <c:v>1456140</c:v>
                </c:pt>
                <c:pt idx="1548">
                  <c:v>1456140</c:v>
                </c:pt>
                <c:pt idx="1549">
                  <c:v>1456140</c:v>
                </c:pt>
                <c:pt idx="1550">
                  <c:v>1456144</c:v>
                </c:pt>
                <c:pt idx="1551">
                  <c:v>1456144</c:v>
                </c:pt>
                <c:pt idx="1552">
                  <c:v>1456148</c:v>
                </c:pt>
                <c:pt idx="1553">
                  <c:v>1456148</c:v>
                </c:pt>
                <c:pt idx="1554">
                  <c:v>1456148</c:v>
                </c:pt>
                <c:pt idx="1555">
                  <c:v>1456148</c:v>
                </c:pt>
                <c:pt idx="1556">
                  <c:v>1456156</c:v>
                </c:pt>
                <c:pt idx="1557">
                  <c:v>1456156</c:v>
                </c:pt>
                <c:pt idx="1558">
                  <c:v>1456160</c:v>
                </c:pt>
                <c:pt idx="1559">
                  <c:v>1456160</c:v>
                </c:pt>
                <c:pt idx="1560">
                  <c:v>1456160</c:v>
                </c:pt>
                <c:pt idx="1561">
                  <c:v>1456164</c:v>
                </c:pt>
                <c:pt idx="1562">
                  <c:v>1456168</c:v>
                </c:pt>
                <c:pt idx="1563">
                  <c:v>1456168</c:v>
                </c:pt>
                <c:pt idx="1564">
                  <c:v>1456172</c:v>
                </c:pt>
                <c:pt idx="1565">
                  <c:v>1456172</c:v>
                </c:pt>
                <c:pt idx="1566">
                  <c:v>1456176</c:v>
                </c:pt>
                <c:pt idx="1567">
                  <c:v>1456180</c:v>
                </c:pt>
                <c:pt idx="1568">
                  <c:v>1456180</c:v>
                </c:pt>
                <c:pt idx="1569">
                  <c:v>1456184</c:v>
                </c:pt>
                <c:pt idx="1570">
                  <c:v>1456190</c:v>
                </c:pt>
                <c:pt idx="1571">
                  <c:v>1456190</c:v>
                </c:pt>
                <c:pt idx="1572">
                  <c:v>1456194</c:v>
                </c:pt>
                <c:pt idx="1573">
                  <c:v>1456198</c:v>
                </c:pt>
                <c:pt idx="1574">
                  <c:v>1456202</c:v>
                </c:pt>
                <c:pt idx="1575">
                  <c:v>1456206</c:v>
                </c:pt>
                <c:pt idx="1576">
                  <c:v>1456210</c:v>
                </c:pt>
                <c:pt idx="1577">
                  <c:v>1456210</c:v>
                </c:pt>
                <c:pt idx="1578">
                  <c:v>1456214</c:v>
                </c:pt>
                <c:pt idx="1579">
                  <c:v>1456214</c:v>
                </c:pt>
                <c:pt idx="1580">
                  <c:v>1456224</c:v>
                </c:pt>
                <c:pt idx="1581">
                  <c:v>1456228</c:v>
                </c:pt>
                <c:pt idx="1582">
                  <c:v>1456232</c:v>
                </c:pt>
                <c:pt idx="1583">
                  <c:v>1456236</c:v>
                </c:pt>
                <c:pt idx="1584">
                  <c:v>1456236</c:v>
                </c:pt>
                <c:pt idx="1585">
                  <c:v>1456240</c:v>
                </c:pt>
                <c:pt idx="1586">
                  <c:v>1456244</c:v>
                </c:pt>
                <c:pt idx="1587">
                  <c:v>1456248</c:v>
                </c:pt>
                <c:pt idx="1588">
                  <c:v>1456248</c:v>
                </c:pt>
                <c:pt idx="1589">
                  <c:v>1456252</c:v>
                </c:pt>
                <c:pt idx="1590">
                  <c:v>1456256</c:v>
                </c:pt>
                <c:pt idx="1591">
                  <c:v>1456256</c:v>
                </c:pt>
                <c:pt idx="1592">
                  <c:v>1456262</c:v>
                </c:pt>
                <c:pt idx="1593">
                  <c:v>1456262</c:v>
                </c:pt>
                <c:pt idx="1594">
                  <c:v>1456266</c:v>
                </c:pt>
                <c:pt idx="1595">
                  <c:v>1456270</c:v>
                </c:pt>
                <c:pt idx="1596">
                  <c:v>1456278</c:v>
                </c:pt>
                <c:pt idx="1597">
                  <c:v>1456282</c:v>
                </c:pt>
                <c:pt idx="1598">
                  <c:v>1456290</c:v>
                </c:pt>
                <c:pt idx="1599">
                  <c:v>1456296</c:v>
                </c:pt>
                <c:pt idx="1600">
                  <c:v>1456304</c:v>
                </c:pt>
                <c:pt idx="1601">
                  <c:v>1456318</c:v>
                </c:pt>
                <c:pt idx="1602">
                  <c:v>1456324</c:v>
                </c:pt>
                <c:pt idx="1603">
                  <c:v>1456342</c:v>
                </c:pt>
                <c:pt idx="1604">
                  <c:v>1506352</c:v>
                </c:pt>
                <c:pt idx="1605">
                  <c:v>1506352</c:v>
                </c:pt>
                <c:pt idx="1606">
                  <c:v>1506352</c:v>
                </c:pt>
                <c:pt idx="1607">
                  <c:v>1506352</c:v>
                </c:pt>
                <c:pt idx="1608">
                  <c:v>1506352</c:v>
                </c:pt>
                <c:pt idx="1609">
                  <c:v>1506352</c:v>
                </c:pt>
                <c:pt idx="1610">
                  <c:v>1506356</c:v>
                </c:pt>
                <c:pt idx="1611">
                  <c:v>1506360</c:v>
                </c:pt>
                <c:pt idx="1612">
                  <c:v>1506364</c:v>
                </c:pt>
                <c:pt idx="1613">
                  <c:v>1506364</c:v>
                </c:pt>
                <c:pt idx="1614">
                  <c:v>1506364</c:v>
                </c:pt>
                <c:pt idx="1615">
                  <c:v>1506368</c:v>
                </c:pt>
                <c:pt idx="1616">
                  <c:v>1506372</c:v>
                </c:pt>
                <c:pt idx="1617">
                  <c:v>1506376</c:v>
                </c:pt>
                <c:pt idx="1618">
                  <c:v>1506376</c:v>
                </c:pt>
                <c:pt idx="1619">
                  <c:v>1506376</c:v>
                </c:pt>
                <c:pt idx="1620">
                  <c:v>1506380</c:v>
                </c:pt>
                <c:pt idx="1621">
                  <c:v>1506384</c:v>
                </c:pt>
                <c:pt idx="1622">
                  <c:v>1506388</c:v>
                </c:pt>
                <c:pt idx="1623">
                  <c:v>1506392</c:v>
                </c:pt>
                <c:pt idx="1624">
                  <c:v>1506392</c:v>
                </c:pt>
                <c:pt idx="1625">
                  <c:v>1506398</c:v>
                </c:pt>
                <c:pt idx="1626">
                  <c:v>1506402</c:v>
                </c:pt>
                <c:pt idx="1627">
                  <c:v>1506410</c:v>
                </c:pt>
                <c:pt idx="1628">
                  <c:v>1506410</c:v>
                </c:pt>
                <c:pt idx="1629">
                  <c:v>1506414</c:v>
                </c:pt>
                <c:pt idx="1630">
                  <c:v>1506414</c:v>
                </c:pt>
                <c:pt idx="1631">
                  <c:v>1506418</c:v>
                </c:pt>
                <c:pt idx="1632">
                  <c:v>1506418</c:v>
                </c:pt>
                <c:pt idx="1633">
                  <c:v>1506424</c:v>
                </c:pt>
                <c:pt idx="1634">
                  <c:v>1506428</c:v>
                </c:pt>
                <c:pt idx="1635">
                  <c:v>1506428</c:v>
                </c:pt>
                <c:pt idx="1636">
                  <c:v>1506432</c:v>
                </c:pt>
                <c:pt idx="1637">
                  <c:v>1506432</c:v>
                </c:pt>
                <c:pt idx="1638">
                  <c:v>1506436</c:v>
                </c:pt>
                <c:pt idx="1639">
                  <c:v>1506444</c:v>
                </c:pt>
                <c:pt idx="1640">
                  <c:v>1506448</c:v>
                </c:pt>
                <c:pt idx="1641">
                  <c:v>1506454</c:v>
                </c:pt>
                <c:pt idx="1642">
                  <c:v>1506464</c:v>
                </c:pt>
                <c:pt idx="1643">
                  <c:v>1506474</c:v>
                </c:pt>
                <c:pt idx="1644">
                  <c:v>1506478</c:v>
                </c:pt>
                <c:pt idx="1645">
                  <c:v>1506478</c:v>
                </c:pt>
                <c:pt idx="1646">
                  <c:v>1506486</c:v>
                </c:pt>
                <c:pt idx="1647">
                  <c:v>1506494</c:v>
                </c:pt>
                <c:pt idx="1648">
                  <c:v>1506498</c:v>
                </c:pt>
                <c:pt idx="1649">
                  <c:v>1506506</c:v>
                </c:pt>
                <c:pt idx="1650">
                  <c:v>1506522</c:v>
                </c:pt>
                <c:pt idx="1651">
                  <c:v>1506530</c:v>
                </c:pt>
                <c:pt idx="1652">
                  <c:v>1506536</c:v>
                </c:pt>
                <c:pt idx="1653">
                  <c:v>1506542</c:v>
                </c:pt>
                <c:pt idx="1654">
                  <c:v>1506550</c:v>
                </c:pt>
                <c:pt idx="1655">
                  <c:v>1556560</c:v>
                </c:pt>
                <c:pt idx="1656">
                  <c:v>1556560</c:v>
                </c:pt>
                <c:pt idx="1657">
                  <c:v>1556560</c:v>
                </c:pt>
                <c:pt idx="1658">
                  <c:v>1556560</c:v>
                </c:pt>
                <c:pt idx="1659">
                  <c:v>1556560</c:v>
                </c:pt>
                <c:pt idx="1660">
                  <c:v>1556560</c:v>
                </c:pt>
                <c:pt idx="1661">
                  <c:v>1556564</c:v>
                </c:pt>
                <c:pt idx="1662">
                  <c:v>1556568</c:v>
                </c:pt>
                <c:pt idx="1663">
                  <c:v>1556572</c:v>
                </c:pt>
                <c:pt idx="1664">
                  <c:v>1556572</c:v>
                </c:pt>
                <c:pt idx="1665">
                  <c:v>1556572</c:v>
                </c:pt>
                <c:pt idx="1666">
                  <c:v>1556572</c:v>
                </c:pt>
                <c:pt idx="1667">
                  <c:v>1556576</c:v>
                </c:pt>
                <c:pt idx="1668">
                  <c:v>1556580</c:v>
                </c:pt>
                <c:pt idx="1669">
                  <c:v>1556580</c:v>
                </c:pt>
                <c:pt idx="1670">
                  <c:v>1556584</c:v>
                </c:pt>
                <c:pt idx="1671">
                  <c:v>1556584</c:v>
                </c:pt>
                <c:pt idx="1672">
                  <c:v>1556590</c:v>
                </c:pt>
                <c:pt idx="1673">
                  <c:v>1556594</c:v>
                </c:pt>
                <c:pt idx="1674">
                  <c:v>1556598</c:v>
                </c:pt>
                <c:pt idx="1675">
                  <c:v>1556598</c:v>
                </c:pt>
                <c:pt idx="1676">
                  <c:v>1556602</c:v>
                </c:pt>
                <c:pt idx="1677">
                  <c:v>1556606</c:v>
                </c:pt>
                <c:pt idx="1678">
                  <c:v>1556612</c:v>
                </c:pt>
                <c:pt idx="1679">
                  <c:v>1556616</c:v>
                </c:pt>
                <c:pt idx="1680">
                  <c:v>1556616</c:v>
                </c:pt>
                <c:pt idx="1681">
                  <c:v>1556622</c:v>
                </c:pt>
                <c:pt idx="1682">
                  <c:v>1556622</c:v>
                </c:pt>
                <c:pt idx="1683">
                  <c:v>1556630</c:v>
                </c:pt>
                <c:pt idx="1684">
                  <c:v>1556636</c:v>
                </c:pt>
                <c:pt idx="1685">
                  <c:v>1556640</c:v>
                </c:pt>
                <c:pt idx="1686">
                  <c:v>1556646</c:v>
                </c:pt>
                <c:pt idx="1687">
                  <c:v>1556646</c:v>
                </c:pt>
                <c:pt idx="1688">
                  <c:v>1556652</c:v>
                </c:pt>
                <c:pt idx="1689">
                  <c:v>1556662</c:v>
                </c:pt>
                <c:pt idx="1690">
                  <c:v>1556670</c:v>
                </c:pt>
                <c:pt idx="1691">
                  <c:v>1556674</c:v>
                </c:pt>
                <c:pt idx="1692">
                  <c:v>1556680</c:v>
                </c:pt>
                <c:pt idx="1693">
                  <c:v>1556684</c:v>
                </c:pt>
                <c:pt idx="1694">
                  <c:v>1556692</c:v>
                </c:pt>
                <c:pt idx="1695">
                  <c:v>1556696</c:v>
                </c:pt>
                <c:pt idx="1696">
                  <c:v>1556700</c:v>
                </c:pt>
                <c:pt idx="1697">
                  <c:v>1556700</c:v>
                </c:pt>
                <c:pt idx="1698">
                  <c:v>1556718</c:v>
                </c:pt>
                <c:pt idx="1699">
                  <c:v>1556734</c:v>
                </c:pt>
                <c:pt idx="1700">
                  <c:v>1606744</c:v>
                </c:pt>
                <c:pt idx="1701">
                  <c:v>1606744</c:v>
                </c:pt>
                <c:pt idx="1702">
                  <c:v>1606744</c:v>
                </c:pt>
                <c:pt idx="1703">
                  <c:v>1606744</c:v>
                </c:pt>
                <c:pt idx="1704">
                  <c:v>1606744</c:v>
                </c:pt>
                <c:pt idx="1705">
                  <c:v>1606748</c:v>
                </c:pt>
                <c:pt idx="1706">
                  <c:v>1606748</c:v>
                </c:pt>
                <c:pt idx="1707">
                  <c:v>1606752</c:v>
                </c:pt>
                <c:pt idx="1708">
                  <c:v>1606752</c:v>
                </c:pt>
                <c:pt idx="1709">
                  <c:v>1606756</c:v>
                </c:pt>
                <c:pt idx="1710">
                  <c:v>1606760</c:v>
                </c:pt>
                <c:pt idx="1711">
                  <c:v>1606764</c:v>
                </c:pt>
                <c:pt idx="1712">
                  <c:v>1606764</c:v>
                </c:pt>
                <c:pt idx="1713">
                  <c:v>1606768</c:v>
                </c:pt>
                <c:pt idx="1714">
                  <c:v>1606768</c:v>
                </c:pt>
                <c:pt idx="1715">
                  <c:v>1606772</c:v>
                </c:pt>
                <c:pt idx="1716">
                  <c:v>1606772</c:v>
                </c:pt>
                <c:pt idx="1717">
                  <c:v>1606776</c:v>
                </c:pt>
                <c:pt idx="1718">
                  <c:v>1606776</c:v>
                </c:pt>
                <c:pt idx="1719">
                  <c:v>1606780</c:v>
                </c:pt>
                <c:pt idx="1720">
                  <c:v>1606780</c:v>
                </c:pt>
                <c:pt idx="1721">
                  <c:v>1606784</c:v>
                </c:pt>
                <c:pt idx="1722">
                  <c:v>1606788</c:v>
                </c:pt>
                <c:pt idx="1723">
                  <c:v>1606788</c:v>
                </c:pt>
                <c:pt idx="1724">
                  <c:v>1606792</c:v>
                </c:pt>
                <c:pt idx="1725">
                  <c:v>1606796</c:v>
                </c:pt>
                <c:pt idx="1726">
                  <c:v>1606800</c:v>
                </c:pt>
                <c:pt idx="1727">
                  <c:v>1606800</c:v>
                </c:pt>
                <c:pt idx="1728">
                  <c:v>1606800</c:v>
                </c:pt>
                <c:pt idx="1729">
                  <c:v>1606804</c:v>
                </c:pt>
                <c:pt idx="1730">
                  <c:v>1606808</c:v>
                </c:pt>
                <c:pt idx="1731">
                  <c:v>1606814</c:v>
                </c:pt>
                <c:pt idx="1732">
                  <c:v>1606818</c:v>
                </c:pt>
                <c:pt idx="1733">
                  <c:v>1606822</c:v>
                </c:pt>
                <c:pt idx="1734">
                  <c:v>1606822</c:v>
                </c:pt>
                <c:pt idx="1735">
                  <c:v>1606822</c:v>
                </c:pt>
                <c:pt idx="1736">
                  <c:v>1606826</c:v>
                </c:pt>
                <c:pt idx="1737">
                  <c:v>1606826</c:v>
                </c:pt>
                <c:pt idx="1738">
                  <c:v>1606830</c:v>
                </c:pt>
                <c:pt idx="1739">
                  <c:v>1606840</c:v>
                </c:pt>
                <c:pt idx="1740">
                  <c:v>1606848</c:v>
                </c:pt>
                <c:pt idx="1741">
                  <c:v>1606856</c:v>
                </c:pt>
                <c:pt idx="1742">
                  <c:v>1606860</c:v>
                </c:pt>
                <c:pt idx="1743">
                  <c:v>1606860</c:v>
                </c:pt>
                <c:pt idx="1744">
                  <c:v>1606864</c:v>
                </c:pt>
                <c:pt idx="1745">
                  <c:v>1606868</c:v>
                </c:pt>
                <c:pt idx="1746">
                  <c:v>1606868</c:v>
                </c:pt>
                <c:pt idx="1747">
                  <c:v>1606868</c:v>
                </c:pt>
                <c:pt idx="1748">
                  <c:v>1606876</c:v>
                </c:pt>
                <c:pt idx="1749">
                  <c:v>1606876</c:v>
                </c:pt>
                <c:pt idx="1750">
                  <c:v>1606882</c:v>
                </c:pt>
                <c:pt idx="1751">
                  <c:v>1606888</c:v>
                </c:pt>
                <c:pt idx="1752">
                  <c:v>1606898</c:v>
                </c:pt>
                <c:pt idx="1753">
                  <c:v>1606904</c:v>
                </c:pt>
                <c:pt idx="1754">
                  <c:v>1606914</c:v>
                </c:pt>
                <c:pt idx="1755">
                  <c:v>1606922</c:v>
                </c:pt>
                <c:pt idx="1756">
                  <c:v>1606942</c:v>
                </c:pt>
                <c:pt idx="1757">
                  <c:v>1606942</c:v>
                </c:pt>
                <c:pt idx="1758">
                  <c:v>1606946</c:v>
                </c:pt>
                <c:pt idx="1759">
                  <c:v>1656960</c:v>
                </c:pt>
                <c:pt idx="1760">
                  <c:v>1656960</c:v>
                </c:pt>
                <c:pt idx="1761">
                  <c:v>1656964</c:v>
                </c:pt>
                <c:pt idx="1762">
                  <c:v>1656964</c:v>
                </c:pt>
                <c:pt idx="1763">
                  <c:v>1656964</c:v>
                </c:pt>
                <c:pt idx="1764">
                  <c:v>1656964</c:v>
                </c:pt>
                <c:pt idx="1765">
                  <c:v>1656964</c:v>
                </c:pt>
                <c:pt idx="1766">
                  <c:v>1656968</c:v>
                </c:pt>
                <c:pt idx="1767">
                  <c:v>1656972</c:v>
                </c:pt>
                <c:pt idx="1768">
                  <c:v>1656976</c:v>
                </c:pt>
                <c:pt idx="1769">
                  <c:v>1656980</c:v>
                </c:pt>
                <c:pt idx="1770">
                  <c:v>1656980</c:v>
                </c:pt>
                <c:pt idx="1771">
                  <c:v>1656980</c:v>
                </c:pt>
                <c:pt idx="1772">
                  <c:v>1656984</c:v>
                </c:pt>
                <c:pt idx="1773">
                  <c:v>1656984</c:v>
                </c:pt>
                <c:pt idx="1774">
                  <c:v>1656988</c:v>
                </c:pt>
                <c:pt idx="1775">
                  <c:v>1656992</c:v>
                </c:pt>
                <c:pt idx="1776">
                  <c:v>1656992</c:v>
                </c:pt>
                <c:pt idx="1777">
                  <c:v>1656996</c:v>
                </c:pt>
                <c:pt idx="1778">
                  <c:v>1657000</c:v>
                </c:pt>
                <c:pt idx="1779">
                  <c:v>1657000</c:v>
                </c:pt>
                <c:pt idx="1780">
                  <c:v>1657008</c:v>
                </c:pt>
                <c:pt idx="1781">
                  <c:v>1657008</c:v>
                </c:pt>
                <c:pt idx="1782">
                  <c:v>1657016</c:v>
                </c:pt>
                <c:pt idx="1783">
                  <c:v>1657016</c:v>
                </c:pt>
                <c:pt idx="1784">
                  <c:v>1657016</c:v>
                </c:pt>
                <c:pt idx="1785">
                  <c:v>1657016</c:v>
                </c:pt>
                <c:pt idx="1786">
                  <c:v>1657020</c:v>
                </c:pt>
                <c:pt idx="1787">
                  <c:v>1657024</c:v>
                </c:pt>
                <c:pt idx="1788">
                  <c:v>1657028</c:v>
                </c:pt>
                <c:pt idx="1789">
                  <c:v>1657028</c:v>
                </c:pt>
                <c:pt idx="1790">
                  <c:v>1657036</c:v>
                </c:pt>
                <c:pt idx="1791">
                  <c:v>1657040</c:v>
                </c:pt>
                <c:pt idx="1792">
                  <c:v>1657040</c:v>
                </c:pt>
                <c:pt idx="1793">
                  <c:v>1657044</c:v>
                </c:pt>
                <c:pt idx="1794">
                  <c:v>1657048</c:v>
                </c:pt>
                <c:pt idx="1795">
                  <c:v>1657052</c:v>
                </c:pt>
                <c:pt idx="1796">
                  <c:v>1657056</c:v>
                </c:pt>
                <c:pt idx="1797">
                  <c:v>1657060</c:v>
                </c:pt>
                <c:pt idx="1798">
                  <c:v>1657066</c:v>
                </c:pt>
                <c:pt idx="1799">
                  <c:v>1657066</c:v>
                </c:pt>
                <c:pt idx="1800">
                  <c:v>1657074</c:v>
                </c:pt>
                <c:pt idx="1801">
                  <c:v>1657078</c:v>
                </c:pt>
                <c:pt idx="1802">
                  <c:v>1657082</c:v>
                </c:pt>
                <c:pt idx="1803">
                  <c:v>1657086</c:v>
                </c:pt>
                <c:pt idx="1804">
                  <c:v>1657098</c:v>
                </c:pt>
                <c:pt idx="1805">
                  <c:v>1657102</c:v>
                </c:pt>
                <c:pt idx="1806">
                  <c:v>1657108</c:v>
                </c:pt>
                <c:pt idx="1807">
                  <c:v>1657114</c:v>
                </c:pt>
                <c:pt idx="1808">
                  <c:v>1657114</c:v>
                </c:pt>
                <c:pt idx="1809">
                  <c:v>1657118</c:v>
                </c:pt>
                <c:pt idx="1810">
                  <c:v>1657128</c:v>
                </c:pt>
                <c:pt idx="1811">
                  <c:v>1657134</c:v>
                </c:pt>
                <c:pt idx="1812">
                  <c:v>1657152</c:v>
                </c:pt>
                <c:pt idx="1813">
                  <c:v>1707162</c:v>
                </c:pt>
                <c:pt idx="1814">
                  <c:v>1707162</c:v>
                </c:pt>
                <c:pt idx="1815">
                  <c:v>1707162</c:v>
                </c:pt>
                <c:pt idx="1816">
                  <c:v>1707162</c:v>
                </c:pt>
                <c:pt idx="1817">
                  <c:v>1707162</c:v>
                </c:pt>
                <c:pt idx="1818">
                  <c:v>1707166</c:v>
                </c:pt>
                <c:pt idx="1819">
                  <c:v>1707166</c:v>
                </c:pt>
                <c:pt idx="1820">
                  <c:v>1707170</c:v>
                </c:pt>
                <c:pt idx="1821">
                  <c:v>1707174</c:v>
                </c:pt>
                <c:pt idx="1822">
                  <c:v>1707174</c:v>
                </c:pt>
                <c:pt idx="1823">
                  <c:v>1707178</c:v>
                </c:pt>
                <c:pt idx="1824">
                  <c:v>1707182</c:v>
                </c:pt>
                <c:pt idx="1825">
                  <c:v>1707182</c:v>
                </c:pt>
                <c:pt idx="1826">
                  <c:v>1707182</c:v>
                </c:pt>
                <c:pt idx="1827">
                  <c:v>1707186</c:v>
                </c:pt>
                <c:pt idx="1828">
                  <c:v>1707186</c:v>
                </c:pt>
                <c:pt idx="1829">
                  <c:v>1707194</c:v>
                </c:pt>
                <c:pt idx="1830">
                  <c:v>1707194</c:v>
                </c:pt>
                <c:pt idx="1831">
                  <c:v>1707198</c:v>
                </c:pt>
                <c:pt idx="1832">
                  <c:v>1707198</c:v>
                </c:pt>
                <c:pt idx="1833">
                  <c:v>1707202</c:v>
                </c:pt>
                <c:pt idx="1834">
                  <c:v>1707202</c:v>
                </c:pt>
                <c:pt idx="1835">
                  <c:v>1707202</c:v>
                </c:pt>
                <c:pt idx="1836">
                  <c:v>1707210</c:v>
                </c:pt>
                <c:pt idx="1837">
                  <c:v>1707210</c:v>
                </c:pt>
                <c:pt idx="1838">
                  <c:v>1707218</c:v>
                </c:pt>
                <c:pt idx="1839">
                  <c:v>1707222</c:v>
                </c:pt>
                <c:pt idx="1840">
                  <c:v>1707222</c:v>
                </c:pt>
                <c:pt idx="1841">
                  <c:v>1707222</c:v>
                </c:pt>
                <c:pt idx="1842">
                  <c:v>1707226</c:v>
                </c:pt>
                <c:pt idx="1843">
                  <c:v>1707230</c:v>
                </c:pt>
                <c:pt idx="1844">
                  <c:v>1707236</c:v>
                </c:pt>
                <c:pt idx="1845">
                  <c:v>1707240</c:v>
                </c:pt>
                <c:pt idx="1846">
                  <c:v>1707244</c:v>
                </c:pt>
                <c:pt idx="1847">
                  <c:v>1707248</c:v>
                </c:pt>
                <c:pt idx="1848">
                  <c:v>1707248</c:v>
                </c:pt>
                <c:pt idx="1849">
                  <c:v>1707252</c:v>
                </c:pt>
                <c:pt idx="1850">
                  <c:v>1707252</c:v>
                </c:pt>
                <c:pt idx="1851">
                  <c:v>1707256</c:v>
                </c:pt>
                <c:pt idx="1852">
                  <c:v>1707256</c:v>
                </c:pt>
                <c:pt idx="1853">
                  <c:v>1707264</c:v>
                </c:pt>
                <c:pt idx="1854">
                  <c:v>1707268</c:v>
                </c:pt>
                <c:pt idx="1855">
                  <c:v>1707268</c:v>
                </c:pt>
                <c:pt idx="1856">
                  <c:v>1707278</c:v>
                </c:pt>
                <c:pt idx="1857">
                  <c:v>1707284</c:v>
                </c:pt>
                <c:pt idx="1858">
                  <c:v>1707288</c:v>
                </c:pt>
                <c:pt idx="1859">
                  <c:v>1707294</c:v>
                </c:pt>
                <c:pt idx="1860">
                  <c:v>1707304</c:v>
                </c:pt>
                <c:pt idx="1861">
                  <c:v>1707308</c:v>
                </c:pt>
                <c:pt idx="1862">
                  <c:v>1707314</c:v>
                </c:pt>
                <c:pt idx="1863">
                  <c:v>1707318</c:v>
                </c:pt>
                <c:pt idx="1864">
                  <c:v>1707322</c:v>
                </c:pt>
                <c:pt idx="1865">
                  <c:v>1707322</c:v>
                </c:pt>
                <c:pt idx="1866">
                  <c:v>1707330</c:v>
                </c:pt>
                <c:pt idx="1867">
                  <c:v>1707336</c:v>
                </c:pt>
                <c:pt idx="1868">
                  <c:v>1707350</c:v>
                </c:pt>
                <c:pt idx="1869">
                  <c:v>1757360</c:v>
                </c:pt>
                <c:pt idx="1870">
                  <c:v>1757360</c:v>
                </c:pt>
                <c:pt idx="1871">
                  <c:v>1757360</c:v>
                </c:pt>
                <c:pt idx="1872">
                  <c:v>1757360</c:v>
                </c:pt>
                <c:pt idx="1873">
                  <c:v>1757360</c:v>
                </c:pt>
                <c:pt idx="1874">
                  <c:v>1757364</c:v>
                </c:pt>
                <c:pt idx="1875">
                  <c:v>1757364</c:v>
                </c:pt>
                <c:pt idx="1876">
                  <c:v>1757368</c:v>
                </c:pt>
                <c:pt idx="1877">
                  <c:v>1757372</c:v>
                </c:pt>
                <c:pt idx="1878">
                  <c:v>1757372</c:v>
                </c:pt>
                <c:pt idx="1879">
                  <c:v>1757376</c:v>
                </c:pt>
                <c:pt idx="1880">
                  <c:v>1757380</c:v>
                </c:pt>
                <c:pt idx="1881">
                  <c:v>1757380</c:v>
                </c:pt>
                <c:pt idx="1882">
                  <c:v>1757380</c:v>
                </c:pt>
                <c:pt idx="1883">
                  <c:v>1757384</c:v>
                </c:pt>
                <c:pt idx="1884">
                  <c:v>1757388</c:v>
                </c:pt>
                <c:pt idx="1885">
                  <c:v>1757388</c:v>
                </c:pt>
                <c:pt idx="1886">
                  <c:v>1757388</c:v>
                </c:pt>
                <c:pt idx="1887">
                  <c:v>1757392</c:v>
                </c:pt>
                <c:pt idx="1888">
                  <c:v>1757392</c:v>
                </c:pt>
                <c:pt idx="1889">
                  <c:v>1757400</c:v>
                </c:pt>
                <c:pt idx="1890">
                  <c:v>1757406</c:v>
                </c:pt>
                <c:pt idx="1891">
                  <c:v>1757410</c:v>
                </c:pt>
                <c:pt idx="1892">
                  <c:v>1757414</c:v>
                </c:pt>
                <c:pt idx="1893">
                  <c:v>1757420</c:v>
                </c:pt>
                <c:pt idx="1894">
                  <c:v>1757420</c:v>
                </c:pt>
                <c:pt idx="1895">
                  <c:v>1757420</c:v>
                </c:pt>
                <c:pt idx="1896">
                  <c:v>1757424</c:v>
                </c:pt>
                <c:pt idx="1897">
                  <c:v>1757428</c:v>
                </c:pt>
                <c:pt idx="1898">
                  <c:v>1757428</c:v>
                </c:pt>
                <c:pt idx="1899">
                  <c:v>1757434</c:v>
                </c:pt>
                <c:pt idx="1900">
                  <c:v>1757442</c:v>
                </c:pt>
                <c:pt idx="1901">
                  <c:v>1757442</c:v>
                </c:pt>
                <c:pt idx="1902">
                  <c:v>1757452</c:v>
                </c:pt>
                <c:pt idx="1903">
                  <c:v>1757456</c:v>
                </c:pt>
                <c:pt idx="1904">
                  <c:v>1757460</c:v>
                </c:pt>
                <c:pt idx="1905">
                  <c:v>1757464</c:v>
                </c:pt>
                <c:pt idx="1906">
                  <c:v>1757464</c:v>
                </c:pt>
                <c:pt idx="1907">
                  <c:v>1757470</c:v>
                </c:pt>
                <c:pt idx="1908">
                  <c:v>1757470</c:v>
                </c:pt>
                <c:pt idx="1909">
                  <c:v>1757470</c:v>
                </c:pt>
                <c:pt idx="1910">
                  <c:v>1757480</c:v>
                </c:pt>
                <c:pt idx="1911">
                  <c:v>1757484</c:v>
                </c:pt>
                <c:pt idx="1912">
                  <c:v>1757490</c:v>
                </c:pt>
                <c:pt idx="1913">
                  <c:v>1757496</c:v>
                </c:pt>
                <c:pt idx="1914">
                  <c:v>1757500</c:v>
                </c:pt>
                <c:pt idx="1915">
                  <c:v>1757504</c:v>
                </c:pt>
                <c:pt idx="1916">
                  <c:v>1757512</c:v>
                </c:pt>
                <c:pt idx="1917">
                  <c:v>1757520</c:v>
                </c:pt>
                <c:pt idx="1918">
                  <c:v>1757524</c:v>
                </c:pt>
                <c:pt idx="1919">
                  <c:v>1757532</c:v>
                </c:pt>
                <c:pt idx="1920">
                  <c:v>1757532</c:v>
                </c:pt>
                <c:pt idx="1921">
                  <c:v>1757540</c:v>
                </c:pt>
                <c:pt idx="1922">
                  <c:v>1757544</c:v>
                </c:pt>
                <c:pt idx="1923">
                  <c:v>1757562</c:v>
                </c:pt>
                <c:pt idx="1924">
                  <c:v>1757572</c:v>
                </c:pt>
                <c:pt idx="1925">
                  <c:v>1757576</c:v>
                </c:pt>
                <c:pt idx="1926">
                  <c:v>1757590</c:v>
                </c:pt>
                <c:pt idx="1927">
                  <c:v>1757602</c:v>
                </c:pt>
                <c:pt idx="1928">
                  <c:v>1807612</c:v>
                </c:pt>
                <c:pt idx="1929">
                  <c:v>1807612</c:v>
                </c:pt>
                <c:pt idx="1930">
                  <c:v>1807612</c:v>
                </c:pt>
                <c:pt idx="1931">
                  <c:v>1807612</c:v>
                </c:pt>
                <c:pt idx="1932">
                  <c:v>1807616</c:v>
                </c:pt>
                <c:pt idx="1933">
                  <c:v>1807616</c:v>
                </c:pt>
                <c:pt idx="1934">
                  <c:v>1807616</c:v>
                </c:pt>
                <c:pt idx="1935">
                  <c:v>1807620</c:v>
                </c:pt>
                <c:pt idx="1936">
                  <c:v>1807620</c:v>
                </c:pt>
                <c:pt idx="1937">
                  <c:v>1807624</c:v>
                </c:pt>
                <c:pt idx="1938">
                  <c:v>1807624</c:v>
                </c:pt>
                <c:pt idx="1939">
                  <c:v>1807628</c:v>
                </c:pt>
                <c:pt idx="1940">
                  <c:v>1807632</c:v>
                </c:pt>
                <c:pt idx="1941">
                  <c:v>1807636</c:v>
                </c:pt>
                <c:pt idx="1942">
                  <c:v>1807636</c:v>
                </c:pt>
                <c:pt idx="1943">
                  <c:v>1807636</c:v>
                </c:pt>
                <c:pt idx="1944">
                  <c:v>1807640</c:v>
                </c:pt>
                <c:pt idx="1945">
                  <c:v>1807640</c:v>
                </c:pt>
                <c:pt idx="1946">
                  <c:v>1807644</c:v>
                </c:pt>
                <c:pt idx="1947">
                  <c:v>1807648</c:v>
                </c:pt>
                <c:pt idx="1948">
                  <c:v>1807656</c:v>
                </c:pt>
                <c:pt idx="1949">
                  <c:v>1807656</c:v>
                </c:pt>
                <c:pt idx="1950">
                  <c:v>1807660</c:v>
                </c:pt>
                <c:pt idx="1951">
                  <c:v>1807666</c:v>
                </c:pt>
                <c:pt idx="1952">
                  <c:v>1807670</c:v>
                </c:pt>
                <c:pt idx="1953">
                  <c:v>1807674</c:v>
                </c:pt>
                <c:pt idx="1954">
                  <c:v>1807680</c:v>
                </c:pt>
                <c:pt idx="1955">
                  <c:v>1807684</c:v>
                </c:pt>
                <c:pt idx="1956">
                  <c:v>1807690</c:v>
                </c:pt>
                <c:pt idx="1957">
                  <c:v>1807690</c:v>
                </c:pt>
                <c:pt idx="1958">
                  <c:v>1807696</c:v>
                </c:pt>
                <c:pt idx="1959">
                  <c:v>1807702</c:v>
                </c:pt>
                <c:pt idx="1960">
                  <c:v>1807708</c:v>
                </c:pt>
                <c:pt idx="1961">
                  <c:v>1807714</c:v>
                </c:pt>
                <c:pt idx="1962">
                  <c:v>1807718</c:v>
                </c:pt>
                <c:pt idx="1963">
                  <c:v>1807718</c:v>
                </c:pt>
                <c:pt idx="1964">
                  <c:v>1807724</c:v>
                </c:pt>
                <c:pt idx="1965">
                  <c:v>1807736</c:v>
                </c:pt>
                <c:pt idx="1966">
                  <c:v>1807748</c:v>
                </c:pt>
                <c:pt idx="1967">
                  <c:v>1857758</c:v>
                </c:pt>
                <c:pt idx="1968">
                  <c:v>1857758</c:v>
                </c:pt>
                <c:pt idx="1969">
                  <c:v>1857758</c:v>
                </c:pt>
                <c:pt idx="1970">
                  <c:v>1857758</c:v>
                </c:pt>
                <c:pt idx="1971">
                  <c:v>1857758</c:v>
                </c:pt>
                <c:pt idx="1972">
                  <c:v>1857758</c:v>
                </c:pt>
                <c:pt idx="1973">
                  <c:v>1857762</c:v>
                </c:pt>
                <c:pt idx="1974">
                  <c:v>1857762</c:v>
                </c:pt>
                <c:pt idx="1975">
                  <c:v>1857766</c:v>
                </c:pt>
                <c:pt idx="1976">
                  <c:v>1857770</c:v>
                </c:pt>
                <c:pt idx="1977">
                  <c:v>1857770</c:v>
                </c:pt>
                <c:pt idx="1978">
                  <c:v>1857774</c:v>
                </c:pt>
                <c:pt idx="1979">
                  <c:v>1857778</c:v>
                </c:pt>
                <c:pt idx="1980">
                  <c:v>1857782</c:v>
                </c:pt>
                <c:pt idx="1981">
                  <c:v>1857782</c:v>
                </c:pt>
                <c:pt idx="1982">
                  <c:v>1857786</c:v>
                </c:pt>
                <c:pt idx="1983">
                  <c:v>1857792</c:v>
                </c:pt>
                <c:pt idx="1984">
                  <c:v>1857796</c:v>
                </c:pt>
                <c:pt idx="1985">
                  <c:v>1857800</c:v>
                </c:pt>
                <c:pt idx="1986">
                  <c:v>1857800</c:v>
                </c:pt>
                <c:pt idx="1987">
                  <c:v>1857800</c:v>
                </c:pt>
                <c:pt idx="1988">
                  <c:v>1857804</c:v>
                </c:pt>
                <c:pt idx="1989">
                  <c:v>1857810</c:v>
                </c:pt>
                <c:pt idx="1990">
                  <c:v>1857814</c:v>
                </c:pt>
                <c:pt idx="1991">
                  <c:v>1857818</c:v>
                </c:pt>
                <c:pt idx="1992">
                  <c:v>1857822</c:v>
                </c:pt>
                <c:pt idx="1993">
                  <c:v>1857826</c:v>
                </c:pt>
                <c:pt idx="1994">
                  <c:v>1857830</c:v>
                </c:pt>
                <c:pt idx="1995">
                  <c:v>1857834</c:v>
                </c:pt>
                <c:pt idx="1996">
                  <c:v>1857834</c:v>
                </c:pt>
                <c:pt idx="1997">
                  <c:v>1857840</c:v>
                </c:pt>
                <c:pt idx="1998">
                  <c:v>1857844</c:v>
                </c:pt>
                <c:pt idx="1999">
                  <c:v>1857844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04-4BE5-83D0-4A335F698A2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Naive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Sheet1!$C$5:$C$2005</c:f>
              <c:numCache>
                <c:formatCode>General</c:formatCode>
                <c:ptCount val="2000"/>
                <c:pt idx="0">
                  <c:v>25000</c:v>
                </c:pt>
                <c:pt idx="1">
                  <c:v>50000</c:v>
                </c:pt>
                <c:pt idx="2">
                  <c:v>75000</c:v>
                </c:pt>
                <c:pt idx="3">
                  <c:v>100000</c:v>
                </c:pt>
                <c:pt idx="4">
                  <c:v>125000</c:v>
                </c:pt>
                <c:pt idx="5">
                  <c:v>150000</c:v>
                </c:pt>
                <c:pt idx="6">
                  <c:v>175000</c:v>
                </c:pt>
                <c:pt idx="7">
                  <c:v>200000</c:v>
                </c:pt>
                <c:pt idx="8">
                  <c:v>225000</c:v>
                </c:pt>
                <c:pt idx="9">
                  <c:v>250000</c:v>
                </c:pt>
                <c:pt idx="10">
                  <c:v>275000</c:v>
                </c:pt>
                <c:pt idx="11">
                  <c:v>300000</c:v>
                </c:pt>
                <c:pt idx="12">
                  <c:v>325000</c:v>
                </c:pt>
                <c:pt idx="13">
                  <c:v>350000</c:v>
                </c:pt>
                <c:pt idx="14">
                  <c:v>375000</c:v>
                </c:pt>
                <c:pt idx="15">
                  <c:v>400000</c:v>
                </c:pt>
                <c:pt idx="16">
                  <c:v>425000</c:v>
                </c:pt>
                <c:pt idx="17">
                  <c:v>450000</c:v>
                </c:pt>
                <c:pt idx="18">
                  <c:v>475000</c:v>
                </c:pt>
                <c:pt idx="19">
                  <c:v>500000</c:v>
                </c:pt>
                <c:pt idx="20">
                  <c:v>525000</c:v>
                </c:pt>
                <c:pt idx="21">
                  <c:v>550000</c:v>
                </c:pt>
                <c:pt idx="22">
                  <c:v>575000</c:v>
                </c:pt>
                <c:pt idx="23">
                  <c:v>600000</c:v>
                </c:pt>
                <c:pt idx="24">
                  <c:v>625000</c:v>
                </c:pt>
                <c:pt idx="25">
                  <c:v>650000</c:v>
                </c:pt>
                <c:pt idx="26">
                  <c:v>675000</c:v>
                </c:pt>
                <c:pt idx="27">
                  <c:v>700000</c:v>
                </c:pt>
                <c:pt idx="28">
                  <c:v>725000</c:v>
                </c:pt>
                <c:pt idx="29">
                  <c:v>750000</c:v>
                </c:pt>
                <c:pt idx="30">
                  <c:v>775000</c:v>
                </c:pt>
                <c:pt idx="31">
                  <c:v>800000</c:v>
                </c:pt>
                <c:pt idx="32">
                  <c:v>825000</c:v>
                </c:pt>
                <c:pt idx="33">
                  <c:v>850000</c:v>
                </c:pt>
                <c:pt idx="34">
                  <c:v>875000</c:v>
                </c:pt>
                <c:pt idx="35">
                  <c:v>900000</c:v>
                </c:pt>
                <c:pt idx="36">
                  <c:v>925000</c:v>
                </c:pt>
                <c:pt idx="37">
                  <c:v>950000</c:v>
                </c:pt>
                <c:pt idx="38">
                  <c:v>975000</c:v>
                </c:pt>
                <c:pt idx="39">
                  <c:v>1000000</c:v>
                </c:pt>
                <c:pt idx="40">
                  <c:v>1025000</c:v>
                </c:pt>
                <c:pt idx="41">
                  <c:v>1050000</c:v>
                </c:pt>
                <c:pt idx="42">
                  <c:v>1075000</c:v>
                </c:pt>
                <c:pt idx="43">
                  <c:v>1100000</c:v>
                </c:pt>
                <c:pt idx="44">
                  <c:v>1125000</c:v>
                </c:pt>
                <c:pt idx="45">
                  <c:v>1150000</c:v>
                </c:pt>
                <c:pt idx="46">
                  <c:v>1175000</c:v>
                </c:pt>
                <c:pt idx="47">
                  <c:v>1200000</c:v>
                </c:pt>
                <c:pt idx="48">
                  <c:v>1225000</c:v>
                </c:pt>
                <c:pt idx="49">
                  <c:v>1250000</c:v>
                </c:pt>
                <c:pt idx="50">
                  <c:v>1275000</c:v>
                </c:pt>
                <c:pt idx="51">
                  <c:v>1300000</c:v>
                </c:pt>
                <c:pt idx="52">
                  <c:v>1325000</c:v>
                </c:pt>
                <c:pt idx="53">
                  <c:v>1350000</c:v>
                </c:pt>
                <c:pt idx="54">
                  <c:v>1375000</c:v>
                </c:pt>
                <c:pt idx="55">
                  <c:v>1400000</c:v>
                </c:pt>
                <c:pt idx="56">
                  <c:v>1425000</c:v>
                </c:pt>
                <c:pt idx="57">
                  <c:v>1450000</c:v>
                </c:pt>
                <c:pt idx="58">
                  <c:v>1475000</c:v>
                </c:pt>
                <c:pt idx="59">
                  <c:v>1500000</c:v>
                </c:pt>
                <c:pt idx="60">
                  <c:v>1525000</c:v>
                </c:pt>
                <c:pt idx="61">
                  <c:v>1550000</c:v>
                </c:pt>
                <c:pt idx="62">
                  <c:v>1575000</c:v>
                </c:pt>
                <c:pt idx="63">
                  <c:v>1600000</c:v>
                </c:pt>
                <c:pt idx="64">
                  <c:v>1625000</c:v>
                </c:pt>
                <c:pt idx="65">
                  <c:v>1650000</c:v>
                </c:pt>
                <c:pt idx="66">
                  <c:v>1675000</c:v>
                </c:pt>
                <c:pt idx="67">
                  <c:v>1700000</c:v>
                </c:pt>
                <c:pt idx="68">
                  <c:v>1725000</c:v>
                </c:pt>
                <c:pt idx="69">
                  <c:v>1750000</c:v>
                </c:pt>
                <c:pt idx="70">
                  <c:v>1775000</c:v>
                </c:pt>
                <c:pt idx="71">
                  <c:v>1800000</c:v>
                </c:pt>
                <c:pt idx="72">
                  <c:v>1825000</c:v>
                </c:pt>
                <c:pt idx="73">
                  <c:v>1850000</c:v>
                </c:pt>
                <c:pt idx="74">
                  <c:v>1875000</c:v>
                </c:pt>
                <c:pt idx="75">
                  <c:v>1900000</c:v>
                </c:pt>
                <c:pt idx="76">
                  <c:v>1925000</c:v>
                </c:pt>
                <c:pt idx="77">
                  <c:v>1950000</c:v>
                </c:pt>
                <c:pt idx="78">
                  <c:v>1975000</c:v>
                </c:pt>
                <c:pt idx="79">
                  <c:v>2000000</c:v>
                </c:pt>
                <c:pt idx="80">
                  <c:v>2025000</c:v>
                </c:pt>
                <c:pt idx="81">
                  <c:v>2050000</c:v>
                </c:pt>
                <c:pt idx="82">
                  <c:v>2075000</c:v>
                </c:pt>
                <c:pt idx="83">
                  <c:v>2100000</c:v>
                </c:pt>
                <c:pt idx="84">
                  <c:v>2125000</c:v>
                </c:pt>
                <c:pt idx="85">
                  <c:v>2150000</c:v>
                </c:pt>
                <c:pt idx="86">
                  <c:v>2175000</c:v>
                </c:pt>
                <c:pt idx="87">
                  <c:v>2200000</c:v>
                </c:pt>
                <c:pt idx="88">
                  <c:v>2225000</c:v>
                </c:pt>
                <c:pt idx="89">
                  <c:v>2250000</c:v>
                </c:pt>
                <c:pt idx="90">
                  <c:v>2275000</c:v>
                </c:pt>
                <c:pt idx="91">
                  <c:v>2300000</c:v>
                </c:pt>
                <c:pt idx="92">
                  <c:v>2325000</c:v>
                </c:pt>
                <c:pt idx="93">
                  <c:v>2350000</c:v>
                </c:pt>
                <c:pt idx="94">
                  <c:v>2375000</c:v>
                </c:pt>
                <c:pt idx="95">
                  <c:v>2400000</c:v>
                </c:pt>
                <c:pt idx="96">
                  <c:v>2425000</c:v>
                </c:pt>
                <c:pt idx="97">
                  <c:v>2450000</c:v>
                </c:pt>
                <c:pt idx="98">
                  <c:v>2475000</c:v>
                </c:pt>
                <c:pt idx="99">
                  <c:v>2500000</c:v>
                </c:pt>
                <c:pt idx="100">
                  <c:v>2525000</c:v>
                </c:pt>
                <c:pt idx="101">
                  <c:v>2550000</c:v>
                </c:pt>
                <c:pt idx="102">
                  <c:v>2575000</c:v>
                </c:pt>
                <c:pt idx="103">
                  <c:v>2600000</c:v>
                </c:pt>
                <c:pt idx="104">
                  <c:v>2625000</c:v>
                </c:pt>
                <c:pt idx="105">
                  <c:v>2650000</c:v>
                </c:pt>
                <c:pt idx="106">
                  <c:v>2675000</c:v>
                </c:pt>
                <c:pt idx="107">
                  <c:v>2700000</c:v>
                </c:pt>
                <c:pt idx="108">
                  <c:v>2725000</c:v>
                </c:pt>
                <c:pt idx="109">
                  <c:v>2750000</c:v>
                </c:pt>
                <c:pt idx="110">
                  <c:v>2775000</c:v>
                </c:pt>
                <c:pt idx="111">
                  <c:v>2800000</c:v>
                </c:pt>
                <c:pt idx="112">
                  <c:v>2825000</c:v>
                </c:pt>
                <c:pt idx="113">
                  <c:v>2850000</c:v>
                </c:pt>
                <c:pt idx="114">
                  <c:v>2875000</c:v>
                </c:pt>
                <c:pt idx="115">
                  <c:v>2900000</c:v>
                </c:pt>
                <c:pt idx="116">
                  <c:v>2925000</c:v>
                </c:pt>
                <c:pt idx="117">
                  <c:v>2950000</c:v>
                </c:pt>
                <c:pt idx="118">
                  <c:v>2975000</c:v>
                </c:pt>
                <c:pt idx="119">
                  <c:v>3000000</c:v>
                </c:pt>
                <c:pt idx="120">
                  <c:v>3025000</c:v>
                </c:pt>
                <c:pt idx="121">
                  <c:v>3050000</c:v>
                </c:pt>
                <c:pt idx="122">
                  <c:v>3075000</c:v>
                </c:pt>
                <c:pt idx="123">
                  <c:v>3100000</c:v>
                </c:pt>
                <c:pt idx="124">
                  <c:v>3125000</c:v>
                </c:pt>
                <c:pt idx="125">
                  <c:v>3150000</c:v>
                </c:pt>
                <c:pt idx="126">
                  <c:v>3175000</c:v>
                </c:pt>
                <c:pt idx="127">
                  <c:v>3200000</c:v>
                </c:pt>
                <c:pt idx="128">
                  <c:v>3225000</c:v>
                </c:pt>
                <c:pt idx="129">
                  <c:v>3250000</c:v>
                </c:pt>
                <c:pt idx="130">
                  <c:v>3275000</c:v>
                </c:pt>
                <c:pt idx="131">
                  <c:v>3300000</c:v>
                </c:pt>
                <c:pt idx="132">
                  <c:v>3325000</c:v>
                </c:pt>
                <c:pt idx="133">
                  <c:v>3350000</c:v>
                </c:pt>
                <c:pt idx="134">
                  <c:v>3375000</c:v>
                </c:pt>
                <c:pt idx="135">
                  <c:v>3400000</c:v>
                </c:pt>
                <c:pt idx="136">
                  <c:v>3425000</c:v>
                </c:pt>
                <c:pt idx="137">
                  <c:v>3450000</c:v>
                </c:pt>
                <c:pt idx="138">
                  <c:v>3475000</c:v>
                </c:pt>
                <c:pt idx="139">
                  <c:v>3500000</c:v>
                </c:pt>
                <c:pt idx="140">
                  <c:v>3525000</c:v>
                </c:pt>
                <c:pt idx="141">
                  <c:v>3550000</c:v>
                </c:pt>
                <c:pt idx="142">
                  <c:v>3575000</c:v>
                </c:pt>
                <c:pt idx="143">
                  <c:v>3600000</c:v>
                </c:pt>
                <c:pt idx="144">
                  <c:v>3625000</c:v>
                </c:pt>
                <c:pt idx="145">
                  <c:v>3650000</c:v>
                </c:pt>
                <c:pt idx="146">
                  <c:v>3675000</c:v>
                </c:pt>
                <c:pt idx="147">
                  <c:v>3700000</c:v>
                </c:pt>
                <c:pt idx="148">
                  <c:v>3725000</c:v>
                </c:pt>
                <c:pt idx="149">
                  <c:v>3750000</c:v>
                </c:pt>
                <c:pt idx="150">
                  <c:v>3775000</c:v>
                </c:pt>
                <c:pt idx="151">
                  <c:v>3800000</c:v>
                </c:pt>
                <c:pt idx="152">
                  <c:v>3825000</c:v>
                </c:pt>
                <c:pt idx="153">
                  <c:v>3850000</c:v>
                </c:pt>
                <c:pt idx="154">
                  <c:v>3875000</c:v>
                </c:pt>
                <c:pt idx="155">
                  <c:v>3900000</c:v>
                </c:pt>
                <c:pt idx="156">
                  <c:v>3925000</c:v>
                </c:pt>
                <c:pt idx="157">
                  <c:v>3950000</c:v>
                </c:pt>
                <c:pt idx="158">
                  <c:v>3975000</c:v>
                </c:pt>
                <c:pt idx="159">
                  <c:v>4000000</c:v>
                </c:pt>
                <c:pt idx="160">
                  <c:v>4025000</c:v>
                </c:pt>
                <c:pt idx="161">
                  <c:v>4050000</c:v>
                </c:pt>
                <c:pt idx="162">
                  <c:v>4075000</c:v>
                </c:pt>
                <c:pt idx="163">
                  <c:v>4100000</c:v>
                </c:pt>
                <c:pt idx="164">
                  <c:v>4125000</c:v>
                </c:pt>
                <c:pt idx="165">
                  <c:v>4150000</c:v>
                </c:pt>
                <c:pt idx="166">
                  <c:v>4175000</c:v>
                </c:pt>
                <c:pt idx="167">
                  <c:v>4200000</c:v>
                </c:pt>
                <c:pt idx="168">
                  <c:v>4225000</c:v>
                </c:pt>
                <c:pt idx="169">
                  <c:v>4250000</c:v>
                </c:pt>
                <c:pt idx="170">
                  <c:v>4275000</c:v>
                </c:pt>
                <c:pt idx="171">
                  <c:v>4300000</c:v>
                </c:pt>
                <c:pt idx="172">
                  <c:v>4325000</c:v>
                </c:pt>
                <c:pt idx="173">
                  <c:v>4350000</c:v>
                </c:pt>
                <c:pt idx="174">
                  <c:v>4375000</c:v>
                </c:pt>
                <c:pt idx="175">
                  <c:v>4400000</c:v>
                </c:pt>
                <c:pt idx="176">
                  <c:v>4425000</c:v>
                </c:pt>
                <c:pt idx="177">
                  <c:v>4450000</c:v>
                </c:pt>
                <c:pt idx="178">
                  <c:v>4475000</c:v>
                </c:pt>
                <c:pt idx="179">
                  <c:v>4500000</c:v>
                </c:pt>
                <c:pt idx="180">
                  <c:v>4525000</c:v>
                </c:pt>
                <c:pt idx="181">
                  <c:v>4550000</c:v>
                </c:pt>
                <c:pt idx="182">
                  <c:v>4575000</c:v>
                </c:pt>
                <c:pt idx="183">
                  <c:v>4600000</c:v>
                </c:pt>
                <c:pt idx="184">
                  <c:v>4625000</c:v>
                </c:pt>
                <c:pt idx="185">
                  <c:v>4650000</c:v>
                </c:pt>
                <c:pt idx="186">
                  <c:v>4675000</c:v>
                </c:pt>
                <c:pt idx="187">
                  <c:v>4700000</c:v>
                </c:pt>
                <c:pt idx="188">
                  <c:v>4725000</c:v>
                </c:pt>
                <c:pt idx="189">
                  <c:v>4750000</c:v>
                </c:pt>
                <c:pt idx="190">
                  <c:v>4775000</c:v>
                </c:pt>
                <c:pt idx="191">
                  <c:v>4800000</c:v>
                </c:pt>
                <c:pt idx="192">
                  <c:v>4825000</c:v>
                </c:pt>
                <c:pt idx="193">
                  <c:v>4850000</c:v>
                </c:pt>
                <c:pt idx="194">
                  <c:v>4875000</c:v>
                </c:pt>
                <c:pt idx="195">
                  <c:v>4900000</c:v>
                </c:pt>
                <c:pt idx="196">
                  <c:v>4925000</c:v>
                </c:pt>
                <c:pt idx="197">
                  <c:v>4950000</c:v>
                </c:pt>
                <c:pt idx="198">
                  <c:v>4975000</c:v>
                </c:pt>
                <c:pt idx="199">
                  <c:v>5000000</c:v>
                </c:pt>
                <c:pt idx="200">
                  <c:v>5025000</c:v>
                </c:pt>
                <c:pt idx="201">
                  <c:v>5050000</c:v>
                </c:pt>
                <c:pt idx="202">
                  <c:v>5075000</c:v>
                </c:pt>
                <c:pt idx="203">
                  <c:v>5100000</c:v>
                </c:pt>
                <c:pt idx="204">
                  <c:v>5125000</c:v>
                </c:pt>
                <c:pt idx="205">
                  <c:v>5150000</c:v>
                </c:pt>
                <c:pt idx="206">
                  <c:v>5175000</c:v>
                </c:pt>
                <c:pt idx="207">
                  <c:v>5200000</c:v>
                </c:pt>
                <c:pt idx="208">
                  <c:v>5225000</c:v>
                </c:pt>
                <c:pt idx="209">
                  <c:v>5250000</c:v>
                </c:pt>
                <c:pt idx="210">
                  <c:v>5275000</c:v>
                </c:pt>
                <c:pt idx="211">
                  <c:v>5300000</c:v>
                </c:pt>
                <c:pt idx="212">
                  <c:v>5325000</c:v>
                </c:pt>
                <c:pt idx="213">
                  <c:v>5350000</c:v>
                </c:pt>
                <c:pt idx="214">
                  <c:v>5375000</c:v>
                </c:pt>
                <c:pt idx="215">
                  <c:v>5400000</c:v>
                </c:pt>
                <c:pt idx="216">
                  <c:v>5425000</c:v>
                </c:pt>
                <c:pt idx="217">
                  <c:v>5450000</c:v>
                </c:pt>
                <c:pt idx="218">
                  <c:v>5475000</c:v>
                </c:pt>
                <c:pt idx="219">
                  <c:v>5500000</c:v>
                </c:pt>
                <c:pt idx="220">
                  <c:v>5525000</c:v>
                </c:pt>
                <c:pt idx="221">
                  <c:v>5550000</c:v>
                </c:pt>
                <c:pt idx="222">
                  <c:v>5575000</c:v>
                </c:pt>
                <c:pt idx="223">
                  <c:v>5600000</c:v>
                </c:pt>
                <c:pt idx="224">
                  <c:v>5625000</c:v>
                </c:pt>
                <c:pt idx="225">
                  <c:v>5650000</c:v>
                </c:pt>
                <c:pt idx="226">
                  <c:v>5675000</c:v>
                </c:pt>
                <c:pt idx="227">
                  <c:v>5700000</c:v>
                </c:pt>
                <c:pt idx="228">
                  <c:v>5725000</c:v>
                </c:pt>
                <c:pt idx="229">
                  <c:v>5750000</c:v>
                </c:pt>
                <c:pt idx="230">
                  <c:v>5775000</c:v>
                </c:pt>
                <c:pt idx="231">
                  <c:v>5800000</c:v>
                </c:pt>
                <c:pt idx="232">
                  <c:v>5825000</c:v>
                </c:pt>
                <c:pt idx="233">
                  <c:v>5850000</c:v>
                </c:pt>
                <c:pt idx="234">
                  <c:v>5875000</c:v>
                </c:pt>
                <c:pt idx="235">
                  <c:v>5900000</c:v>
                </c:pt>
                <c:pt idx="236">
                  <c:v>5925000</c:v>
                </c:pt>
                <c:pt idx="237">
                  <c:v>5950000</c:v>
                </c:pt>
                <c:pt idx="238">
                  <c:v>5975000</c:v>
                </c:pt>
                <c:pt idx="239">
                  <c:v>6000000</c:v>
                </c:pt>
                <c:pt idx="240">
                  <c:v>6025000</c:v>
                </c:pt>
                <c:pt idx="241">
                  <c:v>6050000</c:v>
                </c:pt>
                <c:pt idx="242">
                  <c:v>6075000</c:v>
                </c:pt>
                <c:pt idx="243">
                  <c:v>6100000</c:v>
                </c:pt>
                <c:pt idx="244">
                  <c:v>6125000</c:v>
                </c:pt>
                <c:pt idx="245">
                  <c:v>6150000</c:v>
                </c:pt>
                <c:pt idx="246">
                  <c:v>6175000</c:v>
                </c:pt>
                <c:pt idx="247">
                  <c:v>6200000</c:v>
                </c:pt>
                <c:pt idx="248">
                  <c:v>6225000</c:v>
                </c:pt>
                <c:pt idx="249">
                  <c:v>6250000</c:v>
                </c:pt>
                <c:pt idx="250">
                  <c:v>6275000</c:v>
                </c:pt>
                <c:pt idx="251">
                  <c:v>6300000</c:v>
                </c:pt>
                <c:pt idx="252">
                  <c:v>6325000</c:v>
                </c:pt>
                <c:pt idx="253">
                  <c:v>6350000</c:v>
                </c:pt>
                <c:pt idx="254">
                  <c:v>6375000</c:v>
                </c:pt>
                <c:pt idx="255">
                  <c:v>6400000</c:v>
                </c:pt>
                <c:pt idx="256">
                  <c:v>6425000</c:v>
                </c:pt>
                <c:pt idx="257">
                  <c:v>6450000</c:v>
                </c:pt>
                <c:pt idx="258">
                  <c:v>6475000</c:v>
                </c:pt>
                <c:pt idx="259">
                  <c:v>6500000</c:v>
                </c:pt>
                <c:pt idx="260">
                  <c:v>6525000</c:v>
                </c:pt>
                <c:pt idx="261">
                  <c:v>6550000</c:v>
                </c:pt>
                <c:pt idx="262">
                  <c:v>6575000</c:v>
                </c:pt>
                <c:pt idx="263">
                  <c:v>6600000</c:v>
                </c:pt>
                <c:pt idx="264">
                  <c:v>6625000</c:v>
                </c:pt>
                <c:pt idx="265">
                  <c:v>6650000</c:v>
                </c:pt>
                <c:pt idx="266">
                  <c:v>6675000</c:v>
                </c:pt>
                <c:pt idx="267">
                  <c:v>6700000</c:v>
                </c:pt>
                <c:pt idx="268">
                  <c:v>6725000</c:v>
                </c:pt>
                <c:pt idx="269">
                  <c:v>6750000</c:v>
                </c:pt>
                <c:pt idx="270">
                  <c:v>6775000</c:v>
                </c:pt>
                <c:pt idx="271">
                  <c:v>6800000</c:v>
                </c:pt>
                <c:pt idx="272">
                  <c:v>6825000</c:v>
                </c:pt>
                <c:pt idx="273">
                  <c:v>6850000</c:v>
                </c:pt>
                <c:pt idx="274">
                  <c:v>6875000</c:v>
                </c:pt>
                <c:pt idx="275">
                  <c:v>6900000</c:v>
                </c:pt>
                <c:pt idx="276">
                  <c:v>6925000</c:v>
                </c:pt>
                <c:pt idx="277">
                  <c:v>6950000</c:v>
                </c:pt>
                <c:pt idx="278">
                  <c:v>6975000</c:v>
                </c:pt>
                <c:pt idx="279">
                  <c:v>7000000</c:v>
                </c:pt>
                <c:pt idx="280">
                  <c:v>7025000</c:v>
                </c:pt>
                <c:pt idx="281">
                  <c:v>7050000</c:v>
                </c:pt>
                <c:pt idx="282">
                  <c:v>7075000</c:v>
                </c:pt>
                <c:pt idx="283">
                  <c:v>7100000</c:v>
                </c:pt>
                <c:pt idx="284">
                  <c:v>7125000</c:v>
                </c:pt>
                <c:pt idx="285">
                  <c:v>7150000</c:v>
                </c:pt>
                <c:pt idx="286">
                  <c:v>7175000</c:v>
                </c:pt>
                <c:pt idx="287">
                  <c:v>7200000</c:v>
                </c:pt>
                <c:pt idx="288">
                  <c:v>7225000</c:v>
                </c:pt>
                <c:pt idx="289">
                  <c:v>7250000</c:v>
                </c:pt>
                <c:pt idx="290">
                  <c:v>7275000</c:v>
                </c:pt>
                <c:pt idx="291">
                  <c:v>7300000</c:v>
                </c:pt>
                <c:pt idx="292">
                  <c:v>7325000</c:v>
                </c:pt>
                <c:pt idx="293">
                  <c:v>7350000</c:v>
                </c:pt>
                <c:pt idx="294">
                  <c:v>7375000</c:v>
                </c:pt>
                <c:pt idx="295">
                  <c:v>7400000</c:v>
                </c:pt>
                <c:pt idx="296">
                  <c:v>7425000</c:v>
                </c:pt>
                <c:pt idx="297">
                  <c:v>7450000</c:v>
                </c:pt>
                <c:pt idx="298">
                  <c:v>7475000</c:v>
                </c:pt>
                <c:pt idx="299">
                  <c:v>7500000</c:v>
                </c:pt>
                <c:pt idx="300">
                  <c:v>7525000</c:v>
                </c:pt>
                <c:pt idx="301">
                  <c:v>7550000</c:v>
                </c:pt>
                <c:pt idx="302">
                  <c:v>7575000</c:v>
                </c:pt>
                <c:pt idx="303">
                  <c:v>7600000</c:v>
                </c:pt>
                <c:pt idx="304">
                  <c:v>7625000</c:v>
                </c:pt>
                <c:pt idx="305">
                  <c:v>7650000</c:v>
                </c:pt>
                <c:pt idx="306">
                  <c:v>7675000</c:v>
                </c:pt>
                <c:pt idx="307">
                  <c:v>7700000</c:v>
                </c:pt>
                <c:pt idx="308">
                  <c:v>7725000</c:v>
                </c:pt>
                <c:pt idx="309">
                  <c:v>7750000</c:v>
                </c:pt>
                <c:pt idx="310">
                  <c:v>7775000</c:v>
                </c:pt>
                <c:pt idx="311">
                  <c:v>7800000</c:v>
                </c:pt>
                <c:pt idx="312">
                  <c:v>7825000</c:v>
                </c:pt>
                <c:pt idx="313">
                  <c:v>7850000</c:v>
                </c:pt>
                <c:pt idx="314">
                  <c:v>7875000</c:v>
                </c:pt>
                <c:pt idx="315">
                  <c:v>7900000</c:v>
                </c:pt>
                <c:pt idx="316">
                  <c:v>7925000</c:v>
                </c:pt>
                <c:pt idx="317">
                  <c:v>7950000</c:v>
                </c:pt>
                <c:pt idx="318">
                  <c:v>7975000</c:v>
                </c:pt>
                <c:pt idx="319">
                  <c:v>8000000</c:v>
                </c:pt>
                <c:pt idx="320">
                  <c:v>8025000</c:v>
                </c:pt>
                <c:pt idx="321">
                  <c:v>8050000</c:v>
                </c:pt>
                <c:pt idx="322">
                  <c:v>8075000</c:v>
                </c:pt>
                <c:pt idx="323">
                  <c:v>8100000</c:v>
                </c:pt>
                <c:pt idx="324">
                  <c:v>8125000</c:v>
                </c:pt>
                <c:pt idx="325">
                  <c:v>8150000</c:v>
                </c:pt>
                <c:pt idx="326">
                  <c:v>8175000</c:v>
                </c:pt>
                <c:pt idx="327">
                  <c:v>8200000</c:v>
                </c:pt>
                <c:pt idx="328">
                  <c:v>8225000</c:v>
                </c:pt>
                <c:pt idx="329">
                  <c:v>8250000</c:v>
                </c:pt>
                <c:pt idx="330">
                  <c:v>8275000</c:v>
                </c:pt>
                <c:pt idx="331">
                  <c:v>8300000</c:v>
                </c:pt>
                <c:pt idx="332">
                  <c:v>8325000</c:v>
                </c:pt>
                <c:pt idx="333">
                  <c:v>8350000</c:v>
                </c:pt>
                <c:pt idx="334">
                  <c:v>8375000</c:v>
                </c:pt>
                <c:pt idx="335">
                  <c:v>8400000</c:v>
                </c:pt>
                <c:pt idx="336">
                  <c:v>8425000</c:v>
                </c:pt>
                <c:pt idx="337">
                  <c:v>8450000</c:v>
                </c:pt>
                <c:pt idx="338">
                  <c:v>8475000</c:v>
                </c:pt>
                <c:pt idx="339">
                  <c:v>8500000</c:v>
                </c:pt>
                <c:pt idx="340">
                  <c:v>8525000</c:v>
                </c:pt>
                <c:pt idx="341">
                  <c:v>8550000</c:v>
                </c:pt>
                <c:pt idx="342">
                  <c:v>8575000</c:v>
                </c:pt>
                <c:pt idx="343">
                  <c:v>8600000</c:v>
                </c:pt>
                <c:pt idx="344">
                  <c:v>8625000</c:v>
                </c:pt>
                <c:pt idx="345">
                  <c:v>8650000</c:v>
                </c:pt>
                <c:pt idx="346">
                  <c:v>8675000</c:v>
                </c:pt>
                <c:pt idx="347">
                  <c:v>8700000</c:v>
                </c:pt>
                <c:pt idx="348">
                  <c:v>8725000</c:v>
                </c:pt>
                <c:pt idx="349">
                  <c:v>8750000</c:v>
                </c:pt>
                <c:pt idx="350">
                  <c:v>8775000</c:v>
                </c:pt>
                <c:pt idx="351">
                  <c:v>8800000</c:v>
                </c:pt>
                <c:pt idx="352">
                  <c:v>8825000</c:v>
                </c:pt>
                <c:pt idx="353">
                  <c:v>8850000</c:v>
                </c:pt>
                <c:pt idx="354">
                  <c:v>8875000</c:v>
                </c:pt>
                <c:pt idx="355">
                  <c:v>8900000</c:v>
                </c:pt>
                <c:pt idx="356">
                  <c:v>8925000</c:v>
                </c:pt>
                <c:pt idx="357">
                  <c:v>8950000</c:v>
                </c:pt>
                <c:pt idx="358">
                  <c:v>8975000</c:v>
                </c:pt>
                <c:pt idx="359">
                  <c:v>9000000</c:v>
                </c:pt>
                <c:pt idx="360">
                  <c:v>9025000</c:v>
                </c:pt>
                <c:pt idx="361">
                  <c:v>9050000</c:v>
                </c:pt>
                <c:pt idx="362">
                  <c:v>9075000</c:v>
                </c:pt>
                <c:pt idx="363">
                  <c:v>9100000</c:v>
                </c:pt>
                <c:pt idx="364">
                  <c:v>9125000</c:v>
                </c:pt>
                <c:pt idx="365">
                  <c:v>9150000</c:v>
                </c:pt>
                <c:pt idx="366">
                  <c:v>9175000</c:v>
                </c:pt>
                <c:pt idx="367">
                  <c:v>9200000</c:v>
                </c:pt>
                <c:pt idx="368">
                  <c:v>9225000</c:v>
                </c:pt>
                <c:pt idx="369">
                  <c:v>9250000</c:v>
                </c:pt>
                <c:pt idx="370">
                  <c:v>9275000</c:v>
                </c:pt>
                <c:pt idx="371">
                  <c:v>9300000</c:v>
                </c:pt>
                <c:pt idx="372">
                  <c:v>9325000</c:v>
                </c:pt>
                <c:pt idx="373">
                  <c:v>9350000</c:v>
                </c:pt>
                <c:pt idx="374">
                  <c:v>9375000</c:v>
                </c:pt>
                <c:pt idx="375">
                  <c:v>9400000</c:v>
                </c:pt>
                <c:pt idx="376">
                  <c:v>9425000</c:v>
                </c:pt>
                <c:pt idx="377">
                  <c:v>9450000</c:v>
                </c:pt>
                <c:pt idx="378">
                  <c:v>9475000</c:v>
                </c:pt>
                <c:pt idx="379">
                  <c:v>9500000</c:v>
                </c:pt>
                <c:pt idx="380">
                  <c:v>9525000</c:v>
                </c:pt>
                <c:pt idx="381">
                  <c:v>9550000</c:v>
                </c:pt>
                <c:pt idx="382">
                  <c:v>9575000</c:v>
                </c:pt>
                <c:pt idx="383">
                  <c:v>9600000</c:v>
                </c:pt>
                <c:pt idx="384">
                  <c:v>9625000</c:v>
                </c:pt>
                <c:pt idx="385">
                  <c:v>9650000</c:v>
                </c:pt>
                <c:pt idx="386">
                  <c:v>9675000</c:v>
                </c:pt>
                <c:pt idx="387">
                  <c:v>9700000</c:v>
                </c:pt>
                <c:pt idx="388">
                  <c:v>9725000</c:v>
                </c:pt>
                <c:pt idx="389">
                  <c:v>9750000</c:v>
                </c:pt>
                <c:pt idx="390">
                  <c:v>9775000</c:v>
                </c:pt>
                <c:pt idx="391">
                  <c:v>9800000</c:v>
                </c:pt>
                <c:pt idx="392">
                  <c:v>9825000</c:v>
                </c:pt>
                <c:pt idx="393">
                  <c:v>9850000</c:v>
                </c:pt>
                <c:pt idx="394">
                  <c:v>9875000</c:v>
                </c:pt>
                <c:pt idx="395">
                  <c:v>9900000</c:v>
                </c:pt>
                <c:pt idx="396">
                  <c:v>9925000</c:v>
                </c:pt>
                <c:pt idx="397">
                  <c:v>9950000</c:v>
                </c:pt>
                <c:pt idx="398">
                  <c:v>9975000</c:v>
                </c:pt>
                <c:pt idx="399">
                  <c:v>10000000</c:v>
                </c:pt>
                <c:pt idx="400">
                  <c:v>10025000</c:v>
                </c:pt>
                <c:pt idx="401">
                  <c:v>10050000</c:v>
                </c:pt>
                <c:pt idx="402">
                  <c:v>10075000</c:v>
                </c:pt>
                <c:pt idx="403">
                  <c:v>10100000</c:v>
                </c:pt>
                <c:pt idx="404">
                  <c:v>10125000</c:v>
                </c:pt>
                <c:pt idx="405">
                  <c:v>10150000</c:v>
                </c:pt>
                <c:pt idx="406">
                  <c:v>10175000</c:v>
                </c:pt>
                <c:pt idx="407">
                  <c:v>10200000</c:v>
                </c:pt>
                <c:pt idx="408">
                  <c:v>10225000</c:v>
                </c:pt>
                <c:pt idx="409">
                  <c:v>10250000</c:v>
                </c:pt>
                <c:pt idx="410">
                  <c:v>10275000</c:v>
                </c:pt>
                <c:pt idx="411">
                  <c:v>10300000</c:v>
                </c:pt>
                <c:pt idx="412">
                  <c:v>10325000</c:v>
                </c:pt>
                <c:pt idx="413">
                  <c:v>10350000</c:v>
                </c:pt>
                <c:pt idx="414">
                  <c:v>10375000</c:v>
                </c:pt>
                <c:pt idx="415">
                  <c:v>10400000</c:v>
                </c:pt>
                <c:pt idx="416">
                  <c:v>10425000</c:v>
                </c:pt>
                <c:pt idx="417">
                  <c:v>10450000</c:v>
                </c:pt>
                <c:pt idx="418">
                  <c:v>10475000</c:v>
                </c:pt>
                <c:pt idx="419">
                  <c:v>10500000</c:v>
                </c:pt>
                <c:pt idx="420">
                  <c:v>10525000</c:v>
                </c:pt>
                <c:pt idx="421">
                  <c:v>10550000</c:v>
                </c:pt>
                <c:pt idx="422">
                  <c:v>10575000</c:v>
                </c:pt>
                <c:pt idx="423">
                  <c:v>10600000</c:v>
                </c:pt>
                <c:pt idx="424">
                  <c:v>10625000</c:v>
                </c:pt>
                <c:pt idx="425">
                  <c:v>10650000</c:v>
                </c:pt>
                <c:pt idx="426">
                  <c:v>10675000</c:v>
                </c:pt>
                <c:pt idx="427">
                  <c:v>10700000</c:v>
                </c:pt>
                <c:pt idx="428">
                  <c:v>10725000</c:v>
                </c:pt>
                <c:pt idx="429">
                  <c:v>10750000</c:v>
                </c:pt>
                <c:pt idx="430">
                  <c:v>10775000</c:v>
                </c:pt>
                <c:pt idx="431">
                  <c:v>10800000</c:v>
                </c:pt>
                <c:pt idx="432">
                  <c:v>10825000</c:v>
                </c:pt>
                <c:pt idx="433">
                  <c:v>10850000</c:v>
                </c:pt>
                <c:pt idx="434">
                  <c:v>10875000</c:v>
                </c:pt>
                <c:pt idx="435">
                  <c:v>10900000</c:v>
                </c:pt>
                <c:pt idx="436">
                  <c:v>10925000</c:v>
                </c:pt>
                <c:pt idx="437">
                  <c:v>10950000</c:v>
                </c:pt>
                <c:pt idx="438">
                  <c:v>10975000</c:v>
                </c:pt>
                <c:pt idx="439">
                  <c:v>11000000</c:v>
                </c:pt>
                <c:pt idx="440">
                  <c:v>11025000</c:v>
                </c:pt>
                <c:pt idx="441">
                  <c:v>11050000</c:v>
                </c:pt>
                <c:pt idx="442">
                  <c:v>11075000</c:v>
                </c:pt>
                <c:pt idx="443">
                  <c:v>11100000</c:v>
                </c:pt>
                <c:pt idx="444">
                  <c:v>11125000</c:v>
                </c:pt>
                <c:pt idx="445">
                  <c:v>11150000</c:v>
                </c:pt>
                <c:pt idx="446">
                  <c:v>11175000</c:v>
                </c:pt>
                <c:pt idx="447">
                  <c:v>11200000</c:v>
                </c:pt>
                <c:pt idx="448">
                  <c:v>11225000</c:v>
                </c:pt>
                <c:pt idx="449">
                  <c:v>11250000</c:v>
                </c:pt>
                <c:pt idx="450">
                  <c:v>11275000</c:v>
                </c:pt>
                <c:pt idx="451">
                  <c:v>11300000</c:v>
                </c:pt>
                <c:pt idx="452">
                  <c:v>11325000</c:v>
                </c:pt>
                <c:pt idx="453">
                  <c:v>11350000</c:v>
                </c:pt>
                <c:pt idx="454">
                  <c:v>11375000</c:v>
                </c:pt>
                <c:pt idx="455">
                  <c:v>11400000</c:v>
                </c:pt>
                <c:pt idx="456">
                  <c:v>11425000</c:v>
                </c:pt>
                <c:pt idx="457">
                  <c:v>11450000</c:v>
                </c:pt>
                <c:pt idx="458">
                  <c:v>11475000</c:v>
                </c:pt>
                <c:pt idx="459">
                  <c:v>11500000</c:v>
                </c:pt>
                <c:pt idx="460">
                  <c:v>11525000</c:v>
                </c:pt>
                <c:pt idx="461">
                  <c:v>11550000</c:v>
                </c:pt>
                <c:pt idx="462">
                  <c:v>11575000</c:v>
                </c:pt>
                <c:pt idx="463">
                  <c:v>11600000</c:v>
                </c:pt>
                <c:pt idx="464">
                  <c:v>11625000</c:v>
                </c:pt>
                <c:pt idx="465">
                  <c:v>11650000</c:v>
                </c:pt>
                <c:pt idx="466">
                  <c:v>11675000</c:v>
                </c:pt>
                <c:pt idx="467">
                  <c:v>11700000</c:v>
                </c:pt>
                <c:pt idx="468">
                  <c:v>11725000</c:v>
                </c:pt>
                <c:pt idx="469">
                  <c:v>11750000</c:v>
                </c:pt>
                <c:pt idx="470">
                  <c:v>11775000</c:v>
                </c:pt>
                <c:pt idx="471">
                  <c:v>11800000</c:v>
                </c:pt>
                <c:pt idx="472">
                  <c:v>11825000</c:v>
                </c:pt>
                <c:pt idx="473">
                  <c:v>11850000</c:v>
                </c:pt>
                <c:pt idx="474">
                  <c:v>11875000</c:v>
                </c:pt>
                <c:pt idx="475">
                  <c:v>11900000</c:v>
                </c:pt>
                <c:pt idx="476">
                  <c:v>11925000</c:v>
                </c:pt>
                <c:pt idx="477">
                  <c:v>11950000</c:v>
                </c:pt>
                <c:pt idx="478">
                  <c:v>11975000</c:v>
                </c:pt>
                <c:pt idx="479">
                  <c:v>12000000</c:v>
                </c:pt>
                <c:pt idx="480">
                  <c:v>12025000</c:v>
                </c:pt>
                <c:pt idx="481">
                  <c:v>12050000</c:v>
                </c:pt>
                <c:pt idx="482">
                  <c:v>12075000</c:v>
                </c:pt>
                <c:pt idx="483">
                  <c:v>12100000</c:v>
                </c:pt>
                <c:pt idx="484">
                  <c:v>12125000</c:v>
                </c:pt>
                <c:pt idx="485">
                  <c:v>12150000</c:v>
                </c:pt>
                <c:pt idx="486">
                  <c:v>12175000</c:v>
                </c:pt>
                <c:pt idx="487">
                  <c:v>12200000</c:v>
                </c:pt>
                <c:pt idx="488">
                  <c:v>12225000</c:v>
                </c:pt>
                <c:pt idx="489">
                  <c:v>12250000</c:v>
                </c:pt>
                <c:pt idx="490">
                  <c:v>12275000</c:v>
                </c:pt>
                <c:pt idx="491">
                  <c:v>12300000</c:v>
                </c:pt>
                <c:pt idx="492">
                  <c:v>12325000</c:v>
                </c:pt>
                <c:pt idx="493">
                  <c:v>12350000</c:v>
                </c:pt>
                <c:pt idx="494">
                  <c:v>12375000</c:v>
                </c:pt>
                <c:pt idx="495">
                  <c:v>12400000</c:v>
                </c:pt>
                <c:pt idx="496">
                  <c:v>12425000</c:v>
                </c:pt>
                <c:pt idx="497">
                  <c:v>12450000</c:v>
                </c:pt>
                <c:pt idx="498">
                  <c:v>12475000</c:v>
                </c:pt>
                <c:pt idx="499">
                  <c:v>12500000</c:v>
                </c:pt>
                <c:pt idx="500">
                  <c:v>12525000</c:v>
                </c:pt>
                <c:pt idx="501">
                  <c:v>12550000</c:v>
                </c:pt>
                <c:pt idx="502">
                  <c:v>12575000</c:v>
                </c:pt>
                <c:pt idx="503">
                  <c:v>12600000</c:v>
                </c:pt>
                <c:pt idx="504">
                  <c:v>12625000</c:v>
                </c:pt>
                <c:pt idx="505">
                  <c:v>12650000</c:v>
                </c:pt>
                <c:pt idx="506">
                  <c:v>12675000</c:v>
                </c:pt>
                <c:pt idx="507">
                  <c:v>12700000</c:v>
                </c:pt>
                <c:pt idx="508">
                  <c:v>12725000</c:v>
                </c:pt>
                <c:pt idx="509">
                  <c:v>12750000</c:v>
                </c:pt>
                <c:pt idx="510">
                  <c:v>12775000</c:v>
                </c:pt>
                <c:pt idx="511">
                  <c:v>12800000</c:v>
                </c:pt>
                <c:pt idx="512">
                  <c:v>12825000</c:v>
                </c:pt>
                <c:pt idx="513">
                  <c:v>12850000</c:v>
                </c:pt>
                <c:pt idx="514">
                  <c:v>12875000</c:v>
                </c:pt>
                <c:pt idx="515">
                  <c:v>12900000</c:v>
                </c:pt>
                <c:pt idx="516">
                  <c:v>12925000</c:v>
                </c:pt>
                <c:pt idx="517">
                  <c:v>12950000</c:v>
                </c:pt>
                <c:pt idx="518">
                  <c:v>12975000</c:v>
                </c:pt>
                <c:pt idx="519">
                  <c:v>13000000</c:v>
                </c:pt>
                <c:pt idx="520">
                  <c:v>13025000</c:v>
                </c:pt>
                <c:pt idx="521">
                  <c:v>13050000</c:v>
                </c:pt>
                <c:pt idx="522">
                  <c:v>13075000</c:v>
                </c:pt>
                <c:pt idx="523">
                  <c:v>13100000</c:v>
                </c:pt>
                <c:pt idx="524">
                  <c:v>13125000</c:v>
                </c:pt>
                <c:pt idx="525">
                  <c:v>13150000</c:v>
                </c:pt>
                <c:pt idx="526">
                  <c:v>13175000</c:v>
                </c:pt>
                <c:pt idx="527">
                  <c:v>13200000</c:v>
                </c:pt>
                <c:pt idx="528">
                  <c:v>13225000</c:v>
                </c:pt>
                <c:pt idx="529">
                  <c:v>13250000</c:v>
                </c:pt>
                <c:pt idx="530">
                  <c:v>13275000</c:v>
                </c:pt>
                <c:pt idx="531">
                  <c:v>13300000</c:v>
                </c:pt>
                <c:pt idx="532">
                  <c:v>13325000</c:v>
                </c:pt>
                <c:pt idx="533">
                  <c:v>13350000</c:v>
                </c:pt>
                <c:pt idx="534">
                  <c:v>13375000</c:v>
                </c:pt>
                <c:pt idx="535">
                  <c:v>13400000</c:v>
                </c:pt>
                <c:pt idx="536">
                  <c:v>13425000</c:v>
                </c:pt>
                <c:pt idx="537">
                  <c:v>13450000</c:v>
                </c:pt>
                <c:pt idx="538">
                  <c:v>13475000</c:v>
                </c:pt>
                <c:pt idx="539">
                  <c:v>13500000</c:v>
                </c:pt>
                <c:pt idx="540">
                  <c:v>13525000</c:v>
                </c:pt>
                <c:pt idx="541">
                  <c:v>13550000</c:v>
                </c:pt>
                <c:pt idx="542">
                  <c:v>13575000</c:v>
                </c:pt>
                <c:pt idx="543">
                  <c:v>13600000</c:v>
                </c:pt>
                <c:pt idx="544">
                  <c:v>13625000</c:v>
                </c:pt>
                <c:pt idx="545">
                  <c:v>13650000</c:v>
                </c:pt>
                <c:pt idx="546">
                  <c:v>13675000</c:v>
                </c:pt>
                <c:pt idx="547">
                  <c:v>13700000</c:v>
                </c:pt>
                <c:pt idx="548">
                  <c:v>13725000</c:v>
                </c:pt>
                <c:pt idx="549">
                  <c:v>13750000</c:v>
                </c:pt>
                <c:pt idx="550">
                  <c:v>13775000</c:v>
                </c:pt>
                <c:pt idx="551">
                  <c:v>13800000</c:v>
                </c:pt>
                <c:pt idx="552">
                  <c:v>13825000</c:v>
                </c:pt>
                <c:pt idx="553">
                  <c:v>13850000</c:v>
                </c:pt>
                <c:pt idx="554">
                  <c:v>13875000</c:v>
                </c:pt>
                <c:pt idx="555">
                  <c:v>13900000</c:v>
                </c:pt>
                <c:pt idx="556">
                  <c:v>13925000</c:v>
                </c:pt>
                <c:pt idx="557">
                  <c:v>13950000</c:v>
                </c:pt>
                <c:pt idx="558">
                  <c:v>13975000</c:v>
                </c:pt>
                <c:pt idx="559">
                  <c:v>14000000</c:v>
                </c:pt>
                <c:pt idx="560">
                  <c:v>14025000</c:v>
                </c:pt>
                <c:pt idx="561">
                  <c:v>14050000</c:v>
                </c:pt>
                <c:pt idx="562">
                  <c:v>14075000</c:v>
                </c:pt>
                <c:pt idx="563">
                  <c:v>14100000</c:v>
                </c:pt>
                <c:pt idx="564">
                  <c:v>14125000</c:v>
                </c:pt>
                <c:pt idx="565">
                  <c:v>14150000</c:v>
                </c:pt>
                <c:pt idx="566">
                  <c:v>14175000</c:v>
                </c:pt>
                <c:pt idx="567">
                  <c:v>14200000</c:v>
                </c:pt>
                <c:pt idx="568">
                  <c:v>14225000</c:v>
                </c:pt>
                <c:pt idx="569">
                  <c:v>14250000</c:v>
                </c:pt>
                <c:pt idx="570">
                  <c:v>14275000</c:v>
                </c:pt>
                <c:pt idx="571">
                  <c:v>14300000</c:v>
                </c:pt>
                <c:pt idx="572">
                  <c:v>14325000</c:v>
                </c:pt>
                <c:pt idx="573">
                  <c:v>14350000</c:v>
                </c:pt>
                <c:pt idx="574">
                  <c:v>14375000</c:v>
                </c:pt>
                <c:pt idx="575">
                  <c:v>14400000</c:v>
                </c:pt>
                <c:pt idx="576">
                  <c:v>14425000</c:v>
                </c:pt>
                <c:pt idx="577">
                  <c:v>14450000</c:v>
                </c:pt>
                <c:pt idx="578">
                  <c:v>14475000</c:v>
                </c:pt>
                <c:pt idx="579">
                  <c:v>14500000</c:v>
                </c:pt>
                <c:pt idx="580">
                  <c:v>14525000</c:v>
                </c:pt>
                <c:pt idx="581">
                  <c:v>14550000</c:v>
                </c:pt>
                <c:pt idx="582">
                  <c:v>14575000</c:v>
                </c:pt>
                <c:pt idx="583">
                  <c:v>14600000</c:v>
                </c:pt>
                <c:pt idx="584">
                  <c:v>14625000</c:v>
                </c:pt>
                <c:pt idx="585">
                  <c:v>14650000</c:v>
                </c:pt>
                <c:pt idx="586">
                  <c:v>14675000</c:v>
                </c:pt>
                <c:pt idx="587">
                  <c:v>14700000</c:v>
                </c:pt>
                <c:pt idx="588">
                  <c:v>14725000</c:v>
                </c:pt>
                <c:pt idx="589">
                  <c:v>14750000</c:v>
                </c:pt>
                <c:pt idx="590">
                  <c:v>14775000</c:v>
                </c:pt>
                <c:pt idx="591">
                  <c:v>14800000</c:v>
                </c:pt>
                <c:pt idx="592">
                  <c:v>14825000</c:v>
                </c:pt>
                <c:pt idx="593">
                  <c:v>14850000</c:v>
                </c:pt>
                <c:pt idx="594">
                  <c:v>14875000</c:v>
                </c:pt>
                <c:pt idx="595">
                  <c:v>14900000</c:v>
                </c:pt>
                <c:pt idx="596">
                  <c:v>14925000</c:v>
                </c:pt>
                <c:pt idx="597">
                  <c:v>14950000</c:v>
                </c:pt>
                <c:pt idx="598">
                  <c:v>14975000</c:v>
                </c:pt>
                <c:pt idx="599">
                  <c:v>15000000</c:v>
                </c:pt>
                <c:pt idx="600">
                  <c:v>15025000</c:v>
                </c:pt>
                <c:pt idx="601">
                  <c:v>15050000</c:v>
                </c:pt>
                <c:pt idx="602">
                  <c:v>15075000</c:v>
                </c:pt>
                <c:pt idx="603">
                  <c:v>15100000</c:v>
                </c:pt>
                <c:pt idx="604">
                  <c:v>15125000</c:v>
                </c:pt>
                <c:pt idx="605">
                  <c:v>15150000</c:v>
                </c:pt>
                <c:pt idx="606">
                  <c:v>15175000</c:v>
                </c:pt>
                <c:pt idx="607">
                  <c:v>15200000</c:v>
                </c:pt>
                <c:pt idx="608">
                  <c:v>15225000</c:v>
                </c:pt>
                <c:pt idx="609">
                  <c:v>15250000</c:v>
                </c:pt>
                <c:pt idx="610">
                  <c:v>15275000</c:v>
                </c:pt>
                <c:pt idx="611">
                  <c:v>15300000</c:v>
                </c:pt>
                <c:pt idx="612">
                  <c:v>15325000</c:v>
                </c:pt>
                <c:pt idx="613">
                  <c:v>15350000</c:v>
                </c:pt>
                <c:pt idx="614">
                  <c:v>15375000</c:v>
                </c:pt>
                <c:pt idx="615">
                  <c:v>15400000</c:v>
                </c:pt>
                <c:pt idx="616">
                  <c:v>15425000</c:v>
                </c:pt>
                <c:pt idx="617">
                  <c:v>15450000</c:v>
                </c:pt>
                <c:pt idx="618">
                  <c:v>15475000</c:v>
                </c:pt>
                <c:pt idx="619">
                  <c:v>15500000</c:v>
                </c:pt>
                <c:pt idx="620">
                  <c:v>15525000</c:v>
                </c:pt>
                <c:pt idx="621">
                  <c:v>15550000</c:v>
                </c:pt>
                <c:pt idx="622">
                  <c:v>15575000</c:v>
                </c:pt>
                <c:pt idx="623">
                  <c:v>15600000</c:v>
                </c:pt>
                <c:pt idx="624">
                  <c:v>15625000</c:v>
                </c:pt>
                <c:pt idx="625">
                  <c:v>15650000</c:v>
                </c:pt>
                <c:pt idx="626">
                  <c:v>15675000</c:v>
                </c:pt>
                <c:pt idx="627">
                  <c:v>15700000</c:v>
                </c:pt>
                <c:pt idx="628">
                  <c:v>15725000</c:v>
                </c:pt>
                <c:pt idx="629">
                  <c:v>15750000</c:v>
                </c:pt>
                <c:pt idx="630">
                  <c:v>15775000</c:v>
                </c:pt>
                <c:pt idx="631">
                  <c:v>15800000</c:v>
                </c:pt>
                <c:pt idx="632">
                  <c:v>15825000</c:v>
                </c:pt>
                <c:pt idx="633">
                  <c:v>15850000</c:v>
                </c:pt>
                <c:pt idx="634">
                  <c:v>15875000</c:v>
                </c:pt>
                <c:pt idx="635">
                  <c:v>15900000</c:v>
                </c:pt>
                <c:pt idx="636">
                  <c:v>15925000</c:v>
                </c:pt>
                <c:pt idx="637">
                  <c:v>15950000</c:v>
                </c:pt>
                <c:pt idx="638">
                  <c:v>15975000</c:v>
                </c:pt>
                <c:pt idx="639">
                  <c:v>16000000</c:v>
                </c:pt>
                <c:pt idx="640">
                  <c:v>16025000</c:v>
                </c:pt>
                <c:pt idx="641">
                  <c:v>16050000</c:v>
                </c:pt>
                <c:pt idx="642">
                  <c:v>16075000</c:v>
                </c:pt>
                <c:pt idx="643">
                  <c:v>16100000</c:v>
                </c:pt>
                <c:pt idx="644">
                  <c:v>16125000</c:v>
                </c:pt>
                <c:pt idx="645">
                  <c:v>16150000</c:v>
                </c:pt>
                <c:pt idx="646">
                  <c:v>16175000</c:v>
                </c:pt>
                <c:pt idx="647">
                  <c:v>16200000</c:v>
                </c:pt>
                <c:pt idx="648">
                  <c:v>16225000</c:v>
                </c:pt>
                <c:pt idx="649">
                  <c:v>16250000</c:v>
                </c:pt>
                <c:pt idx="650">
                  <c:v>16275000</c:v>
                </c:pt>
                <c:pt idx="651">
                  <c:v>16300000</c:v>
                </c:pt>
                <c:pt idx="652">
                  <c:v>16325000</c:v>
                </c:pt>
                <c:pt idx="653">
                  <c:v>16350000</c:v>
                </c:pt>
                <c:pt idx="654">
                  <c:v>16375000</c:v>
                </c:pt>
                <c:pt idx="655">
                  <c:v>16400000</c:v>
                </c:pt>
                <c:pt idx="656">
                  <c:v>16425000</c:v>
                </c:pt>
                <c:pt idx="657">
                  <c:v>16450000</c:v>
                </c:pt>
                <c:pt idx="658">
                  <c:v>16475000</c:v>
                </c:pt>
                <c:pt idx="659">
                  <c:v>16500000</c:v>
                </c:pt>
                <c:pt idx="660">
                  <c:v>16525000</c:v>
                </c:pt>
                <c:pt idx="661">
                  <c:v>16550000</c:v>
                </c:pt>
                <c:pt idx="662">
                  <c:v>16575000</c:v>
                </c:pt>
                <c:pt idx="663">
                  <c:v>16600000</c:v>
                </c:pt>
                <c:pt idx="664">
                  <c:v>16625000</c:v>
                </c:pt>
                <c:pt idx="665">
                  <c:v>16650000</c:v>
                </c:pt>
                <c:pt idx="666">
                  <c:v>16675000</c:v>
                </c:pt>
                <c:pt idx="667">
                  <c:v>16700000</c:v>
                </c:pt>
                <c:pt idx="668">
                  <c:v>16725000</c:v>
                </c:pt>
                <c:pt idx="669">
                  <c:v>16750000</c:v>
                </c:pt>
                <c:pt idx="670">
                  <c:v>16775000</c:v>
                </c:pt>
                <c:pt idx="671">
                  <c:v>16800000</c:v>
                </c:pt>
                <c:pt idx="672">
                  <c:v>16825000</c:v>
                </c:pt>
                <c:pt idx="673">
                  <c:v>16850000</c:v>
                </c:pt>
                <c:pt idx="674">
                  <c:v>16875000</c:v>
                </c:pt>
                <c:pt idx="675">
                  <c:v>16900000</c:v>
                </c:pt>
                <c:pt idx="676">
                  <c:v>16925000</c:v>
                </c:pt>
                <c:pt idx="677">
                  <c:v>16950000</c:v>
                </c:pt>
                <c:pt idx="678">
                  <c:v>16975000</c:v>
                </c:pt>
                <c:pt idx="679">
                  <c:v>17000000</c:v>
                </c:pt>
                <c:pt idx="680">
                  <c:v>17025000</c:v>
                </c:pt>
                <c:pt idx="681">
                  <c:v>17050000</c:v>
                </c:pt>
                <c:pt idx="682">
                  <c:v>17075000</c:v>
                </c:pt>
                <c:pt idx="683">
                  <c:v>17100000</c:v>
                </c:pt>
                <c:pt idx="684">
                  <c:v>17125000</c:v>
                </c:pt>
                <c:pt idx="685">
                  <c:v>17150000</c:v>
                </c:pt>
                <c:pt idx="686">
                  <c:v>17175000</c:v>
                </c:pt>
                <c:pt idx="687">
                  <c:v>17200000</c:v>
                </c:pt>
                <c:pt idx="688">
                  <c:v>17225000</c:v>
                </c:pt>
                <c:pt idx="689">
                  <c:v>17250000</c:v>
                </c:pt>
                <c:pt idx="690">
                  <c:v>17275000</c:v>
                </c:pt>
                <c:pt idx="691">
                  <c:v>17300000</c:v>
                </c:pt>
                <c:pt idx="692">
                  <c:v>17325000</c:v>
                </c:pt>
                <c:pt idx="693">
                  <c:v>17350000</c:v>
                </c:pt>
                <c:pt idx="694">
                  <c:v>17375000</c:v>
                </c:pt>
                <c:pt idx="695">
                  <c:v>17400000</c:v>
                </c:pt>
                <c:pt idx="696">
                  <c:v>17425000</c:v>
                </c:pt>
                <c:pt idx="697">
                  <c:v>17450000</c:v>
                </c:pt>
                <c:pt idx="698">
                  <c:v>17475000</c:v>
                </c:pt>
                <c:pt idx="699">
                  <c:v>17500000</c:v>
                </c:pt>
                <c:pt idx="700">
                  <c:v>17525000</c:v>
                </c:pt>
                <c:pt idx="701">
                  <c:v>17550000</c:v>
                </c:pt>
                <c:pt idx="702">
                  <c:v>17575000</c:v>
                </c:pt>
                <c:pt idx="703">
                  <c:v>17600000</c:v>
                </c:pt>
                <c:pt idx="704">
                  <c:v>17625000</c:v>
                </c:pt>
                <c:pt idx="705">
                  <c:v>17650000</c:v>
                </c:pt>
                <c:pt idx="706">
                  <c:v>17675000</c:v>
                </c:pt>
                <c:pt idx="707">
                  <c:v>17700000</c:v>
                </c:pt>
                <c:pt idx="708">
                  <c:v>17725000</c:v>
                </c:pt>
                <c:pt idx="709">
                  <c:v>17750000</c:v>
                </c:pt>
                <c:pt idx="710">
                  <c:v>17775000</c:v>
                </c:pt>
                <c:pt idx="711">
                  <c:v>17800000</c:v>
                </c:pt>
                <c:pt idx="712">
                  <c:v>17825000</c:v>
                </c:pt>
                <c:pt idx="713">
                  <c:v>17850000</c:v>
                </c:pt>
                <c:pt idx="714">
                  <c:v>17875000</c:v>
                </c:pt>
                <c:pt idx="715">
                  <c:v>17900000</c:v>
                </c:pt>
                <c:pt idx="716">
                  <c:v>17925000</c:v>
                </c:pt>
                <c:pt idx="717">
                  <c:v>17950000</c:v>
                </c:pt>
                <c:pt idx="718">
                  <c:v>17975000</c:v>
                </c:pt>
                <c:pt idx="719">
                  <c:v>18000000</c:v>
                </c:pt>
                <c:pt idx="720">
                  <c:v>18025000</c:v>
                </c:pt>
                <c:pt idx="721">
                  <c:v>18050000</c:v>
                </c:pt>
                <c:pt idx="722">
                  <c:v>18075000</c:v>
                </c:pt>
                <c:pt idx="723">
                  <c:v>18100000</c:v>
                </c:pt>
                <c:pt idx="724">
                  <c:v>18125000</c:v>
                </c:pt>
                <c:pt idx="725">
                  <c:v>18150000</c:v>
                </c:pt>
                <c:pt idx="726">
                  <c:v>18175000</c:v>
                </c:pt>
                <c:pt idx="727">
                  <c:v>18200000</c:v>
                </c:pt>
                <c:pt idx="728">
                  <c:v>18225000</c:v>
                </c:pt>
                <c:pt idx="729">
                  <c:v>18250000</c:v>
                </c:pt>
                <c:pt idx="730">
                  <c:v>18275000</c:v>
                </c:pt>
                <c:pt idx="731">
                  <c:v>18300000</c:v>
                </c:pt>
                <c:pt idx="732">
                  <c:v>18325000</c:v>
                </c:pt>
                <c:pt idx="733">
                  <c:v>18350000</c:v>
                </c:pt>
                <c:pt idx="734">
                  <c:v>18375000</c:v>
                </c:pt>
                <c:pt idx="735">
                  <c:v>18400000</c:v>
                </c:pt>
                <c:pt idx="736">
                  <c:v>18425000</c:v>
                </c:pt>
                <c:pt idx="737">
                  <c:v>18450000</c:v>
                </c:pt>
                <c:pt idx="738">
                  <c:v>18475000</c:v>
                </c:pt>
                <c:pt idx="739">
                  <c:v>18500000</c:v>
                </c:pt>
                <c:pt idx="740">
                  <c:v>18525000</c:v>
                </c:pt>
                <c:pt idx="741">
                  <c:v>18550000</c:v>
                </c:pt>
                <c:pt idx="742">
                  <c:v>18575000</c:v>
                </c:pt>
                <c:pt idx="743">
                  <c:v>18600000</c:v>
                </c:pt>
                <c:pt idx="744">
                  <c:v>18625000</c:v>
                </c:pt>
                <c:pt idx="745">
                  <c:v>18650000</c:v>
                </c:pt>
                <c:pt idx="746">
                  <c:v>18675000</c:v>
                </c:pt>
                <c:pt idx="747">
                  <c:v>18700000</c:v>
                </c:pt>
                <c:pt idx="748">
                  <c:v>18725000</c:v>
                </c:pt>
                <c:pt idx="749">
                  <c:v>18750000</c:v>
                </c:pt>
                <c:pt idx="750">
                  <c:v>18775000</c:v>
                </c:pt>
                <c:pt idx="751">
                  <c:v>18800000</c:v>
                </c:pt>
                <c:pt idx="752">
                  <c:v>18825000</c:v>
                </c:pt>
                <c:pt idx="753">
                  <c:v>18850000</c:v>
                </c:pt>
                <c:pt idx="754">
                  <c:v>18875000</c:v>
                </c:pt>
                <c:pt idx="755">
                  <c:v>18900000</c:v>
                </c:pt>
                <c:pt idx="756">
                  <c:v>18925000</c:v>
                </c:pt>
                <c:pt idx="757">
                  <c:v>18950000</c:v>
                </c:pt>
                <c:pt idx="758">
                  <c:v>18975000</c:v>
                </c:pt>
                <c:pt idx="759">
                  <c:v>19000000</c:v>
                </c:pt>
                <c:pt idx="760">
                  <c:v>19025000</c:v>
                </c:pt>
                <c:pt idx="761">
                  <c:v>19050000</c:v>
                </c:pt>
                <c:pt idx="762">
                  <c:v>19075000</c:v>
                </c:pt>
                <c:pt idx="763">
                  <c:v>19100000</c:v>
                </c:pt>
                <c:pt idx="764">
                  <c:v>19125000</c:v>
                </c:pt>
                <c:pt idx="765">
                  <c:v>19150000</c:v>
                </c:pt>
                <c:pt idx="766">
                  <c:v>19175000</c:v>
                </c:pt>
                <c:pt idx="767">
                  <c:v>19200000</c:v>
                </c:pt>
                <c:pt idx="768">
                  <c:v>19225000</c:v>
                </c:pt>
                <c:pt idx="769">
                  <c:v>19250000</c:v>
                </c:pt>
                <c:pt idx="770">
                  <c:v>19275000</c:v>
                </c:pt>
                <c:pt idx="771">
                  <c:v>19300000</c:v>
                </c:pt>
                <c:pt idx="772">
                  <c:v>19325000</c:v>
                </c:pt>
                <c:pt idx="773">
                  <c:v>19350000</c:v>
                </c:pt>
                <c:pt idx="774">
                  <c:v>19375000</c:v>
                </c:pt>
                <c:pt idx="775">
                  <c:v>19400000</c:v>
                </c:pt>
                <c:pt idx="776">
                  <c:v>19425000</c:v>
                </c:pt>
                <c:pt idx="777">
                  <c:v>19450000</c:v>
                </c:pt>
                <c:pt idx="778">
                  <c:v>19475000</c:v>
                </c:pt>
                <c:pt idx="779">
                  <c:v>19500000</c:v>
                </c:pt>
                <c:pt idx="780">
                  <c:v>19525000</c:v>
                </c:pt>
                <c:pt idx="781">
                  <c:v>19550000</c:v>
                </c:pt>
                <c:pt idx="782">
                  <c:v>19575000</c:v>
                </c:pt>
                <c:pt idx="783">
                  <c:v>19600000</c:v>
                </c:pt>
                <c:pt idx="784">
                  <c:v>19625000</c:v>
                </c:pt>
                <c:pt idx="785">
                  <c:v>19650000</c:v>
                </c:pt>
                <c:pt idx="786">
                  <c:v>19675000</c:v>
                </c:pt>
                <c:pt idx="787">
                  <c:v>19700000</c:v>
                </c:pt>
                <c:pt idx="788">
                  <c:v>19725000</c:v>
                </c:pt>
                <c:pt idx="789">
                  <c:v>19750000</c:v>
                </c:pt>
                <c:pt idx="790">
                  <c:v>19775000</c:v>
                </c:pt>
                <c:pt idx="791">
                  <c:v>19800000</c:v>
                </c:pt>
                <c:pt idx="792">
                  <c:v>19825000</c:v>
                </c:pt>
                <c:pt idx="793">
                  <c:v>19850000</c:v>
                </c:pt>
                <c:pt idx="794">
                  <c:v>19875000</c:v>
                </c:pt>
                <c:pt idx="795">
                  <c:v>19900000</c:v>
                </c:pt>
                <c:pt idx="796">
                  <c:v>19925000</c:v>
                </c:pt>
                <c:pt idx="797">
                  <c:v>19950000</c:v>
                </c:pt>
                <c:pt idx="798">
                  <c:v>19975000</c:v>
                </c:pt>
                <c:pt idx="799">
                  <c:v>20000000</c:v>
                </c:pt>
                <c:pt idx="800">
                  <c:v>20025000</c:v>
                </c:pt>
                <c:pt idx="801">
                  <c:v>20050000</c:v>
                </c:pt>
                <c:pt idx="802">
                  <c:v>20075000</c:v>
                </c:pt>
                <c:pt idx="803">
                  <c:v>20100000</c:v>
                </c:pt>
                <c:pt idx="804">
                  <c:v>20125000</c:v>
                </c:pt>
                <c:pt idx="805">
                  <c:v>20150000</c:v>
                </c:pt>
                <c:pt idx="806">
                  <c:v>20175000</c:v>
                </c:pt>
                <c:pt idx="807">
                  <c:v>20200000</c:v>
                </c:pt>
                <c:pt idx="808">
                  <c:v>20225000</c:v>
                </c:pt>
                <c:pt idx="809">
                  <c:v>20250000</c:v>
                </c:pt>
                <c:pt idx="810">
                  <c:v>20275000</c:v>
                </c:pt>
                <c:pt idx="811">
                  <c:v>20300000</c:v>
                </c:pt>
                <c:pt idx="812">
                  <c:v>20325000</c:v>
                </c:pt>
                <c:pt idx="813">
                  <c:v>20350000</c:v>
                </c:pt>
                <c:pt idx="814">
                  <c:v>20375000</c:v>
                </c:pt>
                <c:pt idx="815">
                  <c:v>20400000</c:v>
                </c:pt>
                <c:pt idx="816">
                  <c:v>20425000</c:v>
                </c:pt>
                <c:pt idx="817">
                  <c:v>20450000</c:v>
                </c:pt>
                <c:pt idx="818">
                  <c:v>20475000</c:v>
                </c:pt>
                <c:pt idx="819">
                  <c:v>20500000</c:v>
                </c:pt>
                <c:pt idx="820">
                  <c:v>20525000</c:v>
                </c:pt>
                <c:pt idx="821">
                  <c:v>20550000</c:v>
                </c:pt>
                <c:pt idx="822">
                  <c:v>20575000</c:v>
                </c:pt>
                <c:pt idx="823">
                  <c:v>20600000</c:v>
                </c:pt>
                <c:pt idx="824">
                  <c:v>20625000</c:v>
                </c:pt>
                <c:pt idx="825">
                  <c:v>20650000</c:v>
                </c:pt>
                <c:pt idx="826">
                  <c:v>20675000</c:v>
                </c:pt>
                <c:pt idx="827">
                  <c:v>20700000</c:v>
                </c:pt>
                <c:pt idx="828">
                  <c:v>20725000</c:v>
                </c:pt>
                <c:pt idx="829">
                  <c:v>20750000</c:v>
                </c:pt>
                <c:pt idx="830">
                  <c:v>20775000</c:v>
                </c:pt>
                <c:pt idx="831">
                  <c:v>20800000</c:v>
                </c:pt>
                <c:pt idx="832">
                  <c:v>20825000</c:v>
                </c:pt>
                <c:pt idx="833">
                  <c:v>20850000</c:v>
                </c:pt>
                <c:pt idx="834">
                  <c:v>20875000</c:v>
                </c:pt>
                <c:pt idx="835">
                  <c:v>20900000</c:v>
                </c:pt>
                <c:pt idx="836">
                  <c:v>20925000</c:v>
                </c:pt>
                <c:pt idx="837">
                  <c:v>20950000</c:v>
                </c:pt>
                <c:pt idx="838">
                  <c:v>20975000</c:v>
                </c:pt>
                <c:pt idx="839">
                  <c:v>21000000</c:v>
                </c:pt>
                <c:pt idx="840">
                  <c:v>21025000</c:v>
                </c:pt>
                <c:pt idx="841">
                  <c:v>21050000</c:v>
                </c:pt>
                <c:pt idx="842">
                  <c:v>21075000</c:v>
                </c:pt>
                <c:pt idx="843">
                  <c:v>21100000</c:v>
                </c:pt>
                <c:pt idx="844">
                  <c:v>21125000</c:v>
                </c:pt>
                <c:pt idx="845">
                  <c:v>21150000</c:v>
                </c:pt>
                <c:pt idx="846">
                  <c:v>21175000</c:v>
                </c:pt>
                <c:pt idx="847">
                  <c:v>21200000</c:v>
                </c:pt>
                <c:pt idx="848">
                  <c:v>21225000</c:v>
                </c:pt>
                <c:pt idx="849">
                  <c:v>21250000</c:v>
                </c:pt>
                <c:pt idx="850">
                  <c:v>21275000</c:v>
                </c:pt>
                <c:pt idx="851">
                  <c:v>21300000</c:v>
                </c:pt>
                <c:pt idx="852">
                  <c:v>21325000</c:v>
                </c:pt>
                <c:pt idx="853">
                  <c:v>21350000</c:v>
                </c:pt>
                <c:pt idx="854">
                  <c:v>21375000</c:v>
                </c:pt>
                <c:pt idx="855">
                  <c:v>21400000</c:v>
                </c:pt>
                <c:pt idx="856">
                  <c:v>21425000</c:v>
                </c:pt>
                <c:pt idx="857">
                  <c:v>21450000</c:v>
                </c:pt>
                <c:pt idx="858">
                  <c:v>21475000</c:v>
                </c:pt>
                <c:pt idx="859">
                  <c:v>21500000</c:v>
                </c:pt>
                <c:pt idx="860">
                  <c:v>21525000</c:v>
                </c:pt>
                <c:pt idx="861">
                  <c:v>21550000</c:v>
                </c:pt>
                <c:pt idx="862">
                  <c:v>21575000</c:v>
                </c:pt>
                <c:pt idx="863">
                  <c:v>21600000</c:v>
                </c:pt>
                <c:pt idx="864">
                  <c:v>21625000</c:v>
                </c:pt>
                <c:pt idx="865">
                  <c:v>21650000</c:v>
                </c:pt>
                <c:pt idx="866">
                  <c:v>21675000</c:v>
                </c:pt>
                <c:pt idx="867">
                  <c:v>21700000</c:v>
                </c:pt>
                <c:pt idx="868">
                  <c:v>21725000</c:v>
                </c:pt>
                <c:pt idx="869">
                  <c:v>21750000</c:v>
                </c:pt>
                <c:pt idx="870">
                  <c:v>21775000</c:v>
                </c:pt>
                <c:pt idx="871">
                  <c:v>21800000</c:v>
                </c:pt>
                <c:pt idx="872">
                  <c:v>21825000</c:v>
                </c:pt>
                <c:pt idx="873">
                  <c:v>21850000</c:v>
                </c:pt>
                <c:pt idx="874">
                  <c:v>21875000</c:v>
                </c:pt>
                <c:pt idx="875">
                  <c:v>21900000</c:v>
                </c:pt>
                <c:pt idx="876">
                  <c:v>21925000</c:v>
                </c:pt>
                <c:pt idx="877">
                  <c:v>21950000</c:v>
                </c:pt>
                <c:pt idx="878">
                  <c:v>21975000</c:v>
                </c:pt>
                <c:pt idx="879">
                  <c:v>22000000</c:v>
                </c:pt>
                <c:pt idx="880">
                  <c:v>22025000</c:v>
                </c:pt>
                <c:pt idx="881">
                  <c:v>22050000</c:v>
                </c:pt>
                <c:pt idx="882">
                  <c:v>22075000</c:v>
                </c:pt>
                <c:pt idx="883">
                  <c:v>22100000</c:v>
                </c:pt>
                <c:pt idx="884">
                  <c:v>22125000</c:v>
                </c:pt>
                <c:pt idx="885">
                  <c:v>22150000</c:v>
                </c:pt>
                <c:pt idx="886">
                  <c:v>22175000</c:v>
                </c:pt>
                <c:pt idx="887">
                  <c:v>22200000</c:v>
                </c:pt>
                <c:pt idx="888">
                  <c:v>22225000</c:v>
                </c:pt>
                <c:pt idx="889">
                  <c:v>22250000</c:v>
                </c:pt>
                <c:pt idx="890">
                  <c:v>22275000</c:v>
                </c:pt>
                <c:pt idx="891">
                  <c:v>22300000</c:v>
                </c:pt>
                <c:pt idx="892">
                  <c:v>22325000</c:v>
                </c:pt>
                <c:pt idx="893">
                  <c:v>22350000</c:v>
                </c:pt>
                <c:pt idx="894">
                  <c:v>22375000</c:v>
                </c:pt>
                <c:pt idx="895">
                  <c:v>22400000</c:v>
                </c:pt>
                <c:pt idx="896">
                  <c:v>22425000</c:v>
                </c:pt>
                <c:pt idx="897">
                  <c:v>22450000</c:v>
                </c:pt>
                <c:pt idx="898">
                  <c:v>22475000</c:v>
                </c:pt>
                <c:pt idx="899">
                  <c:v>22500000</c:v>
                </c:pt>
                <c:pt idx="900">
                  <c:v>22525000</c:v>
                </c:pt>
                <c:pt idx="901">
                  <c:v>22550000</c:v>
                </c:pt>
                <c:pt idx="902">
                  <c:v>22575000</c:v>
                </c:pt>
                <c:pt idx="903">
                  <c:v>22600000</c:v>
                </c:pt>
                <c:pt idx="904">
                  <c:v>22625000</c:v>
                </c:pt>
                <c:pt idx="905">
                  <c:v>22650000</c:v>
                </c:pt>
                <c:pt idx="906">
                  <c:v>22675000</c:v>
                </c:pt>
                <c:pt idx="907">
                  <c:v>22700000</c:v>
                </c:pt>
                <c:pt idx="908">
                  <c:v>22725000</c:v>
                </c:pt>
                <c:pt idx="909">
                  <c:v>22750000</c:v>
                </c:pt>
                <c:pt idx="910">
                  <c:v>22775000</c:v>
                </c:pt>
                <c:pt idx="911">
                  <c:v>22800000</c:v>
                </c:pt>
                <c:pt idx="912">
                  <c:v>22825000</c:v>
                </c:pt>
                <c:pt idx="913">
                  <c:v>22850000</c:v>
                </c:pt>
                <c:pt idx="914">
                  <c:v>22875000</c:v>
                </c:pt>
                <c:pt idx="915">
                  <c:v>22900000</c:v>
                </c:pt>
                <c:pt idx="916">
                  <c:v>22925000</c:v>
                </c:pt>
                <c:pt idx="917">
                  <c:v>22950000</c:v>
                </c:pt>
                <c:pt idx="918">
                  <c:v>22975000</c:v>
                </c:pt>
                <c:pt idx="919">
                  <c:v>23000000</c:v>
                </c:pt>
                <c:pt idx="920">
                  <c:v>23025000</c:v>
                </c:pt>
                <c:pt idx="921">
                  <c:v>23050000</c:v>
                </c:pt>
                <c:pt idx="922">
                  <c:v>23075000</c:v>
                </c:pt>
                <c:pt idx="923">
                  <c:v>23100000</c:v>
                </c:pt>
                <c:pt idx="924">
                  <c:v>23125000</c:v>
                </c:pt>
                <c:pt idx="925">
                  <c:v>23150000</c:v>
                </c:pt>
                <c:pt idx="926">
                  <c:v>23175000</c:v>
                </c:pt>
                <c:pt idx="927">
                  <c:v>23200000</c:v>
                </c:pt>
                <c:pt idx="928">
                  <c:v>23225000</c:v>
                </c:pt>
                <c:pt idx="929">
                  <c:v>23250000</c:v>
                </c:pt>
                <c:pt idx="930">
                  <c:v>23275000</c:v>
                </c:pt>
                <c:pt idx="931">
                  <c:v>23300000</c:v>
                </c:pt>
                <c:pt idx="932">
                  <c:v>23325000</c:v>
                </c:pt>
                <c:pt idx="933">
                  <c:v>23350000</c:v>
                </c:pt>
                <c:pt idx="934">
                  <c:v>23375000</c:v>
                </c:pt>
                <c:pt idx="935">
                  <c:v>23400000</c:v>
                </c:pt>
                <c:pt idx="936">
                  <c:v>23425000</c:v>
                </c:pt>
                <c:pt idx="937">
                  <c:v>23450000</c:v>
                </c:pt>
                <c:pt idx="938">
                  <c:v>23475000</c:v>
                </c:pt>
                <c:pt idx="939">
                  <c:v>23500000</c:v>
                </c:pt>
                <c:pt idx="940">
                  <c:v>23525000</c:v>
                </c:pt>
                <c:pt idx="941">
                  <c:v>23550000</c:v>
                </c:pt>
                <c:pt idx="942">
                  <c:v>23575000</c:v>
                </c:pt>
                <c:pt idx="943">
                  <c:v>23600000</c:v>
                </c:pt>
                <c:pt idx="944">
                  <c:v>23625000</c:v>
                </c:pt>
                <c:pt idx="945">
                  <c:v>23650000</c:v>
                </c:pt>
                <c:pt idx="946">
                  <c:v>23675000</c:v>
                </c:pt>
                <c:pt idx="947">
                  <c:v>23700000</c:v>
                </c:pt>
                <c:pt idx="948">
                  <c:v>23725000</c:v>
                </c:pt>
                <c:pt idx="949">
                  <c:v>23750000</c:v>
                </c:pt>
                <c:pt idx="950">
                  <c:v>23775000</c:v>
                </c:pt>
                <c:pt idx="951">
                  <c:v>23800000</c:v>
                </c:pt>
                <c:pt idx="952">
                  <c:v>23825000</c:v>
                </c:pt>
                <c:pt idx="953">
                  <c:v>23850000</c:v>
                </c:pt>
                <c:pt idx="954">
                  <c:v>23875000</c:v>
                </c:pt>
                <c:pt idx="955">
                  <c:v>23900000</c:v>
                </c:pt>
                <c:pt idx="956">
                  <c:v>23925000</c:v>
                </c:pt>
                <c:pt idx="957">
                  <c:v>23950000</c:v>
                </c:pt>
                <c:pt idx="958">
                  <c:v>23975000</c:v>
                </c:pt>
                <c:pt idx="959">
                  <c:v>24000000</c:v>
                </c:pt>
                <c:pt idx="960">
                  <c:v>24025000</c:v>
                </c:pt>
                <c:pt idx="961">
                  <c:v>24050000</c:v>
                </c:pt>
                <c:pt idx="962">
                  <c:v>24075000</c:v>
                </c:pt>
                <c:pt idx="963">
                  <c:v>24100000</c:v>
                </c:pt>
                <c:pt idx="964">
                  <c:v>24125000</c:v>
                </c:pt>
                <c:pt idx="965">
                  <c:v>24150000</c:v>
                </c:pt>
                <c:pt idx="966">
                  <c:v>24175000</c:v>
                </c:pt>
                <c:pt idx="967">
                  <c:v>24200000</c:v>
                </c:pt>
                <c:pt idx="968">
                  <c:v>24225000</c:v>
                </c:pt>
                <c:pt idx="969">
                  <c:v>24250000</c:v>
                </c:pt>
                <c:pt idx="970">
                  <c:v>24275000</c:v>
                </c:pt>
                <c:pt idx="971">
                  <c:v>24300000</c:v>
                </c:pt>
                <c:pt idx="972">
                  <c:v>24325000</c:v>
                </c:pt>
                <c:pt idx="973">
                  <c:v>24350000</c:v>
                </c:pt>
                <c:pt idx="974">
                  <c:v>24375000</c:v>
                </c:pt>
                <c:pt idx="975">
                  <c:v>24400000</c:v>
                </c:pt>
                <c:pt idx="976">
                  <c:v>24425000</c:v>
                </c:pt>
                <c:pt idx="977">
                  <c:v>24450000</c:v>
                </c:pt>
                <c:pt idx="978">
                  <c:v>24475000</c:v>
                </c:pt>
                <c:pt idx="979">
                  <c:v>24500000</c:v>
                </c:pt>
                <c:pt idx="980">
                  <c:v>24525000</c:v>
                </c:pt>
                <c:pt idx="981">
                  <c:v>24550000</c:v>
                </c:pt>
                <c:pt idx="982">
                  <c:v>24575000</c:v>
                </c:pt>
                <c:pt idx="983">
                  <c:v>24600000</c:v>
                </c:pt>
                <c:pt idx="984">
                  <c:v>24625000</c:v>
                </c:pt>
                <c:pt idx="985">
                  <c:v>24650000</c:v>
                </c:pt>
                <c:pt idx="986">
                  <c:v>24675000</c:v>
                </c:pt>
                <c:pt idx="987">
                  <c:v>24700000</c:v>
                </c:pt>
                <c:pt idx="988">
                  <c:v>24725000</c:v>
                </c:pt>
                <c:pt idx="989">
                  <c:v>24750000</c:v>
                </c:pt>
                <c:pt idx="990">
                  <c:v>24775000</c:v>
                </c:pt>
                <c:pt idx="991">
                  <c:v>24800000</c:v>
                </c:pt>
                <c:pt idx="992">
                  <c:v>24825000</c:v>
                </c:pt>
                <c:pt idx="993">
                  <c:v>24850000</c:v>
                </c:pt>
                <c:pt idx="994">
                  <c:v>24875000</c:v>
                </c:pt>
                <c:pt idx="995">
                  <c:v>24900000</c:v>
                </c:pt>
                <c:pt idx="996">
                  <c:v>24925000</c:v>
                </c:pt>
                <c:pt idx="997">
                  <c:v>24950000</c:v>
                </c:pt>
                <c:pt idx="998">
                  <c:v>24975000</c:v>
                </c:pt>
                <c:pt idx="999">
                  <c:v>25000000</c:v>
                </c:pt>
                <c:pt idx="1000">
                  <c:v>25025000</c:v>
                </c:pt>
                <c:pt idx="1001">
                  <c:v>25050000</c:v>
                </c:pt>
                <c:pt idx="1002">
                  <c:v>25075000</c:v>
                </c:pt>
                <c:pt idx="1003">
                  <c:v>25100000</c:v>
                </c:pt>
                <c:pt idx="1004">
                  <c:v>25125000</c:v>
                </c:pt>
                <c:pt idx="1005">
                  <c:v>25150000</c:v>
                </c:pt>
                <c:pt idx="1006">
                  <c:v>25175000</c:v>
                </c:pt>
                <c:pt idx="1007">
                  <c:v>25200000</c:v>
                </c:pt>
                <c:pt idx="1008">
                  <c:v>25225000</c:v>
                </c:pt>
                <c:pt idx="1009">
                  <c:v>25250000</c:v>
                </c:pt>
                <c:pt idx="1010">
                  <c:v>25275000</c:v>
                </c:pt>
                <c:pt idx="1011">
                  <c:v>25300000</c:v>
                </c:pt>
                <c:pt idx="1012">
                  <c:v>25325000</c:v>
                </c:pt>
                <c:pt idx="1013">
                  <c:v>25350000</c:v>
                </c:pt>
                <c:pt idx="1014">
                  <c:v>25375000</c:v>
                </c:pt>
                <c:pt idx="1015">
                  <c:v>25400000</c:v>
                </c:pt>
                <c:pt idx="1016">
                  <c:v>25425000</c:v>
                </c:pt>
                <c:pt idx="1017">
                  <c:v>25450000</c:v>
                </c:pt>
                <c:pt idx="1018">
                  <c:v>25475000</c:v>
                </c:pt>
                <c:pt idx="1019">
                  <c:v>25500000</c:v>
                </c:pt>
                <c:pt idx="1020">
                  <c:v>25525000</c:v>
                </c:pt>
                <c:pt idx="1021">
                  <c:v>25550000</c:v>
                </c:pt>
                <c:pt idx="1022">
                  <c:v>25575000</c:v>
                </c:pt>
                <c:pt idx="1023">
                  <c:v>25600000</c:v>
                </c:pt>
                <c:pt idx="1024">
                  <c:v>25625000</c:v>
                </c:pt>
                <c:pt idx="1025">
                  <c:v>25650000</c:v>
                </c:pt>
                <c:pt idx="1026">
                  <c:v>25675000</c:v>
                </c:pt>
                <c:pt idx="1027">
                  <c:v>25700000</c:v>
                </c:pt>
                <c:pt idx="1028">
                  <c:v>25725000</c:v>
                </c:pt>
                <c:pt idx="1029">
                  <c:v>25750000</c:v>
                </c:pt>
                <c:pt idx="1030">
                  <c:v>25775000</c:v>
                </c:pt>
                <c:pt idx="1031">
                  <c:v>25800000</c:v>
                </c:pt>
                <c:pt idx="1032">
                  <c:v>25825000</c:v>
                </c:pt>
                <c:pt idx="1033">
                  <c:v>25850000</c:v>
                </c:pt>
                <c:pt idx="1034">
                  <c:v>25875000</c:v>
                </c:pt>
                <c:pt idx="1035">
                  <c:v>25900000</c:v>
                </c:pt>
                <c:pt idx="1036">
                  <c:v>25925000</c:v>
                </c:pt>
                <c:pt idx="1037">
                  <c:v>25950000</c:v>
                </c:pt>
                <c:pt idx="1038">
                  <c:v>25975000</c:v>
                </c:pt>
                <c:pt idx="1039">
                  <c:v>26000000</c:v>
                </c:pt>
                <c:pt idx="1040">
                  <c:v>26025000</c:v>
                </c:pt>
                <c:pt idx="1041">
                  <c:v>26050000</c:v>
                </c:pt>
                <c:pt idx="1042">
                  <c:v>26075000</c:v>
                </c:pt>
                <c:pt idx="1043">
                  <c:v>26100000</c:v>
                </c:pt>
                <c:pt idx="1044">
                  <c:v>26125000</c:v>
                </c:pt>
                <c:pt idx="1045">
                  <c:v>26150000</c:v>
                </c:pt>
                <c:pt idx="1046">
                  <c:v>26175000</c:v>
                </c:pt>
                <c:pt idx="1047">
                  <c:v>26200000</c:v>
                </c:pt>
                <c:pt idx="1048">
                  <c:v>26225000</c:v>
                </c:pt>
                <c:pt idx="1049">
                  <c:v>26250000</c:v>
                </c:pt>
                <c:pt idx="1050">
                  <c:v>26275000</c:v>
                </c:pt>
                <c:pt idx="1051">
                  <c:v>26300000</c:v>
                </c:pt>
                <c:pt idx="1052">
                  <c:v>26325000</c:v>
                </c:pt>
                <c:pt idx="1053">
                  <c:v>26350000</c:v>
                </c:pt>
                <c:pt idx="1054">
                  <c:v>26375000</c:v>
                </c:pt>
                <c:pt idx="1055">
                  <c:v>26400000</c:v>
                </c:pt>
                <c:pt idx="1056">
                  <c:v>26425000</c:v>
                </c:pt>
                <c:pt idx="1057">
                  <c:v>26450000</c:v>
                </c:pt>
                <c:pt idx="1058">
                  <c:v>26475000</c:v>
                </c:pt>
                <c:pt idx="1059">
                  <c:v>26500000</c:v>
                </c:pt>
                <c:pt idx="1060">
                  <c:v>26525000</c:v>
                </c:pt>
                <c:pt idx="1061">
                  <c:v>26550000</c:v>
                </c:pt>
                <c:pt idx="1062">
                  <c:v>26575000</c:v>
                </c:pt>
                <c:pt idx="1063">
                  <c:v>26600000</c:v>
                </c:pt>
                <c:pt idx="1064">
                  <c:v>26625000</c:v>
                </c:pt>
                <c:pt idx="1065">
                  <c:v>26650000</c:v>
                </c:pt>
                <c:pt idx="1066">
                  <c:v>26675000</c:v>
                </c:pt>
                <c:pt idx="1067">
                  <c:v>26700000</c:v>
                </c:pt>
                <c:pt idx="1068">
                  <c:v>26725000</c:v>
                </c:pt>
                <c:pt idx="1069">
                  <c:v>26750000</c:v>
                </c:pt>
                <c:pt idx="1070">
                  <c:v>26775000</c:v>
                </c:pt>
                <c:pt idx="1071">
                  <c:v>26800000</c:v>
                </c:pt>
                <c:pt idx="1072">
                  <c:v>26825000</c:v>
                </c:pt>
                <c:pt idx="1073">
                  <c:v>26850000</c:v>
                </c:pt>
                <c:pt idx="1074">
                  <c:v>26875000</c:v>
                </c:pt>
                <c:pt idx="1075">
                  <c:v>26900000</c:v>
                </c:pt>
                <c:pt idx="1076">
                  <c:v>26925000</c:v>
                </c:pt>
                <c:pt idx="1077">
                  <c:v>26950000</c:v>
                </c:pt>
                <c:pt idx="1078">
                  <c:v>26975000</c:v>
                </c:pt>
                <c:pt idx="1079">
                  <c:v>27000000</c:v>
                </c:pt>
                <c:pt idx="1080">
                  <c:v>27025000</c:v>
                </c:pt>
                <c:pt idx="1081">
                  <c:v>27050000</c:v>
                </c:pt>
                <c:pt idx="1082">
                  <c:v>27075000</c:v>
                </c:pt>
                <c:pt idx="1083">
                  <c:v>27100000</c:v>
                </c:pt>
                <c:pt idx="1084">
                  <c:v>27125000</c:v>
                </c:pt>
                <c:pt idx="1085">
                  <c:v>27150000</c:v>
                </c:pt>
                <c:pt idx="1086">
                  <c:v>27175000</c:v>
                </c:pt>
                <c:pt idx="1087">
                  <c:v>27200000</c:v>
                </c:pt>
                <c:pt idx="1088">
                  <c:v>27225000</c:v>
                </c:pt>
                <c:pt idx="1089">
                  <c:v>27250000</c:v>
                </c:pt>
                <c:pt idx="1090">
                  <c:v>27275000</c:v>
                </c:pt>
                <c:pt idx="1091">
                  <c:v>27300000</c:v>
                </c:pt>
                <c:pt idx="1092">
                  <c:v>27325000</c:v>
                </c:pt>
                <c:pt idx="1093">
                  <c:v>27350000</c:v>
                </c:pt>
                <c:pt idx="1094">
                  <c:v>27375000</c:v>
                </c:pt>
                <c:pt idx="1095">
                  <c:v>27400000</c:v>
                </c:pt>
                <c:pt idx="1096">
                  <c:v>27425000</c:v>
                </c:pt>
                <c:pt idx="1097">
                  <c:v>27450000</c:v>
                </c:pt>
                <c:pt idx="1098">
                  <c:v>27475000</c:v>
                </c:pt>
                <c:pt idx="1099">
                  <c:v>27500000</c:v>
                </c:pt>
                <c:pt idx="1100">
                  <c:v>27525000</c:v>
                </c:pt>
                <c:pt idx="1101">
                  <c:v>27550000</c:v>
                </c:pt>
                <c:pt idx="1102">
                  <c:v>27575000</c:v>
                </c:pt>
                <c:pt idx="1103">
                  <c:v>27600000</c:v>
                </c:pt>
                <c:pt idx="1104">
                  <c:v>27625000</c:v>
                </c:pt>
                <c:pt idx="1105">
                  <c:v>27650000</c:v>
                </c:pt>
                <c:pt idx="1106">
                  <c:v>27675000</c:v>
                </c:pt>
                <c:pt idx="1107">
                  <c:v>27700000</c:v>
                </c:pt>
                <c:pt idx="1108">
                  <c:v>27725000</c:v>
                </c:pt>
                <c:pt idx="1109">
                  <c:v>27750000</c:v>
                </c:pt>
                <c:pt idx="1110">
                  <c:v>27775000</c:v>
                </c:pt>
                <c:pt idx="1111">
                  <c:v>27800000</c:v>
                </c:pt>
                <c:pt idx="1112">
                  <c:v>27825000</c:v>
                </c:pt>
                <c:pt idx="1113">
                  <c:v>27850000</c:v>
                </c:pt>
                <c:pt idx="1114">
                  <c:v>27875000</c:v>
                </c:pt>
                <c:pt idx="1115">
                  <c:v>27900000</c:v>
                </c:pt>
                <c:pt idx="1116">
                  <c:v>27925000</c:v>
                </c:pt>
                <c:pt idx="1117">
                  <c:v>27950000</c:v>
                </c:pt>
                <c:pt idx="1118">
                  <c:v>27975000</c:v>
                </c:pt>
                <c:pt idx="1119">
                  <c:v>28000000</c:v>
                </c:pt>
                <c:pt idx="1120">
                  <c:v>28025000</c:v>
                </c:pt>
                <c:pt idx="1121">
                  <c:v>28050000</c:v>
                </c:pt>
                <c:pt idx="1122">
                  <c:v>28075000</c:v>
                </c:pt>
                <c:pt idx="1123">
                  <c:v>28100000</c:v>
                </c:pt>
                <c:pt idx="1124">
                  <c:v>28125000</c:v>
                </c:pt>
                <c:pt idx="1125">
                  <c:v>28150000</c:v>
                </c:pt>
                <c:pt idx="1126">
                  <c:v>28175000</c:v>
                </c:pt>
                <c:pt idx="1127">
                  <c:v>28200000</c:v>
                </c:pt>
                <c:pt idx="1128">
                  <c:v>28225000</c:v>
                </c:pt>
                <c:pt idx="1129">
                  <c:v>28250000</c:v>
                </c:pt>
                <c:pt idx="1130">
                  <c:v>28275000</c:v>
                </c:pt>
                <c:pt idx="1131">
                  <c:v>28300000</c:v>
                </c:pt>
                <c:pt idx="1132">
                  <c:v>28325000</c:v>
                </c:pt>
                <c:pt idx="1133">
                  <c:v>28350000</c:v>
                </c:pt>
                <c:pt idx="1134">
                  <c:v>28375000</c:v>
                </c:pt>
                <c:pt idx="1135">
                  <c:v>28400000</c:v>
                </c:pt>
                <c:pt idx="1136">
                  <c:v>28425000</c:v>
                </c:pt>
                <c:pt idx="1137">
                  <c:v>28450000</c:v>
                </c:pt>
                <c:pt idx="1138">
                  <c:v>28475000</c:v>
                </c:pt>
                <c:pt idx="1139">
                  <c:v>28500000</c:v>
                </c:pt>
                <c:pt idx="1140">
                  <c:v>28525000</c:v>
                </c:pt>
                <c:pt idx="1141">
                  <c:v>28550000</c:v>
                </c:pt>
                <c:pt idx="1142">
                  <c:v>28575000</c:v>
                </c:pt>
                <c:pt idx="1143">
                  <c:v>28600000</c:v>
                </c:pt>
                <c:pt idx="1144">
                  <c:v>28625000</c:v>
                </c:pt>
                <c:pt idx="1145">
                  <c:v>28650000</c:v>
                </c:pt>
                <c:pt idx="1146">
                  <c:v>28675000</c:v>
                </c:pt>
                <c:pt idx="1147">
                  <c:v>28700000</c:v>
                </c:pt>
                <c:pt idx="1148">
                  <c:v>28725000</c:v>
                </c:pt>
                <c:pt idx="1149">
                  <c:v>28750000</c:v>
                </c:pt>
                <c:pt idx="1150">
                  <c:v>28775000</c:v>
                </c:pt>
                <c:pt idx="1151">
                  <c:v>28800000</c:v>
                </c:pt>
                <c:pt idx="1152">
                  <c:v>28825000</c:v>
                </c:pt>
                <c:pt idx="1153">
                  <c:v>28850000</c:v>
                </c:pt>
                <c:pt idx="1154">
                  <c:v>28875000</c:v>
                </c:pt>
                <c:pt idx="1155">
                  <c:v>28900000</c:v>
                </c:pt>
                <c:pt idx="1156">
                  <c:v>28925000</c:v>
                </c:pt>
                <c:pt idx="1157">
                  <c:v>28950000</c:v>
                </c:pt>
                <c:pt idx="1158">
                  <c:v>28975000</c:v>
                </c:pt>
                <c:pt idx="1159">
                  <c:v>29000000</c:v>
                </c:pt>
                <c:pt idx="1160">
                  <c:v>29025000</c:v>
                </c:pt>
                <c:pt idx="1161">
                  <c:v>29050000</c:v>
                </c:pt>
                <c:pt idx="1162">
                  <c:v>29075000</c:v>
                </c:pt>
                <c:pt idx="1163">
                  <c:v>29100000</c:v>
                </c:pt>
                <c:pt idx="1164">
                  <c:v>29125000</c:v>
                </c:pt>
                <c:pt idx="1165">
                  <c:v>29150000</c:v>
                </c:pt>
                <c:pt idx="1166">
                  <c:v>29175000</c:v>
                </c:pt>
                <c:pt idx="1167">
                  <c:v>29200000</c:v>
                </c:pt>
                <c:pt idx="1168">
                  <c:v>29225000</c:v>
                </c:pt>
                <c:pt idx="1169">
                  <c:v>29250000</c:v>
                </c:pt>
                <c:pt idx="1170">
                  <c:v>29275000</c:v>
                </c:pt>
                <c:pt idx="1171">
                  <c:v>29300000</c:v>
                </c:pt>
                <c:pt idx="1172">
                  <c:v>29325000</c:v>
                </c:pt>
                <c:pt idx="1173">
                  <c:v>29350000</c:v>
                </c:pt>
                <c:pt idx="1174">
                  <c:v>29375000</c:v>
                </c:pt>
                <c:pt idx="1175">
                  <c:v>29400000</c:v>
                </c:pt>
                <c:pt idx="1176">
                  <c:v>29425000</c:v>
                </c:pt>
                <c:pt idx="1177">
                  <c:v>29450000</c:v>
                </c:pt>
                <c:pt idx="1178">
                  <c:v>29475000</c:v>
                </c:pt>
                <c:pt idx="1179">
                  <c:v>29500000</c:v>
                </c:pt>
                <c:pt idx="1180">
                  <c:v>29525000</c:v>
                </c:pt>
                <c:pt idx="1181">
                  <c:v>29550000</c:v>
                </c:pt>
                <c:pt idx="1182">
                  <c:v>29575000</c:v>
                </c:pt>
                <c:pt idx="1183">
                  <c:v>29600000</c:v>
                </c:pt>
                <c:pt idx="1184">
                  <c:v>29625000</c:v>
                </c:pt>
                <c:pt idx="1185">
                  <c:v>29650000</c:v>
                </c:pt>
                <c:pt idx="1186">
                  <c:v>29675000</c:v>
                </c:pt>
                <c:pt idx="1187">
                  <c:v>29700000</c:v>
                </c:pt>
                <c:pt idx="1188">
                  <c:v>29725000</c:v>
                </c:pt>
                <c:pt idx="1189">
                  <c:v>29750000</c:v>
                </c:pt>
                <c:pt idx="1190">
                  <c:v>29775000</c:v>
                </c:pt>
                <c:pt idx="1191">
                  <c:v>29800000</c:v>
                </c:pt>
                <c:pt idx="1192">
                  <c:v>29825000</c:v>
                </c:pt>
                <c:pt idx="1193">
                  <c:v>29850000</c:v>
                </c:pt>
                <c:pt idx="1194">
                  <c:v>29875000</c:v>
                </c:pt>
                <c:pt idx="1195">
                  <c:v>29900000</c:v>
                </c:pt>
                <c:pt idx="1196">
                  <c:v>29925000</c:v>
                </c:pt>
                <c:pt idx="1197">
                  <c:v>29950000</c:v>
                </c:pt>
                <c:pt idx="1198">
                  <c:v>29975000</c:v>
                </c:pt>
                <c:pt idx="1199">
                  <c:v>30000000</c:v>
                </c:pt>
                <c:pt idx="1200">
                  <c:v>30025000</c:v>
                </c:pt>
                <c:pt idx="1201">
                  <c:v>30050000</c:v>
                </c:pt>
                <c:pt idx="1202">
                  <c:v>30075000</c:v>
                </c:pt>
                <c:pt idx="1203">
                  <c:v>30100000</c:v>
                </c:pt>
                <c:pt idx="1204">
                  <c:v>30125000</c:v>
                </c:pt>
                <c:pt idx="1205">
                  <c:v>30150000</c:v>
                </c:pt>
                <c:pt idx="1206">
                  <c:v>30175000</c:v>
                </c:pt>
                <c:pt idx="1207">
                  <c:v>30200000</c:v>
                </c:pt>
                <c:pt idx="1208">
                  <c:v>30225000</c:v>
                </c:pt>
                <c:pt idx="1209">
                  <c:v>30250000</c:v>
                </c:pt>
                <c:pt idx="1210">
                  <c:v>30275000</c:v>
                </c:pt>
                <c:pt idx="1211">
                  <c:v>30300000</c:v>
                </c:pt>
                <c:pt idx="1212">
                  <c:v>30325000</c:v>
                </c:pt>
                <c:pt idx="1213">
                  <c:v>30350000</c:v>
                </c:pt>
                <c:pt idx="1214">
                  <c:v>30375000</c:v>
                </c:pt>
                <c:pt idx="1215">
                  <c:v>30400000</c:v>
                </c:pt>
                <c:pt idx="1216">
                  <c:v>30425000</c:v>
                </c:pt>
                <c:pt idx="1217">
                  <c:v>30450000</c:v>
                </c:pt>
                <c:pt idx="1218">
                  <c:v>30475000</c:v>
                </c:pt>
                <c:pt idx="1219">
                  <c:v>30500000</c:v>
                </c:pt>
                <c:pt idx="1220">
                  <c:v>30525000</c:v>
                </c:pt>
                <c:pt idx="1221">
                  <c:v>30550000</c:v>
                </c:pt>
                <c:pt idx="1222">
                  <c:v>30575000</c:v>
                </c:pt>
                <c:pt idx="1223">
                  <c:v>30600000</c:v>
                </c:pt>
                <c:pt idx="1224">
                  <c:v>30625000</c:v>
                </c:pt>
                <c:pt idx="1225">
                  <c:v>30650000</c:v>
                </c:pt>
                <c:pt idx="1226">
                  <c:v>30675000</c:v>
                </c:pt>
                <c:pt idx="1227">
                  <c:v>30700000</c:v>
                </c:pt>
                <c:pt idx="1228">
                  <c:v>30725000</c:v>
                </c:pt>
                <c:pt idx="1229">
                  <c:v>30750000</c:v>
                </c:pt>
                <c:pt idx="1230">
                  <c:v>30775000</c:v>
                </c:pt>
                <c:pt idx="1231">
                  <c:v>30800000</c:v>
                </c:pt>
                <c:pt idx="1232">
                  <c:v>30825000</c:v>
                </c:pt>
                <c:pt idx="1233">
                  <c:v>30850000</c:v>
                </c:pt>
                <c:pt idx="1234">
                  <c:v>30875000</c:v>
                </c:pt>
                <c:pt idx="1235">
                  <c:v>30900000</c:v>
                </c:pt>
                <c:pt idx="1236">
                  <c:v>30925000</c:v>
                </c:pt>
                <c:pt idx="1237">
                  <c:v>30950000</c:v>
                </c:pt>
                <c:pt idx="1238">
                  <c:v>30975000</c:v>
                </c:pt>
                <c:pt idx="1239">
                  <c:v>31000000</c:v>
                </c:pt>
                <c:pt idx="1240">
                  <c:v>31025000</c:v>
                </c:pt>
                <c:pt idx="1241">
                  <c:v>31050000</c:v>
                </c:pt>
                <c:pt idx="1242">
                  <c:v>31075000</c:v>
                </c:pt>
                <c:pt idx="1243">
                  <c:v>31100000</c:v>
                </c:pt>
                <c:pt idx="1244">
                  <c:v>31125000</c:v>
                </c:pt>
                <c:pt idx="1245">
                  <c:v>31150000</c:v>
                </c:pt>
                <c:pt idx="1246">
                  <c:v>31175000</c:v>
                </c:pt>
                <c:pt idx="1247">
                  <c:v>31200000</c:v>
                </c:pt>
                <c:pt idx="1248">
                  <c:v>31225000</c:v>
                </c:pt>
                <c:pt idx="1249">
                  <c:v>31250000</c:v>
                </c:pt>
                <c:pt idx="1250">
                  <c:v>31275000</c:v>
                </c:pt>
                <c:pt idx="1251">
                  <c:v>31300000</c:v>
                </c:pt>
                <c:pt idx="1252">
                  <c:v>31325000</c:v>
                </c:pt>
                <c:pt idx="1253">
                  <c:v>31350000</c:v>
                </c:pt>
                <c:pt idx="1254">
                  <c:v>31375000</c:v>
                </c:pt>
                <c:pt idx="1255">
                  <c:v>31400000</c:v>
                </c:pt>
                <c:pt idx="1256">
                  <c:v>31425000</c:v>
                </c:pt>
                <c:pt idx="1257">
                  <c:v>31450000</c:v>
                </c:pt>
                <c:pt idx="1258">
                  <c:v>31475000</c:v>
                </c:pt>
                <c:pt idx="1259">
                  <c:v>31500000</c:v>
                </c:pt>
                <c:pt idx="1260">
                  <c:v>31525000</c:v>
                </c:pt>
                <c:pt idx="1261">
                  <c:v>31550000</c:v>
                </c:pt>
                <c:pt idx="1262">
                  <c:v>31575000</c:v>
                </c:pt>
                <c:pt idx="1263">
                  <c:v>31600000</c:v>
                </c:pt>
                <c:pt idx="1264">
                  <c:v>31625000</c:v>
                </c:pt>
                <c:pt idx="1265">
                  <c:v>31650000</c:v>
                </c:pt>
                <c:pt idx="1266">
                  <c:v>31675000</c:v>
                </c:pt>
                <c:pt idx="1267">
                  <c:v>31700000</c:v>
                </c:pt>
                <c:pt idx="1268">
                  <c:v>31725000</c:v>
                </c:pt>
                <c:pt idx="1269">
                  <c:v>31750000</c:v>
                </c:pt>
                <c:pt idx="1270">
                  <c:v>31775000</c:v>
                </c:pt>
                <c:pt idx="1271">
                  <c:v>31800000</c:v>
                </c:pt>
                <c:pt idx="1272">
                  <c:v>31825000</c:v>
                </c:pt>
                <c:pt idx="1273">
                  <c:v>31850000</c:v>
                </c:pt>
                <c:pt idx="1274">
                  <c:v>31875000</c:v>
                </c:pt>
                <c:pt idx="1275">
                  <c:v>31900000</c:v>
                </c:pt>
                <c:pt idx="1276">
                  <c:v>31925000</c:v>
                </c:pt>
                <c:pt idx="1277">
                  <c:v>31950000</c:v>
                </c:pt>
                <c:pt idx="1278">
                  <c:v>31975000</c:v>
                </c:pt>
                <c:pt idx="1279">
                  <c:v>32000000</c:v>
                </c:pt>
                <c:pt idx="1280">
                  <c:v>32025000</c:v>
                </c:pt>
                <c:pt idx="1281">
                  <c:v>32050000</c:v>
                </c:pt>
                <c:pt idx="1282">
                  <c:v>32075000</c:v>
                </c:pt>
                <c:pt idx="1283">
                  <c:v>32100000</c:v>
                </c:pt>
                <c:pt idx="1284">
                  <c:v>32125000</c:v>
                </c:pt>
                <c:pt idx="1285">
                  <c:v>32150000</c:v>
                </c:pt>
                <c:pt idx="1286">
                  <c:v>32175000</c:v>
                </c:pt>
                <c:pt idx="1287">
                  <c:v>32200000</c:v>
                </c:pt>
                <c:pt idx="1288">
                  <c:v>32225000</c:v>
                </c:pt>
                <c:pt idx="1289">
                  <c:v>32250000</c:v>
                </c:pt>
                <c:pt idx="1290">
                  <c:v>32275000</c:v>
                </c:pt>
                <c:pt idx="1291">
                  <c:v>32300000</c:v>
                </c:pt>
                <c:pt idx="1292">
                  <c:v>32325000</c:v>
                </c:pt>
                <c:pt idx="1293">
                  <c:v>32350000</c:v>
                </c:pt>
                <c:pt idx="1294">
                  <c:v>32375000</c:v>
                </c:pt>
                <c:pt idx="1295">
                  <c:v>32400000</c:v>
                </c:pt>
                <c:pt idx="1296">
                  <c:v>32425000</c:v>
                </c:pt>
                <c:pt idx="1297">
                  <c:v>32450000</c:v>
                </c:pt>
                <c:pt idx="1298">
                  <c:v>32475000</c:v>
                </c:pt>
                <c:pt idx="1299">
                  <c:v>32500000</c:v>
                </c:pt>
                <c:pt idx="1300">
                  <c:v>32525000</c:v>
                </c:pt>
                <c:pt idx="1301">
                  <c:v>32550000</c:v>
                </c:pt>
                <c:pt idx="1302">
                  <c:v>32575000</c:v>
                </c:pt>
                <c:pt idx="1303">
                  <c:v>32600000</c:v>
                </c:pt>
                <c:pt idx="1304">
                  <c:v>32625000</c:v>
                </c:pt>
                <c:pt idx="1305">
                  <c:v>32650000</c:v>
                </c:pt>
                <c:pt idx="1306">
                  <c:v>32675000</c:v>
                </c:pt>
                <c:pt idx="1307">
                  <c:v>32700000</c:v>
                </c:pt>
                <c:pt idx="1308">
                  <c:v>32725000</c:v>
                </c:pt>
                <c:pt idx="1309">
                  <c:v>32750000</c:v>
                </c:pt>
                <c:pt idx="1310">
                  <c:v>32775000</c:v>
                </c:pt>
                <c:pt idx="1311">
                  <c:v>32800000</c:v>
                </c:pt>
                <c:pt idx="1312">
                  <c:v>32825000</c:v>
                </c:pt>
                <c:pt idx="1313">
                  <c:v>32850000</c:v>
                </c:pt>
                <c:pt idx="1314">
                  <c:v>32875000</c:v>
                </c:pt>
                <c:pt idx="1315">
                  <c:v>32900000</c:v>
                </c:pt>
                <c:pt idx="1316">
                  <c:v>32925000</c:v>
                </c:pt>
                <c:pt idx="1317">
                  <c:v>32950000</c:v>
                </c:pt>
                <c:pt idx="1318">
                  <c:v>32975000</c:v>
                </c:pt>
                <c:pt idx="1319">
                  <c:v>33000000</c:v>
                </c:pt>
                <c:pt idx="1320">
                  <c:v>33025000</c:v>
                </c:pt>
                <c:pt idx="1321">
                  <c:v>33050000</c:v>
                </c:pt>
                <c:pt idx="1322">
                  <c:v>33075000</c:v>
                </c:pt>
                <c:pt idx="1323">
                  <c:v>33100000</c:v>
                </c:pt>
                <c:pt idx="1324">
                  <c:v>33125000</c:v>
                </c:pt>
                <c:pt idx="1325">
                  <c:v>33150000</c:v>
                </c:pt>
                <c:pt idx="1326">
                  <c:v>33175000</c:v>
                </c:pt>
                <c:pt idx="1327">
                  <c:v>33200000</c:v>
                </c:pt>
                <c:pt idx="1328">
                  <c:v>33225000</c:v>
                </c:pt>
                <c:pt idx="1329">
                  <c:v>33250000</c:v>
                </c:pt>
                <c:pt idx="1330">
                  <c:v>33275000</c:v>
                </c:pt>
                <c:pt idx="1331">
                  <c:v>33300000</c:v>
                </c:pt>
                <c:pt idx="1332">
                  <c:v>33325000</c:v>
                </c:pt>
                <c:pt idx="1333">
                  <c:v>33350000</c:v>
                </c:pt>
                <c:pt idx="1334">
                  <c:v>33375000</c:v>
                </c:pt>
                <c:pt idx="1335">
                  <c:v>33400000</c:v>
                </c:pt>
                <c:pt idx="1336">
                  <c:v>33425000</c:v>
                </c:pt>
                <c:pt idx="1337">
                  <c:v>33450000</c:v>
                </c:pt>
                <c:pt idx="1338">
                  <c:v>33475000</c:v>
                </c:pt>
                <c:pt idx="1339">
                  <c:v>33500000</c:v>
                </c:pt>
                <c:pt idx="1340">
                  <c:v>33525000</c:v>
                </c:pt>
                <c:pt idx="1341">
                  <c:v>33550000</c:v>
                </c:pt>
                <c:pt idx="1342">
                  <c:v>33575000</c:v>
                </c:pt>
                <c:pt idx="1343">
                  <c:v>33600000</c:v>
                </c:pt>
                <c:pt idx="1344">
                  <c:v>33625000</c:v>
                </c:pt>
                <c:pt idx="1345">
                  <c:v>33650000</c:v>
                </c:pt>
                <c:pt idx="1346">
                  <c:v>33675000</c:v>
                </c:pt>
                <c:pt idx="1347">
                  <c:v>33700000</c:v>
                </c:pt>
                <c:pt idx="1348">
                  <c:v>33725000</c:v>
                </c:pt>
                <c:pt idx="1349">
                  <c:v>33750000</c:v>
                </c:pt>
                <c:pt idx="1350">
                  <c:v>33775000</c:v>
                </c:pt>
                <c:pt idx="1351">
                  <c:v>33800000</c:v>
                </c:pt>
                <c:pt idx="1352">
                  <c:v>33825000</c:v>
                </c:pt>
                <c:pt idx="1353">
                  <c:v>33850000</c:v>
                </c:pt>
                <c:pt idx="1354">
                  <c:v>33875000</c:v>
                </c:pt>
                <c:pt idx="1355">
                  <c:v>33900000</c:v>
                </c:pt>
                <c:pt idx="1356">
                  <c:v>33925000</c:v>
                </c:pt>
                <c:pt idx="1357">
                  <c:v>33950000</c:v>
                </c:pt>
                <c:pt idx="1358">
                  <c:v>33975000</c:v>
                </c:pt>
                <c:pt idx="1359">
                  <c:v>34000000</c:v>
                </c:pt>
                <c:pt idx="1360">
                  <c:v>34025000</c:v>
                </c:pt>
                <c:pt idx="1361">
                  <c:v>34050000</c:v>
                </c:pt>
                <c:pt idx="1362">
                  <c:v>34075000</c:v>
                </c:pt>
                <c:pt idx="1363">
                  <c:v>34100000</c:v>
                </c:pt>
                <c:pt idx="1364">
                  <c:v>34125000</c:v>
                </c:pt>
                <c:pt idx="1365">
                  <c:v>34150000</c:v>
                </c:pt>
                <c:pt idx="1366">
                  <c:v>34175000</c:v>
                </c:pt>
                <c:pt idx="1367">
                  <c:v>34200000</c:v>
                </c:pt>
                <c:pt idx="1368">
                  <c:v>34225000</c:v>
                </c:pt>
                <c:pt idx="1369">
                  <c:v>34250000</c:v>
                </c:pt>
                <c:pt idx="1370">
                  <c:v>34275000</c:v>
                </c:pt>
                <c:pt idx="1371">
                  <c:v>34300000</c:v>
                </c:pt>
                <c:pt idx="1372">
                  <c:v>34325000</c:v>
                </c:pt>
                <c:pt idx="1373">
                  <c:v>34350000</c:v>
                </c:pt>
                <c:pt idx="1374">
                  <c:v>34375000</c:v>
                </c:pt>
                <c:pt idx="1375">
                  <c:v>34400000</c:v>
                </c:pt>
                <c:pt idx="1376">
                  <c:v>34425000</c:v>
                </c:pt>
                <c:pt idx="1377">
                  <c:v>34450000</c:v>
                </c:pt>
                <c:pt idx="1378">
                  <c:v>34475000</c:v>
                </c:pt>
                <c:pt idx="1379">
                  <c:v>34500000</c:v>
                </c:pt>
                <c:pt idx="1380">
                  <c:v>34525000</c:v>
                </c:pt>
                <c:pt idx="1381">
                  <c:v>34550000</c:v>
                </c:pt>
                <c:pt idx="1382">
                  <c:v>34575000</c:v>
                </c:pt>
                <c:pt idx="1383">
                  <c:v>34600000</c:v>
                </c:pt>
                <c:pt idx="1384">
                  <c:v>34625000</c:v>
                </c:pt>
                <c:pt idx="1385">
                  <c:v>34650000</c:v>
                </c:pt>
                <c:pt idx="1386">
                  <c:v>34675000</c:v>
                </c:pt>
                <c:pt idx="1387">
                  <c:v>34700000</c:v>
                </c:pt>
                <c:pt idx="1388">
                  <c:v>34725000</c:v>
                </c:pt>
                <c:pt idx="1389">
                  <c:v>34750000</c:v>
                </c:pt>
                <c:pt idx="1390">
                  <c:v>34775000</c:v>
                </c:pt>
                <c:pt idx="1391">
                  <c:v>34800000</c:v>
                </c:pt>
                <c:pt idx="1392">
                  <c:v>34825000</c:v>
                </c:pt>
                <c:pt idx="1393">
                  <c:v>34850000</c:v>
                </c:pt>
                <c:pt idx="1394">
                  <c:v>34875000</c:v>
                </c:pt>
                <c:pt idx="1395">
                  <c:v>34900000</c:v>
                </c:pt>
                <c:pt idx="1396">
                  <c:v>34925000</c:v>
                </c:pt>
                <c:pt idx="1397">
                  <c:v>34950000</c:v>
                </c:pt>
                <c:pt idx="1398">
                  <c:v>34975000</c:v>
                </c:pt>
                <c:pt idx="1399">
                  <c:v>35000000</c:v>
                </c:pt>
                <c:pt idx="1400">
                  <c:v>35025000</c:v>
                </c:pt>
                <c:pt idx="1401">
                  <c:v>35050000</c:v>
                </c:pt>
                <c:pt idx="1402">
                  <c:v>35075000</c:v>
                </c:pt>
                <c:pt idx="1403">
                  <c:v>35100000</c:v>
                </c:pt>
                <c:pt idx="1404">
                  <c:v>35125000</c:v>
                </c:pt>
                <c:pt idx="1405">
                  <c:v>35150000</c:v>
                </c:pt>
                <c:pt idx="1406">
                  <c:v>35175000</c:v>
                </c:pt>
                <c:pt idx="1407">
                  <c:v>35200000</c:v>
                </c:pt>
                <c:pt idx="1408">
                  <c:v>35225000</c:v>
                </c:pt>
                <c:pt idx="1409">
                  <c:v>35250000</c:v>
                </c:pt>
                <c:pt idx="1410">
                  <c:v>35275000</c:v>
                </c:pt>
                <c:pt idx="1411">
                  <c:v>35300000</c:v>
                </c:pt>
                <c:pt idx="1412">
                  <c:v>35325000</c:v>
                </c:pt>
                <c:pt idx="1413">
                  <c:v>35350000</c:v>
                </c:pt>
                <c:pt idx="1414">
                  <c:v>35375000</c:v>
                </c:pt>
                <c:pt idx="1415">
                  <c:v>35400000</c:v>
                </c:pt>
                <c:pt idx="1416">
                  <c:v>35425000</c:v>
                </c:pt>
                <c:pt idx="1417">
                  <c:v>35450000</c:v>
                </c:pt>
                <c:pt idx="1418">
                  <c:v>35475000</c:v>
                </c:pt>
                <c:pt idx="1419">
                  <c:v>35500000</c:v>
                </c:pt>
                <c:pt idx="1420">
                  <c:v>35525000</c:v>
                </c:pt>
                <c:pt idx="1421">
                  <c:v>35550000</c:v>
                </c:pt>
                <c:pt idx="1422">
                  <c:v>35575000</c:v>
                </c:pt>
                <c:pt idx="1423">
                  <c:v>35600000</c:v>
                </c:pt>
                <c:pt idx="1424">
                  <c:v>35625000</c:v>
                </c:pt>
                <c:pt idx="1425">
                  <c:v>35650000</c:v>
                </c:pt>
                <c:pt idx="1426">
                  <c:v>35675000</c:v>
                </c:pt>
                <c:pt idx="1427">
                  <c:v>35700000</c:v>
                </c:pt>
                <c:pt idx="1428">
                  <c:v>35725000</c:v>
                </c:pt>
                <c:pt idx="1429">
                  <c:v>35750000</c:v>
                </c:pt>
                <c:pt idx="1430">
                  <c:v>35775000</c:v>
                </c:pt>
                <c:pt idx="1431">
                  <c:v>35800000</c:v>
                </c:pt>
                <c:pt idx="1432">
                  <c:v>35825000</c:v>
                </c:pt>
                <c:pt idx="1433">
                  <c:v>35850000</c:v>
                </c:pt>
                <c:pt idx="1434">
                  <c:v>35875000</c:v>
                </c:pt>
                <c:pt idx="1435">
                  <c:v>35900000</c:v>
                </c:pt>
                <c:pt idx="1436">
                  <c:v>35925000</c:v>
                </c:pt>
                <c:pt idx="1437">
                  <c:v>35950000</c:v>
                </c:pt>
                <c:pt idx="1438">
                  <c:v>35975000</c:v>
                </c:pt>
                <c:pt idx="1439">
                  <c:v>36000000</c:v>
                </c:pt>
                <c:pt idx="1440">
                  <c:v>36025000</c:v>
                </c:pt>
                <c:pt idx="1441">
                  <c:v>36050000</c:v>
                </c:pt>
                <c:pt idx="1442">
                  <c:v>36075000</c:v>
                </c:pt>
                <c:pt idx="1443">
                  <c:v>36100000</c:v>
                </c:pt>
                <c:pt idx="1444">
                  <c:v>36125000</c:v>
                </c:pt>
                <c:pt idx="1445">
                  <c:v>36150000</c:v>
                </c:pt>
                <c:pt idx="1446">
                  <c:v>36175000</c:v>
                </c:pt>
                <c:pt idx="1447">
                  <c:v>36200000</c:v>
                </c:pt>
                <c:pt idx="1448">
                  <c:v>36225000</c:v>
                </c:pt>
                <c:pt idx="1449">
                  <c:v>36250000</c:v>
                </c:pt>
                <c:pt idx="1450">
                  <c:v>36275000</c:v>
                </c:pt>
                <c:pt idx="1451">
                  <c:v>36300000</c:v>
                </c:pt>
                <c:pt idx="1452">
                  <c:v>36325000</c:v>
                </c:pt>
                <c:pt idx="1453">
                  <c:v>36350000</c:v>
                </c:pt>
                <c:pt idx="1454">
                  <c:v>36375000</c:v>
                </c:pt>
                <c:pt idx="1455">
                  <c:v>36400000</c:v>
                </c:pt>
                <c:pt idx="1456">
                  <c:v>36425000</c:v>
                </c:pt>
                <c:pt idx="1457">
                  <c:v>36450000</c:v>
                </c:pt>
                <c:pt idx="1458">
                  <c:v>36475000</c:v>
                </c:pt>
                <c:pt idx="1459">
                  <c:v>36500000</c:v>
                </c:pt>
                <c:pt idx="1460">
                  <c:v>36525000</c:v>
                </c:pt>
                <c:pt idx="1461">
                  <c:v>36550000</c:v>
                </c:pt>
                <c:pt idx="1462">
                  <c:v>36575000</c:v>
                </c:pt>
                <c:pt idx="1463">
                  <c:v>36600000</c:v>
                </c:pt>
                <c:pt idx="1464">
                  <c:v>36625000</c:v>
                </c:pt>
                <c:pt idx="1465">
                  <c:v>36650000</c:v>
                </c:pt>
                <c:pt idx="1466">
                  <c:v>36675000</c:v>
                </c:pt>
                <c:pt idx="1467">
                  <c:v>36700000</c:v>
                </c:pt>
                <c:pt idx="1468">
                  <c:v>36725000</c:v>
                </c:pt>
                <c:pt idx="1469">
                  <c:v>36750000</c:v>
                </c:pt>
                <c:pt idx="1470">
                  <c:v>36775000</c:v>
                </c:pt>
                <c:pt idx="1471">
                  <c:v>36800000</c:v>
                </c:pt>
                <c:pt idx="1472">
                  <c:v>36825000</c:v>
                </c:pt>
                <c:pt idx="1473">
                  <c:v>36850000</c:v>
                </c:pt>
                <c:pt idx="1474">
                  <c:v>36875000</c:v>
                </c:pt>
                <c:pt idx="1475">
                  <c:v>36900000</c:v>
                </c:pt>
                <c:pt idx="1476">
                  <c:v>36925000</c:v>
                </c:pt>
                <c:pt idx="1477">
                  <c:v>36950000</c:v>
                </c:pt>
                <c:pt idx="1478">
                  <c:v>36975000</c:v>
                </c:pt>
                <c:pt idx="1479">
                  <c:v>37000000</c:v>
                </c:pt>
                <c:pt idx="1480">
                  <c:v>37025000</c:v>
                </c:pt>
                <c:pt idx="1481">
                  <c:v>37050000</c:v>
                </c:pt>
                <c:pt idx="1482">
                  <c:v>37075000</c:v>
                </c:pt>
                <c:pt idx="1483">
                  <c:v>37100000</c:v>
                </c:pt>
                <c:pt idx="1484">
                  <c:v>37125000</c:v>
                </c:pt>
                <c:pt idx="1485">
                  <c:v>37150000</c:v>
                </c:pt>
                <c:pt idx="1486">
                  <c:v>37175000</c:v>
                </c:pt>
                <c:pt idx="1487">
                  <c:v>37200000</c:v>
                </c:pt>
                <c:pt idx="1488">
                  <c:v>37225000</c:v>
                </c:pt>
                <c:pt idx="1489">
                  <c:v>37250000</c:v>
                </c:pt>
                <c:pt idx="1490">
                  <c:v>37275000</c:v>
                </c:pt>
                <c:pt idx="1491">
                  <c:v>37300000</c:v>
                </c:pt>
                <c:pt idx="1492">
                  <c:v>37325000</c:v>
                </c:pt>
                <c:pt idx="1493">
                  <c:v>37350000</c:v>
                </c:pt>
                <c:pt idx="1494">
                  <c:v>37375000</c:v>
                </c:pt>
                <c:pt idx="1495">
                  <c:v>37400000</c:v>
                </c:pt>
                <c:pt idx="1496">
                  <c:v>37425000</c:v>
                </c:pt>
                <c:pt idx="1497">
                  <c:v>37450000</c:v>
                </c:pt>
                <c:pt idx="1498">
                  <c:v>37475000</c:v>
                </c:pt>
                <c:pt idx="1499">
                  <c:v>37500000</c:v>
                </c:pt>
                <c:pt idx="1500">
                  <c:v>37525000</c:v>
                </c:pt>
                <c:pt idx="1501">
                  <c:v>37550000</c:v>
                </c:pt>
                <c:pt idx="1502">
                  <c:v>37575000</c:v>
                </c:pt>
                <c:pt idx="1503">
                  <c:v>37600000</c:v>
                </c:pt>
                <c:pt idx="1504">
                  <c:v>37625000</c:v>
                </c:pt>
                <c:pt idx="1505">
                  <c:v>37650000</c:v>
                </c:pt>
                <c:pt idx="1506">
                  <c:v>37675000</c:v>
                </c:pt>
                <c:pt idx="1507">
                  <c:v>37700000</c:v>
                </c:pt>
                <c:pt idx="1508">
                  <c:v>37725000</c:v>
                </c:pt>
                <c:pt idx="1509">
                  <c:v>37750000</c:v>
                </c:pt>
                <c:pt idx="1510">
                  <c:v>37775000</c:v>
                </c:pt>
                <c:pt idx="1511">
                  <c:v>37800000</c:v>
                </c:pt>
                <c:pt idx="1512">
                  <c:v>37825000</c:v>
                </c:pt>
                <c:pt idx="1513">
                  <c:v>37850000</c:v>
                </c:pt>
                <c:pt idx="1514">
                  <c:v>37875000</c:v>
                </c:pt>
                <c:pt idx="1515">
                  <c:v>37900000</c:v>
                </c:pt>
                <c:pt idx="1516">
                  <c:v>37925000</c:v>
                </c:pt>
                <c:pt idx="1517">
                  <c:v>37950000</c:v>
                </c:pt>
                <c:pt idx="1518">
                  <c:v>37975000</c:v>
                </c:pt>
                <c:pt idx="1519">
                  <c:v>38000000</c:v>
                </c:pt>
                <c:pt idx="1520">
                  <c:v>38025000</c:v>
                </c:pt>
                <c:pt idx="1521">
                  <c:v>38050000</c:v>
                </c:pt>
                <c:pt idx="1522">
                  <c:v>38075000</c:v>
                </c:pt>
                <c:pt idx="1523">
                  <c:v>38100000</c:v>
                </c:pt>
                <c:pt idx="1524">
                  <c:v>38125000</c:v>
                </c:pt>
                <c:pt idx="1525">
                  <c:v>38150000</c:v>
                </c:pt>
                <c:pt idx="1526">
                  <c:v>38175000</c:v>
                </c:pt>
                <c:pt idx="1527">
                  <c:v>38200000</c:v>
                </c:pt>
                <c:pt idx="1528">
                  <c:v>38225000</c:v>
                </c:pt>
                <c:pt idx="1529">
                  <c:v>38250000</c:v>
                </c:pt>
                <c:pt idx="1530">
                  <c:v>38275000</c:v>
                </c:pt>
                <c:pt idx="1531">
                  <c:v>38300000</c:v>
                </c:pt>
                <c:pt idx="1532">
                  <c:v>38325000</c:v>
                </c:pt>
                <c:pt idx="1533">
                  <c:v>38350000</c:v>
                </c:pt>
                <c:pt idx="1534">
                  <c:v>38375000</c:v>
                </c:pt>
                <c:pt idx="1535">
                  <c:v>38400000</c:v>
                </c:pt>
                <c:pt idx="1536">
                  <c:v>38425000</c:v>
                </c:pt>
                <c:pt idx="1537">
                  <c:v>38450000</c:v>
                </c:pt>
                <c:pt idx="1538">
                  <c:v>38475000</c:v>
                </c:pt>
                <c:pt idx="1539">
                  <c:v>38500000</c:v>
                </c:pt>
                <c:pt idx="1540">
                  <c:v>38525000</c:v>
                </c:pt>
                <c:pt idx="1541">
                  <c:v>38550000</c:v>
                </c:pt>
                <c:pt idx="1542">
                  <c:v>38575000</c:v>
                </c:pt>
                <c:pt idx="1543">
                  <c:v>38600000</c:v>
                </c:pt>
                <c:pt idx="1544">
                  <c:v>38625000</c:v>
                </c:pt>
                <c:pt idx="1545">
                  <c:v>38650000</c:v>
                </c:pt>
                <c:pt idx="1546">
                  <c:v>38675000</c:v>
                </c:pt>
                <c:pt idx="1547">
                  <c:v>38700000</c:v>
                </c:pt>
                <c:pt idx="1548">
                  <c:v>38725000</c:v>
                </c:pt>
                <c:pt idx="1549">
                  <c:v>38750000</c:v>
                </c:pt>
                <c:pt idx="1550">
                  <c:v>38775000</c:v>
                </c:pt>
                <c:pt idx="1551">
                  <c:v>38800000</c:v>
                </c:pt>
                <c:pt idx="1552">
                  <c:v>38825000</c:v>
                </c:pt>
                <c:pt idx="1553">
                  <c:v>38850000</c:v>
                </c:pt>
                <c:pt idx="1554">
                  <c:v>38875000</c:v>
                </c:pt>
                <c:pt idx="1555">
                  <c:v>38900000</c:v>
                </c:pt>
                <c:pt idx="1556">
                  <c:v>38925000</c:v>
                </c:pt>
                <c:pt idx="1557">
                  <c:v>38950000</c:v>
                </c:pt>
                <c:pt idx="1558">
                  <c:v>38975000</c:v>
                </c:pt>
                <c:pt idx="1559">
                  <c:v>39000000</c:v>
                </c:pt>
                <c:pt idx="1560">
                  <c:v>39025000</c:v>
                </c:pt>
                <c:pt idx="1561">
                  <c:v>39050000</c:v>
                </c:pt>
                <c:pt idx="1562">
                  <c:v>39075000</c:v>
                </c:pt>
                <c:pt idx="1563">
                  <c:v>39100000</c:v>
                </c:pt>
                <c:pt idx="1564">
                  <c:v>39125000</c:v>
                </c:pt>
                <c:pt idx="1565">
                  <c:v>39150000</c:v>
                </c:pt>
                <c:pt idx="1566">
                  <c:v>39175000</c:v>
                </c:pt>
                <c:pt idx="1567">
                  <c:v>39200000</c:v>
                </c:pt>
                <c:pt idx="1568">
                  <c:v>39225000</c:v>
                </c:pt>
                <c:pt idx="1569">
                  <c:v>39250000</c:v>
                </c:pt>
                <c:pt idx="1570">
                  <c:v>39275000</c:v>
                </c:pt>
                <c:pt idx="1571">
                  <c:v>39300000</c:v>
                </c:pt>
                <c:pt idx="1572">
                  <c:v>39325000</c:v>
                </c:pt>
                <c:pt idx="1573">
                  <c:v>39350000</c:v>
                </c:pt>
                <c:pt idx="1574">
                  <c:v>39375000</c:v>
                </c:pt>
                <c:pt idx="1575">
                  <c:v>39400000</c:v>
                </c:pt>
                <c:pt idx="1576">
                  <c:v>39425000</c:v>
                </c:pt>
                <c:pt idx="1577">
                  <c:v>39450000</c:v>
                </c:pt>
                <c:pt idx="1578">
                  <c:v>39475000</c:v>
                </c:pt>
                <c:pt idx="1579">
                  <c:v>39500000</c:v>
                </c:pt>
                <c:pt idx="1580">
                  <c:v>39525000</c:v>
                </c:pt>
                <c:pt idx="1581">
                  <c:v>39550000</c:v>
                </c:pt>
                <c:pt idx="1582">
                  <c:v>39575000</c:v>
                </c:pt>
                <c:pt idx="1583">
                  <c:v>39600000</c:v>
                </c:pt>
                <c:pt idx="1584">
                  <c:v>39625000</c:v>
                </c:pt>
                <c:pt idx="1585">
                  <c:v>39650000</c:v>
                </c:pt>
                <c:pt idx="1586">
                  <c:v>39675000</c:v>
                </c:pt>
                <c:pt idx="1587">
                  <c:v>39700000</c:v>
                </c:pt>
                <c:pt idx="1588">
                  <c:v>39725000</c:v>
                </c:pt>
                <c:pt idx="1589">
                  <c:v>39750000</c:v>
                </c:pt>
                <c:pt idx="1590">
                  <c:v>39775000</c:v>
                </c:pt>
                <c:pt idx="1591">
                  <c:v>39800000</c:v>
                </c:pt>
                <c:pt idx="1592">
                  <c:v>39825000</c:v>
                </c:pt>
                <c:pt idx="1593">
                  <c:v>39850000</c:v>
                </c:pt>
                <c:pt idx="1594">
                  <c:v>39875000</c:v>
                </c:pt>
                <c:pt idx="1595">
                  <c:v>39900000</c:v>
                </c:pt>
                <c:pt idx="1596">
                  <c:v>39925000</c:v>
                </c:pt>
                <c:pt idx="1597">
                  <c:v>39950000</c:v>
                </c:pt>
                <c:pt idx="1598">
                  <c:v>39975000</c:v>
                </c:pt>
                <c:pt idx="1599">
                  <c:v>40000000</c:v>
                </c:pt>
                <c:pt idx="1600">
                  <c:v>40025000</c:v>
                </c:pt>
                <c:pt idx="1601">
                  <c:v>40050000</c:v>
                </c:pt>
                <c:pt idx="1602">
                  <c:v>40075000</c:v>
                </c:pt>
                <c:pt idx="1603">
                  <c:v>40100000</c:v>
                </c:pt>
                <c:pt idx="1604">
                  <c:v>40125000</c:v>
                </c:pt>
                <c:pt idx="1605">
                  <c:v>40150000</c:v>
                </c:pt>
                <c:pt idx="1606">
                  <c:v>40175000</c:v>
                </c:pt>
                <c:pt idx="1607">
                  <c:v>40200000</c:v>
                </c:pt>
                <c:pt idx="1608">
                  <c:v>40225000</c:v>
                </c:pt>
                <c:pt idx="1609">
                  <c:v>40250000</c:v>
                </c:pt>
                <c:pt idx="1610">
                  <c:v>40275000</c:v>
                </c:pt>
                <c:pt idx="1611">
                  <c:v>40300000</c:v>
                </c:pt>
                <c:pt idx="1612">
                  <c:v>40325000</c:v>
                </c:pt>
                <c:pt idx="1613">
                  <c:v>40350000</c:v>
                </c:pt>
                <c:pt idx="1614">
                  <c:v>40375000</c:v>
                </c:pt>
                <c:pt idx="1615">
                  <c:v>40400000</c:v>
                </c:pt>
                <c:pt idx="1616">
                  <c:v>40425000</c:v>
                </c:pt>
                <c:pt idx="1617">
                  <c:v>40450000</c:v>
                </c:pt>
                <c:pt idx="1618">
                  <c:v>40475000</c:v>
                </c:pt>
                <c:pt idx="1619">
                  <c:v>40500000</c:v>
                </c:pt>
                <c:pt idx="1620">
                  <c:v>40525000</c:v>
                </c:pt>
                <c:pt idx="1621">
                  <c:v>40550000</c:v>
                </c:pt>
                <c:pt idx="1622">
                  <c:v>40575000</c:v>
                </c:pt>
                <c:pt idx="1623">
                  <c:v>40600000</c:v>
                </c:pt>
                <c:pt idx="1624">
                  <c:v>40625000</c:v>
                </c:pt>
                <c:pt idx="1625">
                  <c:v>40650000</c:v>
                </c:pt>
                <c:pt idx="1626">
                  <c:v>40675000</c:v>
                </c:pt>
                <c:pt idx="1627">
                  <c:v>40700000</c:v>
                </c:pt>
                <c:pt idx="1628">
                  <c:v>40725000</c:v>
                </c:pt>
                <c:pt idx="1629">
                  <c:v>40750000</c:v>
                </c:pt>
                <c:pt idx="1630">
                  <c:v>40775000</c:v>
                </c:pt>
                <c:pt idx="1631">
                  <c:v>40800000</c:v>
                </c:pt>
                <c:pt idx="1632">
                  <c:v>40825000</c:v>
                </c:pt>
                <c:pt idx="1633">
                  <c:v>40850000</c:v>
                </c:pt>
                <c:pt idx="1634">
                  <c:v>40875000</c:v>
                </c:pt>
                <c:pt idx="1635">
                  <c:v>40900000</c:v>
                </c:pt>
                <c:pt idx="1636">
                  <c:v>40925000</c:v>
                </c:pt>
                <c:pt idx="1637">
                  <c:v>40950000</c:v>
                </c:pt>
                <c:pt idx="1638">
                  <c:v>40975000</c:v>
                </c:pt>
                <c:pt idx="1639">
                  <c:v>41000000</c:v>
                </c:pt>
                <c:pt idx="1640">
                  <c:v>41025000</c:v>
                </c:pt>
                <c:pt idx="1641">
                  <c:v>41050000</c:v>
                </c:pt>
                <c:pt idx="1642">
                  <c:v>41075000</c:v>
                </c:pt>
                <c:pt idx="1643">
                  <c:v>41100000</c:v>
                </c:pt>
                <c:pt idx="1644">
                  <c:v>41125000</c:v>
                </c:pt>
                <c:pt idx="1645">
                  <c:v>41150000</c:v>
                </c:pt>
                <c:pt idx="1646">
                  <c:v>41175000</c:v>
                </c:pt>
                <c:pt idx="1647">
                  <c:v>41200000</c:v>
                </c:pt>
                <c:pt idx="1648">
                  <c:v>41225000</c:v>
                </c:pt>
                <c:pt idx="1649">
                  <c:v>41250000</c:v>
                </c:pt>
                <c:pt idx="1650">
                  <c:v>41275000</c:v>
                </c:pt>
                <c:pt idx="1651">
                  <c:v>41300000</c:v>
                </c:pt>
                <c:pt idx="1652">
                  <c:v>41325000</c:v>
                </c:pt>
                <c:pt idx="1653">
                  <c:v>41350000</c:v>
                </c:pt>
                <c:pt idx="1654">
                  <c:v>41375000</c:v>
                </c:pt>
                <c:pt idx="1655">
                  <c:v>41400000</c:v>
                </c:pt>
                <c:pt idx="1656">
                  <c:v>41425000</c:v>
                </c:pt>
                <c:pt idx="1657">
                  <c:v>41450000</c:v>
                </c:pt>
                <c:pt idx="1658">
                  <c:v>41475000</c:v>
                </c:pt>
                <c:pt idx="1659">
                  <c:v>41500000</c:v>
                </c:pt>
                <c:pt idx="1660">
                  <c:v>41525000</c:v>
                </c:pt>
                <c:pt idx="1661">
                  <c:v>41550000</c:v>
                </c:pt>
                <c:pt idx="1662">
                  <c:v>41575000</c:v>
                </c:pt>
                <c:pt idx="1663">
                  <c:v>41600000</c:v>
                </c:pt>
                <c:pt idx="1664">
                  <c:v>41625000</c:v>
                </c:pt>
                <c:pt idx="1665">
                  <c:v>41650000</c:v>
                </c:pt>
                <c:pt idx="1666">
                  <c:v>41675000</c:v>
                </c:pt>
                <c:pt idx="1667">
                  <c:v>41700000</c:v>
                </c:pt>
                <c:pt idx="1668">
                  <c:v>41725000</c:v>
                </c:pt>
                <c:pt idx="1669">
                  <c:v>41750000</c:v>
                </c:pt>
                <c:pt idx="1670">
                  <c:v>41775000</c:v>
                </c:pt>
                <c:pt idx="1671">
                  <c:v>41800000</c:v>
                </c:pt>
                <c:pt idx="1672">
                  <c:v>41825000</c:v>
                </c:pt>
                <c:pt idx="1673">
                  <c:v>41850000</c:v>
                </c:pt>
                <c:pt idx="1674">
                  <c:v>41875000</c:v>
                </c:pt>
                <c:pt idx="1675">
                  <c:v>41900000</c:v>
                </c:pt>
                <c:pt idx="1676">
                  <c:v>41925000</c:v>
                </c:pt>
                <c:pt idx="1677">
                  <c:v>41950000</c:v>
                </c:pt>
                <c:pt idx="1678">
                  <c:v>41975000</c:v>
                </c:pt>
                <c:pt idx="1679">
                  <c:v>42000000</c:v>
                </c:pt>
                <c:pt idx="1680">
                  <c:v>42025000</c:v>
                </c:pt>
                <c:pt idx="1681">
                  <c:v>42050000</c:v>
                </c:pt>
                <c:pt idx="1682">
                  <c:v>42075000</c:v>
                </c:pt>
                <c:pt idx="1683">
                  <c:v>42100000</c:v>
                </c:pt>
                <c:pt idx="1684">
                  <c:v>42125000</c:v>
                </c:pt>
                <c:pt idx="1685">
                  <c:v>42150000</c:v>
                </c:pt>
                <c:pt idx="1686">
                  <c:v>42175000</c:v>
                </c:pt>
                <c:pt idx="1687">
                  <c:v>42200000</c:v>
                </c:pt>
                <c:pt idx="1688">
                  <c:v>42225000</c:v>
                </c:pt>
                <c:pt idx="1689">
                  <c:v>42250000</c:v>
                </c:pt>
                <c:pt idx="1690">
                  <c:v>42275000</c:v>
                </c:pt>
                <c:pt idx="1691">
                  <c:v>42300000</c:v>
                </c:pt>
                <c:pt idx="1692">
                  <c:v>42325000</c:v>
                </c:pt>
                <c:pt idx="1693">
                  <c:v>42350000</c:v>
                </c:pt>
                <c:pt idx="1694">
                  <c:v>42375000</c:v>
                </c:pt>
                <c:pt idx="1695">
                  <c:v>42400000</c:v>
                </c:pt>
                <c:pt idx="1696">
                  <c:v>42425000</c:v>
                </c:pt>
                <c:pt idx="1697">
                  <c:v>42450000</c:v>
                </c:pt>
                <c:pt idx="1698">
                  <c:v>42475000</c:v>
                </c:pt>
                <c:pt idx="1699">
                  <c:v>42500000</c:v>
                </c:pt>
                <c:pt idx="1700">
                  <c:v>42525000</c:v>
                </c:pt>
                <c:pt idx="1701">
                  <c:v>42550000</c:v>
                </c:pt>
                <c:pt idx="1702">
                  <c:v>42575000</c:v>
                </c:pt>
                <c:pt idx="1703">
                  <c:v>42600000</c:v>
                </c:pt>
                <c:pt idx="1704">
                  <c:v>42625000</c:v>
                </c:pt>
                <c:pt idx="1705">
                  <c:v>42650000</c:v>
                </c:pt>
                <c:pt idx="1706">
                  <c:v>42675000</c:v>
                </c:pt>
                <c:pt idx="1707">
                  <c:v>42700000</c:v>
                </c:pt>
                <c:pt idx="1708">
                  <c:v>42725000</c:v>
                </c:pt>
                <c:pt idx="1709">
                  <c:v>42750000</c:v>
                </c:pt>
                <c:pt idx="1710">
                  <c:v>42775000</c:v>
                </c:pt>
                <c:pt idx="1711">
                  <c:v>42800000</c:v>
                </c:pt>
                <c:pt idx="1712">
                  <c:v>42825000</c:v>
                </c:pt>
                <c:pt idx="1713">
                  <c:v>42850000</c:v>
                </c:pt>
                <c:pt idx="1714">
                  <c:v>42875000</c:v>
                </c:pt>
                <c:pt idx="1715">
                  <c:v>42900000</c:v>
                </c:pt>
                <c:pt idx="1716">
                  <c:v>42925000</c:v>
                </c:pt>
                <c:pt idx="1717">
                  <c:v>42950000</c:v>
                </c:pt>
                <c:pt idx="1718">
                  <c:v>42975000</c:v>
                </c:pt>
                <c:pt idx="1719">
                  <c:v>43000000</c:v>
                </c:pt>
                <c:pt idx="1720">
                  <c:v>43025000</c:v>
                </c:pt>
                <c:pt idx="1721">
                  <c:v>43050000</c:v>
                </c:pt>
                <c:pt idx="1722">
                  <c:v>43075000</c:v>
                </c:pt>
                <c:pt idx="1723">
                  <c:v>43100000</c:v>
                </c:pt>
                <c:pt idx="1724">
                  <c:v>43125000</c:v>
                </c:pt>
                <c:pt idx="1725">
                  <c:v>43150000</c:v>
                </c:pt>
                <c:pt idx="1726">
                  <c:v>43175000</c:v>
                </c:pt>
                <c:pt idx="1727">
                  <c:v>43200000</c:v>
                </c:pt>
                <c:pt idx="1728">
                  <c:v>43225000</c:v>
                </c:pt>
                <c:pt idx="1729">
                  <c:v>43250000</c:v>
                </c:pt>
                <c:pt idx="1730">
                  <c:v>43275000</c:v>
                </c:pt>
                <c:pt idx="1731">
                  <c:v>43300000</c:v>
                </c:pt>
                <c:pt idx="1732">
                  <c:v>43325000</c:v>
                </c:pt>
                <c:pt idx="1733">
                  <c:v>43350000</c:v>
                </c:pt>
                <c:pt idx="1734">
                  <c:v>43375000</c:v>
                </c:pt>
                <c:pt idx="1735">
                  <c:v>43400000</c:v>
                </c:pt>
                <c:pt idx="1736">
                  <c:v>43425000</c:v>
                </c:pt>
                <c:pt idx="1737">
                  <c:v>43450000</c:v>
                </c:pt>
                <c:pt idx="1738">
                  <c:v>43475000</c:v>
                </c:pt>
                <c:pt idx="1739">
                  <c:v>43500000</c:v>
                </c:pt>
                <c:pt idx="1740">
                  <c:v>43525000</c:v>
                </c:pt>
                <c:pt idx="1741">
                  <c:v>43550000</c:v>
                </c:pt>
                <c:pt idx="1742">
                  <c:v>43575000</c:v>
                </c:pt>
                <c:pt idx="1743">
                  <c:v>43600000</c:v>
                </c:pt>
                <c:pt idx="1744">
                  <c:v>43625000</c:v>
                </c:pt>
                <c:pt idx="1745">
                  <c:v>43650000</c:v>
                </c:pt>
                <c:pt idx="1746">
                  <c:v>43675000</c:v>
                </c:pt>
                <c:pt idx="1747">
                  <c:v>43700000</c:v>
                </c:pt>
                <c:pt idx="1748">
                  <c:v>43725000</c:v>
                </c:pt>
                <c:pt idx="1749">
                  <c:v>43750000</c:v>
                </c:pt>
                <c:pt idx="1750">
                  <c:v>43775000</c:v>
                </c:pt>
                <c:pt idx="1751">
                  <c:v>43800000</c:v>
                </c:pt>
                <c:pt idx="1752">
                  <c:v>43825000</c:v>
                </c:pt>
                <c:pt idx="1753">
                  <c:v>43850000</c:v>
                </c:pt>
                <c:pt idx="1754">
                  <c:v>43875000</c:v>
                </c:pt>
                <c:pt idx="1755">
                  <c:v>43900000</c:v>
                </c:pt>
                <c:pt idx="1756">
                  <c:v>43925000</c:v>
                </c:pt>
                <c:pt idx="1757">
                  <c:v>43950000</c:v>
                </c:pt>
                <c:pt idx="1758">
                  <c:v>43975000</c:v>
                </c:pt>
                <c:pt idx="1759">
                  <c:v>44000000</c:v>
                </c:pt>
                <c:pt idx="1760">
                  <c:v>44025000</c:v>
                </c:pt>
                <c:pt idx="1761">
                  <c:v>44050000</c:v>
                </c:pt>
                <c:pt idx="1762">
                  <c:v>44075000</c:v>
                </c:pt>
                <c:pt idx="1763">
                  <c:v>44100000</c:v>
                </c:pt>
                <c:pt idx="1764">
                  <c:v>44125000</c:v>
                </c:pt>
                <c:pt idx="1765">
                  <c:v>44150000</c:v>
                </c:pt>
                <c:pt idx="1766">
                  <c:v>44175000</c:v>
                </c:pt>
                <c:pt idx="1767">
                  <c:v>44200000</c:v>
                </c:pt>
                <c:pt idx="1768">
                  <c:v>44225000</c:v>
                </c:pt>
                <c:pt idx="1769">
                  <c:v>44250000</c:v>
                </c:pt>
                <c:pt idx="1770">
                  <c:v>44275000</c:v>
                </c:pt>
                <c:pt idx="1771">
                  <c:v>44300000</c:v>
                </c:pt>
                <c:pt idx="1772">
                  <c:v>44325000</c:v>
                </c:pt>
                <c:pt idx="1773">
                  <c:v>44350000</c:v>
                </c:pt>
                <c:pt idx="1774">
                  <c:v>44375000</c:v>
                </c:pt>
                <c:pt idx="1775">
                  <c:v>44400000</c:v>
                </c:pt>
                <c:pt idx="1776">
                  <c:v>44425000</c:v>
                </c:pt>
                <c:pt idx="1777">
                  <c:v>44450000</c:v>
                </c:pt>
                <c:pt idx="1778">
                  <c:v>44475000</c:v>
                </c:pt>
                <c:pt idx="1779">
                  <c:v>44500000</c:v>
                </c:pt>
                <c:pt idx="1780">
                  <c:v>44525000</c:v>
                </c:pt>
                <c:pt idx="1781">
                  <c:v>44550000</c:v>
                </c:pt>
                <c:pt idx="1782">
                  <c:v>44575000</c:v>
                </c:pt>
                <c:pt idx="1783">
                  <c:v>44600000</c:v>
                </c:pt>
                <c:pt idx="1784">
                  <c:v>44625000</c:v>
                </c:pt>
                <c:pt idx="1785">
                  <c:v>44650000</c:v>
                </c:pt>
                <c:pt idx="1786">
                  <c:v>44675000</c:v>
                </c:pt>
                <c:pt idx="1787">
                  <c:v>44700000</c:v>
                </c:pt>
                <c:pt idx="1788">
                  <c:v>44725000</c:v>
                </c:pt>
                <c:pt idx="1789">
                  <c:v>44750000</c:v>
                </c:pt>
                <c:pt idx="1790">
                  <c:v>44775000</c:v>
                </c:pt>
                <c:pt idx="1791">
                  <c:v>44800000</c:v>
                </c:pt>
                <c:pt idx="1792">
                  <c:v>44825000</c:v>
                </c:pt>
                <c:pt idx="1793">
                  <c:v>44850000</c:v>
                </c:pt>
                <c:pt idx="1794">
                  <c:v>44875000</c:v>
                </c:pt>
                <c:pt idx="1795">
                  <c:v>44900000</c:v>
                </c:pt>
                <c:pt idx="1796">
                  <c:v>44925000</c:v>
                </c:pt>
                <c:pt idx="1797">
                  <c:v>44950000</c:v>
                </c:pt>
                <c:pt idx="1798">
                  <c:v>44975000</c:v>
                </c:pt>
                <c:pt idx="1799">
                  <c:v>45000000</c:v>
                </c:pt>
                <c:pt idx="1800">
                  <c:v>45025000</c:v>
                </c:pt>
                <c:pt idx="1801">
                  <c:v>45050000</c:v>
                </c:pt>
                <c:pt idx="1802">
                  <c:v>45075000</c:v>
                </c:pt>
                <c:pt idx="1803">
                  <c:v>45100000</c:v>
                </c:pt>
                <c:pt idx="1804">
                  <c:v>45125000</c:v>
                </c:pt>
                <c:pt idx="1805">
                  <c:v>45150000</c:v>
                </c:pt>
                <c:pt idx="1806">
                  <c:v>45175000</c:v>
                </c:pt>
                <c:pt idx="1807">
                  <c:v>45200000</c:v>
                </c:pt>
                <c:pt idx="1808">
                  <c:v>45225000</c:v>
                </c:pt>
                <c:pt idx="1809">
                  <c:v>45250000</c:v>
                </c:pt>
                <c:pt idx="1810">
                  <c:v>45275000</c:v>
                </c:pt>
                <c:pt idx="1811">
                  <c:v>45300000</c:v>
                </c:pt>
                <c:pt idx="1812">
                  <c:v>45325000</c:v>
                </c:pt>
                <c:pt idx="1813">
                  <c:v>45350000</c:v>
                </c:pt>
                <c:pt idx="1814">
                  <c:v>45375000</c:v>
                </c:pt>
                <c:pt idx="1815">
                  <c:v>45400000</c:v>
                </c:pt>
                <c:pt idx="1816">
                  <c:v>45425000</c:v>
                </c:pt>
                <c:pt idx="1817">
                  <c:v>45450000</c:v>
                </c:pt>
                <c:pt idx="1818">
                  <c:v>45475000</c:v>
                </c:pt>
                <c:pt idx="1819">
                  <c:v>45500000</c:v>
                </c:pt>
                <c:pt idx="1820">
                  <c:v>45525000</c:v>
                </c:pt>
                <c:pt idx="1821">
                  <c:v>45550000</c:v>
                </c:pt>
                <c:pt idx="1822">
                  <c:v>45575000</c:v>
                </c:pt>
                <c:pt idx="1823">
                  <c:v>45600000</c:v>
                </c:pt>
                <c:pt idx="1824">
                  <c:v>45625000</c:v>
                </c:pt>
                <c:pt idx="1825">
                  <c:v>45650000</c:v>
                </c:pt>
                <c:pt idx="1826">
                  <c:v>45675000</c:v>
                </c:pt>
                <c:pt idx="1827">
                  <c:v>45700000</c:v>
                </c:pt>
                <c:pt idx="1828">
                  <c:v>45725000</c:v>
                </c:pt>
                <c:pt idx="1829">
                  <c:v>45750000</c:v>
                </c:pt>
                <c:pt idx="1830">
                  <c:v>45775000</c:v>
                </c:pt>
                <c:pt idx="1831">
                  <c:v>45800000</c:v>
                </c:pt>
                <c:pt idx="1832">
                  <c:v>45825000</c:v>
                </c:pt>
                <c:pt idx="1833">
                  <c:v>45850000</c:v>
                </c:pt>
                <c:pt idx="1834">
                  <c:v>45875000</c:v>
                </c:pt>
                <c:pt idx="1835">
                  <c:v>45900000</c:v>
                </c:pt>
                <c:pt idx="1836">
                  <c:v>45925000</c:v>
                </c:pt>
                <c:pt idx="1837">
                  <c:v>45950000</c:v>
                </c:pt>
                <c:pt idx="1838">
                  <c:v>45975000</c:v>
                </c:pt>
                <c:pt idx="1839">
                  <c:v>46000000</c:v>
                </c:pt>
                <c:pt idx="1840">
                  <c:v>46025000</c:v>
                </c:pt>
                <c:pt idx="1841">
                  <c:v>46050000</c:v>
                </c:pt>
                <c:pt idx="1842">
                  <c:v>46075000</c:v>
                </c:pt>
                <c:pt idx="1843">
                  <c:v>46100000</c:v>
                </c:pt>
                <c:pt idx="1844">
                  <c:v>46125000</c:v>
                </c:pt>
                <c:pt idx="1845">
                  <c:v>46150000</c:v>
                </c:pt>
                <c:pt idx="1846">
                  <c:v>46175000</c:v>
                </c:pt>
                <c:pt idx="1847">
                  <c:v>46200000</c:v>
                </c:pt>
                <c:pt idx="1848">
                  <c:v>46225000</c:v>
                </c:pt>
                <c:pt idx="1849">
                  <c:v>46250000</c:v>
                </c:pt>
                <c:pt idx="1850">
                  <c:v>46275000</c:v>
                </c:pt>
                <c:pt idx="1851">
                  <c:v>46300000</c:v>
                </c:pt>
                <c:pt idx="1852">
                  <c:v>46325000</c:v>
                </c:pt>
                <c:pt idx="1853">
                  <c:v>46350000</c:v>
                </c:pt>
                <c:pt idx="1854">
                  <c:v>46375000</c:v>
                </c:pt>
                <c:pt idx="1855">
                  <c:v>46400000</c:v>
                </c:pt>
                <c:pt idx="1856">
                  <c:v>46425000</c:v>
                </c:pt>
                <c:pt idx="1857">
                  <c:v>46450000</c:v>
                </c:pt>
                <c:pt idx="1858">
                  <c:v>46475000</c:v>
                </c:pt>
                <c:pt idx="1859">
                  <c:v>46500000</c:v>
                </c:pt>
                <c:pt idx="1860">
                  <c:v>46525000</c:v>
                </c:pt>
                <c:pt idx="1861">
                  <c:v>46550000</c:v>
                </c:pt>
                <c:pt idx="1862">
                  <c:v>46575000</c:v>
                </c:pt>
                <c:pt idx="1863">
                  <c:v>46600000</c:v>
                </c:pt>
                <c:pt idx="1864">
                  <c:v>46625000</c:v>
                </c:pt>
                <c:pt idx="1865">
                  <c:v>46650000</c:v>
                </c:pt>
                <c:pt idx="1866">
                  <c:v>46675000</c:v>
                </c:pt>
                <c:pt idx="1867">
                  <c:v>46700000</c:v>
                </c:pt>
                <c:pt idx="1868">
                  <c:v>46725000</c:v>
                </c:pt>
                <c:pt idx="1869">
                  <c:v>46750000</c:v>
                </c:pt>
                <c:pt idx="1870">
                  <c:v>46775000</c:v>
                </c:pt>
                <c:pt idx="1871">
                  <c:v>46800000</c:v>
                </c:pt>
                <c:pt idx="1872">
                  <c:v>46825000</c:v>
                </c:pt>
                <c:pt idx="1873">
                  <c:v>46850000</c:v>
                </c:pt>
                <c:pt idx="1874">
                  <c:v>46875000</c:v>
                </c:pt>
                <c:pt idx="1875">
                  <c:v>46900000</c:v>
                </c:pt>
                <c:pt idx="1876">
                  <c:v>46925000</c:v>
                </c:pt>
                <c:pt idx="1877">
                  <c:v>46950000</c:v>
                </c:pt>
                <c:pt idx="1878">
                  <c:v>46975000</c:v>
                </c:pt>
                <c:pt idx="1879">
                  <c:v>47000000</c:v>
                </c:pt>
                <c:pt idx="1880">
                  <c:v>47025000</c:v>
                </c:pt>
                <c:pt idx="1881">
                  <c:v>47050000</c:v>
                </c:pt>
                <c:pt idx="1882">
                  <c:v>47075000</c:v>
                </c:pt>
                <c:pt idx="1883">
                  <c:v>47100000</c:v>
                </c:pt>
                <c:pt idx="1884">
                  <c:v>47125000</c:v>
                </c:pt>
                <c:pt idx="1885">
                  <c:v>47150000</c:v>
                </c:pt>
                <c:pt idx="1886">
                  <c:v>47175000</c:v>
                </c:pt>
                <c:pt idx="1887">
                  <c:v>47200000</c:v>
                </c:pt>
                <c:pt idx="1888">
                  <c:v>47225000</c:v>
                </c:pt>
                <c:pt idx="1889">
                  <c:v>47250000</c:v>
                </c:pt>
                <c:pt idx="1890">
                  <c:v>47275000</c:v>
                </c:pt>
                <c:pt idx="1891">
                  <c:v>47300000</c:v>
                </c:pt>
                <c:pt idx="1892">
                  <c:v>47325000</c:v>
                </c:pt>
                <c:pt idx="1893">
                  <c:v>47350000</c:v>
                </c:pt>
                <c:pt idx="1894">
                  <c:v>47375000</c:v>
                </c:pt>
                <c:pt idx="1895">
                  <c:v>47400000</c:v>
                </c:pt>
                <c:pt idx="1896">
                  <c:v>47425000</c:v>
                </c:pt>
                <c:pt idx="1897">
                  <c:v>47450000</c:v>
                </c:pt>
                <c:pt idx="1898">
                  <c:v>47475000</c:v>
                </c:pt>
                <c:pt idx="1899">
                  <c:v>47500000</c:v>
                </c:pt>
                <c:pt idx="1900">
                  <c:v>47525000</c:v>
                </c:pt>
                <c:pt idx="1901">
                  <c:v>47550000</c:v>
                </c:pt>
                <c:pt idx="1902">
                  <c:v>47575000</c:v>
                </c:pt>
                <c:pt idx="1903">
                  <c:v>47600000</c:v>
                </c:pt>
                <c:pt idx="1904">
                  <c:v>47625000</c:v>
                </c:pt>
                <c:pt idx="1905">
                  <c:v>47650000</c:v>
                </c:pt>
                <c:pt idx="1906">
                  <c:v>47675000</c:v>
                </c:pt>
                <c:pt idx="1907">
                  <c:v>47700000</c:v>
                </c:pt>
                <c:pt idx="1908">
                  <c:v>47725000</c:v>
                </c:pt>
                <c:pt idx="1909">
                  <c:v>47750000</c:v>
                </c:pt>
                <c:pt idx="1910">
                  <c:v>47775000</c:v>
                </c:pt>
                <c:pt idx="1911">
                  <c:v>47800000</c:v>
                </c:pt>
                <c:pt idx="1912">
                  <c:v>47825000</c:v>
                </c:pt>
                <c:pt idx="1913">
                  <c:v>47850000</c:v>
                </c:pt>
                <c:pt idx="1914">
                  <c:v>47875000</c:v>
                </c:pt>
                <c:pt idx="1915">
                  <c:v>47900000</c:v>
                </c:pt>
                <c:pt idx="1916">
                  <c:v>47925000</c:v>
                </c:pt>
                <c:pt idx="1917">
                  <c:v>47950000</c:v>
                </c:pt>
                <c:pt idx="1918">
                  <c:v>47975000</c:v>
                </c:pt>
                <c:pt idx="1919">
                  <c:v>48000000</c:v>
                </c:pt>
                <c:pt idx="1920">
                  <c:v>48025000</c:v>
                </c:pt>
                <c:pt idx="1921">
                  <c:v>48050000</c:v>
                </c:pt>
                <c:pt idx="1922">
                  <c:v>48075000</c:v>
                </c:pt>
                <c:pt idx="1923">
                  <c:v>48100000</c:v>
                </c:pt>
                <c:pt idx="1924">
                  <c:v>48125000</c:v>
                </c:pt>
                <c:pt idx="1925">
                  <c:v>48150000</c:v>
                </c:pt>
                <c:pt idx="1926">
                  <c:v>48175000</c:v>
                </c:pt>
                <c:pt idx="1927">
                  <c:v>48200000</c:v>
                </c:pt>
                <c:pt idx="1928">
                  <c:v>48225000</c:v>
                </c:pt>
                <c:pt idx="1929">
                  <c:v>48250000</c:v>
                </c:pt>
                <c:pt idx="1930">
                  <c:v>48275000</c:v>
                </c:pt>
                <c:pt idx="1931">
                  <c:v>48300000</c:v>
                </c:pt>
                <c:pt idx="1932">
                  <c:v>48325000</c:v>
                </c:pt>
                <c:pt idx="1933">
                  <c:v>48350000</c:v>
                </c:pt>
                <c:pt idx="1934">
                  <c:v>48375000</c:v>
                </c:pt>
                <c:pt idx="1935">
                  <c:v>48400000</c:v>
                </c:pt>
                <c:pt idx="1936">
                  <c:v>48425000</c:v>
                </c:pt>
                <c:pt idx="1937">
                  <c:v>48450000</c:v>
                </c:pt>
                <c:pt idx="1938">
                  <c:v>48475000</c:v>
                </c:pt>
                <c:pt idx="1939">
                  <c:v>48500000</c:v>
                </c:pt>
                <c:pt idx="1940">
                  <c:v>48525000</c:v>
                </c:pt>
                <c:pt idx="1941">
                  <c:v>48550000</c:v>
                </c:pt>
                <c:pt idx="1942">
                  <c:v>48575000</c:v>
                </c:pt>
                <c:pt idx="1943">
                  <c:v>48600000</c:v>
                </c:pt>
                <c:pt idx="1944">
                  <c:v>48625000</c:v>
                </c:pt>
                <c:pt idx="1945">
                  <c:v>48650000</c:v>
                </c:pt>
                <c:pt idx="1946">
                  <c:v>48675000</c:v>
                </c:pt>
                <c:pt idx="1947">
                  <c:v>48700000</c:v>
                </c:pt>
                <c:pt idx="1948">
                  <c:v>48725000</c:v>
                </c:pt>
                <c:pt idx="1949">
                  <c:v>48750000</c:v>
                </c:pt>
                <c:pt idx="1950">
                  <c:v>48775000</c:v>
                </c:pt>
                <c:pt idx="1951">
                  <c:v>48800000</c:v>
                </c:pt>
                <c:pt idx="1952">
                  <c:v>48825000</c:v>
                </c:pt>
                <c:pt idx="1953">
                  <c:v>48850000</c:v>
                </c:pt>
                <c:pt idx="1954">
                  <c:v>48875000</c:v>
                </c:pt>
                <c:pt idx="1955">
                  <c:v>48900000</c:v>
                </c:pt>
                <c:pt idx="1956">
                  <c:v>48925000</c:v>
                </c:pt>
                <c:pt idx="1957">
                  <c:v>48950000</c:v>
                </c:pt>
                <c:pt idx="1958">
                  <c:v>48975000</c:v>
                </c:pt>
                <c:pt idx="1959">
                  <c:v>49000000</c:v>
                </c:pt>
                <c:pt idx="1960">
                  <c:v>49025000</c:v>
                </c:pt>
                <c:pt idx="1961">
                  <c:v>49050000</c:v>
                </c:pt>
                <c:pt idx="1962">
                  <c:v>49075000</c:v>
                </c:pt>
                <c:pt idx="1963">
                  <c:v>49100000</c:v>
                </c:pt>
                <c:pt idx="1964">
                  <c:v>49125000</c:v>
                </c:pt>
                <c:pt idx="1965">
                  <c:v>49150000</c:v>
                </c:pt>
                <c:pt idx="1966">
                  <c:v>49175000</c:v>
                </c:pt>
                <c:pt idx="1967">
                  <c:v>49200000</c:v>
                </c:pt>
                <c:pt idx="1968">
                  <c:v>49225000</c:v>
                </c:pt>
                <c:pt idx="1969">
                  <c:v>49250000</c:v>
                </c:pt>
                <c:pt idx="1970">
                  <c:v>49275000</c:v>
                </c:pt>
                <c:pt idx="1971">
                  <c:v>49300000</c:v>
                </c:pt>
                <c:pt idx="1972">
                  <c:v>49325000</c:v>
                </c:pt>
                <c:pt idx="1973">
                  <c:v>49350000</c:v>
                </c:pt>
                <c:pt idx="1974">
                  <c:v>49375000</c:v>
                </c:pt>
                <c:pt idx="1975">
                  <c:v>49400000</c:v>
                </c:pt>
                <c:pt idx="1976">
                  <c:v>49425000</c:v>
                </c:pt>
                <c:pt idx="1977">
                  <c:v>49450000</c:v>
                </c:pt>
                <c:pt idx="1978">
                  <c:v>49475000</c:v>
                </c:pt>
                <c:pt idx="1979">
                  <c:v>49500000</c:v>
                </c:pt>
                <c:pt idx="1980">
                  <c:v>49525000</c:v>
                </c:pt>
                <c:pt idx="1981">
                  <c:v>49550000</c:v>
                </c:pt>
                <c:pt idx="1982">
                  <c:v>49575000</c:v>
                </c:pt>
                <c:pt idx="1983">
                  <c:v>49600000</c:v>
                </c:pt>
                <c:pt idx="1984">
                  <c:v>49625000</c:v>
                </c:pt>
                <c:pt idx="1985">
                  <c:v>49650000</c:v>
                </c:pt>
                <c:pt idx="1986">
                  <c:v>49675000</c:v>
                </c:pt>
                <c:pt idx="1987">
                  <c:v>49700000</c:v>
                </c:pt>
                <c:pt idx="1988">
                  <c:v>49725000</c:v>
                </c:pt>
                <c:pt idx="1989">
                  <c:v>49750000</c:v>
                </c:pt>
                <c:pt idx="1990">
                  <c:v>49775000</c:v>
                </c:pt>
                <c:pt idx="1991">
                  <c:v>49800000</c:v>
                </c:pt>
                <c:pt idx="1992">
                  <c:v>49825000</c:v>
                </c:pt>
                <c:pt idx="1993">
                  <c:v>49850000</c:v>
                </c:pt>
                <c:pt idx="1994">
                  <c:v>49875000</c:v>
                </c:pt>
                <c:pt idx="1995">
                  <c:v>49900000</c:v>
                </c:pt>
                <c:pt idx="1996">
                  <c:v>49925000</c:v>
                </c:pt>
                <c:pt idx="1997">
                  <c:v>49950000</c:v>
                </c:pt>
                <c:pt idx="1998">
                  <c:v>49975000</c:v>
                </c:pt>
                <c:pt idx="1999">
                  <c:v>50000000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04-4BE5-83D0-4A335F698A2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Sheet1!$D$5:$D$2005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50000</c:v>
                </c:pt>
                <c:pt idx="1692">
                  <c:v>50000</c:v>
                </c:pt>
                <c:pt idx="1693">
                  <c:v>50000</c:v>
                </c:pt>
                <c:pt idx="1694">
                  <c:v>50000</c:v>
                </c:pt>
                <c:pt idx="1695">
                  <c:v>50000</c:v>
                </c:pt>
                <c:pt idx="1696">
                  <c:v>50000</c:v>
                </c:pt>
                <c:pt idx="1697">
                  <c:v>50000</c:v>
                </c:pt>
                <c:pt idx="1698">
                  <c:v>50000</c:v>
                </c:pt>
                <c:pt idx="1699">
                  <c:v>50000</c:v>
                </c:pt>
                <c:pt idx="1700">
                  <c:v>50000</c:v>
                </c:pt>
                <c:pt idx="1701">
                  <c:v>50000</c:v>
                </c:pt>
                <c:pt idx="1702">
                  <c:v>50000</c:v>
                </c:pt>
                <c:pt idx="1703">
                  <c:v>50000</c:v>
                </c:pt>
                <c:pt idx="1704">
                  <c:v>50000</c:v>
                </c:pt>
                <c:pt idx="1705">
                  <c:v>50000</c:v>
                </c:pt>
                <c:pt idx="1706">
                  <c:v>50000</c:v>
                </c:pt>
                <c:pt idx="1707">
                  <c:v>50000</c:v>
                </c:pt>
                <c:pt idx="1708">
                  <c:v>50000</c:v>
                </c:pt>
                <c:pt idx="1709">
                  <c:v>50000</c:v>
                </c:pt>
                <c:pt idx="1710">
                  <c:v>50000</c:v>
                </c:pt>
                <c:pt idx="1711">
                  <c:v>50000</c:v>
                </c:pt>
                <c:pt idx="1712">
                  <c:v>50000</c:v>
                </c:pt>
                <c:pt idx="1713">
                  <c:v>50000</c:v>
                </c:pt>
                <c:pt idx="1714">
                  <c:v>50000</c:v>
                </c:pt>
                <c:pt idx="1715">
                  <c:v>50000</c:v>
                </c:pt>
                <c:pt idx="1716">
                  <c:v>50000</c:v>
                </c:pt>
                <c:pt idx="1717">
                  <c:v>50000</c:v>
                </c:pt>
                <c:pt idx="1718">
                  <c:v>50000</c:v>
                </c:pt>
                <c:pt idx="1719">
                  <c:v>50000</c:v>
                </c:pt>
                <c:pt idx="1720">
                  <c:v>50000</c:v>
                </c:pt>
                <c:pt idx="1721">
                  <c:v>50000</c:v>
                </c:pt>
                <c:pt idx="1722">
                  <c:v>50000</c:v>
                </c:pt>
                <c:pt idx="1723">
                  <c:v>50000</c:v>
                </c:pt>
                <c:pt idx="1724">
                  <c:v>50000</c:v>
                </c:pt>
                <c:pt idx="1725">
                  <c:v>50000</c:v>
                </c:pt>
                <c:pt idx="1726">
                  <c:v>50000</c:v>
                </c:pt>
                <c:pt idx="1727">
                  <c:v>50000</c:v>
                </c:pt>
                <c:pt idx="1728">
                  <c:v>50000</c:v>
                </c:pt>
                <c:pt idx="1729">
                  <c:v>50000</c:v>
                </c:pt>
                <c:pt idx="1730">
                  <c:v>50000</c:v>
                </c:pt>
                <c:pt idx="1731">
                  <c:v>50000</c:v>
                </c:pt>
                <c:pt idx="1732">
                  <c:v>50000</c:v>
                </c:pt>
                <c:pt idx="1733">
                  <c:v>50000</c:v>
                </c:pt>
                <c:pt idx="1734">
                  <c:v>50000</c:v>
                </c:pt>
                <c:pt idx="1735">
                  <c:v>50000</c:v>
                </c:pt>
                <c:pt idx="1736">
                  <c:v>50000</c:v>
                </c:pt>
                <c:pt idx="1737">
                  <c:v>50000</c:v>
                </c:pt>
                <c:pt idx="1738">
                  <c:v>50000</c:v>
                </c:pt>
                <c:pt idx="1739">
                  <c:v>50000</c:v>
                </c:pt>
                <c:pt idx="1740">
                  <c:v>50000</c:v>
                </c:pt>
                <c:pt idx="1741">
                  <c:v>50000</c:v>
                </c:pt>
                <c:pt idx="1742">
                  <c:v>50000</c:v>
                </c:pt>
                <c:pt idx="1743">
                  <c:v>50000</c:v>
                </c:pt>
                <c:pt idx="1744">
                  <c:v>50000</c:v>
                </c:pt>
                <c:pt idx="1745">
                  <c:v>50000</c:v>
                </c:pt>
                <c:pt idx="1746">
                  <c:v>50000</c:v>
                </c:pt>
                <c:pt idx="1747">
                  <c:v>50000</c:v>
                </c:pt>
                <c:pt idx="1748">
                  <c:v>50000</c:v>
                </c:pt>
                <c:pt idx="1749">
                  <c:v>50000</c:v>
                </c:pt>
                <c:pt idx="1750">
                  <c:v>50000</c:v>
                </c:pt>
                <c:pt idx="1751">
                  <c:v>50000</c:v>
                </c:pt>
                <c:pt idx="1752">
                  <c:v>50000</c:v>
                </c:pt>
                <c:pt idx="1753">
                  <c:v>50000</c:v>
                </c:pt>
                <c:pt idx="1754">
                  <c:v>50000</c:v>
                </c:pt>
                <c:pt idx="1755">
                  <c:v>50000</c:v>
                </c:pt>
                <c:pt idx="1756">
                  <c:v>50000</c:v>
                </c:pt>
                <c:pt idx="1757">
                  <c:v>50000</c:v>
                </c:pt>
                <c:pt idx="1758">
                  <c:v>50000</c:v>
                </c:pt>
                <c:pt idx="1759">
                  <c:v>50000</c:v>
                </c:pt>
                <c:pt idx="1760">
                  <c:v>50000</c:v>
                </c:pt>
                <c:pt idx="1761">
                  <c:v>50000</c:v>
                </c:pt>
                <c:pt idx="1762">
                  <c:v>50000</c:v>
                </c:pt>
                <c:pt idx="1763">
                  <c:v>50000</c:v>
                </c:pt>
                <c:pt idx="1764">
                  <c:v>50000</c:v>
                </c:pt>
                <c:pt idx="1765">
                  <c:v>50000</c:v>
                </c:pt>
                <c:pt idx="1766">
                  <c:v>50000</c:v>
                </c:pt>
                <c:pt idx="1767">
                  <c:v>50000</c:v>
                </c:pt>
                <c:pt idx="1768">
                  <c:v>50000</c:v>
                </c:pt>
                <c:pt idx="1769">
                  <c:v>50000</c:v>
                </c:pt>
                <c:pt idx="1770">
                  <c:v>50000</c:v>
                </c:pt>
                <c:pt idx="1771">
                  <c:v>50000</c:v>
                </c:pt>
                <c:pt idx="1772">
                  <c:v>50000</c:v>
                </c:pt>
                <c:pt idx="1773">
                  <c:v>50000</c:v>
                </c:pt>
                <c:pt idx="1774">
                  <c:v>50000</c:v>
                </c:pt>
                <c:pt idx="1775">
                  <c:v>50000</c:v>
                </c:pt>
                <c:pt idx="1776">
                  <c:v>50000</c:v>
                </c:pt>
                <c:pt idx="1777">
                  <c:v>50000</c:v>
                </c:pt>
                <c:pt idx="1778">
                  <c:v>50000</c:v>
                </c:pt>
                <c:pt idx="1779">
                  <c:v>50000</c:v>
                </c:pt>
                <c:pt idx="1780">
                  <c:v>50000</c:v>
                </c:pt>
                <c:pt idx="1781">
                  <c:v>50000</c:v>
                </c:pt>
                <c:pt idx="1782">
                  <c:v>50000</c:v>
                </c:pt>
                <c:pt idx="1783">
                  <c:v>50000</c:v>
                </c:pt>
                <c:pt idx="1784">
                  <c:v>50000</c:v>
                </c:pt>
                <c:pt idx="1785">
                  <c:v>50000</c:v>
                </c:pt>
                <c:pt idx="1786">
                  <c:v>50000</c:v>
                </c:pt>
                <c:pt idx="1787">
                  <c:v>50000</c:v>
                </c:pt>
                <c:pt idx="1788">
                  <c:v>50000</c:v>
                </c:pt>
                <c:pt idx="1789">
                  <c:v>50000</c:v>
                </c:pt>
                <c:pt idx="1790">
                  <c:v>50000</c:v>
                </c:pt>
                <c:pt idx="1791">
                  <c:v>50000</c:v>
                </c:pt>
                <c:pt idx="1792">
                  <c:v>50000</c:v>
                </c:pt>
                <c:pt idx="1793">
                  <c:v>50000</c:v>
                </c:pt>
                <c:pt idx="1794">
                  <c:v>50000</c:v>
                </c:pt>
                <c:pt idx="1795">
                  <c:v>50000</c:v>
                </c:pt>
                <c:pt idx="1796">
                  <c:v>50000</c:v>
                </c:pt>
                <c:pt idx="1797">
                  <c:v>50000</c:v>
                </c:pt>
                <c:pt idx="1798">
                  <c:v>50000</c:v>
                </c:pt>
                <c:pt idx="1799">
                  <c:v>50000</c:v>
                </c:pt>
                <c:pt idx="1800">
                  <c:v>50000</c:v>
                </c:pt>
                <c:pt idx="1801">
                  <c:v>50000</c:v>
                </c:pt>
                <c:pt idx="1802">
                  <c:v>50000</c:v>
                </c:pt>
                <c:pt idx="1803">
                  <c:v>50000</c:v>
                </c:pt>
                <c:pt idx="1804">
                  <c:v>50000</c:v>
                </c:pt>
                <c:pt idx="1805">
                  <c:v>50000</c:v>
                </c:pt>
                <c:pt idx="1806">
                  <c:v>50000</c:v>
                </c:pt>
                <c:pt idx="1807">
                  <c:v>50000</c:v>
                </c:pt>
                <c:pt idx="1808">
                  <c:v>50000</c:v>
                </c:pt>
                <c:pt idx="1809">
                  <c:v>50000</c:v>
                </c:pt>
                <c:pt idx="1810">
                  <c:v>50000</c:v>
                </c:pt>
                <c:pt idx="1811">
                  <c:v>50000</c:v>
                </c:pt>
                <c:pt idx="1812">
                  <c:v>50000</c:v>
                </c:pt>
                <c:pt idx="1813">
                  <c:v>50000</c:v>
                </c:pt>
                <c:pt idx="1814">
                  <c:v>50000</c:v>
                </c:pt>
                <c:pt idx="1815">
                  <c:v>50000</c:v>
                </c:pt>
                <c:pt idx="1816">
                  <c:v>50000</c:v>
                </c:pt>
                <c:pt idx="1817">
                  <c:v>50000</c:v>
                </c:pt>
                <c:pt idx="1818">
                  <c:v>50000</c:v>
                </c:pt>
                <c:pt idx="1819">
                  <c:v>50000</c:v>
                </c:pt>
                <c:pt idx="1820">
                  <c:v>50000</c:v>
                </c:pt>
                <c:pt idx="1821">
                  <c:v>50000</c:v>
                </c:pt>
                <c:pt idx="1822">
                  <c:v>50000</c:v>
                </c:pt>
                <c:pt idx="1823">
                  <c:v>50000</c:v>
                </c:pt>
                <c:pt idx="1824">
                  <c:v>50000</c:v>
                </c:pt>
                <c:pt idx="1825">
                  <c:v>50000</c:v>
                </c:pt>
                <c:pt idx="1826">
                  <c:v>50000</c:v>
                </c:pt>
                <c:pt idx="1827">
                  <c:v>50000</c:v>
                </c:pt>
                <c:pt idx="1828">
                  <c:v>50000</c:v>
                </c:pt>
                <c:pt idx="1829">
                  <c:v>50000</c:v>
                </c:pt>
                <c:pt idx="1830">
                  <c:v>50000</c:v>
                </c:pt>
                <c:pt idx="1831">
                  <c:v>50000</c:v>
                </c:pt>
                <c:pt idx="1832">
                  <c:v>50000</c:v>
                </c:pt>
                <c:pt idx="1833">
                  <c:v>50000</c:v>
                </c:pt>
                <c:pt idx="1834">
                  <c:v>50000</c:v>
                </c:pt>
                <c:pt idx="1835">
                  <c:v>50000</c:v>
                </c:pt>
                <c:pt idx="1836">
                  <c:v>50000</c:v>
                </c:pt>
                <c:pt idx="1837">
                  <c:v>50000</c:v>
                </c:pt>
                <c:pt idx="1838">
                  <c:v>50000</c:v>
                </c:pt>
                <c:pt idx="1839">
                  <c:v>50000</c:v>
                </c:pt>
                <c:pt idx="1840">
                  <c:v>50000</c:v>
                </c:pt>
                <c:pt idx="1841">
                  <c:v>50000</c:v>
                </c:pt>
                <c:pt idx="1842">
                  <c:v>50000</c:v>
                </c:pt>
                <c:pt idx="1843">
                  <c:v>50000</c:v>
                </c:pt>
                <c:pt idx="1844">
                  <c:v>50000</c:v>
                </c:pt>
                <c:pt idx="1845">
                  <c:v>50000</c:v>
                </c:pt>
                <c:pt idx="1846">
                  <c:v>50000</c:v>
                </c:pt>
                <c:pt idx="1847">
                  <c:v>50000</c:v>
                </c:pt>
                <c:pt idx="1848">
                  <c:v>50000</c:v>
                </c:pt>
                <c:pt idx="1849">
                  <c:v>50000</c:v>
                </c:pt>
                <c:pt idx="1850">
                  <c:v>50000</c:v>
                </c:pt>
                <c:pt idx="1851">
                  <c:v>50000</c:v>
                </c:pt>
                <c:pt idx="1852">
                  <c:v>50000</c:v>
                </c:pt>
                <c:pt idx="1853">
                  <c:v>50000</c:v>
                </c:pt>
                <c:pt idx="1854">
                  <c:v>50000</c:v>
                </c:pt>
                <c:pt idx="1855">
                  <c:v>50000</c:v>
                </c:pt>
                <c:pt idx="1856">
                  <c:v>50000</c:v>
                </c:pt>
                <c:pt idx="1857">
                  <c:v>50000</c:v>
                </c:pt>
                <c:pt idx="1858">
                  <c:v>50000</c:v>
                </c:pt>
                <c:pt idx="1859">
                  <c:v>50000</c:v>
                </c:pt>
                <c:pt idx="1860">
                  <c:v>50000</c:v>
                </c:pt>
                <c:pt idx="1861">
                  <c:v>50000</c:v>
                </c:pt>
                <c:pt idx="1862">
                  <c:v>50000</c:v>
                </c:pt>
                <c:pt idx="1863">
                  <c:v>50000</c:v>
                </c:pt>
                <c:pt idx="1864">
                  <c:v>50000</c:v>
                </c:pt>
                <c:pt idx="1865">
                  <c:v>50000</c:v>
                </c:pt>
                <c:pt idx="1866">
                  <c:v>50000</c:v>
                </c:pt>
                <c:pt idx="1867">
                  <c:v>50000</c:v>
                </c:pt>
                <c:pt idx="1868">
                  <c:v>50000</c:v>
                </c:pt>
                <c:pt idx="1869">
                  <c:v>50000</c:v>
                </c:pt>
                <c:pt idx="1870">
                  <c:v>50000</c:v>
                </c:pt>
                <c:pt idx="1871">
                  <c:v>50000</c:v>
                </c:pt>
                <c:pt idx="1872">
                  <c:v>50000</c:v>
                </c:pt>
                <c:pt idx="1873">
                  <c:v>50000</c:v>
                </c:pt>
                <c:pt idx="1874">
                  <c:v>50000</c:v>
                </c:pt>
                <c:pt idx="1875">
                  <c:v>50000</c:v>
                </c:pt>
                <c:pt idx="1876">
                  <c:v>50000</c:v>
                </c:pt>
                <c:pt idx="1877">
                  <c:v>50000</c:v>
                </c:pt>
                <c:pt idx="1878">
                  <c:v>50000</c:v>
                </c:pt>
                <c:pt idx="1879">
                  <c:v>50000</c:v>
                </c:pt>
                <c:pt idx="1880">
                  <c:v>50000</c:v>
                </c:pt>
                <c:pt idx="1881">
                  <c:v>50000</c:v>
                </c:pt>
                <c:pt idx="1882">
                  <c:v>50000</c:v>
                </c:pt>
                <c:pt idx="1883">
                  <c:v>50000</c:v>
                </c:pt>
                <c:pt idx="1884">
                  <c:v>50000</c:v>
                </c:pt>
                <c:pt idx="1885">
                  <c:v>50000</c:v>
                </c:pt>
                <c:pt idx="1886">
                  <c:v>50000</c:v>
                </c:pt>
                <c:pt idx="1887">
                  <c:v>50000</c:v>
                </c:pt>
                <c:pt idx="1888">
                  <c:v>50000</c:v>
                </c:pt>
                <c:pt idx="1889">
                  <c:v>50000</c:v>
                </c:pt>
                <c:pt idx="1890">
                  <c:v>50000</c:v>
                </c:pt>
                <c:pt idx="1891">
                  <c:v>50000</c:v>
                </c:pt>
                <c:pt idx="1892">
                  <c:v>50000</c:v>
                </c:pt>
                <c:pt idx="1893">
                  <c:v>50000</c:v>
                </c:pt>
                <c:pt idx="1894">
                  <c:v>50000</c:v>
                </c:pt>
                <c:pt idx="1895">
                  <c:v>50000</c:v>
                </c:pt>
                <c:pt idx="1896">
                  <c:v>50000</c:v>
                </c:pt>
                <c:pt idx="1897">
                  <c:v>50000</c:v>
                </c:pt>
                <c:pt idx="1898">
                  <c:v>50000</c:v>
                </c:pt>
                <c:pt idx="1899">
                  <c:v>50000</c:v>
                </c:pt>
                <c:pt idx="1900">
                  <c:v>50000</c:v>
                </c:pt>
                <c:pt idx="1901">
                  <c:v>50000</c:v>
                </c:pt>
                <c:pt idx="1902">
                  <c:v>50000</c:v>
                </c:pt>
                <c:pt idx="1903">
                  <c:v>50000</c:v>
                </c:pt>
                <c:pt idx="1904">
                  <c:v>50000</c:v>
                </c:pt>
                <c:pt idx="1905">
                  <c:v>50000</c:v>
                </c:pt>
                <c:pt idx="1906">
                  <c:v>50000</c:v>
                </c:pt>
                <c:pt idx="1907">
                  <c:v>50000</c:v>
                </c:pt>
                <c:pt idx="1908">
                  <c:v>50000</c:v>
                </c:pt>
                <c:pt idx="1909">
                  <c:v>50000</c:v>
                </c:pt>
                <c:pt idx="1910">
                  <c:v>50000</c:v>
                </c:pt>
                <c:pt idx="1911">
                  <c:v>50000</c:v>
                </c:pt>
                <c:pt idx="1912">
                  <c:v>50000</c:v>
                </c:pt>
                <c:pt idx="1913">
                  <c:v>50000</c:v>
                </c:pt>
                <c:pt idx="1914">
                  <c:v>50000</c:v>
                </c:pt>
                <c:pt idx="1915">
                  <c:v>50000</c:v>
                </c:pt>
                <c:pt idx="1916">
                  <c:v>50000</c:v>
                </c:pt>
                <c:pt idx="1917">
                  <c:v>50000</c:v>
                </c:pt>
                <c:pt idx="1918">
                  <c:v>50000</c:v>
                </c:pt>
                <c:pt idx="1919">
                  <c:v>50000</c:v>
                </c:pt>
                <c:pt idx="1920">
                  <c:v>50000</c:v>
                </c:pt>
                <c:pt idx="1921">
                  <c:v>50000</c:v>
                </c:pt>
                <c:pt idx="1922">
                  <c:v>50000</c:v>
                </c:pt>
                <c:pt idx="1923">
                  <c:v>50000</c:v>
                </c:pt>
                <c:pt idx="1924">
                  <c:v>50000</c:v>
                </c:pt>
                <c:pt idx="1925">
                  <c:v>50000</c:v>
                </c:pt>
                <c:pt idx="1926">
                  <c:v>50000</c:v>
                </c:pt>
                <c:pt idx="1927">
                  <c:v>50000</c:v>
                </c:pt>
                <c:pt idx="1928">
                  <c:v>50000</c:v>
                </c:pt>
                <c:pt idx="1929">
                  <c:v>50000</c:v>
                </c:pt>
                <c:pt idx="1930">
                  <c:v>50000</c:v>
                </c:pt>
                <c:pt idx="1931">
                  <c:v>50000</c:v>
                </c:pt>
                <c:pt idx="1932">
                  <c:v>50000</c:v>
                </c:pt>
                <c:pt idx="1933">
                  <c:v>50000</c:v>
                </c:pt>
                <c:pt idx="1934">
                  <c:v>50000</c:v>
                </c:pt>
                <c:pt idx="1935">
                  <c:v>50000</c:v>
                </c:pt>
                <c:pt idx="1936">
                  <c:v>50000</c:v>
                </c:pt>
                <c:pt idx="1937">
                  <c:v>50000</c:v>
                </c:pt>
                <c:pt idx="1938">
                  <c:v>50000</c:v>
                </c:pt>
                <c:pt idx="1939">
                  <c:v>50000</c:v>
                </c:pt>
                <c:pt idx="1940">
                  <c:v>50000</c:v>
                </c:pt>
                <c:pt idx="1941">
                  <c:v>50000</c:v>
                </c:pt>
                <c:pt idx="1942">
                  <c:v>50000</c:v>
                </c:pt>
                <c:pt idx="1943">
                  <c:v>50000</c:v>
                </c:pt>
                <c:pt idx="1944">
                  <c:v>50000</c:v>
                </c:pt>
                <c:pt idx="1945">
                  <c:v>50000</c:v>
                </c:pt>
                <c:pt idx="1946">
                  <c:v>50000</c:v>
                </c:pt>
                <c:pt idx="1947">
                  <c:v>50000</c:v>
                </c:pt>
                <c:pt idx="1948">
                  <c:v>50000</c:v>
                </c:pt>
                <c:pt idx="1949">
                  <c:v>50000</c:v>
                </c:pt>
                <c:pt idx="1950">
                  <c:v>50000</c:v>
                </c:pt>
                <c:pt idx="1951">
                  <c:v>50000</c:v>
                </c:pt>
                <c:pt idx="1952">
                  <c:v>50000</c:v>
                </c:pt>
                <c:pt idx="1953">
                  <c:v>50000</c:v>
                </c:pt>
                <c:pt idx="1954">
                  <c:v>50000</c:v>
                </c:pt>
                <c:pt idx="1955">
                  <c:v>50000</c:v>
                </c:pt>
                <c:pt idx="1956">
                  <c:v>50000</c:v>
                </c:pt>
                <c:pt idx="1957">
                  <c:v>50000</c:v>
                </c:pt>
                <c:pt idx="1958">
                  <c:v>50000</c:v>
                </c:pt>
                <c:pt idx="1959">
                  <c:v>50000</c:v>
                </c:pt>
                <c:pt idx="1960">
                  <c:v>50000</c:v>
                </c:pt>
                <c:pt idx="1961">
                  <c:v>50000</c:v>
                </c:pt>
                <c:pt idx="1962">
                  <c:v>50000</c:v>
                </c:pt>
                <c:pt idx="1963">
                  <c:v>50000</c:v>
                </c:pt>
                <c:pt idx="1964">
                  <c:v>50000</c:v>
                </c:pt>
                <c:pt idx="1965">
                  <c:v>50000</c:v>
                </c:pt>
                <c:pt idx="1966">
                  <c:v>50000</c:v>
                </c:pt>
                <c:pt idx="1967">
                  <c:v>50000</c:v>
                </c:pt>
                <c:pt idx="1968">
                  <c:v>50000</c:v>
                </c:pt>
                <c:pt idx="1969">
                  <c:v>50000</c:v>
                </c:pt>
                <c:pt idx="1970">
                  <c:v>50000</c:v>
                </c:pt>
                <c:pt idx="1971">
                  <c:v>50000</c:v>
                </c:pt>
                <c:pt idx="1972">
                  <c:v>50000</c:v>
                </c:pt>
                <c:pt idx="1973">
                  <c:v>50000</c:v>
                </c:pt>
                <c:pt idx="1974">
                  <c:v>50000</c:v>
                </c:pt>
                <c:pt idx="1975">
                  <c:v>50000</c:v>
                </c:pt>
                <c:pt idx="1976">
                  <c:v>50000</c:v>
                </c:pt>
                <c:pt idx="1977">
                  <c:v>50000</c:v>
                </c:pt>
                <c:pt idx="1978">
                  <c:v>50000</c:v>
                </c:pt>
                <c:pt idx="1979">
                  <c:v>50000</c:v>
                </c:pt>
                <c:pt idx="1980">
                  <c:v>50000</c:v>
                </c:pt>
                <c:pt idx="1981">
                  <c:v>50000</c:v>
                </c:pt>
                <c:pt idx="1982">
                  <c:v>50000</c:v>
                </c:pt>
                <c:pt idx="1983">
                  <c:v>50000</c:v>
                </c:pt>
                <c:pt idx="1984">
                  <c:v>50000</c:v>
                </c:pt>
                <c:pt idx="1985">
                  <c:v>50000</c:v>
                </c:pt>
                <c:pt idx="1986">
                  <c:v>50000</c:v>
                </c:pt>
                <c:pt idx="1987">
                  <c:v>50000</c:v>
                </c:pt>
                <c:pt idx="1988">
                  <c:v>50000</c:v>
                </c:pt>
                <c:pt idx="1989">
                  <c:v>50000</c:v>
                </c:pt>
                <c:pt idx="1990">
                  <c:v>50000</c:v>
                </c:pt>
                <c:pt idx="1991">
                  <c:v>50000</c:v>
                </c:pt>
                <c:pt idx="1992">
                  <c:v>50000</c:v>
                </c:pt>
                <c:pt idx="1993">
                  <c:v>50000</c:v>
                </c:pt>
                <c:pt idx="1994">
                  <c:v>50000</c:v>
                </c:pt>
                <c:pt idx="1995">
                  <c:v>50000</c:v>
                </c:pt>
                <c:pt idx="1996">
                  <c:v>50000</c:v>
                </c:pt>
                <c:pt idx="1997">
                  <c:v>50000</c:v>
                </c:pt>
                <c:pt idx="1998">
                  <c:v>50000</c:v>
                </c:pt>
                <c:pt idx="1999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04-4BE5-83D0-4A335F698A2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Sheet1!$E$5:$E$2005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22</c:v>
                </c:pt>
                <c:pt idx="13">
                  <c:v>22</c:v>
                </c:pt>
                <c:pt idx="14">
                  <c:v>22</c:v>
                </c:pt>
                <c:pt idx="15">
                  <c:v>26</c:v>
                </c:pt>
                <c:pt idx="16">
                  <c:v>30</c:v>
                </c:pt>
                <c:pt idx="17">
                  <c:v>30</c:v>
                </c:pt>
                <c:pt idx="18">
                  <c:v>34</c:v>
                </c:pt>
                <c:pt idx="19">
                  <c:v>38</c:v>
                </c:pt>
                <c:pt idx="20">
                  <c:v>38</c:v>
                </c:pt>
                <c:pt idx="21">
                  <c:v>42</c:v>
                </c:pt>
                <c:pt idx="22">
                  <c:v>50</c:v>
                </c:pt>
                <c:pt idx="23">
                  <c:v>54</c:v>
                </c:pt>
                <c:pt idx="24">
                  <c:v>58</c:v>
                </c:pt>
                <c:pt idx="25">
                  <c:v>58</c:v>
                </c:pt>
                <c:pt idx="26">
                  <c:v>66</c:v>
                </c:pt>
                <c:pt idx="27">
                  <c:v>70</c:v>
                </c:pt>
                <c:pt idx="28">
                  <c:v>74</c:v>
                </c:pt>
                <c:pt idx="29">
                  <c:v>74</c:v>
                </c:pt>
                <c:pt idx="30">
                  <c:v>78</c:v>
                </c:pt>
                <c:pt idx="31">
                  <c:v>78</c:v>
                </c:pt>
                <c:pt idx="32">
                  <c:v>78</c:v>
                </c:pt>
                <c:pt idx="33">
                  <c:v>84</c:v>
                </c:pt>
                <c:pt idx="34">
                  <c:v>88</c:v>
                </c:pt>
                <c:pt idx="35">
                  <c:v>94</c:v>
                </c:pt>
                <c:pt idx="36">
                  <c:v>106</c:v>
                </c:pt>
                <c:pt idx="37">
                  <c:v>116</c:v>
                </c:pt>
                <c:pt idx="38">
                  <c:v>122</c:v>
                </c:pt>
                <c:pt idx="39">
                  <c:v>126</c:v>
                </c:pt>
                <c:pt idx="40">
                  <c:v>130</c:v>
                </c:pt>
                <c:pt idx="41">
                  <c:v>142</c:v>
                </c:pt>
                <c:pt idx="42">
                  <c:v>142</c:v>
                </c:pt>
                <c:pt idx="43">
                  <c:v>150</c:v>
                </c:pt>
                <c:pt idx="44">
                  <c:v>156</c:v>
                </c:pt>
                <c:pt idx="45">
                  <c:v>164</c:v>
                </c:pt>
                <c:pt idx="46">
                  <c:v>170</c:v>
                </c:pt>
                <c:pt idx="47">
                  <c:v>176</c:v>
                </c:pt>
                <c:pt idx="48">
                  <c:v>180</c:v>
                </c:pt>
                <c:pt idx="49">
                  <c:v>190</c:v>
                </c:pt>
                <c:pt idx="50">
                  <c:v>196</c:v>
                </c:pt>
                <c:pt idx="51">
                  <c:v>202</c:v>
                </c:pt>
                <c:pt idx="52">
                  <c:v>206</c:v>
                </c:pt>
                <c:pt idx="53">
                  <c:v>222</c:v>
                </c:pt>
                <c:pt idx="54">
                  <c:v>236</c:v>
                </c:pt>
                <c:pt idx="55">
                  <c:v>256</c:v>
                </c:pt>
                <c:pt idx="56">
                  <c:v>274</c:v>
                </c:pt>
                <c:pt idx="57">
                  <c:v>274</c:v>
                </c:pt>
                <c:pt idx="58">
                  <c:v>446</c:v>
                </c:pt>
                <c:pt idx="59">
                  <c:v>1166</c:v>
                </c:pt>
                <c:pt idx="60">
                  <c:v>1338</c:v>
                </c:pt>
                <c:pt idx="61">
                  <c:v>1364</c:v>
                </c:pt>
                <c:pt idx="62">
                  <c:v>2080</c:v>
                </c:pt>
                <c:pt idx="63">
                  <c:v>2326</c:v>
                </c:pt>
                <c:pt idx="64">
                  <c:v>2684</c:v>
                </c:pt>
                <c:pt idx="65">
                  <c:v>3404</c:v>
                </c:pt>
                <c:pt idx="66">
                  <c:v>3766</c:v>
                </c:pt>
                <c:pt idx="67">
                  <c:v>3784</c:v>
                </c:pt>
                <c:pt idx="68">
                  <c:v>4142</c:v>
                </c:pt>
                <c:pt idx="69">
                  <c:v>4172</c:v>
                </c:pt>
                <c:pt idx="70">
                  <c:v>4892</c:v>
                </c:pt>
                <c:pt idx="71">
                  <c:v>5612</c:v>
                </c:pt>
                <c:pt idx="72">
                  <c:v>7046</c:v>
                </c:pt>
                <c:pt idx="73">
                  <c:v>7064</c:v>
                </c:pt>
                <c:pt idx="74">
                  <c:v>7422</c:v>
                </c:pt>
                <c:pt idx="75">
                  <c:v>8856</c:v>
                </c:pt>
                <c:pt idx="76">
                  <c:v>8930</c:v>
                </c:pt>
                <c:pt idx="77">
                  <c:v>9288</c:v>
                </c:pt>
                <c:pt idx="78">
                  <c:v>10008</c:v>
                </c:pt>
                <c:pt idx="79">
                  <c:v>11442</c:v>
                </c:pt>
                <c:pt idx="80">
                  <c:v>11450</c:v>
                </c:pt>
                <c:pt idx="81">
                  <c:v>11808</c:v>
                </c:pt>
                <c:pt idx="82">
                  <c:v>12166</c:v>
                </c:pt>
                <c:pt idx="83">
                  <c:v>12166</c:v>
                </c:pt>
                <c:pt idx="84">
                  <c:v>12338</c:v>
                </c:pt>
                <c:pt idx="85">
                  <c:v>13058</c:v>
                </c:pt>
                <c:pt idx="86">
                  <c:v>13132</c:v>
                </c:pt>
                <c:pt idx="87">
                  <c:v>13564</c:v>
                </c:pt>
                <c:pt idx="88">
                  <c:v>13908</c:v>
                </c:pt>
                <c:pt idx="89">
                  <c:v>14636</c:v>
                </c:pt>
                <c:pt idx="90">
                  <c:v>14994</c:v>
                </c:pt>
                <c:pt idx="91">
                  <c:v>15166</c:v>
                </c:pt>
                <c:pt idx="92">
                  <c:v>15338</c:v>
                </c:pt>
                <c:pt idx="93">
                  <c:v>15696</c:v>
                </c:pt>
                <c:pt idx="94">
                  <c:v>16416</c:v>
                </c:pt>
                <c:pt idx="95">
                  <c:v>16430</c:v>
                </c:pt>
                <c:pt idx="96">
                  <c:v>17864</c:v>
                </c:pt>
                <c:pt idx="97">
                  <c:v>17870</c:v>
                </c:pt>
                <c:pt idx="98">
                  <c:v>18228</c:v>
                </c:pt>
                <c:pt idx="99">
                  <c:v>18302</c:v>
                </c:pt>
                <c:pt idx="100">
                  <c:v>18670</c:v>
                </c:pt>
                <c:pt idx="101">
                  <c:v>19390</c:v>
                </c:pt>
                <c:pt idx="102">
                  <c:v>20110</c:v>
                </c:pt>
                <c:pt idx="103">
                  <c:v>20468</c:v>
                </c:pt>
                <c:pt idx="104">
                  <c:v>20640</c:v>
                </c:pt>
                <c:pt idx="105">
                  <c:v>20998</c:v>
                </c:pt>
                <c:pt idx="106">
                  <c:v>21356</c:v>
                </c:pt>
                <c:pt idx="107">
                  <c:v>21714</c:v>
                </c:pt>
                <c:pt idx="108">
                  <c:v>22072</c:v>
                </c:pt>
                <c:pt idx="109">
                  <c:v>22244</c:v>
                </c:pt>
                <c:pt idx="110">
                  <c:v>22602</c:v>
                </c:pt>
                <c:pt idx="111">
                  <c:v>22960</c:v>
                </c:pt>
                <c:pt idx="112">
                  <c:v>23152</c:v>
                </c:pt>
                <c:pt idx="113">
                  <c:v>23872</c:v>
                </c:pt>
                <c:pt idx="114">
                  <c:v>24592</c:v>
                </c:pt>
                <c:pt idx="115">
                  <c:v>24608</c:v>
                </c:pt>
                <c:pt idx="116">
                  <c:v>25138</c:v>
                </c:pt>
                <c:pt idx="117">
                  <c:v>25858</c:v>
                </c:pt>
                <c:pt idx="118">
                  <c:v>27292</c:v>
                </c:pt>
                <c:pt idx="119">
                  <c:v>28012</c:v>
                </c:pt>
                <c:pt idx="120">
                  <c:v>28028</c:v>
                </c:pt>
                <c:pt idx="121">
                  <c:v>28748</c:v>
                </c:pt>
                <c:pt idx="122">
                  <c:v>29468</c:v>
                </c:pt>
                <c:pt idx="123">
                  <c:v>30188</c:v>
                </c:pt>
                <c:pt idx="124">
                  <c:v>30546</c:v>
                </c:pt>
                <c:pt idx="125">
                  <c:v>31266</c:v>
                </c:pt>
                <c:pt idx="126">
                  <c:v>31438</c:v>
                </c:pt>
                <c:pt idx="127">
                  <c:v>31796</c:v>
                </c:pt>
                <c:pt idx="128">
                  <c:v>32516</c:v>
                </c:pt>
                <c:pt idx="129">
                  <c:v>33236</c:v>
                </c:pt>
                <c:pt idx="130">
                  <c:v>33246</c:v>
                </c:pt>
                <c:pt idx="131">
                  <c:v>33966</c:v>
                </c:pt>
                <c:pt idx="132">
                  <c:v>34324</c:v>
                </c:pt>
                <c:pt idx="133">
                  <c:v>34496</c:v>
                </c:pt>
                <c:pt idx="134">
                  <c:v>35930</c:v>
                </c:pt>
                <c:pt idx="135">
                  <c:v>36004</c:v>
                </c:pt>
                <c:pt idx="136">
                  <c:v>36018</c:v>
                </c:pt>
                <c:pt idx="137">
                  <c:v>36376</c:v>
                </c:pt>
                <c:pt idx="138">
                  <c:v>37810</c:v>
                </c:pt>
                <c:pt idx="139">
                  <c:v>37832</c:v>
                </c:pt>
                <c:pt idx="140">
                  <c:v>38190</c:v>
                </c:pt>
                <c:pt idx="141">
                  <c:v>38548</c:v>
                </c:pt>
                <c:pt idx="142">
                  <c:v>39268</c:v>
                </c:pt>
                <c:pt idx="143">
                  <c:v>40702</c:v>
                </c:pt>
                <c:pt idx="144">
                  <c:v>40716</c:v>
                </c:pt>
                <c:pt idx="145">
                  <c:v>41436</c:v>
                </c:pt>
                <c:pt idx="146">
                  <c:v>42156</c:v>
                </c:pt>
                <c:pt idx="147">
                  <c:v>42876</c:v>
                </c:pt>
                <c:pt idx="148">
                  <c:v>42876</c:v>
                </c:pt>
                <c:pt idx="149">
                  <c:v>43048</c:v>
                </c:pt>
                <c:pt idx="150">
                  <c:v>43048</c:v>
                </c:pt>
                <c:pt idx="151">
                  <c:v>44482</c:v>
                </c:pt>
                <c:pt idx="152">
                  <c:v>44654</c:v>
                </c:pt>
                <c:pt idx="153">
                  <c:v>44728</c:v>
                </c:pt>
                <c:pt idx="154">
                  <c:v>44900</c:v>
                </c:pt>
                <c:pt idx="155">
                  <c:v>45430</c:v>
                </c:pt>
                <c:pt idx="156">
                  <c:v>46150</c:v>
                </c:pt>
                <c:pt idx="157">
                  <c:v>46238</c:v>
                </c:pt>
                <c:pt idx="158">
                  <c:v>46958</c:v>
                </c:pt>
                <c:pt idx="159">
                  <c:v>47678</c:v>
                </c:pt>
                <c:pt idx="160">
                  <c:v>48044</c:v>
                </c:pt>
                <c:pt idx="161">
                  <c:v>48422</c:v>
                </c:pt>
                <c:pt idx="162">
                  <c:v>48854</c:v>
                </c:pt>
                <c:pt idx="163">
                  <c:v>49588</c:v>
                </c:pt>
                <c:pt idx="164">
                  <c:v>50118</c:v>
                </c:pt>
                <c:pt idx="165">
                  <c:v>50838</c:v>
                </c:pt>
                <c:pt idx="166">
                  <c:v>51196</c:v>
                </c:pt>
                <c:pt idx="167">
                  <c:v>51554</c:v>
                </c:pt>
                <c:pt idx="168">
                  <c:v>52274</c:v>
                </c:pt>
                <c:pt idx="169">
                  <c:v>52994</c:v>
                </c:pt>
                <c:pt idx="170">
                  <c:v>54428</c:v>
                </c:pt>
                <c:pt idx="171">
                  <c:v>54786</c:v>
                </c:pt>
                <c:pt idx="172">
                  <c:v>55506</c:v>
                </c:pt>
                <c:pt idx="173">
                  <c:v>55678</c:v>
                </c:pt>
                <c:pt idx="174">
                  <c:v>56398</c:v>
                </c:pt>
                <c:pt idx="175">
                  <c:v>56412</c:v>
                </c:pt>
                <c:pt idx="176">
                  <c:v>56602</c:v>
                </c:pt>
                <c:pt idx="177">
                  <c:v>57680</c:v>
                </c:pt>
                <c:pt idx="178">
                  <c:v>58400</c:v>
                </c:pt>
                <c:pt idx="179">
                  <c:v>59834</c:v>
                </c:pt>
                <c:pt idx="180">
                  <c:v>60554</c:v>
                </c:pt>
                <c:pt idx="181">
                  <c:v>60554</c:v>
                </c:pt>
                <c:pt idx="182">
                  <c:v>60572</c:v>
                </c:pt>
                <c:pt idx="183">
                  <c:v>60930</c:v>
                </c:pt>
                <c:pt idx="184">
                  <c:v>62364</c:v>
                </c:pt>
                <c:pt idx="185">
                  <c:v>62378</c:v>
                </c:pt>
                <c:pt idx="186">
                  <c:v>63098</c:v>
                </c:pt>
                <c:pt idx="187">
                  <c:v>63456</c:v>
                </c:pt>
                <c:pt idx="188">
                  <c:v>64176</c:v>
                </c:pt>
                <c:pt idx="189">
                  <c:v>64250</c:v>
                </c:pt>
                <c:pt idx="190">
                  <c:v>64970</c:v>
                </c:pt>
                <c:pt idx="191">
                  <c:v>65328</c:v>
                </c:pt>
                <c:pt idx="192">
                  <c:v>66048</c:v>
                </c:pt>
                <c:pt idx="193">
                  <c:v>66220</c:v>
                </c:pt>
                <c:pt idx="194">
                  <c:v>66578</c:v>
                </c:pt>
                <c:pt idx="195">
                  <c:v>67298</c:v>
                </c:pt>
                <c:pt idx="196">
                  <c:v>68018</c:v>
                </c:pt>
                <c:pt idx="197">
                  <c:v>68376</c:v>
                </c:pt>
                <c:pt idx="198">
                  <c:v>68376</c:v>
                </c:pt>
                <c:pt idx="199">
                  <c:v>68734</c:v>
                </c:pt>
                <c:pt idx="200">
                  <c:v>68752</c:v>
                </c:pt>
                <c:pt idx="201">
                  <c:v>69472</c:v>
                </c:pt>
                <c:pt idx="202">
                  <c:v>70192</c:v>
                </c:pt>
                <c:pt idx="203">
                  <c:v>70912</c:v>
                </c:pt>
                <c:pt idx="204">
                  <c:v>71632</c:v>
                </c:pt>
                <c:pt idx="205">
                  <c:v>71706</c:v>
                </c:pt>
                <c:pt idx="206">
                  <c:v>71706</c:v>
                </c:pt>
                <c:pt idx="207">
                  <c:v>72050</c:v>
                </c:pt>
                <c:pt idx="208">
                  <c:v>72408</c:v>
                </c:pt>
                <c:pt idx="209">
                  <c:v>73842</c:v>
                </c:pt>
                <c:pt idx="210">
                  <c:v>74562</c:v>
                </c:pt>
                <c:pt idx="211">
                  <c:v>75282</c:v>
                </c:pt>
                <c:pt idx="212">
                  <c:v>75282</c:v>
                </c:pt>
                <c:pt idx="213">
                  <c:v>75302</c:v>
                </c:pt>
                <c:pt idx="214">
                  <c:v>75660</c:v>
                </c:pt>
                <c:pt idx="215">
                  <c:v>77094</c:v>
                </c:pt>
                <c:pt idx="216">
                  <c:v>77456</c:v>
                </c:pt>
                <c:pt idx="217">
                  <c:v>78176</c:v>
                </c:pt>
                <c:pt idx="218">
                  <c:v>78250</c:v>
                </c:pt>
                <c:pt idx="219">
                  <c:v>78268</c:v>
                </c:pt>
                <c:pt idx="220">
                  <c:v>78626</c:v>
                </c:pt>
                <c:pt idx="221">
                  <c:v>79156</c:v>
                </c:pt>
                <c:pt idx="222">
                  <c:v>79500</c:v>
                </c:pt>
                <c:pt idx="223">
                  <c:v>80294</c:v>
                </c:pt>
                <c:pt idx="224">
                  <c:v>80638</c:v>
                </c:pt>
                <c:pt idx="225">
                  <c:v>83490</c:v>
                </c:pt>
                <c:pt idx="226">
                  <c:v>83490</c:v>
                </c:pt>
                <c:pt idx="227">
                  <c:v>83564</c:v>
                </c:pt>
                <c:pt idx="228">
                  <c:v>83580</c:v>
                </c:pt>
                <c:pt idx="229">
                  <c:v>84110</c:v>
                </c:pt>
                <c:pt idx="230">
                  <c:v>85548</c:v>
                </c:pt>
                <c:pt idx="231">
                  <c:v>85568</c:v>
                </c:pt>
                <c:pt idx="232">
                  <c:v>86098</c:v>
                </c:pt>
                <c:pt idx="233">
                  <c:v>86530</c:v>
                </c:pt>
                <c:pt idx="234">
                  <c:v>87324</c:v>
                </c:pt>
                <c:pt idx="235">
                  <c:v>87504</c:v>
                </c:pt>
                <c:pt idx="236">
                  <c:v>88224</c:v>
                </c:pt>
                <c:pt idx="237">
                  <c:v>88594</c:v>
                </c:pt>
                <c:pt idx="238">
                  <c:v>90032</c:v>
                </c:pt>
                <c:pt idx="239">
                  <c:v>90210</c:v>
                </c:pt>
                <c:pt idx="240">
                  <c:v>90642</c:v>
                </c:pt>
                <c:pt idx="241">
                  <c:v>92076</c:v>
                </c:pt>
                <c:pt idx="242">
                  <c:v>92796</c:v>
                </c:pt>
                <c:pt idx="243">
                  <c:v>92968</c:v>
                </c:pt>
                <c:pt idx="244">
                  <c:v>93498</c:v>
                </c:pt>
                <c:pt idx="245">
                  <c:v>94930</c:v>
                </c:pt>
                <c:pt idx="246">
                  <c:v>94942</c:v>
                </c:pt>
                <c:pt idx="247">
                  <c:v>95304</c:v>
                </c:pt>
                <c:pt idx="248">
                  <c:v>95476</c:v>
                </c:pt>
                <c:pt idx="249">
                  <c:v>96006</c:v>
                </c:pt>
                <c:pt idx="250">
                  <c:v>97440</c:v>
                </c:pt>
                <c:pt idx="251">
                  <c:v>98874</c:v>
                </c:pt>
                <c:pt idx="252">
                  <c:v>98884</c:v>
                </c:pt>
                <c:pt idx="253">
                  <c:v>98970</c:v>
                </c:pt>
                <c:pt idx="254">
                  <c:v>99328</c:v>
                </c:pt>
                <c:pt idx="255">
                  <c:v>100048</c:v>
                </c:pt>
                <c:pt idx="256">
                  <c:v>100406</c:v>
                </c:pt>
                <c:pt idx="257">
                  <c:v>101200</c:v>
                </c:pt>
                <c:pt idx="258">
                  <c:v>101576</c:v>
                </c:pt>
                <c:pt idx="259">
                  <c:v>102296</c:v>
                </c:pt>
                <c:pt idx="260">
                  <c:v>103016</c:v>
                </c:pt>
                <c:pt idx="261">
                  <c:v>103188</c:v>
                </c:pt>
                <c:pt idx="262">
                  <c:v>103546</c:v>
                </c:pt>
                <c:pt idx="263">
                  <c:v>103918</c:v>
                </c:pt>
                <c:pt idx="264">
                  <c:v>104638</c:v>
                </c:pt>
                <c:pt idx="265">
                  <c:v>104996</c:v>
                </c:pt>
                <c:pt idx="266">
                  <c:v>106430</c:v>
                </c:pt>
                <c:pt idx="267">
                  <c:v>107150</c:v>
                </c:pt>
                <c:pt idx="268">
                  <c:v>107232</c:v>
                </c:pt>
                <c:pt idx="269">
                  <c:v>110084</c:v>
                </c:pt>
                <c:pt idx="270">
                  <c:v>110096</c:v>
                </c:pt>
                <c:pt idx="271">
                  <c:v>111530</c:v>
                </c:pt>
                <c:pt idx="272">
                  <c:v>111604</c:v>
                </c:pt>
                <c:pt idx="273">
                  <c:v>111604</c:v>
                </c:pt>
                <c:pt idx="274">
                  <c:v>113038</c:v>
                </c:pt>
                <c:pt idx="275">
                  <c:v>113396</c:v>
                </c:pt>
                <c:pt idx="276">
                  <c:v>113396</c:v>
                </c:pt>
                <c:pt idx="277">
                  <c:v>114116</c:v>
                </c:pt>
                <c:pt idx="278">
                  <c:v>114474</c:v>
                </c:pt>
                <c:pt idx="279">
                  <c:v>115194</c:v>
                </c:pt>
                <c:pt idx="280">
                  <c:v>116628</c:v>
                </c:pt>
                <c:pt idx="281">
                  <c:v>116702</c:v>
                </c:pt>
                <c:pt idx="282">
                  <c:v>117060</c:v>
                </c:pt>
                <c:pt idx="283">
                  <c:v>118494</c:v>
                </c:pt>
                <c:pt idx="284">
                  <c:v>118510</c:v>
                </c:pt>
                <c:pt idx="285">
                  <c:v>119944</c:v>
                </c:pt>
                <c:pt idx="286">
                  <c:v>121378</c:v>
                </c:pt>
                <c:pt idx="287">
                  <c:v>121382</c:v>
                </c:pt>
                <c:pt idx="288">
                  <c:v>121394</c:v>
                </c:pt>
                <c:pt idx="289">
                  <c:v>121398</c:v>
                </c:pt>
                <c:pt idx="290">
                  <c:v>122126</c:v>
                </c:pt>
                <c:pt idx="291">
                  <c:v>122484</c:v>
                </c:pt>
                <c:pt idx="292">
                  <c:v>123014</c:v>
                </c:pt>
                <c:pt idx="293">
                  <c:v>123734</c:v>
                </c:pt>
                <c:pt idx="294">
                  <c:v>123824</c:v>
                </c:pt>
                <c:pt idx="295">
                  <c:v>124902</c:v>
                </c:pt>
                <c:pt idx="296">
                  <c:v>126336</c:v>
                </c:pt>
                <c:pt idx="297">
                  <c:v>127056</c:v>
                </c:pt>
                <c:pt idx="298">
                  <c:v>128490</c:v>
                </c:pt>
                <c:pt idx="299">
                  <c:v>128494</c:v>
                </c:pt>
                <c:pt idx="300">
                  <c:v>128574</c:v>
                </c:pt>
                <c:pt idx="301">
                  <c:v>129104</c:v>
                </c:pt>
                <c:pt idx="302">
                  <c:v>129824</c:v>
                </c:pt>
                <c:pt idx="303">
                  <c:v>130192</c:v>
                </c:pt>
                <c:pt idx="304">
                  <c:v>131626</c:v>
                </c:pt>
                <c:pt idx="305">
                  <c:v>133060</c:v>
                </c:pt>
                <c:pt idx="306">
                  <c:v>133068</c:v>
                </c:pt>
                <c:pt idx="307">
                  <c:v>133434</c:v>
                </c:pt>
                <c:pt idx="308">
                  <c:v>134162</c:v>
                </c:pt>
                <c:pt idx="309">
                  <c:v>134878</c:v>
                </c:pt>
                <c:pt idx="310">
                  <c:v>135672</c:v>
                </c:pt>
                <c:pt idx="311">
                  <c:v>137106</c:v>
                </c:pt>
                <c:pt idx="312">
                  <c:v>137186</c:v>
                </c:pt>
                <c:pt idx="313">
                  <c:v>138620</c:v>
                </c:pt>
                <c:pt idx="314">
                  <c:v>140054</c:v>
                </c:pt>
                <c:pt idx="315">
                  <c:v>140774</c:v>
                </c:pt>
                <c:pt idx="316">
                  <c:v>141494</c:v>
                </c:pt>
                <c:pt idx="317">
                  <c:v>142214</c:v>
                </c:pt>
                <c:pt idx="318">
                  <c:v>142934</c:v>
                </c:pt>
                <c:pt idx="319">
                  <c:v>144368</c:v>
                </c:pt>
                <c:pt idx="320">
                  <c:v>145088</c:v>
                </c:pt>
                <c:pt idx="321">
                  <c:v>145460</c:v>
                </c:pt>
                <c:pt idx="322">
                  <c:v>145892</c:v>
                </c:pt>
                <c:pt idx="323">
                  <c:v>147326</c:v>
                </c:pt>
                <c:pt idx="324">
                  <c:v>147684</c:v>
                </c:pt>
                <c:pt idx="325">
                  <c:v>148214</c:v>
                </c:pt>
                <c:pt idx="326">
                  <c:v>148460</c:v>
                </c:pt>
                <c:pt idx="327">
                  <c:v>149894</c:v>
                </c:pt>
                <c:pt idx="328">
                  <c:v>149908</c:v>
                </c:pt>
                <c:pt idx="329">
                  <c:v>150094</c:v>
                </c:pt>
                <c:pt idx="330">
                  <c:v>150986</c:v>
                </c:pt>
                <c:pt idx="331">
                  <c:v>151364</c:v>
                </c:pt>
                <c:pt idx="332">
                  <c:v>152158</c:v>
                </c:pt>
                <c:pt idx="333">
                  <c:v>153592</c:v>
                </c:pt>
                <c:pt idx="334">
                  <c:v>154312</c:v>
                </c:pt>
                <c:pt idx="335">
                  <c:v>155746</c:v>
                </c:pt>
                <c:pt idx="336">
                  <c:v>155764</c:v>
                </c:pt>
                <c:pt idx="337">
                  <c:v>156842</c:v>
                </c:pt>
                <c:pt idx="338">
                  <c:v>157920</c:v>
                </c:pt>
                <c:pt idx="339">
                  <c:v>159354</c:v>
                </c:pt>
                <c:pt idx="340">
                  <c:v>160074</c:v>
                </c:pt>
                <c:pt idx="341">
                  <c:v>160432</c:v>
                </c:pt>
                <c:pt idx="342">
                  <c:v>161866</c:v>
                </c:pt>
                <c:pt idx="343">
                  <c:v>162038</c:v>
                </c:pt>
                <c:pt idx="344">
                  <c:v>163472</c:v>
                </c:pt>
                <c:pt idx="345">
                  <c:v>163546</c:v>
                </c:pt>
                <c:pt idx="346">
                  <c:v>164266</c:v>
                </c:pt>
                <c:pt idx="347">
                  <c:v>165060</c:v>
                </c:pt>
                <c:pt idx="348">
                  <c:v>166494</c:v>
                </c:pt>
                <c:pt idx="349">
                  <c:v>167214</c:v>
                </c:pt>
                <c:pt idx="350">
                  <c:v>167934</c:v>
                </c:pt>
                <c:pt idx="351">
                  <c:v>168008</c:v>
                </c:pt>
                <c:pt idx="352">
                  <c:v>168900</c:v>
                </c:pt>
                <c:pt idx="353">
                  <c:v>169628</c:v>
                </c:pt>
                <c:pt idx="354">
                  <c:v>170358</c:v>
                </c:pt>
                <c:pt idx="355">
                  <c:v>171792</c:v>
                </c:pt>
                <c:pt idx="356">
                  <c:v>172512</c:v>
                </c:pt>
                <c:pt idx="357">
                  <c:v>173404</c:v>
                </c:pt>
                <c:pt idx="358">
                  <c:v>174838</c:v>
                </c:pt>
                <c:pt idx="359">
                  <c:v>175558</c:v>
                </c:pt>
                <c:pt idx="360">
                  <c:v>176278</c:v>
                </c:pt>
                <c:pt idx="361">
                  <c:v>176998</c:v>
                </c:pt>
                <c:pt idx="362">
                  <c:v>177356</c:v>
                </c:pt>
                <c:pt idx="363">
                  <c:v>177730</c:v>
                </c:pt>
                <c:pt idx="364">
                  <c:v>180580</c:v>
                </c:pt>
                <c:pt idx="365">
                  <c:v>181300</c:v>
                </c:pt>
                <c:pt idx="366">
                  <c:v>181658</c:v>
                </c:pt>
                <c:pt idx="367">
                  <c:v>182378</c:v>
                </c:pt>
                <c:pt idx="368">
                  <c:v>183812</c:v>
                </c:pt>
                <c:pt idx="369">
                  <c:v>183900</c:v>
                </c:pt>
                <c:pt idx="370">
                  <c:v>186752</c:v>
                </c:pt>
                <c:pt idx="371">
                  <c:v>187472</c:v>
                </c:pt>
                <c:pt idx="372">
                  <c:v>187830</c:v>
                </c:pt>
                <c:pt idx="373">
                  <c:v>188550</c:v>
                </c:pt>
                <c:pt idx="374">
                  <c:v>189984</c:v>
                </c:pt>
                <c:pt idx="375">
                  <c:v>191418</c:v>
                </c:pt>
                <c:pt idx="376">
                  <c:v>191492</c:v>
                </c:pt>
                <c:pt idx="377">
                  <c:v>192926</c:v>
                </c:pt>
                <c:pt idx="378">
                  <c:v>192926</c:v>
                </c:pt>
                <c:pt idx="379">
                  <c:v>193646</c:v>
                </c:pt>
                <c:pt idx="380">
                  <c:v>195080</c:v>
                </c:pt>
                <c:pt idx="381">
                  <c:v>195818</c:v>
                </c:pt>
                <c:pt idx="382">
                  <c:v>198668</c:v>
                </c:pt>
                <c:pt idx="383">
                  <c:v>200102</c:v>
                </c:pt>
                <c:pt idx="384">
                  <c:v>200632</c:v>
                </c:pt>
                <c:pt idx="385">
                  <c:v>201352</c:v>
                </c:pt>
                <c:pt idx="386">
                  <c:v>202072</c:v>
                </c:pt>
                <c:pt idx="387">
                  <c:v>203506</c:v>
                </c:pt>
                <c:pt idx="388">
                  <c:v>204226</c:v>
                </c:pt>
                <c:pt idx="389">
                  <c:v>204946</c:v>
                </c:pt>
                <c:pt idx="390">
                  <c:v>205666</c:v>
                </c:pt>
                <c:pt idx="391">
                  <c:v>207098</c:v>
                </c:pt>
                <c:pt idx="392">
                  <c:v>208552</c:v>
                </c:pt>
                <c:pt idx="393">
                  <c:v>209984</c:v>
                </c:pt>
                <c:pt idx="394">
                  <c:v>210710</c:v>
                </c:pt>
                <c:pt idx="395">
                  <c:v>213562</c:v>
                </c:pt>
                <c:pt idx="396">
                  <c:v>213578</c:v>
                </c:pt>
                <c:pt idx="397">
                  <c:v>214010</c:v>
                </c:pt>
                <c:pt idx="398">
                  <c:v>216862</c:v>
                </c:pt>
                <c:pt idx="399">
                  <c:v>217034</c:v>
                </c:pt>
                <c:pt idx="400">
                  <c:v>218468</c:v>
                </c:pt>
                <c:pt idx="401">
                  <c:v>219902</c:v>
                </c:pt>
                <c:pt idx="402">
                  <c:v>219920</c:v>
                </c:pt>
                <c:pt idx="403">
                  <c:v>221354</c:v>
                </c:pt>
                <c:pt idx="404">
                  <c:v>221428</c:v>
                </c:pt>
                <c:pt idx="405">
                  <c:v>223034</c:v>
                </c:pt>
                <c:pt idx="406">
                  <c:v>224468</c:v>
                </c:pt>
                <c:pt idx="407">
                  <c:v>225188</c:v>
                </c:pt>
                <c:pt idx="408">
                  <c:v>228038</c:v>
                </c:pt>
                <c:pt idx="409">
                  <c:v>230890</c:v>
                </c:pt>
                <c:pt idx="410">
                  <c:v>233742</c:v>
                </c:pt>
                <c:pt idx="411">
                  <c:v>233754</c:v>
                </c:pt>
                <c:pt idx="412">
                  <c:v>236606</c:v>
                </c:pt>
                <c:pt idx="413">
                  <c:v>239458</c:v>
                </c:pt>
                <c:pt idx="414">
                  <c:v>239470</c:v>
                </c:pt>
                <c:pt idx="415">
                  <c:v>240196</c:v>
                </c:pt>
                <c:pt idx="416">
                  <c:v>241630</c:v>
                </c:pt>
                <c:pt idx="417">
                  <c:v>242366</c:v>
                </c:pt>
                <c:pt idx="418">
                  <c:v>245218</c:v>
                </c:pt>
                <c:pt idx="419">
                  <c:v>245226</c:v>
                </c:pt>
                <c:pt idx="420">
                  <c:v>246660</c:v>
                </c:pt>
                <c:pt idx="421">
                  <c:v>246660</c:v>
                </c:pt>
                <c:pt idx="422">
                  <c:v>248092</c:v>
                </c:pt>
                <c:pt idx="423">
                  <c:v>253762</c:v>
                </c:pt>
                <c:pt idx="424">
                  <c:v>253774</c:v>
                </c:pt>
                <c:pt idx="425">
                  <c:v>253774</c:v>
                </c:pt>
                <c:pt idx="426">
                  <c:v>254494</c:v>
                </c:pt>
                <c:pt idx="427">
                  <c:v>255232</c:v>
                </c:pt>
                <c:pt idx="428">
                  <c:v>260896</c:v>
                </c:pt>
                <c:pt idx="429">
                  <c:v>261252</c:v>
                </c:pt>
                <c:pt idx="430">
                  <c:v>262324</c:v>
                </c:pt>
                <c:pt idx="431">
                  <c:v>263758</c:v>
                </c:pt>
                <c:pt idx="432">
                  <c:v>263758</c:v>
                </c:pt>
                <c:pt idx="433">
                  <c:v>266610</c:v>
                </c:pt>
                <c:pt idx="434">
                  <c:v>269462</c:v>
                </c:pt>
                <c:pt idx="435">
                  <c:v>272314</c:v>
                </c:pt>
                <c:pt idx="436">
                  <c:v>273040</c:v>
                </c:pt>
                <c:pt idx="437">
                  <c:v>275966</c:v>
                </c:pt>
                <c:pt idx="438">
                  <c:v>279176</c:v>
                </c:pt>
                <c:pt idx="439">
                  <c:v>334256</c:v>
                </c:pt>
                <c:pt idx="440">
                  <c:v>334256</c:v>
                </c:pt>
                <c:pt idx="441">
                  <c:v>334260</c:v>
                </c:pt>
                <c:pt idx="442">
                  <c:v>334260</c:v>
                </c:pt>
                <c:pt idx="443">
                  <c:v>334260</c:v>
                </c:pt>
                <c:pt idx="444">
                  <c:v>334260</c:v>
                </c:pt>
                <c:pt idx="445">
                  <c:v>334264</c:v>
                </c:pt>
                <c:pt idx="446">
                  <c:v>334264</c:v>
                </c:pt>
                <c:pt idx="447">
                  <c:v>334268</c:v>
                </c:pt>
                <c:pt idx="448">
                  <c:v>334268</c:v>
                </c:pt>
                <c:pt idx="449">
                  <c:v>334272</c:v>
                </c:pt>
                <c:pt idx="450">
                  <c:v>334276</c:v>
                </c:pt>
                <c:pt idx="451">
                  <c:v>334280</c:v>
                </c:pt>
                <c:pt idx="452">
                  <c:v>334284</c:v>
                </c:pt>
                <c:pt idx="453">
                  <c:v>334284</c:v>
                </c:pt>
                <c:pt idx="454">
                  <c:v>334288</c:v>
                </c:pt>
                <c:pt idx="455">
                  <c:v>334288</c:v>
                </c:pt>
                <c:pt idx="456">
                  <c:v>334288</c:v>
                </c:pt>
                <c:pt idx="457">
                  <c:v>334292</c:v>
                </c:pt>
                <c:pt idx="458">
                  <c:v>334292</c:v>
                </c:pt>
                <c:pt idx="459">
                  <c:v>334298</c:v>
                </c:pt>
                <c:pt idx="460">
                  <c:v>334298</c:v>
                </c:pt>
                <c:pt idx="461">
                  <c:v>334298</c:v>
                </c:pt>
                <c:pt idx="462">
                  <c:v>334306</c:v>
                </c:pt>
                <c:pt idx="463">
                  <c:v>334306</c:v>
                </c:pt>
                <c:pt idx="464">
                  <c:v>334310</c:v>
                </c:pt>
                <c:pt idx="465">
                  <c:v>334316</c:v>
                </c:pt>
                <c:pt idx="466">
                  <c:v>334316</c:v>
                </c:pt>
                <c:pt idx="467">
                  <c:v>334320</c:v>
                </c:pt>
                <c:pt idx="468">
                  <c:v>334324</c:v>
                </c:pt>
                <c:pt idx="469">
                  <c:v>334328</c:v>
                </c:pt>
                <c:pt idx="470">
                  <c:v>334332</c:v>
                </c:pt>
                <c:pt idx="471">
                  <c:v>334332</c:v>
                </c:pt>
                <c:pt idx="472">
                  <c:v>334332</c:v>
                </c:pt>
                <c:pt idx="473">
                  <c:v>334340</c:v>
                </c:pt>
                <c:pt idx="474">
                  <c:v>334344</c:v>
                </c:pt>
                <c:pt idx="475">
                  <c:v>334348</c:v>
                </c:pt>
                <c:pt idx="476">
                  <c:v>334352</c:v>
                </c:pt>
                <c:pt idx="477">
                  <c:v>334356</c:v>
                </c:pt>
                <c:pt idx="478">
                  <c:v>334364</c:v>
                </c:pt>
                <c:pt idx="479">
                  <c:v>334370</c:v>
                </c:pt>
                <c:pt idx="480">
                  <c:v>334376</c:v>
                </c:pt>
                <c:pt idx="481">
                  <c:v>334380</c:v>
                </c:pt>
                <c:pt idx="482">
                  <c:v>334384</c:v>
                </c:pt>
                <c:pt idx="483">
                  <c:v>334394</c:v>
                </c:pt>
                <c:pt idx="484">
                  <c:v>334404</c:v>
                </c:pt>
                <c:pt idx="485">
                  <c:v>334408</c:v>
                </c:pt>
                <c:pt idx="486">
                  <c:v>334408</c:v>
                </c:pt>
                <c:pt idx="487">
                  <c:v>334414</c:v>
                </c:pt>
                <c:pt idx="488">
                  <c:v>334428</c:v>
                </c:pt>
                <c:pt idx="489">
                  <c:v>334436</c:v>
                </c:pt>
                <c:pt idx="490">
                  <c:v>334444</c:v>
                </c:pt>
                <c:pt idx="491">
                  <c:v>334452</c:v>
                </c:pt>
                <c:pt idx="492">
                  <c:v>334810</c:v>
                </c:pt>
                <c:pt idx="493">
                  <c:v>334826</c:v>
                </c:pt>
                <c:pt idx="494">
                  <c:v>335546</c:v>
                </c:pt>
                <c:pt idx="495">
                  <c:v>335718</c:v>
                </c:pt>
                <c:pt idx="496">
                  <c:v>336438</c:v>
                </c:pt>
                <c:pt idx="497">
                  <c:v>336610</c:v>
                </c:pt>
                <c:pt idx="498">
                  <c:v>336610</c:v>
                </c:pt>
                <c:pt idx="499">
                  <c:v>336616</c:v>
                </c:pt>
                <c:pt idx="500">
                  <c:v>337336</c:v>
                </c:pt>
                <c:pt idx="501">
                  <c:v>337336</c:v>
                </c:pt>
                <c:pt idx="502">
                  <c:v>338770</c:v>
                </c:pt>
                <c:pt idx="503">
                  <c:v>338774</c:v>
                </c:pt>
                <c:pt idx="504">
                  <c:v>338782</c:v>
                </c:pt>
                <c:pt idx="505">
                  <c:v>339140</c:v>
                </c:pt>
                <c:pt idx="506">
                  <c:v>339150</c:v>
                </c:pt>
                <c:pt idx="507">
                  <c:v>340588</c:v>
                </c:pt>
                <c:pt idx="508">
                  <c:v>342022</c:v>
                </c:pt>
                <c:pt idx="509">
                  <c:v>342742</c:v>
                </c:pt>
                <c:pt idx="510">
                  <c:v>342742</c:v>
                </c:pt>
                <c:pt idx="511">
                  <c:v>342742</c:v>
                </c:pt>
                <c:pt idx="512">
                  <c:v>342748</c:v>
                </c:pt>
                <c:pt idx="513">
                  <c:v>342766</c:v>
                </c:pt>
                <c:pt idx="514">
                  <c:v>342782</c:v>
                </c:pt>
                <c:pt idx="515">
                  <c:v>342798</c:v>
                </c:pt>
                <c:pt idx="516">
                  <c:v>342872</c:v>
                </c:pt>
                <c:pt idx="517">
                  <c:v>343230</c:v>
                </c:pt>
                <c:pt idx="518">
                  <c:v>343588</c:v>
                </c:pt>
                <c:pt idx="519">
                  <c:v>343760</c:v>
                </c:pt>
                <c:pt idx="520">
                  <c:v>344652</c:v>
                </c:pt>
                <c:pt idx="521">
                  <c:v>345014</c:v>
                </c:pt>
                <c:pt idx="522">
                  <c:v>346448</c:v>
                </c:pt>
                <c:pt idx="523">
                  <c:v>346526</c:v>
                </c:pt>
                <c:pt idx="524">
                  <c:v>346704</c:v>
                </c:pt>
                <c:pt idx="525">
                  <c:v>347234</c:v>
                </c:pt>
                <c:pt idx="526">
                  <c:v>347592</c:v>
                </c:pt>
                <c:pt idx="527">
                  <c:v>347682</c:v>
                </c:pt>
                <c:pt idx="528">
                  <c:v>349116</c:v>
                </c:pt>
                <c:pt idx="529">
                  <c:v>349204</c:v>
                </c:pt>
                <c:pt idx="530">
                  <c:v>349734</c:v>
                </c:pt>
                <c:pt idx="531">
                  <c:v>350078</c:v>
                </c:pt>
                <c:pt idx="532">
                  <c:v>350436</c:v>
                </c:pt>
                <c:pt idx="533">
                  <c:v>350510</c:v>
                </c:pt>
                <c:pt idx="534">
                  <c:v>350854</c:v>
                </c:pt>
                <c:pt idx="535">
                  <c:v>351570</c:v>
                </c:pt>
                <c:pt idx="536">
                  <c:v>352290</c:v>
                </c:pt>
                <c:pt idx="537">
                  <c:v>352384</c:v>
                </c:pt>
                <c:pt idx="538">
                  <c:v>352742</c:v>
                </c:pt>
                <c:pt idx="539">
                  <c:v>353462</c:v>
                </c:pt>
                <c:pt idx="540">
                  <c:v>353482</c:v>
                </c:pt>
                <c:pt idx="541">
                  <c:v>353728</c:v>
                </c:pt>
                <c:pt idx="542">
                  <c:v>353900</c:v>
                </c:pt>
                <c:pt idx="543">
                  <c:v>354258</c:v>
                </c:pt>
                <c:pt idx="544">
                  <c:v>355150</c:v>
                </c:pt>
                <c:pt idx="545">
                  <c:v>355878</c:v>
                </c:pt>
                <c:pt idx="546">
                  <c:v>356060</c:v>
                </c:pt>
                <c:pt idx="547">
                  <c:v>356424</c:v>
                </c:pt>
                <c:pt idx="548">
                  <c:v>357144</c:v>
                </c:pt>
                <c:pt idx="549">
                  <c:v>357144</c:v>
                </c:pt>
                <c:pt idx="550">
                  <c:v>357502</c:v>
                </c:pt>
                <c:pt idx="551">
                  <c:v>358936</c:v>
                </c:pt>
                <c:pt idx="552">
                  <c:v>359108</c:v>
                </c:pt>
                <c:pt idx="553">
                  <c:v>359828</c:v>
                </c:pt>
                <c:pt idx="554">
                  <c:v>360186</c:v>
                </c:pt>
                <c:pt idx="555">
                  <c:v>360544</c:v>
                </c:pt>
                <c:pt idx="556">
                  <c:v>361978</c:v>
                </c:pt>
                <c:pt idx="557">
                  <c:v>361990</c:v>
                </c:pt>
                <c:pt idx="558">
                  <c:v>363424</c:v>
                </c:pt>
                <c:pt idx="559">
                  <c:v>363428</c:v>
                </c:pt>
                <c:pt idx="560">
                  <c:v>363604</c:v>
                </c:pt>
                <c:pt idx="561">
                  <c:v>364332</c:v>
                </c:pt>
                <c:pt idx="562">
                  <c:v>365052</c:v>
                </c:pt>
                <c:pt idx="563">
                  <c:v>365772</c:v>
                </c:pt>
                <c:pt idx="564">
                  <c:v>365858</c:v>
                </c:pt>
                <c:pt idx="565">
                  <c:v>366588</c:v>
                </c:pt>
                <c:pt idx="566">
                  <c:v>367308</c:v>
                </c:pt>
                <c:pt idx="567">
                  <c:v>368102</c:v>
                </c:pt>
                <c:pt idx="568">
                  <c:v>369536</c:v>
                </c:pt>
                <c:pt idx="569">
                  <c:v>369912</c:v>
                </c:pt>
                <c:pt idx="570">
                  <c:v>370706</c:v>
                </c:pt>
                <c:pt idx="571">
                  <c:v>373558</c:v>
                </c:pt>
                <c:pt idx="572">
                  <c:v>373578</c:v>
                </c:pt>
                <c:pt idx="573">
                  <c:v>373936</c:v>
                </c:pt>
                <c:pt idx="574">
                  <c:v>373960</c:v>
                </c:pt>
                <c:pt idx="575">
                  <c:v>375038</c:v>
                </c:pt>
                <c:pt idx="576">
                  <c:v>375758</c:v>
                </c:pt>
                <c:pt idx="577">
                  <c:v>376116</c:v>
                </c:pt>
                <c:pt idx="578">
                  <c:v>376836</c:v>
                </c:pt>
                <c:pt idx="579">
                  <c:v>376856</c:v>
                </c:pt>
                <c:pt idx="580">
                  <c:v>378290</c:v>
                </c:pt>
                <c:pt idx="581">
                  <c:v>379010</c:v>
                </c:pt>
                <c:pt idx="582">
                  <c:v>379182</c:v>
                </c:pt>
                <c:pt idx="583">
                  <c:v>379712</c:v>
                </c:pt>
                <c:pt idx="584">
                  <c:v>379884</c:v>
                </c:pt>
                <c:pt idx="585">
                  <c:v>380316</c:v>
                </c:pt>
                <c:pt idx="586">
                  <c:v>381766</c:v>
                </c:pt>
                <c:pt idx="587">
                  <c:v>382486</c:v>
                </c:pt>
                <c:pt idx="588">
                  <c:v>383202</c:v>
                </c:pt>
                <c:pt idx="589">
                  <c:v>383922</c:v>
                </c:pt>
                <c:pt idx="590">
                  <c:v>384646</c:v>
                </c:pt>
                <c:pt idx="591">
                  <c:v>385176</c:v>
                </c:pt>
                <c:pt idx="592">
                  <c:v>385896</c:v>
                </c:pt>
                <c:pt idx="593">
                  <c:v>387330</c:v>
                </c:pt>
                <c:pt idx="594">
                  <c:v>390182</c:v>
                </c:pt>
                <c:pt idx="595">
                  <c:v>390256</c:v>
                </c:pt>
                <c:pt idx="596">
                  <c:v>390256</c:v>
                </c:pt>
                <c:pt idx="597">
                  <c:v>391690</c:v>
                </c:pt>
                <c:pt idx="598">
                  <c:v>391862</c:v>
                </c:pt>
                <c:pt idx="599">
                  <c:v>392226</c:v>
                </c:pt>
                <c:pt idx="600">
                  <c:v>392300</c:v>
                </c:pt>
                <c:pt idx="601">
                  <c:v>392666</c:v>
                </c:pt>
                <c:pt idx="602">
                  <c:v>392850</c:v>
                </c:pt>
                <c:pt idx="603">
                  <c:v>393570</c:v>
                </c:pt>
                <c:pt idx="604">
                  <c:v>394100</c:v>
                </c:pt>
                <c:pt idx="605">
                  <c:v>396952</c:v>
                </c:pt>
                <c:pt idx="606">
                  <c:v>398386</c:v>
                </c:pt>
                <c:pt idx="607">
                  <c:v>398460</c:v>
                </c:pt>
                <c:pt idx="608">
                  <c:v>399908</c:v>
                </c:pt>
                <c:pt idx="609">
                  <c:v>400624</c:v>
                </c:pt>
                <c:pt idx="610">
                  <c:v>402072</c:v>
                </c:pt>
                <c:pt idx="611">
                  <c:v>402792</c:v>
                </c:pt>
                <c:pt idx="612">
                  <c:v>404230</c:v>
                </c:pt>
                <c:pt idx="613">
                  <c:v>404592</c:v>
                </c:pt>
                <c:pt idx="614">
                  <c:v>406026</c:v>
                </c:pt>
                <c:pt idx="615">
                  <c:v>411696</c:v>
                </c:pt>
                <c:pt idx="616">
                  <c:v>411706</c:v>
                </c:pt>
                <c:pt idx="617">
                  <c:v>411742</c:v>
                </c:pt>
                <c:pt idx="618">
                  <c:v>412104</c:v>
                </c:pt>
                <c:pt idx="619">
                  <c:v>412462</c:v>
                </c:pt>
                <c:pt idx="620">
                  <c:v>412634</c:v>
                </c:pt>
                <c:pt idx="621">
                  <c:v>413372</c:v>
                </c:pt>
                <c:pt idx="622">
                  <c:v>416224</c:v>
                </c:pt>
                <c:pt idx="623">
                  <c:v>417732</c:v>
                </c:pt>
                <c:pt idx="624">
                  <c:v>420756</c:v>
                </c:pt>
                <c:pt idx="625">
                  <c:v>421118</c:v>
                </c:pt>
                <c:pt idx="626">
                  <c:v>421200</c:v>
                </c:pt>
                <c:pt idx="627">
                  <c:v>421388</c:v>
                </c:pt>
                <c:pt idx="628">
                  <c:v>424238</c:v>
                </c:pt>
                <c:pt idx="629">
                  <c:v>424410</c:v>
                </c:pt>
                <c:pt idx="630">
                  <c:v>430088</c:v>
                </c:pt>
                <c:pt idx="631">
                  <c:v>430520</c:v>
                </c:pt>
                <c:pt idx="632">
                  <c:v>436198</c:v>
                </c:pt>
                <c:pt idx="633">
                  <c:v>439222</c:v>
                </c:pt>
                <c:pt idx="634">
                  <c:v>442148</c:v>
                </c:pt>
                <c:pt idx="635">
                  <c:v>442516</c:v>
                </c:pt>
                <c:pt idx="636">
                  <c:v>445378</c:v>
                </c:pt>
                <c:pt idx="637">
                  <c:v>456678</c:v>
                </c:pt>
                <c:pt idx="638">
                  <c:v>457036</c:v>
                </c:pt>
                <c:pt idx="639">
                  <c:v>457130</c:v>
                </c:pt>
                <c:pt idx="640">
                  <c:v>457850</c:v>
                </c:pt>
                <c:pt idx="641">
                  <c:v>458210</c:v>
                </c:pt>
                <c:pt idx="642">
                  <c:v>458930</c:v>
                </c:pt>
                <c:pt idx="643">
                  <c:v>459658</c:v>
                </c:pt>
                <c:pt idx="644">
                  <c:v>465332</c:v>
                </c:pt>
                <c:pt idx="645">
                  <c:v>465522</c:v>
                </c:pt>
                <c:pt idx="646">
                  <c:v>466242</c:v>
                </c:pt>
                <c:pt idx="647">
                  <c:v>466600</c:v>
                </c:pt>
                <c:pt idx="648">
                  <c:v>466972</c:v>
                </c:pt>
                <c:pt idx="649">
                  <c:v>469820</c:v>
                </c:pt>
                <c:pt idx="650">
                  <c:v>470194</c:v>
                </c:pt>
                <c:pt idx="651">
                  <c:v>475866</c:v>
                </c:pt>
                <c:pt idx="652">
                  <c:v>476586</c:v>
                </c:pt>
                <c:pt idx="653">
                  <c:v>476600</c:v>
                </c:pt>
                <c:pt idx="654">
                  <c:v>476772</c:v>
                </c:pt>
                <c:pt idx="655">
                  <c:v>476846</c:v>
                </c:pt>
                <c:pt idx="656">
                  <c:v>477208</c:v>
                </c:pt>
                <c:pt idx="657">
                  <c:v>477736</c:v>
                </c:pt>
                <c:pt idx="658">
                  <c:v>479164</c:v>
                </c:pt>
                <c:pt idx="659">
                  <c:v>480598</c:v>
                </c:pt>
                <c:pt idx="660">
                  <c:v>483468</c:v>
                </c:pt>
                <c:pt idx="661">
                  <c:v>484188</c:v>
                </c:pt>
                <c:pt idx="662">
                  <c:v>484380</c:v>
                </c:pt>
                <c:pt idx="663">
                  <c:v>485886</c:v>
                </c:pt>
                <c:pt idx="664">
                  <c:v>488736</c:v>
                </c:pt>
                <c:pt idx="665">
                  <c:v>490342</c:v>
                </c:pt>
                <c:pt idx="666">
                  <c:v>490514</c:v>
                </c:pt>
                <c:pt idx="667">
                  <c:v>493366</c:v>
                </c:pt>
                <c:pt idx="668">
                  <c:v>494086</c:v>
                </c:pt>
                <c:pt idx="669">
                  <c:v>496942</c:v>
                </c:pt>
                <c:pt idx="670">
                  <c:v>497300</c:v>
                </c:pt>
                <c:pt idx="671">
                  <c:v>498906</c:v>
                </c:pt>
                <c:pt idx="672">
                  <c:v>499250</c:v>
                </c:pt>
                <c:pt idx="673">
                  <c:v>500328</c:v>
                </c:pt>
                <c:pt idx="674">
                  <c:v>500686</c:v>
                </c:pt>
                <c:pt idx="675">
                  <c:v>501406</c:v>
                </c:pt>
                <c:pt idx="676">
                  <c:v>501420</c:v>
                </c:pt>
                <c:pt idx="677">
                  <c:v>501778</c:v>
                </c:pt>
                <c:pt idx="678">
                  <c:v>502498</c:v>
                </c:pt>
                <c:pt idx="679">
                  <c:v>502856</c:v>
                </c:pt>
                <c:pt idx="680">
                  <c:v>505706</c:v>
                </c:pt>
                <c:pt idx="681">
                  <c:v>505724</c:v>
                </c:pt>
                <c:pt idx="682">
                  <c:v>508574</c:v>
                </c:pt>
                <c:pt idx="683">
                  <c:v>508606</c:v>
                </c:pt>
                <c:pt idx="684">
                  <c:v>509326</c:v>
                </c:pt>
                <c:pt idx="685">
                  <c:v>515002</c:v>
                </c:pt>
                <c:pt idx="686">
                  <c:v>520678</c:v>
                </c:pt>
                <c:pt idx="687">
                  <c:v>523530</c:v>
                </c:pt>
                <c:pt idx="688">
                  <c:v>523620</c:v>
                </c:pt>
                <c:pt idx="689">
                  <c:v>525054</c:v>
                </c:pt>
                <c:pt idx="690">
                  <c:v>527906</c:v>
                </c:pt>
                <c:pt idx="691">
                  <c:v>528984</c:v>
                </c:pt>
                <c:pt idx="692">
                  <c:v>529342</c:v>
                </c:pt>
                <c:pt idx="693">
                  <c:v>529700</c:v>
                </c:pt>
                <c:pt idx="694">
                  <c:v>530432</c:v>
                </c:pt>
                <c:pt idx="695">
                  <c:v>531152</c:v>
                </c:pt>
                <c:pt idx="696">
                  <c:v>531324</c:v>
                </c:pt>
                <c:pt idx="697">
                  <c:v>534174</c:v>
                </c:pt>
                <c:pt idx="698">
                  <c:v>534346</c:v>
                </c:pt>
                <c:pt idx="699">
                  <c:v>535066</c:v>
                </c:pt>
                <c:pt idx="700">
                  <c:v>535424</c:v>
                </c:pt>
                <c:pt idx="701">
                  <c:v>536856</c:v>
                </c:pt>
                <c:pt idx="702">
                  <c:v>537228</c:v>
                </c:pt>
                <c:pt idx="703">
                  <c:v>538306</c:v>
                </c:pt>
                <c:pt idx="704">
                  <c:v>543982</c:v>
                </c:pt>
                <c:pt idx="705">
                  <c:v>544340</c:v>
                </c:pt>
                <c:pt idx="706">
                  <c:v>544698</c:v>
                </c:pt>
                <c:pt idx="707">
                  <c:v>544716</c:v>
                </c:pt>
                <c:pt idx="708">
                  <c:v>546150</c:v>
                </c:pt>
                <c:pt idx="709">
                  <c:v>546150</c:v>
                </c:pt>
                <c:pt idx="710">
                  <c:v>546334</c:v>
                </c:pt>
                <c:pt idx="711">
                  <c:v>546482</c:v>
                </c:pt>
                <c:pt idx="712">
                  <c:v>548086</c:v>
                </c:pt>
                <c:pt idx="713">
                  <c:v>548444</c:v>
                </c:pt>
                <c:pt idx="714">
                  <c:v>548808</c:v>
                </c:pt>
                <c:pt idx="715">
                  <c:v>551658</c:v>
                </c:pt>
                <c:pt idx="716">
                  <c:v>553096</c:v>
                </c:pt>
                <c:pt idx="717">
                  <c:v>553816</c:v>
                </c:pt>
                <c:pt idx="718">
                  <c:v>553988</c:v>
                </c:pt>
                <c:pt idx="719">
                  <c:v>554178</c:v>
                </c:pt>
                <c:pt idx="720">
                  <c:v>554892</c:v>
                </c:pt>
                <c:pt idx="721">
                  <c:v>555612</c:v>
                </c:pt>
                <c:pt idx="722">
                  <c:v>555784</c:v>
                </c:pt>
                <c:pt idx="723">
                  <c:v>556504</c:v>
                </c:pt>
                <c:pt idx="724">
                  <c:v>557224</c:v>
                </c:pt>
                <c:pt idx="725">
                  <c:v>558658</c:v>
                </c:pt>
                <c:pt idx="726">
                  <c:v>559378</c:v>
                </c:pt>
                <c:pt idx="727">
                  <c:v>560098</c:v>
                </c:pt>
                <c:pt idx="728">
                  <c:v>560818</c:v>
                </c:pt>
                <c:pt idx="729">
                  <c:v>561176</c:v>
                </c:pt>
                <c:pt idx="730">
                  <c:v>562610</c:v>
                </c:pt>
                <c:pt idx="731">
                  <c:v>562622</c:v>
                </c:pt>
                <c:pt idx="732">
                  <c:v>562622</c:v>
                </c:pt>
                <c:pt idx="733">
                  <c:v>562696</c:v>
                </c:pt>
                <c:pt idx="734">
                  <c:v>563066</c:v>
                </c:pt>
                <c:pt idx="735">
                  <c:v>564498</c:v>
                </c:pt>
                <c:pt idx="736">
                  <c:v>565932</c:v>
                </c:pt>
                <c:pt idx="737">
                  <c:v>567366</c:v>
                </c:pt>
                <c:pt idx="738">
                  <c:v>568258</c:v>
                </c:pt>
                <c:pt idx="739">
                  <c:v>568996</c:v>
                </c:pt>
                <c:pt idx="740">
                  <c:v>569362</c:v>
                </c:pt>
                <c:pt idx="741">
                  <c:v>570082</c:v>
                </c:pt>
                <c:pt idx="742">
                  <c:v>571516</c:v>
                </c:pt>
                <c:pt idx="743">
                  <c:v>572236</c:v>
                </c:pt>
                <c:pt idx="744">
                  <c:v>572248</c:v>
                </c:pt>
                <c:pt idx="745">
                  <c:v>572968</c:v>
                </c:pt>
                <c:pt idx="746">
                  <c:v>573688</c:v>
                </c:pt>
                <c:pt idx="747">
                  <c:v>574066</c:v>
                </c:pt>
                <c:pt idx="748">
                  <c:v>574786</c:v>
                </c:pt>
                <c:pt idx="749">
                  <c:v>575580</c:v>
                </c:pt>
                <c:pt idx="750">
                  <c:v>576374</c:v>
                </c:pt>
                <c:pt idx="751">
                  <c:v>577452</c:v>
                </c:pt>
                <c:pt idx="752">
                  <c:v>578892</c:v>
                </c:pt>
                <c:pt idx="753">
                  <c:v>579612</c:v>
                </c:pt>
                <c:pt idx="754">
                  <c:v>581046</c:v>
                </c:pt>
                <c:pt idx="755">
                  <c:v>581766</c:v>
                </c:pt>
                <c:pt idx="756">
                  <c:v>584618</c:v>
                </c:pt>
                <c:pt idx="757">
                  <c:v>586052</c:v>
                </c:pt>
                <c:pt idx="758">
                  <c:v>586052</c:v>
                </c:pt>
                <c:pt idx="759">
                  <c:v>586052</c:v>
                </c:pt>
                <c:pt idx="760">
                  <c:v>586410</c:v>
                </c:pt>
                <c:pt idx="761">
                  <c:v>587844</c:v>
                </c:pt>
                <c:pt idx="762">
                  <c:v>587874</c:v>
                </c:pt>
                <c:pt idx="763">
                  <c:v>589382</c:v>
                </c:pt>
                <c:pt idx="764">
                  <c:v>590102</c:v>
                </c:pt>
                <c:pt idx="765">
                  <c:v>590476</c:v>
                </c:pt>
                <c:pt idx="766">
                  <c:v>593328</c:v>
                </c:pt>
                <c:pt idx="767">
                  <c:v>593336</c:v>
                </c:pt>
                <c:pt idx="768">
                  <c:v>594056</c:v>
                </c:pt>
                <c:pt idx="769">
                  <c:v>595490</c:v>
                </c:pt>
                <c:pt idx="770">
                  <c:v>595848</c:v>
                </c:pt>
                <c:pt idx="771">
                  <c:v>596568</c:v>
                </c:pt>
                <c:pt idx="772">
                  <c:v>597288</c:v>
                </c:pt>
                <c:pt idx="773">
                  <c:v>597646</c:v>
                </c:pt>
                <c:pt idx="774">
                  <c:v>598366</c:v>
                </c:pt>
                <c:pt idx="775">
                  <c:v>599086</c:v>
                </c:pt>
                <c:pt idx="776">
                  <c:v>600520</c:v>
                </c:pt>
                <c:pt idx="777">
                  <c:v>601954</c:v>
                </c:pt>
                <c:pt idx="778">
                  <c:v>602028</c:v>
                </c:pt>
                <c:pt idx="779">
                  <c:v>602028</c:v>
                </c:pt>
                <c:pt idx="780">
                  <c:v>602558</c:v>
                </c:pt>
                <c:pt idx="781">
                  <c:v>603992</c:v>
                </c:pt>
                <c:pt idx="782">
                  <c:v>604032</c:v>
                </c:pt>
                <c:pt idx="783">
                  <c:v>604562</c:v>
                </c:pt>
                <c:pt idx="784">
                  <c:v>605996</c:v>
                </c:pt>
                <c:pt idx="785">
                  <c:v>606730</c:v>
                </c:pt>
                <c:pt idx="786">
                  <c:v>608164</c:v>
                </c:pt>
                <c:pt idx="787">
                  <c:v>609598</c:v>
                </c:pt>
                <c:pt idx="788">
                  <c:v>612448</c:v>
                </c:pt>
                <c:pt idx="789">
                  <c:v>613882</c:v>
                </c:pt>
                <c:pt idx="790">
                  <c:v>614602</c:v>
                </c:pt>
                <c:pt idx="791">
                  <c:v>614614</c:v>
                </c:pt>
                <c:pt idx="792">
                  <c:v>616048</c:v>
                </c:pt>
                <c:pt idx="793">
                  <c:v>618898</c:v>
                </c:pt>
                <c:pt idx="794">
                  <c:v>619618</c:v>
                </c:pt>
                <c:pt idx="795">
                  <c:v>622470</c:v>
                </c:pt>
                <c:pt idx="796">
                  <c:v>622478</c:v>
                </c:pt>
                <c:pt idx="797">
                  <c:v>622478</c:v>
                </c:pt>
                <c:pt idx="798">
                  <c:v>625330</c:v>
                </c:pt>
                <c:pt idx="799">
                  <c:v>626764</c:v>
                </c:pt>
                <c:pt idx="800">
                  <c:v>627122</c:v>
                </c:pt>
                <c:pt idx="801">
                  <c:v>628556</c:v>
                </c:pt>
                <c:pt idx="802">
                  <c:v>628930</c:v>
                </c:pt>
                <c:pt idx="803">
                  <c:v>630008</c:v>
                </c:pt>
                <c:pt idx="804">
                  <c:v>632860</c:v>
                </c:pt>
                <c:pt idx="805">
                  <c:v>633586</c:v>
                </c:pt>
                <c:pt idx="806">
                  <c:v>633944</c:v>
                </c:pt>
                <c:pt idx="807">
                  <c:v>636802</c:v>
                </c:pt>
                <c:pt idx="808">
                  <c:v>637694</c:v>
                </c:pt>
                <c:pt idx="809">
                  <c:v>640544</c:v>
                </c:pt>
                <c:pt idx="810">
                  <c:v>641988</c:v>
                </c:pt>
                <c:pt idx="811">
                  <c:v>642708</c:v>
                </c:pt>
                <c:pt idx="812">
                  <c:v>643428</c:v>
                </c:pt>
                <c:pt idx="813">
                  <c:v>644862</c:v>
                </c:pt>
                <c:pt idx="814">
                  <c:v>645582</c:v>
                </c:pt>
                <c:pt idx="815">
                  <c:v>645602</c:v>
                </c:pt>
                <c:pt idx="816">
                  <c:v>646396</c:v>
                </c:pt>
                <c:pt idx="817">
                  <c:v>648188</c:v>
                </c:pt>
                <c:pt idx="818">
                  <c:v>649794</c:v>
                </c:pt>
                <c:pt idx="819">
                  <c:v>651228</c:v>
                </c:pt>
                <c:pt idx="820">
                  <c:v>651586</c:v>
                </c:pt>
                <c:pt idx="821">
                  <c:v>652306</c:v>
                </c:pt>
                <c:pt idx="822">
                  <c:v>653740</c:v>
                </c:pt>
                <c:pt idx="823">
                  <c:v>654460</c:v>
                </c:pt>
                <c:pt idx="824">
                  <c:v>655894</c:v>
                </c:pt>
                <c:pt idx="825">
                  <c:v>658744</c:v>
                </c:pt>
                <c:pt idx="826">
                  <c:v>659102</c:v>
                </c:pt>
                <c:pt idx="827">
                  <c:v>659466</c:v>
                </c:pt>
                <c:pt idx="828">
                  <c:v>660186</c:v>
                </c:pt>
                <c:pt idx="829">
                  <c:v>660906</c:v>
                </c:pt>
                <c:pt idx="830">
                  <c:v>661798</c:v>
                </c:pt>
                <c:pt idx="831">
                  <c:v>663232</c:v>
                </c:pt>
                <c:pt idx="832">
                  <c:v>663242</c:v>
                </c:pt>
                <c:pt idx="833">
                  <c:v>663600</c:v>
                </c:pt>
                <c:pt idx="834">
                  <c:v>664316</c:v>
                </c:pt>
                <c:pt idx="835">
                  <c:v>665768</c:v>
                </c:pt>
                <c:pt idx="836">
                  <c:v>667202</c:v>
                </c:pt>
                <c:pt idx="837">
                  <c:v>667560</c:v>
                </c:pt>
                <c:pt idx="838">
                  <c:v>670410</c:v>
                </c:pt>
                <c:pt idx="839">
                  <c:v>673262</c:v>
                </c:pt>
                <c:pt idx="840">
                  <c:v>674696</c:v>
                </c:pt>
                <c:pt idx="841">
                  <c:v>680372</c:v>
                </c:pt>
                <c:pt idx="842">
                  <c:v>680372</c:v>
                </c:pt>
                <c:pt idx="843">
                  <c:v>680730</c:v>
                </c:pt>
                <c:pt idx="844">
                  <c:v>681088</c:v>
                </c:pt>
                <c:pt idx="845">
                  <c:v>682522</c:v>
                </c:pt>
                <c:pt idx="846">
                  <c:v>685374</c:v>
                </c:pt>
                <c:pt idx="847">
                  <c:v>688226</c:v>
                </c:pt>
                <c:pt idx="848">
                  <c:v>691078</c:v>
                </c:pt>
                <c:pt idx="849">
                  <c:v>691114</c:v>
                </c:pt>
                <c:pt idx="850">
                  <c:v>694138</c:v>
                </c:pt>
                <c:pt idx="851">
                  <c:v>697346</c:v>
                </c:pt>
                <c:pt idx="852">
                  <c:v>698070</c:v>
                </c:pt>
                <c:pt idx="853">
                  <c:v>699504</c:v>
                </c:pt>
                <c:pt idx="854">
                  <c:v>702356</c:v>
                </c:pt>
                <c:pt idx="855">
                  <c:v>703804</c:v>
                </c:pt>
                <c:pt idx="856">
                  <c:v>758884</c:v>
                </c:pt>
                <c:pt idx="857">
                  <c:v>758884</c:v>
                </c:pt>
                <c:pt idx="858">
                  <c:v>758884</c:v>
                </c:pt>
                <c:pt idx="859">
                  <c:v>758884</c:v>
                </c:pt>
                <c:pt idx="860">
                  <c:v>758884</c:v>
                </c:pt>
                <c:pt idx="861">
                  <c:v>758888</c:v>
                </c:pt>
                <c:pt idx="862">
                  <c:v>758888</c:v>
                </c:pt>
                <c:pt idx="863">
                  <c:v>758892</c:v>
                </c:pt>
                <c:pt idx="864">
                  <c:v>758892</c:v>
                </c:pt>
                <c:pt idx="865">
                  <c:v>758896</c:v>
                </c:pt>
                <c:pt idx="866">
                  <c:v>758896</c:v>
                </c:pt>
                <c:pt idx="867">
                  <c:v>758900</c:v>
                </c:pt>
                <c:pt idx="868">
                  <c:v>758900</c:v>
                </c:pt>
                <c:pt idx="869">
                  <c:v>758904</c:v>
                </c:pt>
                <c:pt idx="870">
                  <c:v>758908</c:v>
                </c:pt>
                <c:pt idx="871">
                  <c:v>758912</c:v>
                </c:pt>
                <c:pt idx="872">
                  <c:v>758918</c:v>
                </c:pt>
                <c:pt idx="873">
                  <c:v>758918</c:v>
                </c:pt>
                <c:pt idx="874">
                  <c:v>758922</c:v>
                </c:pt>
                <c:pt idx="875">
                  <c:v>758922</c:v>
                </c:pt>
                <c:pt idx="876">
                  <c:v>758926</c:v>
                </c:pt>
                <c:pt idx="877">
                  <c:v>758926</c:v>
                </c:pt>
                <c:pt idx="878">
                  <c:v>758926</c:v>
                </c:pt>
                <c:pt idx="879">
                  <c:v>758930</c:v>
                </c:pt>
                <c:pt idx="880">
                  <c:v>758934</c:v>
                </c:pt>
                <c:pt idx="881">
                  <c:v>758934</c:v>
                </c:pt>
                <c:pt idx="882">
                  <c:v>758938</c:v>
                </c:pt>
                <c:pt idx="883">
                  <c:v>758942</c:v>
                </c:pt>
                <c:pt idx="884">
                  <c:v>758948</c:v>
                </c:pt>
                <c:pt idx="885">
                  <c:v>758948</c:v>
                </c:pt>
                <c:pt idx="886">
                  <c:v>758954</c:v>
                </c:pt>
                <c:pt idx="887">
                  <c:v>758958</c:v>
                </c:pt>
                <c:pt idx="888">
                  <c:v>758962</c:v>
                </c:pt>
                <c:pt idx="889">
                  <c:v>758966</c:v>
                </c:pt>
                <c:pt idx="890">
                  <c:v>758966</c:v>
                </c:pt>
                <c:pt idx="891">
                  <c:v>758970</c:v>
                </c:pt>
                <c:pt idx="892">
                  <c:v>758976</c:v>
                </c:pt>
                <c:pt idx="893">
                  <c:v>758976</c:v>
                </c:pt>
                <c:pt idx="894">
                  <c:v>758984</c:v>
                </c:pt>
                <c:pt idx="895">
                  <c:v>758984</c:v>
                </c:pt>
                <c:pt idx="896">
                  <c:v>758988</c:v>
                </c:pt>
                <c:pt idx="897">
                  <c:v>758994</c:v>
                </c:pt>
                <c:pt idx="898">
                  <c:v>759002</c:v>
                </c:pt>
                <c:pt idx="899">
                  <c:v>759008</c:v>
                </c:pt>
                <c:pt idx="900">
                  <c:v>759012</c:v>
                </c:pt>
                <c:pt idx="901">
                  <c:v>759020</c:v>
                </c:pt>
                <c:pt idx="902">
                  <c:v>759032</c:v>
                </c:pt>
                <c:pt idx="903">
                  <c:v>759036</c:v>
                </c:pt>
                <c:pt idx="904">
                  <c:v>759042</c:v>
                </c:pt>
                <c:pt idx="905">
                  <c:v>759050</c:v>
                </c:pt>
                <c:pt idx="906">
                  <c:v>759056</c:v>
                </c:pt>
                <c:pt idx="907">
                  <c:v>759060</c:v>
                </c:pt>
                <c:pt idx="908">
                  <c:v>759068</c:v>
                </c:pt>
                <c:pt idx="909">
                  <c:v>759074</c:v>
                </c:pt>
                <c:pt idx="910">
                  <c:v>759074</c:v>
                </c:pt>
                <c:pt idx="911">
                  <c:v>759080</c:v>
                </c:pt>
                <c:pt idx="912">
                  <c:v>759090</c:v>
                </c:pt>
                <c:pt idx="913">
                  <c:v>759104</c:v>
                </c:pt>
                <c:pt idx="914">
                  <c:v>759282</c:v>
                </c:pt>
                <c:pt idx="915">
                  <c:v>759292</c:v>
                </c:pt>
                <c:pt idx="916">
                  <c:v>759296</c:v>
                </c:pt>
                <c:pt idx="917">
                  <c:v>759654</c:v>
                </c:pt>
                <c:pt idx="918">
                  <c:v>759668</c:v>
                </c:pt>
                <c:pt idx="919">
                  <c:v>759840</c:v>
                </c:pt>
                <c:pt idx="920">
                  <c:v>760012</c:v>
                </c:pt>
                <c:pt idx="921">
                  <c:v>760370</c:v>
                </c:pt>
                <c:pt idx="922">
                  <c:v>761090</c:v>
                </c:pt>
                <c:pt idx="923">
                  <c:v>761106</c:v>
                </c:pt>
                <c:pt idx="924">
                  <c:v>761826</c:v>
                </c:pt>
                <c:pt idx="925">
                  <c:v>762546</c:v>
                </c:pt>
                <c:pt idx="926">
                  <c:v>762552</c:v>
                </c:pt>
                <c:pt idx="927">
                  <c:v>762570</c:v>
                </c:pt>
                <c:pt idx="928">
                  <c:v>762570</c:v>
                </c:pt>
                <c:pt idx="929">
                  <c:v>762648</c:v>
                </c:pt>
                <c:pt idx="930">
                  <c:v>763020</c:v>
                </c:pt>
                <c:pt idx="931">
                  <c:v>763740</c:v>
                </c:pt>
                <c:pt idx="932">
                  <c:v>764460</c:v>
                </c:pt>
                <c:pt idx="933">
                  <c:v>764818</c:v>
                </c:pt>
                <c:pt idx="934">
                  <c:v>765538</c:v>
                </c:pt>
                <c:pt idx="935">
                  <c:v>765710</c:v>
                </c:pt>
                <c:pt idx="936">
                  <c:v>765730</c:v>
                </c:pt>
                <c:pt idx="937">
                  <c:v>766088</c:v>
                </c:pt>
                <c:pt idx="938">
                  <c:v>766260</c:v>
                </c:pt>
                <c:pt idx="939">
                  <c:v>766790</c:v>
                </c:pt>
                <c:pt idx="940">
                  <c:v>767148</c:v>
                </c:pt>
                <c:pt idx="941">
                  <c:v>767506</c:v>
                </c:pt>
                <c:pt idx="942">
                  <c:v>768226</c:v>
                </c:pt>
                <c:pt idx="943">
                  <c:v>768946</c:v>
                </c:pt>
                <c:pt idx="944">
                  <c:v>768964</c:v>
                </c:pt>
                <c:pt idx="945">
                  <c:v>769684</c:v>
                </c:pt>
                <c:pt idx="946">
                  <c:v>769692</c:v>
                </c:pt>
                <c:pt idx="947">
                  <c:v>770050</c:v>
                </c:pt>
                <c:pt idx="948">
                  <c:v>770222</c:v>
                </c:pt>
                <c:pt idx="949">
                  <c:v>770942</c:v>
                </c:pt>
                <c:pt idx="950">
                  <c:v>771300</c:v>
                </c:pt>
                <c:pt idx="951">
                  <c:v>771732</c:v>
                </c:pt>
                <c:pt idx="952">
                  <c:v>772110</c:v>
                </c:pt>
                <c:pt idx="953">
                  <c:v>772454</c:v>
                </c:pt>
                <c:pt idx="954">
                  <c:v>773170</c:v>
                </c:pt>
                <c:pt idx="955">
                  <c:v>774604</c:v>
                </c:pt>
                <c:pt idx="956">
                  <c:v>774776</c:v>
                </c:pt>
                <c:pt idx="957">
                  <c:v>774786</c:v>
                </c:pt>
                <c:pt idx="958">
                  <c:v>774866</c:v>
                </c:pt>
                <c:pt idx="959">
                  <c:v>774940</c:v>
                </c:pt>
                <c:pt idx="960">
                  <c:v>775372</c:v>
                </c:pt>
                <c:pt idx="961">
                  <c:v>776092</c:v>
                </c:pt>
                <c:pt idx="962">
                  <c:v>777526</c:v>
                </c:pt>
                <c:pt idx="963">
                  <c:v>777532</c:v>
                </c:pt>
                <c:pt idx="964">
                  <c:v>777704</c:v>
                </c:pt>
                <c:pt idx="965">
                  <c:v>778062</c:v>
                </c:pt>
                <c:pt idx="966">
                  <c:v>778782</c:v>
                </c:pt>
                <c:pt idx="967">
                  <c:v>780216</c:v>
                </c:pt>
                <c:pt idx="968">
                  <c:v>781650</c:v>
                </c:pt>
                <c:pt idx="969">
                  <c:v>781668</c:v>
                </c:pt>
                <c:pt idx="970">
                  <c:v>782026</c:v>
                </c:pt>
                <c:pt idx="971">
                  <c:v>782746</c:v>
                </c:pt>
                <c:pt idx="972">
                  <c:v>782746</c:v>
                </c:pt>
                <c:pt idx="973">
                  <c:v>783104</c:v>
                </c:pt>
                <c:pt idx="974">
                  <c:v>783276</c:v>
                </c:pt>
                <c:pt idx="975">
                  <c:v>783634</c:v>
                </c:pt>
                <c:pt idx="976">
                  <c:v>783708</c:v>
                </c:pt>
                <c:pt idx="977">
                  <c:v>784066</c:v>
                </c:pt>
                <c:pt idx="978">
                  <c:v>784786</c:v>
                </c:pt>
                <c:pt idx="979">
                  <c:v>785144</c:v>
                </c:pt>
                <c:pt idx="980">
                  <c:v>785502</c:v>
                </c:pt>
                <c:pt idx="981">
                  <c:v>786936</c:v>
                </c:pt>
                <c:pt idx="982">
                  <c:v>786942</c:v>
                </c:pt>
                <c:pt idx="983">
                  <c:v>786962</c:v>
                </c:pt>
                <c:pt idx="984">
                  <c:v>787682</c:v>
                </c:pt>
                <c:pt idx="985">
                  <c:v>787928</c:v>
                </c:pt>
                <c:pt idx="986">
                  <c:v>788458</c:v>
                </c:pt>
                <c:pt idx="987">
                  <c:v>788816</c:v>
                </c:pt>
                <c:pt idx="988">
                  <c:v>788830</c:v>
                </c:pt>
                <c:pt idx="989">
                  <c:v>789550</c:v>
                </c:pt>
                <c:pt idx="990">
                  <c:v>789568</c:v>
                </c:pt>
                <c:pt idx="991">
                  <c:v>789740</c:v>
                </c:pt>
                <c:pt idx="992">
                  <c:v>790460</c:v>
                </c:pt>
                <c:pt idx="993">
                  <c:v>790818</c:v>
                </c:pt>
                <c:pt idx="994">
                  <c:v>791710</c:v>
                </c:pt>
                <c:pt idx="995">
                  <c:v>793144</c:v>
                </c:pt>
                <c:pt idx="996">
                  <c:v>793502</c:v>
                </c:pt>
                <c:pt idx="997">
                  <c:v>794222</c:v>
                </c:pt>
                <c:pt idx="998">
                  <c:v>794580</c:v>
                </c:pt>
                <c:pt idx="999">
                  <c:v>795300</c:v>
                </c:pt>
                <c:pt idx="1000">
                  <c:v>795300</c:v>
                </c:pt>
                <c:pt idx="1001">
                  <c:v>795658</c:v>
                </c:pt>
                <c:pt idx="1002">
                  <c:v>795686</c:v>
                </c:pt>
                <c:pt idx="1003">
                  <c:v>795858</c:v>
                </c:pt>
                <c:pt idx="1004">
                  <c:v>796590</c:v>
                </c:pt>
                <c:pt idx="1005">
                  <c:v>797316</c:v>
                </c:pt>
                <c:pt idx="1006">
                  <c:v>798036</c:v>
                </c:pt>
                <c:pt idx="1007">
                  <c:v>798222</c:v>
                </c:pt>
                <c:pt idx="1008">
                  <c:v>799016</c:v>
                </c:pt>
                <c:pt idx="1009">
                  <c:v>799736</c:v>
                </c:pt>
                <c:pt idx="1010">
                  <c:v>800456</c:v>
                </c:pt>
                <c:pt idx="1011">
                  <c:v>800814</c:v>
                </c:pt>
                <c:pt idx="1012">
                  <c:v>800830</c:v>
                </c:pt>
                <c:pt idx="1013">
                  <c:v>801550</c:v>
                </c:pt>
                <c:pt idx="1014">
                  <c:v>801722</c:v>
                </c:pt>
                <c:pt idx="1015">
                  <c:v>802080</c:v>
                </c:pt>
                <c:pt idx="1016">
                  <c:v>802166</c:v>
                </c:pt>
                <c:pt idx="1017">
                  <c:v>803606</c:v>
                </c:pt>
                <c:pt idx="1018">
                  <c:v>803964</c:v>
                </c:pt>
                <c:pt idx="1019">
                  <c:v>804322</c:v>
                </c:pt>
                <c:pt idx="1020">
                  <c:v>804410</c:v>
                </c:pt>
                <c:pt idx="1021">
                  <c:v>805130</c:v>
                </c:pt>
                <c:pt idx="1022">
                  <c:v>805224</c:v>
                </c:pt>
                <c:pt idx="1023">
                  <c:v>806664</c:v>
                </c:pt>
                <c:pt idx="1024">
                  <c:v>807384</c:v>
                </c:pt>
                <c:pt idx="1025">
                  <c:v>807458</c:v>
                </c:pt>
                <c:pt idx="1026">
                  <c:v>808178</c:v>
                </c:pt>
                <c:pt idx="1027">
                  <c:v>808204</c:v>
                </c:pt>
                <c:pt idx="1028">
                  <c:v>808934</c:v>
                </c:pt>
                <c:pt idx="1029">
                  <c:v>809674</c:v>
                </c:pt>
                <c:pt idx="1030">
                  <c:v>810400</c:v>
                </c:pt>
                <c:pt idx="1031">
                  <c:v>810572</c:v>
                </c:pt>
                <c:pt idx="1032">
                  <c:v>811288</c:v>
                </c:pt>
                <c:pt idx="1033">
                  <c:v>812722</c:v>
                </c:pt>
                <c:pt idx="1034">
                  <c:v>812796</c:v>
                </c:pt>
                <c:pt idx="1035">
                  <c:v>812814</c:v>
                </c:pt>
                <c:pt idx="1036">
                  <c:v>813246</c:v>
                </c:pt>
                <c:pt idx="1037">
                  <c:v>813492</c:v>
                </c:pt>
                <c:pt idx="1038">
                  <c:v>814212</c:v>
                </c:pt>
                <c:pt idx="1039">
                  <c:v>814932</c:v>
                </c:pt>
                <c:pt idx="1040">
                  <c:v>815290</c:v>
                </c:pt>
                <c:pt idx="1041">
                  <c:v>816010</c:v>
                </c:pt>
                <c:pt idx="1042">
                  <c:v>817444</c:v>
                </c:pt>
                <c:pt idx="1043">
                  <c:v>817802</c:v>
                </c:pt>
                <c:pt idx="1044">
                  <c:v>818522</c:v>
                </c:pt>
                <c:pt idx="1045">
                  <c:v>818880</c:v>
                </c:pt>
                <c:pt idx="1046">
                  <c:v>819600</c:v>
                </c:pt>
                <c:pt idx="1047">
                  <c:v>819772</c:v>
                </c:pt>
                <c:pt idx="1048">
                  <c:v>821206</c:v>
                </c:pt>
                <c:pt idx="1049">
                  <c:v>821564</c:v>
                </c:pt>
                <c:pt idx="1050">
                  <c:v>821922</c:v>
                </c:pt>
                <c:pt idx="1051">
                  <c:v>822280</c:v>
                </c:pt>
                <c:pt idx="1052">
                  <c:v>822452</c:v>
                </c:pt>
                <c:pt idx="1053">
                  <c:v>823192</c:v>
                </c:pt>
                <c:pt idx="1054">
                  <c:v>823908</c:v>
                </c:pt>
                <c:pt idx="1055">
                  <c:v>824702</c:v>
                </c:pt>
                <c:pt idx="1056">
                  <c:v>827554</c:v>
                </c:pt>
                <c:pt idx="1057">
                  <c:v>827554</c:v>
                </c:pt>
                <c:pt idx="1058">
                  <c:v>827920</c:v>
                </c:pt>
                <c:pt idx="1059">
                  <c:v>828278</c:v>
                </c:pt>
                <c:pt idx="1060">
                  <c:v>829712</c:v>
                </c:pt>
                <c:pt idx="1061">
                  <c:v>830432</c:v>
                </c:pt>
                <c:pt idx="1062">
                  <c:v>831866</c:v>
                </c:pt>
                <c:pt idx="1063">
                  <c:v>831940</c:v>
                </c:pt>
                <c:pt idx="1064">
                  <c:v>832660</c:v>
                </c:pt>
                <c:pt idx="1065">
                  <c:v>833380</c:v>
                </c:pt>
                <c:pt idx="1066">
                  <c:v>833738</c:v>
                </c:pt>
                <c:pt idx="1067">
                  <c:v>834458</c:v>
                </c:pt>
                <c:pt idx="1068">
                  <c:v>834458</c:v>
                </c:pt>
                <c:pt idx="1069">
                  <c:v>835178</c:v>
                </c:pt>
                <c:pt idx="1070">
                  <c:v>835184</c:v>
                </c:pt>
                <c:pt idx="1071">
                  <c:v>835374</c:v>
                </c:pt>
                <c:pt idx="1072">
                  <c:v>836090</c:v>
                </c:pt>
                <c:pt idx="1073">
                  <c:v>836448</c:v>
                </c:pt>
                <c:pt idx="1074">
                  <c:v>837882</c:v>
                </c:pt>
                <c:pt idx="1075">
                  <c:v>837892</c:v>
                </c:pt>
                <c:pt idx="1076">
                  <c:v>838250</c:v>
                </c:pt>
                <c:pt idx="1077">
                  <c:v>838622</c:v>
                </c:pt>
                <c:pt idx="1078">
                  <c:v>839152</c:v>
                </c:pt>
                <c:pt idx="1079">
                  <c:v>839946</c:v>
                </c:pt>
                <c:pt idx="1080">
                  <c:v>840684</c:v>
                </c:pt>
                <c:pt idx="1081">
                  <c:v>841400</c:v>
                </c:pt>
                <c:pt idx="1082">
                  <c:v>842136</c:v>
                </c:pt>
                <c:pt idx="1083">
                  <c:v>842568</c:v>
                </c:pt>
                <c:pt idx="1084">
                  <c:v>843460</c:v>
                </c:pt>
                <c:pt idx="1085">
                  <c:v>843832</c:v>
                </c:pt>
                <c:pt idx="1086">
                  <c:v>845266</c:v>
                </c:pt>
                <c:pt idx="1087">
                  <c:v>845624</c:v>
                </c:pt>
                <c:pt idx="1088">
                  <c:v>846344</c:v>
                </c:pt>
                <c:pt idx="1089">
                  <c:v>847778</c:v>
                </c:pt>
                <c:pt idx="1090">
                  <c:v>847798</c:v>
                </c:pt>
                <c:pt idx="1091">
                  <c:v>847830</c:v>
                </c:pt>
                <c:pt idx="1092">
                  <c:v>848550</c:v>
                </c:pt>
                <c:pt idx="1093">
                  <c:v>849270</c:v>
                </c:pt>
                <c:pt idx="1094">
                  <c:v>850704</c:v>
                </c:pt>
                <c:pt idx="1095">
                  <c:v>850778</c:v>
                </c:pt>
                <c:pt idx="1096">
                  <c:v>851498</c:v>
                </c:pt>
                <c:pt idx="1097">
                  <c:v>852218</c:v>
                </c:pt>
                <c:pt idx="1098">
                  <c:v>852576</c:v>
                </c:pt>
                <c:pt idx="1099">
                  <c:v>852748</c:v>
                </c:pt>
                <c:pt idx="1100">
                  <c:v>853468</c:v>
                </c:pt>
                <c:pt idx="1101">
                  <c:v>854902</c:v>
                </c:pt>
                <c:pt idx="1102">
                  <c:v>856336</c:v>
                </c:pt>
                <c:pt idx="1103">
                  <c:v>856336</c:v>
                </c:pt>
                <c:pt idx="1104">
                  <c:v>856344</c:v>
                </c:pt>
                <c:pt idx="1105">
                  <c:v>856418</c:v>
                </c:pt>
                <c:pt idx="1106">
                  <c:v>857212</c:v>
                </c:pt>
                <c:pt idx="1107">
                  <c:v>857932</c:v>
                </c:pt>
                <c:pt idx="1108">
                  <c:v>858652</c:v>
                </c:pt>
                <c:pt idx="1109">
                  <c:v>858658</c:v>
                </c:pt>
                <c:pt idx="1110">
                  <c:v>860092</c:v>
                </c:pt>
                <c:pt idx="1111">
                  <c:v>860106</c:v>
                </c:pt>
                <c:pt idx="1112">
                  <c:v>860192</c:v>
                </c:pt>
                <c:pt idx="1113">
                  <c:v>861626</c:v>
                </c:pt>
                <c:pt idx="1114">
                  <c:v>861700</c:v>
                </c:pt>
                <c:pt idx="1115">
                  <c:v>862420</c:v>
                </c:pt>
                <c:pt idx="1116">
                  <c:v>863140</c:v>
                </c:pt>
                <c:pt idx="1117">
                  <c:v>863506</c:v>
                </c:pt>
                <c:pt idx="1118">
                  <c:v>864230</c:v>
                </c:pt>
                <c:pt idx="1119">
                  <c:v>865664</c:v>
                </c:pt>
                <c:pt idx="1120">
                  <c:v>865848</c:v>
                </c:pt>
                <c:pt idx="1121">
                  <c:v>866206</c:v>
                </c:pt>
                <c:pt idx="1122">
                  <c:v>866736</c:v>
                </c:pt>
                <c:pt idx="1123">
                  <c:v>868170</c:v>
                </c:pt>
                <c:pt idx="1124">
                  <c:v>868190</c:v>
                </c:pt>
                <c:pt idx="1125">
                  <c:v>869624</c:v>
                </c:pt>
                <c:pt idx="1126">
                  <c:v>869802</c:v>
                </c:pt>
                <c:pt idx="1127">
                  <c:v>870332</c:v>
                </c:pt>
                <c:pt idx="1128">
                  <c:v>871766</c:v>
                </c:pt>
                <c:pt idx="1129">
                  <c:v>871938</c:v>
                </c:pt>
                <c:pt idx="1130">
                  <c:v>872658</c:v>
                </c:pt>
                <c:pt idx="1131">
                  <c:v>874092</c:v>
                </c:pt>
                <c:pt idx="1132">
                  <c:v>875526</c:v>
                </c:pt>
                <c:pt idx="1133">
                  <c:v>875542</c:v>
                </c:pt>
                <c:pt idx="1134">
                  <c:v>876976</c:v>
                </c:pt>
                <c:pt idx="1135">
                  <c:v>877334</c:v>
                </c:pt>
                <c:pt idx="1136">
                  <c:v>878060</c:v>
                </c:pt>
                <c:pt idx="1137">
                  <c:v>880912</c:v>
                </c:pt>
                <c:pt idx="1138">
                  <c:v>880928</c:v>
                </c:pt>
                <c:pt idx="1139">
                  <c:v>882372</c:v>
                </c:pt>
                <c:pt idx="1140">
                  <c:v>883812</c:v>
                </c:pt>
                <c:pt idx="1141">
                  <c:v>884532</c:v>
                </c:pt>
                <c:pt idx="1142">
                  <c:v>885268</c:v>
                </c:pt>
                <c:pt idx="1143">
                  <c:v>886702</c:v>
                </c:pt>
                <c:pt idx="1144">
                  <c:v>886726</c:v>
                </c:pt>
                <c:pt idx="1145">
                  <c:v>888160</c:v>
                </c:pt>
                <c:pt idx="1146">
                  <c:v>889594</c:v>
                </c:pt>
                <c:pt idx="1147">
                  <c:v>889614</c:v>
                </c:pt>
                <c:pt idx="1148">
                  <c:v>889972</c:v>
                </c:pt>
                <c:pt idx="1149">
                  <c:v>891416</c:v>
                </c:pt>
                <c:pt idx="1150">
                  <c:v>892132</c:v>
                </c:pt>
                <c:pt idx="1151">
                  <c:v>892852</c:v>
                </c:pt>
                <c:pt idx="1152">
                  <c:v>894360</c:v>
                </c:pt>
                <c:pt idx="1153">
                  <c:v>895794</c:v>
                </c:pt>
                <c:pt idx="1154">
                  <c:v>895804</c:v>
                </c:pt>
                <c:pt idx="1155">
                  <c:v>896524</c:v>
                </c:pt>
                <c:pt idx="1156">
                  <c:v>897958</c:v>
                </c:pt>
                <c:pt idx="1157">
                  <c:v>897958</c:v>
                </c:pt>
                <c:pt idx="1158">
                  <c:v>899392</c:v>
                </c:pt>
                <c:pt idx="1159">
                  <c:v>900826</c:v>
                </c:pt>
                <c:pt idx="1160">
                  <c:v>900998</c:v>
                </c:pt>
                <c:pt idx="1161">
                  <c:v>903850</c:v>
                </c:pt>
                <c:pt idx="1162">
                  <c:v>905284</c:v>
                </c:pt>
                <c:pt idx="1163">
                  <c:v>905358</c:v>
                </c:pt>
                <c:pt idx="1164">
                  <c:v>906078</c:v>
                </c:pt>
                <c:pt idx="1165">
                  <c:v>906250</c:v>
                </c:pt>
                <c:pt idx="1166">
                  <c:v>906620</c:v>
                </c:pt>
                <c:pt idx="1167">
                  <c:v>907512</c:v>
                </c:pt>
                <c:pt idx="1168">
                  <c:v>908590</c:v>
                </c:pt>
                <c:pt idx="1169">
                  <c:v>909310</c:v>
                </c:pt>
                <c:pt idx="1170">
                  <c:v>909742</c:v>
                </c:pt>
                <c:pt idx="1171">
                  <c:v>910820</c:v>
                </c:pt>
                <c:pt idx="1172">
                  <c:v>911540</c:v>
                </c:pt>
                <c:pt idx="1173">
                  <c:v>911614</c:v>
                </c:pt>
                <c:pt idx="1174">
                  <c:v>913048</c:v>
                </c:pt>
                <c:pt idx="1175">
                  <c:v>913406</c:v>
                </c:pt>
                <c:pt idx="1176">
                  <c:v>914840</c:v>
                </c:pt>
                <c:pt idx="1177">
                  <c:v>914914</c:v>
                </c:pt>
                <c:pt idx="1178">
                  <c:v>915284</c:v>
                </c:pt>
                <c:pt idx="1179">
                  <c:v>916362</c:v>
                </c:pt>
                <c:pt idx="1180">
                  <c:v>917796</c:v>
                </c:pt>
                <c:pt idx="1181">
                  <c:v>918154</c:v>
                </c:pt>
                <c:pt idx="1182">
                  <c:v>918162</c:v>
                </c:pt>
                <c:pt idx="1183">
                  <c:v>919240</c:v>
                </c:pt>
                <c:pt idx="1184">
                  <c:v>919956</c:v>
                </c:pt>
                <c:pt idx="1185">
                  <c:v>920680</c:v>
                </c:pt>
                <c:pt idx="1186">
                  <c:v>921758</c:v>
                </c:pt>
                <c:pt idx="1187">
                  <c:v>922498</c:v>
                </c:pt>
                <c:pt idx="1188">
                  <c:v>923576</c:v>
                </c:pt>
                <c:pt idx="1189">
                  <c:v>925010</c:v>
                </c:pt>
                <c:pt idx="1190">
                  <c:v>925380</c:v>
                </c:pt>
                <c:pt idx="1191">
                  <c:v>926814</c:v>
                </c:pt>
                <c:pt idx="1192">
                  <c:v>929666</c:v>
                </c:pt>
                <c:pt idx="1193">
                  <c:v>929674</c:v>
                </c:pt>
                <c:pt idx="1194">
                  <c:v>932524</c:v>
                </c:pt>
                <c:pt idx="1195">
                  <c:v>932542</c:v>
                </c:pt>
                <c:pt idx="1196">
                  <c:v>932616</c:v>
                </c:pt>
                <c:pt idx="1197">
                  <c:v>933336</c:v>
                </c:pt>
                <c:pt idx="1198">
                  <c:v>934056</c:v>
                </c:pt>
                <c:pt idx="1199">
                  <c:v>934776</c:v>
                </c:pt>
                <c:pt idx="1200">
                  <c:v>935022</c:v>
                </c:pt>
                <c:pt idx="1201">
                  <c:v>935816</c:v>
                </c:pt>
                <c:pt idx="1202">
                  <c:v>938666</c:v>
                </c:pt>
                <c:pt idx="1203">
                  <c:v>939024</c:v>
                </c:pt>
                <c:pt idx="1204">
                  <c:v>939744</c:v>
                </c:pt>
                <c:pt idx="1205">
                  <c:v>939916</c:v>
                </c:pt>
                <c:pt idx="1206">
                  <c:v>942768</c:v>
                </c:pt>
                <c:pt idx="1207">
                  <c:v>943488</c:v>
                </c:pt>
                <c:pt idx="1208">
                  <c:v>943860</c:v>
                </c:pt>
                <c:pt idx="1209">
                  <c:v>944580</c:v>
                </c:pt>
                <c:pt idx="1210">
                  <c:v>945110</c:v>
                </c:pt>
                <c:pt idx="1211">
                  <c:v>945846</c:v>
                </c:pt>
                <c:pt idx="1212">
                  <c:v>946562</c:v>
                </c:pt>
                <c:pt idx="1213">
                  <c:v>948016</c:v>
                </c:pt>
                <c:pt idx="1214">
                  <c:v>948742</c:v>
                </c:pt>
                <c:pt idx="1215">
                  <c:v>950176</c:v>
                </c:pt>
                <c:pt idx="1216">
                  <c:v>951610</c:v>
                </c:pt>
                <c:pt idx="1217">
                  <c:v>952140</c:v>
                </c:pt>
                <c:pt idx="1218">
                  <c:v>953932</c:v>
                </c:pt>
                <c:pt idx="1219">
                  <c:v>954462</c:v>
                </c:pt>
                <c:pt idx="1220">
                  <c:v>957314</c:v>
                </c:pt>
                <c:pt idx="1221">
                  <c:v>958748</c:v>
                </c:pt>
                <c:pt idx="1222">
                  <c:v>959106</c:v>
                </c:pt>
                <c:pt idx="1223">
                  <c:v>959826</c:v>
                </c:pt>
                <c:pt idx="1224">
                  <c:v>959998</c:v>
                </c:pt>
                <c:pt idx="1225">
                  <c:v>961432</c:v>
                </c:pt>
                <c:pt idx="1226">
                  <c:v>961790</c:v>
                </c:pt>
                <c:pt idx="1227">
                  <c:v>962510</c:v>
                </c:pt>
                <c:pt idx="1228">
                  <c:v>963230</c:v>
                </c:pt>
                <c:pt idx="1229">
                  <c:v>963950</c:v>
                </c:pt>
                <c:pt idx="1230">
                  <c:v>964122</c:v>
                </c:pt>
                <c:pt idx="1231">
                  <c:v>964842</c:v>
                </c:pt>
                <c:pt idx="1232">
                  <c:v>965200</c:v>
                </c:pt>
                <c:pt idx="1233">
                  <c:v>966634</c:v>
                </c:pt>
                <c:pt idx="1234">
                  <c:v>966806</c:v>
                </c:pt>
                <c:pt idx="1235">
                  <c:v>967698</c:v>
                </c:pt>
                <c:pt idx="1236">
                  <c:v>969132</c:v>
                </c:pt>
                <c:pt idx="1237">
                  <c:v>969498</c:v>
                </c:pt>
                <c:pt idx="1238">
                  <c:v>969856</c:v>
                </c:pt>
                <c:pt idx="1239">
                  <c:v>971290</c:v>
                </c:pt>
                <c:pt idx="1240">
                  <c:v>972010</c:v>
                </c:pt>
                <c:pt idx="1241">
                  <c:v>972730</c:v>
                </c:pt>
                <c:pt idx="1242">
                  <c:v>974170</c:v>
                </c:pt>
                <c:pt idx="1243">
                  <c:v>974890</c:v>
                </c:pt>
                <c:pt idx="1244">
                  <c:v>975630</c:v>
                </c:pt>
                <c:pt idx="1245">
                  <c:v>977064</c:v>
                </c:pt>
                <c:pt idx="1246">
                  <c:v>977422</c:v>
                </c:pt>
                <c:pt idx="1247">
                  <c:v>978856</c:v>
                </c:pt>
                <c:pt idx="1248">
                  <c:v>979228</c:v>
                </c:pt>
                <c:pt idx="1249">
                  <c:v>980306</c:v>
                </c:pt>
                <c:pt idx="1250">
                  <c:v>981026</c:v>
                </c:pt>
                <c:pt idx="1251">
                  <c:v>982460</c:v>
                </c:pt>
                <c:pt idx="1252">
                  <c:v>983894</c:v>
                </c:pt>
                <c:pt idx="1253">
                  <c:v>985328</c:v>
                </c:pt>
                <c:pt idx="1254">
                  <c:v>985348</c:v>
                </c:pt>
                <c:pt idx="1255">
                  <c:v>985780</c:v>
                </c:pt>
                <c:pt idx="1256">
                  <c:v>987386</c:v>
                </c:pt>
                <c:pt idx="1257">
                  <c:v>988122</c:v>
                </c:pt>
                <c:pt idx="1258">
                  <c:v>989914</c:v>
                </c:pt>
                <c:pt idx="1259">
                  <c:v>992766</c:v>
                </c:pt>
                <c:pt idx="1260">
                  <c:v>994200</c:v>
                </c:pt>
                <c:pt idx="1261">
                  <c:v>994558</c:v>
                </c:pt>
                <c:pt idx="1262">
                  <c:v>994558</c:v>
                </c:pt>
                <c:pt idx="1263">
                  <c:v>995278</c:v>
                </c:pt>
                <c:pt idx="1264">
                  <c:v>996712</c:v>
                </c:pt>
                <c:pt idx="1265">
                  <c:v>998146</c:v>
                </c:pt>
                <c:pt idx="1266">
                  <c:v>1000998</c:v>
                </c:pt>
                <c:pt idx="1267">
                  <c:v>1000998</c:v>
                </c:pt>
                <c:pt idx="1268">
                  <c:v>1001360</c:v>
                </c:pt>
                <c:pt idx="1269">
                  <c:v>1002080</c:v>
                </c:pt>
                <c:pt idx="1270">
                  <c:v>1002810</c:v>
                </c:pt>
                <c:pt idx="1271">
                  <c:v>1005660</c:v>
                </c:pt>
                <c:pt idx="1272">
                  <c:v>1007094</c:v>
                </c:pt>
                <c:pt idx="1273">
                  <c:v>1007266</c:v>
                </c:pt>
                <c:pt idx="1274">
                  <c:v>1007998</c:v>
                </c:pt>
                <c:pt idx="1275">
                  <c:v>1008718</c:v>
                </c:pt>
                <c:pt idx="1276">
                  <c:v>1011570</c:v>
                </c:pt>
                <c:pt idx="1277">
                  <c:v>1011742</c:v>
                </c:pt>
                <c:pt idx="1278">
                  <c:v>1011750</c:v>
                </c:pt>
                <c:pt idx="1279">
                  <c:v>1012476</c:v>
                </c:pt>
                <c:pt idx="1280">
                  <c:v>1015328</c:v>
                </c:pt>
                <c:pt idx="1281">
                  <c:v>1018180</c:v>
                </c:pt>
                <c:pt idx="1282">
                  <c:v>1018900</c:v>
                </c:pt>
                <c:pt idx="1283">
                  <c:v>1021752</c:v>
                </c:pt>
                <c:pt idx="1284">
                  <c:v>1021764</c:v>
                </c:pt>
                <c:pt idx="1285">
                  <c:v>1023206</c:v>
                </c:pt>
                <c:pt idx="1286">
                  <c:v>1024998</c:v>
                </c:pt>
                <c:pt idx="1287">
                  <c:v>1027850</c:v>
                </c:pt>
                <c:pt idx="1288">
                  <c:v>1028580</c:v>
                </c:pt>
                <c:pt idx="1289">
                  <c:v>1034256</c:v>
                </c:pt>
                <c:pt idx="1290">
                  <c:v>1035690</c:v>
                </c:pt>
                <c:pt idx="1291">
                  <c:v>1037124</c:v>
                </c:pt>
                <c:pt idx="1292">
                  <c:v>1092204</c:v>
                </c:pt>
                <c:pt idx="1293">
                  <c:v>1092204</c:v>
                </c:pt>
                <c:pt idx="1294">
                  <c:v>1092204</c:v>
                </c:pt>
                <c:pt idx="1295">
                  <c:v>1092204</c:v>
                </c:pt>
                <c:pt idx="1296">
                  <c:v>1092208</c:v>
                </c:pt>
                <c:pt idx="1297">
                  <c:v>1092208</c:v>
                </c:pt>
                <c:pt idx="1298">
                  <c:v>1092212</c:v>
                </c:pt>
                <c:pt idx="1299">
                  <c:v>1092216</c:v>
                </c:pt>
                <c:pt idx="1300">
                  <c:v>1092220</c:v>
                </c:pt>
                <c:pt idx="1301">
                  <c:v>1092220</c:v>
                </c:pt>
                <c:pt idx="1302">
                  <c:v>1092220</c:v>
                </c:pt>
                <c:pt idx="1303">
                  <c:v>1092220</c:v>
                </c:pt>
                <c:pt idx="1304">
                  <c:v>1092224</c:v>
                </c:pt>
                <c:pt idx="1305">
                  <c:v>1092224</c:v>
                </c:pt>
                <c:pt idx="1306">
                  <c:v>1092228</c:v>
                </c:pt>
                <c:pt idx="1307">
                  <c:v>1092228</c:v>
                </c:pt>
                <c:pt idx="1308">
                  <c:v>1092232</c:v>
                </c:pt>
                <c:pt idx="1309">
                  <c:v>1092236</c:v>
                </c:pt>
                <c:pt idx="1310">
                  <c:v>1092236</c:v>
                </c:pt>
                <c:pt idx="1311">
                  <c:v>1092244</c:v>
                </c:pt>
                <c:pt idx="1312">
                  <c:v>1092244</c:v>
                </c:pt>
                <c:pt idx="1313">
                  <c:v>1092248</c:v>
                </c:pt>
                <c:pt idx="1314">
                  <c:v>1092248</c:v>
                </c:pt>
                <c:pt idx="1315">
                  <c:v>1092252</c:v>
                </c:pt>
                <c:pt idx="1316">
                  <c:v>1092256</c:v>
                </c:pt>
                <c:pt idx="1317">
                  <c:v>1092256</c:v>
                </c:pt>
                <c:pt idx="1318">
                  <c:v>1092260</c:v>
                </c:pt>
                <c:pt idx="1319">
                  <c:v>1092264</c:v>
                </c:pt>
                <c:pt idx="1320">
                  <c:v>1092268</c:v>
                </c:pt>
                <c:pt idx="1321">
                  <c:v>1092268</c:v>
                </c:pt>
                <c:pt idx="1322">
                  <c:v>1092272</c:v>
                </c:pt>
                <c:pt idx="1323">
                  <c:v>1092276</c:v>
                </c:pt>
                <c:pt idx="1324">
                  <c:v>1092282</c:v>
                </c:pt>
                <c:pt idx="1325">
                  <c:v>1092288</c:v>
                </c:pt>
                <c:pt idx="1326">
                  <c:v>1092292</c:v>
                </c:pt>
                <c:pt idx="1327">
                  <c:v>1092296</c:v>
                </c:pt>
                <c:pt idx="1328">
                  <c:v>1092304</c:v>
                </c:pt>
                <c:pt idx="1329">
                  <c:v>1092304</c:v>
                </c:pt>
                <c:pt idx="1330">
                  <c:v>1092304</c:v>
                </c:pt>
                <c:pt idx="1331">
                  <c:v>1092312</c:v>
                </c:pt>
                <c:pt idx="1332">
                  <c:v>1092318</c:v>
                </c:pt>
                <c:pt idx="1333">
                  <c:v>1092330</c:v>
                </c:pt>
                <c:pt idx="1334">
                  <c:v>1092344</c:v>
                </c:pt>
                <c:pt idx="1335">
                  <c:v>1092348</c:v>
                </c:pt>
                <c:pt idx="1336">
                  <c:v>1092354</c:v>
                </c:pt>
                <c:pt idx="1337">
                  <c:v>1092360</c:v>
                </c:pt>
                <c:pt idx="1338">
                  <c:v>1092364</c:v>
                </c:pt>
                <c:pt idx="1339">
                  <c:v>1092376</c:v>
                </c:pt>
                <c:pt idx="1340">
                  <c:v>1092382</c:v>
                </c:pt>
                <c:pt idx="1341">
                  <c:v>1093816</c:v>
                </c:pt>
                <c:pt idx="1342">
                  <c:v>1093988</c:v>
                </c:pt>
                <c:pt idx="1343">
                  <c:v>1094160</c:v>
                </c:pt>
                <c:pt idx="1344">
                  <c:v>1094880</c:v>
                </c:pt>
                <c:pt idx="1345">
                  <c:v>1094892</c:v>
                </c:pt>
                <c:pt idx="1346">
                  <c:v>1095612</c:v>
                </c:pt>
                <c:pt idx="1347">
                  <c:v>1095616</c:v>
                </c:pt>
                <c:pt idx="1348">
                  <c:v>1096336</c:v>
                </c:pt>
                <c:pt idx="1349">
                  <c:v>1096336</c:v>
                </c:pt>
                <c:pt idx="1350">
                  <c:v>1096512</c:v>
                </c:pt>
                <c:pt idx="1351">
                  <c:v>1096520</c:v>
                </c:pt>
                <c:pt idx="1352">
                  <c:v>1096692</c:v>
                </c:pt>
                <c:pt idx="1353">
                  <c:v>1098126</c:v>
                </c:pt>
                <c:pt idx="1354">
                  <c:v>1098134</c:v>
                </c:pt>
                <c:pt idx="1355">
                  <c:v>1098142</c:v>
                </c:pt>
                <c:pt idx="1356">
                  <c:v>1098160</c:v>
                </c:pt>
                <c:pt idx="1357">
                  <c:v>1098170</c:v>
                </c:pt>
                <c:pt idx="1358">
                  <c:v>1098244</c:v>
                </c:pt>
                <c:pt idx="1359">
                  <c:v>1098250</c:v>
                </c:pt>
                <c:pt idx="1360">
                  <c:v>1098250</c:v>
                </c:pt>
                <c:pt idx="1361">
                  <c:v>1098260</c:v>
                </c:pt>
                <c:pt idx="1362">
                  <c:v>1098980</c:v>
                </c:pt>
                <c:pt idx="1363">
                  <c:v>1098988</c:v>
                </c:pt>
                <c:pt idx="1364">
                  <c:v>1099006</c:v>
                </c:pt>
                <c:pt idx="1365">
                  <c:v>1099024</c:v>
                </c:pt>
                <c:pt idx="1366">
                  <c:v>1099368</c:v>
                </c:pt>
                <c:pt idx="1367">
                  <c:v>1099732</c:v>
                </c:pt>
                <c:pt idx="1368">
                  <c:v>1100090</c:v>
                </c:pt>
                <c:pt idx="1369">
                  <c:v>1100448</c:v>
                </c:pt>
                <c:pt idx="1370">
                  <c:v>1100458</c:v>
                </c:pt>
                <c:pt idx="1371">
                  <c:v>1100552</c:v>
                </c:pt>
                <c:pt idx="1372">
                  <c:v>1100896</c:v>
                </c:pt>
                <c:pt idx="1373">
                  <c:v>1101612</c:v>
                </c:pt>
                <c:pt idx="1374">
                  <c:v>1102328</c:v>
                </c:pt>
                <c:pt idx="1375">
                  <c:v>1102476</c:v>
                </c:pt>
                <c:pt idx="1376">
                  <c:v>1103270</c:v>
                </c:pt>
                <c:pt idx="1377">
                  <c:v>1103614</c:v>
                </c:pt>
                <c:pt idx="1378">
                  <c:v>1104334</c:v>
                </c:pt>
                <c:pt idx="1379">
                  <c:v>1104766</c:v>
                </c:pt>
                <c:pt idx="1380">
                  <c:v>1105486</c:v>
                </c:pt>
                <c:pt idx="1381">
                  <c:v>1105658</c:v>
                </c:pt>
                <c:pt idx="1382">
                  <c:v>1106378</c:v>
                </c:pt>
                <c:pt idx="1383">
                  <c:v>1107812</c:v>
                </c:pt>
                <c:pt idx="1384">
                  <c:v>1107890</c:v>
                </c:pt>
                <c:pt idx="1385">
                  <c:v>1108248</c:v>
                </c:pt>
                <c:pt idx="1386">
                  <c:v>1108606</c:v>
                </c:pt>
                <c:pt idx="1387">
                  <c:v>1109326</c:v>
                </c:pt>
                <c:pt idx="1388">
                  <c:v>1109412</c:v>
                </c:pt>
                <c:pt idx="1389">
                  <c:v>1110490</c:v>
                </c:pt>
                <c:pt idx="1390">
                  <c:v>1111210</c:v>
                </c:pt>
                <c:pt idx="1391">
                  <c:v>1111382</c:v>
                </c:pt>
                <c:pt idx="1392">
                  <c:v>1111740</c:v>
                </c:pt>
                <c:pt idx="1393">
                  <c:v>1112098</c:v>
                </c:pt>
                <c:pt idx="1394">
                  <c:v>1112274</c:v>
                </c:pt>
                <c:pt idx="1395">
                  <c:v>1112994</c:v>
                </c:pt>
                <c:pt idx="1396">
                  <c:v>1113352</c:v>
                </c:pt>
                <c:pt idx="1397">
                  <c:v>1113710</c:v>
                </c:pt>
                <c:pt idx="1398">
                  <c:v>1113902</c:v>
                </c:pt>
                <c:pt idx="1399">
                  <c:v>1115336</c:v>
                </c:pt>
                <c:pt idx="1400">
                  <c:v>1115508</c:v>
                </c:pt>
                <c:pt idx="1401">
                  <c:v>1115508</c:v>
                </c:pt>
                <c:pt idx="1402">
                  <c:v>1115680</c:v>
                </c:pt>
                <c:pt idx="1403">
                  <c:v>1116400</c:v>
                </c:pt>
                <c:pt idx="1404">
                  <c:v>1116766</c:v>
                </c:pt>
                <c:pt idx="1405">
                  <c:v>1117482</c:v>
                </c:pt>
                <c:pt idx="1406">
                  <c:v>1118916</c:v>
                </c:pt>
                <c:pt idx="1407">
                  <c:v>1118922</c:v>
                </c:pt>
                <c:pt idx="1408">
                  <c:v>1119280</c:v>
                </c:pt>
                <c:pt idx="1409">
                  <c:v>1119452</c:v>
                </c:pt>
                <c:pt idx="1410">
                  <c:v>1120182</c:v>
                </c:pt>
                <c:pt idx="1411">
                  <c:v>1120902</c:v>
                </c:pt>
                <c:pt idx="1412">
                  <c:v>1120922</c:v>
                </c:pt>
                <c:pt idx="1413">
                  <c:v>1121642</c:v>
                </c:pt>
                <c:pt idx="1414">
                  <c:v>1122000</c:v>
                </c:pt>
                <c:pt idx="1415">
                  <c:v>1122246</c:v>
                </c:pt>
                <c:pt idx="1416">
                  <c:v>1122966</c:v>
                </c:pt>
                <c:pt idx="1417">
                  <c:v>1123496</c:v>
                </c:pt>
                <c:pt idx="1418">
                  <c:v>1124216</c:v>
                </c:pt>
                <c:pt idx="1419">
                  <c:v>1124936</c:v>
                </c:pt>
                <c:pt idx="1420">
                  <c:v>1125010</c:v>
                </c:pt>
                <c:pt idx="1421">
                  <c:v>1125730</c:v>
                </c:pt>
                <c:pt idx="1422">
                  <c:v>1126088</c:v>
                </c:pt>
                <c:pt idx="1423">
                  <c:v>1126808</c:v>
                </c:pt>
                <c:pt idx="1424">
                  <c:v>1126980</c:v>
                </c:pt>
                <c:pt idx="1425">
                  <c:v>1127346</c:v>
                </c:pt>
                <c:pt idx="1426">
                  <c:v>1128066</c:v>
                </c:pt>
                <c:pt idx="1427">
                  <c:v>1128238</c:v>
                </c:pt>
                <c:pt idx="1428">
                  <c:v>1128958</c:v>
                </c:pt>
                <c:pt idx="1429">
                  <c:v>1129316</c:v>
                </c:pt>
                <c:pt idx="1430">
                  <c:v>1130036</c:v>
                </c:pt>
                <c:pt idx="1431">
                  <c:v>1130772</c:v>
                </c:pt>
                <c:pt idx="1432">
                  <c:v>1131136</c:v>
                </c:pt>
                <c:pt idx="1433">
                  <c:v>1131856</c:v>
                </c:pt>
                <c:pt idx="1434">
                  <c:v>1132576</c:v>
                </c:pt>
                <c:pt idx="1435">
                  <c:v>1132576</c:v>
                </c:pt>
                <c:pt idx="1436">
                  <c:v>1133296</c:v>
                </c:pt>
                <c:pt idx="1437">
                  <c:v>1133468</c:v>
                </c:pt>
                <c:pt idx="1438">
                  <c:v>1134188</c:v>
                </c:pt>
                <c:pt idx="1439">
                  <c:v>1134904</c:v>
                </c:pt>
                <c:pt idx="1440">
                  <c:v>1135624</c:v>
                </c:pt>
                <c:pt idx="1441">
                  <c:v>1136344</c:v>
                </c:pt>
                <c:pt idx="1442">
                  <c:v>1136702</c:v>
                </c:pt>
                <c:pt idx="1443">
                  <c:v>1137422</c:v>
                </c:pt>
                <c:pt idx="1444">
                  <c:v>1138150</c:v>
                </c:pt>
                <c:pt idx="1445">
                  <c:v>1138512</c:v>
                </c:pt>
                <c:pt idx="1446">
                  <c:v>1138690</c:v>
                </c:pt>
                <c:pt idx="1447">
                  <c:v>1139220</c:v>
                </c:pt>
                <c:pt idx="1448">
                  <c:v>1139944</c:v>
                </c:pt>
                <c:pt idx="1449">
                  <c:v>1140320</c:v>
                </c:pt>
                <c:pt idx="1450">
                  <c:v>1141040</c:v>
                </c:pt>
                <c:pt idx="1451">
                  <c:v>1141220</c:v>
                </c:pt>
                <c:pt idx="1452">
                  <c:v>1142654</c:v>
                </c:pt>
                <c:pt idx="1453">
                  <c:v>1144088</c:v>
                </c:pt>
                <c:pt idx="1454">
                  <c:v>1144260</c:v>
                </c:pt>
                <c:pt idx="1455">
                  <c:v>1145694</c:v>
                </c:pt>
                <c:pt idx="1456">
                  <c:v>1146052</c:v>
                </c:pt>
                <c:pt idx="1457">
                  <c:v>1147486</c:v>
                </c:pt>
                <c:pt idx="1458">
                  <c:v>1148206</c:v>
                </c:pt>
                <c:pt idx="1459">
                  <c:v>1148206</c:v>
                </c:pt>
                <c:pt idx="1460">
                  <c:v>1149640</c:v>
                </c:pt>
                <c:pt idx="1461">
                  <c:v>1150360</c:v>
                </c:pt>
                <c:pt idx="1462">
                  <c:v>1151080</c:v>
                </c:pt>
                <c:pt idx="1463">
                  <c:v>1152514</c:v>
                </c:pt>
                <c:pt idx="1464">
                  <c:v>1152514</c:v>
                </c:pt>
                <c:pt idx="1465">
                  <c:v>1152686</c:v>
                </c:pt>
                <c:pt idx="1466">
                  <c:v>1153406</c:v>
                </c:pt>
                <c:pt idx="1467">
                  <c:v>1153578</c:v>
                </c:pt>
                <c:pt idx="1468">
                  <c:v>1153936</c:v>
                </c:pt>
                <c:pt idx="1469">
                  <c:v>1154294</c:v>
                </c:pt>
                <c:pt idx="1470">
                  <c:v>1154540</c:v>
                </c:pt>
                <c:pt idx="1471">
                  <c:v>1155974</c:v>
                </c:pt>
                <c:pt idx="1472">
                  <c:v>1156332</c:v>
                </c:pt>
                <c:pt idx="1473">
                  <c:v>1157766</c:v>
                </c:pt>
                <c:pt idx="1474">
                  <c:v>1157780</c:v>
                </c:pt>
                <c:pt idx="1475">
                  <c:v>1157952</c:v>
                </c:pt>
                <c:pt idx="1476">
                  <c:v>1158672</c:v>
                </c:pt>
                <c:pt idx="1477">
                  <c:v>1159392</c:v>
                </c:pt>
                <c:pt idx="1478">
                  <c:v>1160830</c:v>
                </c:pt>
                <c:pt idx="1479">
                  <c:v>1162264</c:v>
                </c:pt>
                <c:pt idx="1480">
                  <c:v>1163708</c:v>
                </c:pt>
                <c:pt idx="1481">
                  <c:v>1164066</c:v>
                </c:pt>
                <c:pt idx="1482">
                  <c:v>1166918</c:v>
                </c:pt>
                <c:pt idx="1483">
                  <c:v>1167106</c:v>
                </c:pt>
                <c:pt idx="1484">
                  <c:v>1167538</c:v>
                </c:pt>
                <c:pt idx="1485">
                  <c:v>1168272</c:v>
                </c:pt>
                <c:pt idx="1486">
                  <c:v>1171198</c:v>
                </c:pt>
                <c:pt idx="1487">
                  <c:v>1171556</c:v>
                </c:pt>
                <c:pt idx="1488">
                  <c:v>1171738</c:v>
                </c:pt>
                <c:pt idx="1489">
                  <c:v>1172096</c:v>
                </c:pt>
                <c:pt idx="1490">
                  <c:v>1172816</c:v>
                </c:pt>
                <c:pt idx="1491">
                  <c:v>1174250</c:v>
                </c:pt>
                <c:pt idx="1492">
                  <c:v>1175684</c:v>
                </c:pt>
                <c:pt idx="1493">
                  <c:v>1178536</c:v>
                </c:pt>
                <c:pt idx="1494">
                  <c:v>1179260</c:v>
                </c:pt>
                <c:pt idx="1495">
                  <c:v>1182116</c:v>
                </c:pt>
                <c:pt idx="1496">
                  <c:v>1182362</c:v>
                </c:pt>
                <c:pt idx="1497">
                  <c:v>1183254</c:v>
                </c:pt>
                <c:pt idx="1498">
                  <c:v>1184332</c:v>
                </c:pt>
                <c:pt idx="1499">
                  <c:v>1187184</c:v>
                </c:pt>
                <c:pt idx="1500">
                  <c:v>1188628</c:v>
                </c:pt>
                <c:pt idx="1501">
                  <c:v>1194304</c:v>
                </c:pt>
                <c:pt idx="1502">
                  <c:v>1195024</c:v>
                </c:pt>
                <c:pt idx="1503">
                  <c:v>1195382</c:v>
                </c:pt>
                <c:pt idx="1504">
                  <c:v>1196102</c:v>
                </c:pt>
                <c:pt idx="1505">
                  <c:v>1196822</c:v>
                </c:pt>
                <c:pt idx="1506">
                  <c:v>1202496</c:v>
                </c:pt>
                <c:pt idx="1507">
                  <c:v>1203930</c:v>
                </c:pt>
                <c:pt idx="1508">
                  <c:v>1204004</c:v>
                </c:pt>
                <c:pt idx="1509">
                  <c:v>1205438</c:v>
                </c:pt>
                <c:pt idx="1510">
                  <c:v>1211110</c:v>
                </c:pt>
                <c:pt idx="1511">
                  <c:v>1211124</c:v>
                </c:pt>
                <c:pt idx="1512">
                  <c:v>1216796</c:v>
                </c:pt>
                <c:pt idx="1513">
                  <c:v>1216804</c:v>
                </c:pt>
                <c:pt idx="1514">
                  <c:v>1217696</c:v>
                </c:pt>
                <c:pt idx="1515">
                  <c:v>1223444</c:v>
                </c:pt>
                <c:pt idx="1516">
                  <c:v>1223802</c:v>
                </c:pt>
                <c:pt idx="1517">
                  <c:v>1278882</c:v>
                </c:pt>
                <c:pt idx="1518">
                  <c:v>1278882</c:v>
                </c:pt>
                <c:pt idx="1519">
                  <c:v>1278882</c:v>
                </c:pt>
                <c:pt idx="1520">
                  <c:v>1278882</c:v>
                </c:pt>
                <c:pt idx="1521">
                  <c:v>1278882</c:v>
                </c:pt>
                <c:pt idx="1522">
                  <c:v>1278886</c:v>
                </c:pt>
                <c:pt idx="1523">
                  <c:v>1278886</c:v>
                </c:pt>
                <c:pt idx="1524">
                  <c:v>1278890</c:v>
                </c:pt>
                <c:pt idx="1525">
                  <c:v>1278894</c:v>
                </c:pt>
                <c:pt idx="1526">
                  <c:v>1278894</c:v>
                </c:pt>
                <c:pt idx="1527">
                  <c:v>1278898</c:v>
                </c:pt>
                <c:pt idx="1528">
                  <c:v>1278898</c:v>
                </c:pt>
                <c:pt idx="1529">
                  <c:v>1278902</c:v>
                </c:pt>
                <c:pt idx="1530">
                  <c:v>1278902</c:v>
                </c:pt>
                <c:pt idx="1531">
                  <c:v>1278902</c:v>
                </c:pt>
                <c:pt idx="1532">
                  <c:v>1278906</c:v>
                </c:pt>
                <c:pt idx="1533">
                  <c:v>1278910</c:v>
                </c:pt>
                <c:pt idx="1534">
                  <c:v>1278910</c:v>
                </c:pt>
                <c:pt idx="1535">
                  <c:v>1278914</c:v>
                </c:pt>
                <c:pt idx="1536">
                  <c:v>1278914</c:v>
                </c:pt>
                <c:pt idx="1537">
                  <c:v>1278918</c:v>
                </c:pt>
                <c:pt idx="1538">
                  <c:v>1278918</c:v>
                </c:pt>
                <c:pt idx="1539">
                  <c:v>1278922</c:v>
                </c:pt>
                <c:pt idx="1540">
                  <c:v>1278922</c:v>
                </c:pt>
                <c:pt idx="1541">
                  <c:v>1278926</c:v>
                </c:pt>
                <c:pt idx="1542">
                  <c:v>1278934</c:v>
                </c:pt>
                <c:pt idx="1543">
                  <c:v>1278938</c:v>
                </c:pt>
                <c:pt idx="1544">
                  <c:v>1278942</c:v>
                </c:pt>
                <c:pt idx="1545">
                  <c:v>1278946</c:v>
                </c:pt>
                <c:pt idx="1546">
                  <c:v>1278946</c:v>
                </c:pt>
                <c:pt idx="1547">
                  <c:v>1278950</c:v>
                </c:pt>
                <c:pt idx="1548">
                  <c:v>1278954</c:v>
                </c:pt>
                <c:pt idx="1549">
                  <c:v>1278954</c:v>
                </c:pt>
                <c:pt idx="1550">
                  <c:v>1278958</c:v>
                </c:pt>
                <c:pt idx="1551">
                  <c:v>1278958</c:v>
                </c:pt>
                <c:pt idx="1552">
                  <c:v>1278958</c:v>
                </c:pt>
                <c:pt idx="1553">
                  <c:v>1278962</c:v>
                </c:pt>
                <c:pt idx="1554">
                  <c:v>1278966</c:v>
                </c:pt>
                <c:pt idx="1555">
                  <c:v>1278972</c:v>
                </c:pt>
                <c:pt idx="1556">
                  <c:v>1278976</c:v>
                </c:pt>
                <c:pt idx="1557">
                  <c:v>1278976</c:v>
                </c:pt>
                <c:pt idx="1558">
                  <c:v>1278982</c:v>
                </c:pt>
                <c:pt idx="1559">
                  <c:v>1278986</c:v>
                </c:pt>
                <c:pt idx="1560">
                  <c:v>1278986</c:v>
                </c:pt>
                <c:pt idx="1561">
                  <c:v>1278992</c:v>
                </c:pt>
                <c:pt idx="1562">
                  <c:v>1279002</c:v>
                </c:pt>
                <c:pt idx="1563">
                  <c:v>1279008</c:v>
                </c:pt>
                <c:pt idx="1564">
                  <c:v>1279016</c:v>
                </c:pt>
                <c:pt idx="1565">
                  <c:v>1279020</c:v>
                </c:pt>
                <c:pt idx="1566">
                  <c:v>1279378</c:v>
                </c:pt>
                <c:pt idx="1567">
                  <c:v>1279382</c:v>
                </c:pt>
                <c:pt idx="1568">
                  <c:v>1279554</c:v>
                </c:pt>
                <c:pt idx="1569">
                  <c:v>1279912</c:v>
                </c:pt>
                <c:pt idx="1570">
                  <c:v>1279918</c:v>
                </c:pt>
                <c:pt idx="1571">
                  <c:v>1280638</c:v>
                </c:pt>
                <c:pt idx="1572">
                  <c:v>1280810</c:v>
                </c:pt>
                <c:pt idx="1573">
                  <c:v>1281530</c:v>
                </c:pt>
                <c:pt idx="1574">
                  <c:v>1281608</c:v>
                </c:pt>
                <c:pt idx="1575">
                  <c:v>1281966</c:v>
                </c:pt>
                <c:pt idx="1576">
                  <c:v>1283400</c:v>
                </c:pt>
                <c:pt idx="1577">
                  <c:v>1283400</c:v>
                </c:pt>
                <c:pt idx="1578">
                  <c:v>1283404</c:v>
                </c:pt>
                <c:pt idx="1579">
                  <c:v>1283410</c:v>
                </c:pt>
                <c:pt idx="1580">
                  <c:v>1283422</c:v>
                </c:pt>
                <c:pt idx="1581">
                  <c:v>1283432</c:v>
                </c:pt>
                <c:pt idx="1582">
                  <c:v>1283794</c:v>
                </c:pt>
                <c:pt idx="1583">
                  <c:v>1283802</c:v>
                </c:pt>
                <c:pt idx="1584">
                  <c:v>1283806</c:v>
                </c:pt>
                <c:pt idx="1585">
                  <c:v>1283816</c:v>
                </c:pt>
                <c:pt idx="1586">
                  <c:v>1283890</c:v>
                </c:pt>
                <c:pt idx="1587">
                  <c:v>1284248</c:v>
                </c:pt>
                <c:pt idx="1588">
                  <c:v>1284322</c:v>
                </c:pt>
                <c:pt idx="1589">
                  <c:v>1285042</c:v>
                </c:pt>
                <c:pt idx="1590">
                  <c:v>1285400</c:v>
                </c:pt>
                <c:pt idx="1591">
                  <c:v>1285474</c:v>
                </c:pt>
                <c:pt idx="1592">
                  <c:v>1286194</c:v>
                </c:pt>
                <c:pt idx="1593">
                  <c:v>1286370</c:v>
                </c:pt>
                <c:pt idx="1594">
                  <c:v>1287090</c:v>
                </c:pt>
                <c:pt idx="1595">
                  <c:v>1287262</c:v>
                </c:pt>
                <c:pt idx="1596">
                  <c:v>1287996</c:v>
                </c:pt>
                <c:pt idx="1597">
                  <c:v>1288172</c:v>
                </c:pt>
                <c:pt idx="1598">
                  <c:v>1288548</c:v>
                </c:pt>
                <c:pt idx="1599">
                  <c:v>1289268</c:v>
                </c:pt>
                <c:pt idx="1600">
                  <c:v>1289626</c:v>
                </c:pt>
                <c:pt idx="1601">
                  <c:v>1289984</c:v>
                </c:pt>
                <c:pt idx="1602">
                  <c:v>1290342</c:v>
                </c:pt>
                <c:pt idx="1603">
                  <c:v>1291062</c:v>
                </c:pt>
                <c:pt idx="1604">
                  <c:v>1291068</c:v>
                </c:pt>
                <c:pt idx="1605">
                  <c:v>1291788</c:v>
                </c:pt>
                <c:pt idx="1606">
                  <c:v>1291964</c:v>
                </c:pt>
                <c:pt idx="1607">
                  <c:v>1292684</c:v>
                </c:pt>
                <c:pt idx="1608">
                  <c:v>1292762</c:v>
                </c:pt>
                <c:pt idx="1609">
                  <c:v>1293482</c:v>
                </c:pt>
                <c:pt idx="1610">
                  <c:v>1294202</c:v>
                </c:pt>
                <c:pt idx="1611">
                  <c:v>1294234</c:v>
                </c:pt>
                <c:pt idx="1612">
                  <c:v>1294954</c:v>
                </c:pt>
                <c:pt idx="1613">
                  <c:v>1295386</c:v>
                </c:pt>
                <c:pt idx="1614">
                  <c:v>1295764</c:v>
                </c:pt>
                <c:pt idx="1615">
                  <c:v>1296492</c:v>
                </c:pt>
                <c:pt idx="1616">
                  <c:v>1296678</c:v>
                </c:pt>
                <c:pt idx="1617">
                  <c:v>1297398</c:v>
                </c:pt>
                <c:pt idx="1618">
                  <c:v>1298118</c:v>
                </c:pt>
                <c:pt idx="1619">
                  <c:v>1298476</c:v>
                </c:pt>
                <c:pt idx="1620">
                  <c:v>1299196</c:v>
                </c:pt>
                <c:pt idx="1621">
                  <c:v>1299208</c:v>
                </c:pt>
                <c:pt idx="1622">
                  <c:v>1299566</c:v>
                </c:pt>
                <c:pt idx="1623">
                  <c:v>1299640</c:v>
                </c:pt>
                <c:pt idx="1624">
                  <c:v>1300360</c:v>
                </c:pt>
                <c:pt idx="1625">
                  <c:v>1300544</c:v>
                </c:pt>
                <c:pt idx="1626">
                  <c:v>1301074</c:v>
                </c:pt>
                <c:pt idx="1627">
                  <c:v>1302152</c:v>
                </c:pt>
                <c:pt idx="1628">
                  <c:v>1302184</c:v>
                </c:pt>
                <c:pt idx="1629">
                  <c:v>1303618</c:v>
                </c:pt>
                <c:pt idx="1630">
                  <c:v>1303618</c:v>
                </c:pt>
                <c:pt idx="1631">
                  <c:v>1304338</c:v>
                </c:pt>
                <c:pt idx="1632">
                  <c:v>1304356</c:v>
                </c:pt>
                <c:pt idx="1633">
                  <c:v>1305790</c:v>
                </c:pt>
                <c:pt idx="1634">
                  <c:v>1305798</c:v>
                </c:pt>
                <c:pt idx="1635">
                  <c:v>1305872</c:v>
                </c:pt>
                <c:pt idx="1636">
                  <c:v>1306230</c:v>
                </c:pt>
                <c:pt idx="1637">
                  <c:v>1306230</c:v>
                </c:pt>
                <c:pt idx="1638">
                  <c:v>1306588</c:v>
                </c:pt>
                <c:pt idx="1639">
                  <c:v>1308022</c:v>
                </c:pt>
                <c:pt idx="1640">
                  <c:v>1308022</c:v>
                </c:pt>
                <c:pt idx="1641">
                  <c:v>1308032</c:v>
                </c:pt>
                <c:pt idx="1642">
                  <c:v>1308770</c:v>
                </c:pt>
                <c:pt idx="1643">
                  <c:v>1308790</c:v>
                </c:pt>
                <c:pt idx="1644">
                  <c:v>1309510</c:v>
                </c:pt>
                <c:pt idx="1645">
                  <c:v>1309874</c:v>
                </c:pt>
                <c:pt idx="1646">
                  <c:v>1310232</c:v>
                </c:pt>
                <c:pt idx="1647">
                  <c:v>1310762</c:v>
                </c:pt>
                <c:pt idx="1648">
                  <c:v>1311482</c:v>
                </c:pt>
                <c:pt idx="1649">
                  <c:v>1311660</c:v>
                </c:pt>
                <c:pt idx="1650">
                  <c:v>1312384</c:v>
                </c:pt>
                <c:pt idx="1651">
                  <c:v>1313104</c:v>
                </c:pt>
                <c:pt idx="1652">
                  <c:v>1313110</c:v>
                </c:pt>
                <c:pt idx="1653">
                  <c:v>1313132</c:v>
                </c:pt>
                <c:pt idx="1654">
                  <c:v>1313138</c:v>
                </c:pt>
                <c:pt idx="1655">
                  <c:v>1313858</c:v>
                </c:pt>
                <c:pt idx="1656">
                  <c:v>1313882</c:v>
                </c:pt>
                <c:pt idx="1657">
                  <c:v>1314676</c:v>
                </c:pt>
                <c:pt idx="1658">
                  <c:v>1315034</c:v>
                </c:pt>
                <c:pt idx="1659">
                  <c:v>1315392</c:v>
                </c:pt>
                <c:pt idx="1660">
                  <c:v>1315922</c:v>
                </c:pt>
                <c:pt idx="1661">
                  <c:v>1316280</c:v>
                </c:pt>
                <c:pt idx="1662">
                  <c:v>1317714</c:v>
                </c:pt>
                <c:pt idx="1663">
                  <c:v>1319148</c:v>
                </c:pt>
                <c:pt idx="1664">
                  <c:v>1319506</c:v>
                </c:pt>
                <c:pt idx="1665">
                  <c:v>1319864</c:v>
                </c:pt>
                <c:pt idx="1666">
                  <c:v>1319882</c:v>
                </c:pt>
                <c:pt idx="1667">
                  <c:v>1321316</c:v>
                </c:pt>
                <c:pt idx="1668">
                  <c:v>1322750</c:v>
                </c:pt>
                <c:pt idx="1669">
                  <c:v>1322754</c:v>
                </c:pt>
                <c:pt idx="1670">
                  <c:v>1322926</c:v>
                </c:pt>
                <c:pt idx="1671">
                  <c:v>1323656</c:v>
                </c:pt>
                <c:pt idx="1672">
                  <c:v>1324014</c:v>
                </c:pt>
                <c:pt idx="1673">
                  <c:v>1324386</c:v>
                </c:pt>
                <c:pt idx="1674">
                  <c:v>1325106</c:v>
                </c:pt>
                <c:pt idx="1675">
                  <c:v>1325826</c:v>
                </c:pt>
                <c:pt idx="1676">
                  <c:v>1326002</c:v>
                </c:pt>
                <c:pt idx="1677">
                  <c:v>1326742</c:v>
                </c:pt>
                <c:pt idx="1678">
                  <c:v>1327462</c:v>
                </c:pt>
                <c:pt idx="1679">
                  <c:v>1327824</c:v>
                </c:pt>
                <c:pt idx="1680">
                  <c:v>1328194</c:v>
                </c:pt>
                <c:pt idx="1681">
                  <c:v>1328918</c:v>
                </c:pt>
                <c:pt idx="1682">
                  <c:v>1329262</c:v>
                </c:pt>
                <c:pt idx="1683">
                  <c:v>1329978</c:v>
                </c:pt>
                <c:pt idx="1684">
                  <c:v>1330346</c:v>
                </c:pt>
                <c:pt idx="1685">
                  <c:v>1330724</c:v>
                </c:pt>
                <c:pt idx="1686">
                  <c:v>1331444</c:v>
                </c:pt>
                <c:pt idx="1687">
                  <c:v>1332164</c:v>
                </c:pt>
                <c:pt idx="1688">
                  <c:v>1333056</c:v>
                </c:pt>
                <c:pt idx="1689">
                  <c:v>1333850</c:v>
                </c:pt>
                <c:pt idx="1690">
                  <c:v>1334096</c:v>
                </c:pt>
                <c:pt idx="1691">
                  <c:v>1334890</c:v>
                </c:pt>
                <c:pt idx="1692">
                  <c:v>1335610</c:v>
                </c:pt>
                <c:pt idx="1693">
                  <c:v>1335972</c:v>
                </c:pt>
                <c:pt idx="1694">
                  <c:v>1337406</c:v>
                </c:pt>
                <c:pt idx="1695">
                  <c:v>1338126</c:v>
                </c:pt>
                <c:pt idx="1696">
                  <c:v>1338484</c:v>
                </c:pt>
                <c:pt idx="1697">
                  <c:v>1338502</c:v>
                </c:pt>
                <c:pt idx="1698">
                  <c:v>1339952</c:v>
                </c:pt>
                <c:pt idx="1699">
                  <c:v>1340320</c:v>
                </c:pt>
                <c:pt idx="1700">
                  <c:v>1340492</c:v>
                </c:pt>
                <c:pt idx="1701">
                  <c:v>1341212</c:v>
                </c:pt>
                <c:pt idx="1702">
                  <c:v>1341932</c:v>
                </c:pt>
                <c:pt idx="1703">
                  <c:v>1342290</c:v>
                </c:pt>
                <c:pt idx="1704">
                  <c:v>1343368</c:v>
                </c:pt>
                <c:pt idx="1705">
                  <c:v>1344102</c:v>
                </c:pt>
                <c:pt idx="1706">
                  <c:v>1344822</c:v>
                </c:pt>
                <c:pt idx="1707">
                  <c:v>1345180</c:v>
                </c:pt>
                <c:pt idx="1708">
                  <c:v>1345352</c:v>
                </c:pt>
                <c:pt idx="1709">
                  <c:v>1346090</c:v>
                </c:pt>
                <c:pt idx="1710">
                  <c:v>1346810</c:v>
                </c:pt>
                <c:pt idx="1711">
                  <c:v>1346982</c:v>
                </c:pt>
                <c:pt idx="1712">
                  <c:v>1346994</c:v>
                </c:pt>
                <c:pt idx="1713">
                  <c:v>1348428</c:v>
                </c:pt>
                <c:pt idx="1714">
                  <c:v>1348806</c:v>
                </c:pt>
                <c:pt idx="1715">
                  <c:v>1350240</c:v>
                </c:pt>
                <c:pt idx="1716">
                  <c:v>1350412</c:v>
                </c:pt>
                <c:pt idx="1717">
                  <c:v>1350770</c:v>
                </c:pt>
                <c:pt idx="1718">
                  <c:v>1351490</c:v>
                </c:pt>
                <c:pt idx="1719">
                  <c:v>1352020</c:v>
                </c:pt>
                <c:pt idx="1720">
                  <c:v>1352736</c:v>
                </c:pt>
                <c:pt idx="1721">
                  <c:v>1353628</c:v>
                </c:pt>
                <c:pt idx="1722">
                  <c:v>1354356</c:v>
                </c:pt>
                <c:pt idx="1723">
                  <c:v>1354714</c:v>
                </c:pt>
                <c:pt idx="1724">
                  <c:v>1356148</c:v>
                </c:pt>
                <c:pt idx="1725">
                  <c:v>1356868</c:v>
                </c:pt>
                <c:pt idx="1726">
                  <c:v>1359720</c:v>
                </c:pt>
                <c:pt idx="1727">
                  <c:v>1359720</c:v>
                </c:pt>
                <c:pt idx="1728">
                  <c:v>1359738</c:v>
                </c:pt>
                <c:pt idx="1729">
                  <c:v>1359910</c:v>
                </c:pt>
                <c:pt idx="1730">
                  <c:v>1360802</c:v>
                </c:pt>
                <c:pt idx="1731">
                  <c:v>1361522</c:v>
                </c:pt>
                <c:pt idx="1732">
                  <c:v>1361694</c:v>
                </c:pt>
                <c:pt idx="1733">
                  <c:v>1362488</c:v>
                </c:pt>
                <c:pt idx="1734">
                  <c:v>1363204</c:v>
                </c:pt>
                <c:pt idx="1735">
                  <c:v>1363930</c:v>
                </c:pt>
                <c:pt idx="1736">
                  <c:v>1366782</c:v>
                </c:pt>
                <c:pt idx="1737">
                  <c:v>1366794</c:v>
                </c:pt>
                <c:pt idx="1738">
                  <c:v>1368228</c:v>
                </c:pt>
                <c:pt idx="1739">
                  <c:v>1368606</c:v>
                </c:pt>
                <c:pt idx="1740">
                  <c:v>1368964</c:v>
                </c:pt>
                <c:pt idx="1741">
                  <c:v>1370398</c:v>
                </c:pt>
                <c:pt idx="1742">
                  <c:v>1370404</c:v>
                </c:pt>
                <c:pt idx="1743">
                  <c:v>1370408</c:v>
                </c:pt>
                <c:pt idx="1744">
                  <c:v>1373258</c:v>
                </c:pt>
                <c:pt idx="1745">
                  <c:v>1373430</c:v>
                </c:pt>
                <c:pt idx="1746">
                  <c:v>1373504</c:v>
                </c:pt>
                <c:pt idx="1747">
                  <c:v>1373512</c:v>
                </c:pt>
                <c:pt idx="1748">
                  <c:v>1374946</c:v>
                </c:pt>
                <c:pt idx="1749">
                  <c:v>1375118</c:v>
                </c:pt>
                <c:pt idx="1750">
                  <c:v>1375838</c:v>
                </c:pt>
                <c:pt idx="1751">
                  <c:v>1376196</c:v>
                </c:pt>
                <c:pt idx="1752">
                  <c:v>1376554</c:v>
                </c:pt>
                <c:pt idx="1753">
                  <c:v>1377988</c:v>
                </c:pt>
                <c:pt idx="1754">
                  <c:v>1378346</c:v>
                </c:pt>
                <c:pt idx="1755">
                  <c:v>1379066</c:v>
                </c:pt>
                <c:pt idx="1756">
                  <c:v>1379424</c:v>
                </c:pt>
                <c:pt idx="1757">
                  <c:v>1379424</c:v>
                </c:pt>
                <c:pt idx="1758">
                  <c:v>1379596</c:v>
                </c:pt>
                <c:pt idx="1759">
                  <c:v>1380488</c:v>
                </c:pt>
                <c:pt idx="1760">
                  <c:v>1381208</c:v>
                </c:pt>
                <c:pt idx="1761">
                  <c:v>1382642</c:v>
                </c:pt>
                <c:pt idx="1762">
                  <c:v>1382656</c:v>
                </c:pt>
                <c:pt idx="1763">
                  <c:v>1382666</c:v>
                </c:pt>
                <c:pt idx="1764">
                  <c:v>1382838</c:v>
                </c:pt>
                <c:pt idx="1765">
                  <c:v>1384272</c:v>
                </c:pt>
                <c:pt idx="1766">
                  <c:v>1385706</c:v>
                </c:pt>
                <c:pt idx="1767">
                  <c:v>1385712</c:v>
                </c:pt>
                <c:pt idx="1768">
                  <c:v>1387146</c:v>
                </c:pt>
                <c:pt idx="1769">
                  <c:v>1388580</c:v>
                </c:pt>
                <c:pt idx="1770">
                  <c:v>1388580</c:v>
                </c:pt>
                <c:pt idx="1771">
                  <c:v>1388586</c:v>
                </c:pt>
                <c:pt idx="1772">
                  <c:v>1388948</c:v>
                </c:pt>
                <c:pt idx="1773">
                  <c:v>1388964</c:v>
                </c:pt>
                <c:pt idx="1774">
                  <c:v>1389332</c:v>
                </c:pt>
                <c:pt idx="1775">
                  <c:v>1390774</c:v>
                </c:pt>
                <c:pt idx="1776">
                  <c:v>1391666</c:v>
                </c:pt>
                <c:pt idx="1777">
                  <c:v>1393272</c:v>
                </c:pt>
                <c:pt idx="1778">
                  <c:v>1393992</c:v>
                </c:pt>
                <c:pt idx="1779">
                  <c:v>1394730</c:v>
                </c:pt>
                <c:pt idx="1780">
                  <c:v>1395808</c:v>
                </c:pt>
                <c:pt idx="1781">
                  <c:v>1396338</c:v>
                </c:pt>
                <c:pt idx="1782">
                  <c:v>1397416</c:v>
                </c:pt>
                <c:pt idx="1783">
                  <c:v>1398144</c:v>
                </c:pt>
                <c:pt idx="1784">
                  <c:v>1399036</c:v>
                </c:pt>
                <c:pt idx="1785">
                  <c:v>1399756</c:v>
                </c:pt>
                <c:pt idx="1786">
                  <c:v>1401190</c:v>
                </c:pt>
                <c:pt idx="1787">
                  <c:v>1402624</c:v>
                </c:pt>
                <c:pt idx="1788">
                  <c:v>1402982</c:v>
                </c:pt>
                <c:pt idx="1789">
                  <c:v>1402992</c:v>
                </c:pt>
                <c:pt idx="1790">
                  <c:v>1403708</c:v>
                </c:pt>
                <c:pt idx="1791">
                  <c:v>1406560</c:v>
                </c:pt>
                <c:pt idx="1792">
                  <c:v>1406560</c:v>
                </c:pt>
                <c:pt idx="1793">
                  <c:v>1408068</c:v>
                </c:pt>
                <c:pt idx="1794">
                  <c:v>1409502</c:v>
                </c:pt>
                <c:pt idx="1795">
                  <c:v>1412354</c:v>
                </c:pt>
                <c:pt idx="1796">
                  <c:v>1413074</c:v>
                </c:pt>
                <c:pt idx="1797">
                  <c:v>1413246</c:v>
                </c:pt>
                <c:pt idx="1798">
                  <c:v>1416098</c:v>
                </c:pt>
                <c:pt idx="1799">
                  <c:v>1416270</c:v>
                </c:pt>
                <c:pt idx="1800">
                  <c:v>1419122</c:v>
                </c:pt>
                <c:pt idx="1801">
                  <c:v>1419480</c:v>
                </c:pt>
                <c:pt idx="1802">
                  <c:v>1420200</c:v>
                </c:pt>
                <c:pt idx="1803">
                  <c:v>1420558</c:v>
                </c:pt>
                <c:pt idx="1804">
                  <c:v>1421992</c:v>
                </c:pt>
                <c:pt idx="1805">
                  <c:v>1422712</c:v>
                </c:pt>
                <c:pt idx="1806">
                  <c:v>1423432</c:v>
                </c:pt>
                <c:pt idx="1807">
                  <c:v>1424152</c:v>
                </c:pt>
                <c:pt idx="1808">
                  <c:v>1424152</c:v>
                </c:pt>
                <c:pt idx="1809">
                  <c:v>1424510</c:v>
                </c:pt>
                <c:pt idx="1810">
                  <c:v>1425944</c:v>
                </c:pt>
                <c:pt idx="1811">
                  <c:v>1425956</c:v>
                </c:pt>
                <c:pt idx="1812">
                  <c:v>1431632</c:v>
                </c:pt>
                <c:pt idx="1813">
                  <c:v>1433066</c:v>
                </c:pt>
                <c:pt idx="1814">
                  <c:v>1433786</c:v>
                </c:pt>
                <c:pt idx="1815">
                  <c:v>1435240</c:v>
                </c:pt>
                <c:pt idx="1816">
                  <c:v>1435956</c:v>
                </c:pt>
                <c:pt idx="1817">
                  <c:v>1436848</c:v>
                </c:pt>
                <c:pt idx="1818">
                  <c:v>1442526</c:v>
                </c:pt>
                <c:pt idx="1819">
                  <c:v>1445378</c:v>
                </c:pt>
                <c:pt idx="1820">
                  <c:v>1445736</c:v>
                </c:pt>
                <c:pt idx="1821">
                  <c:v>1448586</c:v>
                </c:pt>
                <c:pt idx="1822">
                  <c:v>1448660</c:v>
                </c:pt>
                <c:pt idx="1823">
                  <c:v>1454338</c:v>
                </c:pt>
                <c:pt idx="1824">
                  <c:v>1509418</c:v>
                </c:pt>
                <c:pt idx="1825">
                  <c:v>1509418</c:v>
                </c:pt>
                <c:pt idx="1826">
                  <c:v>1509418</c:v>
                </c:pt>
                <c:pt idx="1827">
                  <c:v>1509418</c:v>
                </c:pt>
                <c:pt idx="1828">
                  <c:v>1509422</c:v>
                </c:pt>
                <c:pt idx="1829">
                  <c:v>1509422</c:v>
                </c:pt>
                <c:pt idx="1830">
                  <c:v>1509426</c:v>
                </c:pt>
                <c:pt idx="1831">
                  <c:v>1509426</c:v>
                </c:pt>
                <c:pt idx="1832">
                  <c:v>1509426</c:v>
                </c:pt>
                <c:pt idx="1833">
                  <c:v>1509430</c:v>
                </c:pt>
                <c:pt idx="1834">
                  <c:v>1509430</c:v>
                </c:pt>
                <c:pt idx="1835">
                  <c:v>1509434</c:v>
                </c:pt>
                <c:pt idx="1836">
                  <c:v>1509434</c:v>
                </c:pt>
                <c:pt idx="1837">
                  <c:v>1509438</c:v>
                </c:pt>
                <c:pt idx="1838">
                  <c:v>1509442</c:v>
                </c:pt>
                <c:pt idx="1839">
                  <c:v>1509442</c:v>
                </c:pt>
                <c:pt idx="1840">
                  <c:v>1509446</c:v>
                </c:pt>
                <c:pt idx="1841">
                  <c:v>1509450</c:v>
                </c:pt>
                <c:pt idx="1842">
                  <c:v>1509450</c:v>
                </c:pt>
                <c:pt idx="1843">
                  <c:v>1509456</c:v>
                </c:pt>
                <c:pt idx="1844">
                  <c:v>1509456</c:v>
                </c:pt>
                <c:pt idx="1845">
                  <c:v>1509460</c:v>
                </c:pt>
                <c:pt idx="1846">
                  <c:v>1509460</c:v>
                </c:pt>
                <c:pt idx="1847">
                  <c:v>1509464</c:v>
                </c:pt>
                <c:pt idx="1848">
                  <c:v>1509464</c:v>
                </c:pt>
                <c:pt idx="1849">
                  <c:v>1509468</c:v>
                </c:pt>
                <c:pt idx="1850">
                  <c:v>1509468</c:v>
                </c:pt>
                <c:pt idx="1851">
                  <c:v>1509472</c:v>
                </c:pt>
                <c:pt idx="1852">
                  <c:v>1509472</c:v>
                </c:pt>
                <c:pt idx="1853">
                  <c:v>1509476</c:v>
                </c:pt>
                <c:pt idx="1854">
                  <c:v>1509480</c:v>
                </c:pt>
                <c:pt idx="1855">
                  <c:v>1509484</c:v>
                </c:pt>
                <c:pt idx="1856">
                  <c:v>1509488</c:v>
                </c:pt>
                <c:pt idx="1857">
                  <c:v>1509492</c:v>
                </c:pt>
                <c:pt idx="1858">
                  <c:v>1509496</c:v>
                </c:pt>
                <c:pt idx="1859">
                  <c:v>1509496</c:v>
                </c:pt>
                <c:pt idx="1860">
                  <c:v>1509502</c:v>
                </c:pt>
                <c:pt idx="1861">
                  <c:v>1509502</c:v>
                </c:pt>
                <c:pt idx="1862">
                  <c:v>1509502</c:v>
                </c:pt>
                <c:pt idx="1863">
                  <c:v>1509506</c:v>
                </c:pt>
                <c:pt idx="1864">
                  <c:v>1509506</c:v>
                </c:pt>
                <c:pt idx="1865">
                  <c:v>1509512</c:v>
                </c:pt>
                <c:pt idx="1866">
                  <c:v>1509516</c:v>
                </c:pt>
                <c:pt idx="1867">
                  <c:v>1509520</c:v>
                </c:pt>
                <c:pt idx="1868">
                  <c:v>1509524</c:v>
                </c:pt>
                <c:pt idx="1869">
                  <c:v>1509528</c:v>
                </c:pt>
                <c:pt idx="1870">
                  <c:v>1509532</c:v>
                </c:pt>
                <c:pt idx="1871">
                  <c:v>1509532</c:v>
                </c:pt>
                <c:pt idx="1872">
                  <c:v>1509536</c:v>
                </c:pt>
                <c:pt idx="1873">
                  <c:v>1509544</c:v>
                </c:pt>
                <c:pt idx="1874">
                  <c:v>1509548</c:v>
                </c:pt>
                <c:pt idx="1875">
                  <c:v>1509558</c:v>
                </c:pt>
                <c:pt idx="1876">
                  <c:v>1509564</c:v>
                </c:pt>
                <c:pt idx="1877">
                  <c:v>1509570</c:v>
                </c:pt>
                <c:pt idx="1878">
                  <c:v>1509580</c:v>
                </c:pt>
                <c:pt idx="1879">
                  <c:v>1509600</c:v>
                </c:pt>
                <c:pt idx="1880">
                  <c:v>1509608</c:v>
                </c:pt>
                <c:pt idx="1881">
                  <c:v>1509780</c:v>
                </c:pt>
                <c:pt idx="1882">
                  <c:v>1509860</c:v>
                </c:pt>
                <c:pt idx="1883">
                  <c:v>1509868</c:v>
                </c:pt>
                <c:pt idx="1884">
                  <c:v>1510226</c:v>
                </c:pt>
                <c:pt idx="1885">
                  <c:v>1510246</c:v>
                </c:pt>
                <c:pt idx="1886">
                  <c:v>1510326</c:v>
                </c:pt>
                <c:pt idx="1887">
                  <c:v>1510506</c:v>
                </c:pt>
                <c:pt idx="1888">
                  <c:v>1510518</c:v>
                </c:pt>
                <c:pt idx="1889">
                  <c:v>1510538</c:v>
                </c:pt>
                <c:pt idx="1890">
                  <c:v>1511258</c:v>
                </c:pt>
                <c:pt idx="1891">
                  <c:v>1511278</c:v>
                </c:pt>
                <c:pt idx="1892">
                  <c:v>1511636</c:v>
                </c:pt>
                <c:pt idx="1893">
                  <c:v>1513070</c:v>
                </c:pt>
                <c:pt idx="1894">
                  <c:v>1513144</c:v>
                </c:pt>
                <c:pt idx="1895">
                  <c:v>1513218</c:v>
                </c:pt>
                <c:pt idx="1896">
                  <c:v>1513224</c:v>
                </c:pt>
                <c:pt idx="1897">
                  <c:v>1513396</c:v>
                </c:pt>
                <c:pt idx="1898">
                  <c:v>1513412</c:v>
                </c:pt>
                <c:pt idx="1899">
                  <c:v>1513584</c:v>
                </c:pt>
                <c:pt idx="1900">
                  <c:v>1513830</c:v>
                </c:pt>
                <c:pt idx="1901">
                  <c:v>1514174</c:v>
                </c:pt>
                <c:pt idx="1902">
                  <c:v>1514704</c:v>
                </c:pt>
                <c:pt idx="1903">
                  <c:v>1514882</c:v>
                </c:pt>
                <c:pt idx="1904">
                  <c:v>1515602</c:v>
                </c:pt>
                <c:pt idx="1905">
                  <c:v>1515960</c:v>
                </c:pt>
                <c:pt idx="1906">
                  <c:v>1516034</c:v>
                </c:pt>
                <c:pt idx="1907">
                  <c:v>1516392</c:v>
                </c:pt>
                <c:pt idx="1908">
                  <c:v>1516576</c:v>
                </c:pt>
                <c:pt idx="1909">
                  <c:v>1517292</c:v>
                </c:pt>
                <c:pt idx="1910">
                  <c:v>1517538</c:v>
                </c:pt>
                <c:pt idx="1911">
                  <c:v>1518972</c:v>
                </c:pt>
                <c:pt idx="1912">
                  <c:v>1519144</c:v>
                </c:pt>
                <c:pt idx="1913">
                  <c:v>1519864</c:v>
                </c:pt>
                <c:pt idx="1914">
                  <c:v>1520036</c:v>
                </c:pt>
                <c:pt idx="1915">
                  <c:v>1520110</c:v>
                </c:pt>
                <c:pt idx="1916">
                  <c:v>1520830</c:v>
                </c:pt>
                <c:pt idx="1917">
                  <c:v>1522264</c:v>
                </c:pt>
                <c:pt idx="1918">
                  <c:v>1522264</c:v>
                </c:pt>
                <c:pt idx="1919">
                  <c:v>1522282</c:v>
                </c:pt>
                <c:pt idx="1920">
                  <c:v>1522430</c:v>
                </c:pt>
                <c:pt idx="1921">
                  <c:v>1522960</c:v>
                </c:pt>
                <c:pt idx="1922">
                  <c:v>1523318</c:v>
                </c:pt>
                <c:pt idx="1923">
                  <c:v>1523496</c:v>
                </c:pt>
                <c:pt idx="1924">
                  <c:v>1523928</c:v>
                </c:pt>
                <c:pt idx="1925">
                  <c:v>1524286</c:v>
                </c:pt>
                <c:pt idx="1926">
                  <c:v>1525720</c:v>
                </c:pt>
                <c:pt idx="1927">
                  <c:v>1525794</c:v>
                </c:pt>
                <c:pt idx="1928">
                  <c:v>1526152</c:v>
                </c:pt>
                <c:pt idx="1929">
                  <c:v>1526872</c:v>
                </c:pt>
                <c:pt idx="1930">
                  <c:v>1526878</c:v>
                </c:pt>
                <c:pt idx="1931">
                  <c:v>1527598</c:v>
                </c:pt>
                <c:pt idx="1932">
                  <c:v>1528318</c:v>
                </c:pt>
                <c:pt idx="1933">
                  <c:v>1528344</c:v>
                </c:pt>
                <c:pt idx="1934">
                  <c:v>1528516</c:v>
                </c:pt>
                <c:pt idx="1935">
                  <c:v>1529236</c:v>
                </c:pt>
                <c:pt idx="1936">
                  <c:v>1529254</c:v>
                </c:pt>
                <c:pt idx="1937">
                  <c:v>1529612</c:v>
                </c:pt>
                <c:pt idx="1938">
                  <c:v>1530350</c:v>
                </c:pt>
                <c:pt idx="1939">
                  <c:v>1530596</c:v>
                </c:pt>
                <c:pt idx="1940">
                  <c:v>1530842</c:v>
                </c:pt>
                <c:pt idx="1941">
                  <c:v>1531562</c:v>
                </c:pt>
                <c:pt idx="1942">
                  <c:v>1532092</c:v>
                </c:pt>
                <c:pt idx="1943">
                  <c:v>1532524</c:v>
                </c:pt>
                <c:pt idx="1944">
                  <c:v>1533244</c:v>
                </c:pt>
                <c:pt idx="1945">
                  <c:v>1533416</c:v>
                </c:pt>
                <c:pt idx="1946">
                  <c:v>1534850</c:v>
                </c:pt>
                <c:pt idx="1947">
                  <c:v>1534924</c:v>
                </c:pt>
                <c:pt idx="1948">
                  <c:v>1536358</c:v>
                </c:pt>
                <c:pt idx="1949">
                  <c:v>1536374</c:v>
                </c:pt>
                <c:pt idx="1950">
                  <c:v>1536546</c:v>
                </c:pt>
                <c:pt idx="1951">
                  <c:v>1537266</c:v>
                </c:pt>
                <c:pt idx="1952">
                  <c:v>1537986</c:v>
                </c:pt>
                <c:pt idx="1953">
                  <c:v>1538344</c:v>
                </c:pt>
                <c:pt idx="1954">
                  <c:v>1539778</c:v>
                </c:pt>
                <c:pt idx="1955">
                  <c:v>1540498</c:v>
                </c:pt>
                <c:pt idx="1956">
                  <c:v>1541932</c:v>
                </c:pt>
                <c:pt idx="1957">
                  <c:v>1542006</c:v>
                </c:pt>
                <c:pt idx="1958">
                  <c:v>1543440</c:v>
                </c:pt>
                <c:pt idx="1959">
                  <c:v>1543612</c:v>
                </c:pt>
                <c:pt idx="1960">
                  <c:v>1544504</c:v>
                </c:pt>
                <c:pt idx="1961">
                  <c:v>1545224</c:v>
                </c:pt>
                <c:pt idx="1962">
                  <c:v>1545396</c:v>
                </c:pt>
                <c:pt idx="1963">
                  <c:v>1545470</c:v>
                </c:pt>
                <c:pt idx="1964">
                  <c:v>1546904</c:v>
                </c:pt>
                <c:pt idx="1965">
                  <c:v>1547624</c:v>
                </c:pt>
                <c:pt idx="1966">
                  <c:v>1550476</c:v>
                </c:pt>
                <c:pt idx="1967">
                  <c:v>1551910</c:v>
                </c:pt>
                <c:pt idx="1968">
                  <c:v>1551910</c:v>
                </c:pt>
                <c:pt idx="1969">
                  <c:v>1551924</c:v>
                </c:pt>
                <c:pt idx="1970">
                  <c:v>1552282</c:v>
                </c:pt>
                <c:pt idx="1971">
                  <c:v>1553010</c:v>
                </c:pt>
                <c:pt idx="1972">
                  <c:v>1555862</c:v>
                </c:pt>
                <c:pt idx="1973">
                  <c:v>1557296</c:v>
                </c:pt>
                <c:pt idx="1974">
                  <c:v>1557370</c:v>
                </c:pt>
                <c:pt idx="1975">
                  <c:v>1557548</c:v>
                </c:pt>
                <c:pt idx="1976">
                  <c:v>1560400</c:v>
                </c:pt>
                <c:pt idx="1977">
                  <c:v>1560758</c:v>
                </c:pt>
                <c:pt idx="1978">
                  <c:v>1561116</c:v>
                </c:pt>
                <c:pt idx="1979">
                  <c:v>1563968</c:v>
                </c:pt>
                <c:pt idx="1980">
                  <c:v>1564140</c:v>
                </c:pt>
                <c:pt idx="1981">
                  <c:v>1564498</c:v>
                </c:pt>
                <c:pt idx="1982">
                  <c:v>1567350</c:v>
                </c:pt>
                <c:pt idx="1983">
                  <c:v>1568784</c:v>
                </c:pt>
                <c:pt idx="1984">
                  <c:v>1568956</c:v>
                </c:pt>
                <c:pt idx="1985">
                  <c:v>1569676</c:v>
                </c:pt>
                <c:pt idx="1986">
                  <c:v>1569690</c:v>
                </c:pt>
                <c:pt idx="1987">
                  <c:v>1569690</c:v>
                </c:pt>
                <c:pt idx="1988">
                  <c:v>1569878</c:v>
                </c:pt>
                <c:pt idx="1989">
                  <c:v>1571312</c:v>
                </c:pt>
                <c:pt idx="1990">
                  <c:v>1571744</c:v>
                </c:pt>
                <c:pt idx="1991">
                  <c:v>1574668</c:v>
                </c:pt>
                <c:pt idx="1992">
                  <c:v>1574692</c:v>
                </c:pt>
                <c:pt idx="1993">
                  <c:v>1575062</c:v>
                </c:pt>
                <c:pt idx="1994">
                  <c:v>1580740</c:v>
                </c:pt>
                <c:pt idx="1995">
                  <c:v>1580754</c:v>
                </c:pt>
                <c:pt idx="1996">
                  <c:v>1582188</c:v>
                </c:pt>
                <c:pt idx="1997">
                  <c:v>1587864</c:v>
                </c:pt>
                <c:pt idx="1998">
                  <c:v>1588584</c:v>
                </c:pt>
                <c:pt idx="1999">
                  <c:v>1588584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04-4BE5-83D0-4A335F698A2E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Sheet1!$F$5:$F$2005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20</c:v>
                </c:pt>
                <c:pt idx="13">
                  <c:v>20</c:v>
                </c:pt>
                <c:pt idx="14">
                  <c:v>24</c:v>
                </c:pt>
                <c:pt idx="15">
                  <c:v>28</c:v>
                </c:pt>
                <c:pt idx="16">
                  <c:v>34</c:v>
                </c:pt>
                <c:pt idx="17">
                  <c:v>38</c:v>
                </c:pt>
                <c:pt idx="18">
                  <c:v>38</c:v>
                </c:pt>
                <c:pt idx="19">
                  <c:v>42</c:v>
                </c:pt>
                <c:pt idx="20">
                  <c:v>46</c:v>
                </c:pt>
                <c:pt idx="21">
                  <c:v>50</c:v>
                </c:pt>
                <c:pt idx="22">
                  <c:v>50</c:v>
                </c:pt>
                <c:pt idx="23">
                  <c:v>54</c:v>
                </c:pt>
                <c:pt idx="24">
                  <c:v>58</c:v>
                </c:pt>
                <c:pt idx="25">
                  <c:v>62</c:v>
                </c:pt>
                <c:pt idx="26">
                  <c:v>66</c:v>
                </c:pt>
                <c:pt idx="27">
                  <c:v>70</c:v>
                </c:pt>
                <c:pt idx="28">
                  <c:v>74</c:v>
                </c:pt>
                <c:pt idx="29">
                  <c:v>74</c:v>
                </c:pt>
                <c:pt idx="30">
                  <c:v>80</c:v>
                </c:pt>
                <c:pt idx="31">
                  <c:v>88</c:v>
                </c:pt>
                <c:pt idx="32">
                  <c:v>88</c:v>
                </c:pt>
                <c:pt idx="33">
                  <c:v>94</c:v>
                </c:pt>
                <c:pt idx="34">
                  <c:v>94</c:v>
                </c:pt>
                <c:pt idx="35">
                  <c:v>100</c:v>
                </c:pt>
                <c:pt idx="36">
                  <c:v>108</c:v>
                </c:pt>
                <c:pt idx="37">
                  <c:v>118</c:v>
                </c:pt>
                <c:pt idx="38">
                  <c:v>122</c:v>
                </c:pt>
                <c:pt idx="39">
                  <c:v>126</c:v>
                </c:pt>
                <c:pt idx="40">
                  <c:v>130</c:v>
                </c:pt>
                <c:pt idx="41">
                  <c:v>134</c:v>
                </c:pt>
                <c:pt idx="42">
                  <c:v>138</c:v>
                </c:pt>
                <c:pt idx="43">
                  <c:v>148</c:v>
                </c:pt>
                <c:pt idx="44">
                  <c:v>148</c:v>
                </c:pt>
                <c:pt idx="45">
                  <c:v>152</c:v>
                </c:pt>
                <c:pt idx="46">
                  <c:v>156</c:v>
                </c:pt>
                <c:pt idx="47">
                  <c:v>166</c:v>
                </c:pt>
                <c:pt idx="48">
                  <c:v>170</c:v>
                </c:pt>
                <c:pt idx="49">
                  <c:v>176</c:v>
                </c:pt>
                <c:pt idx="50">
                  <c:v>184</c:v>
                </c:pt>
                <c:pt idx="51">
                  <c:v>190</c:v>
                </c:pt>
                <c:pt idx="52">
                  <c:v>194</c:v>
                </c:pt>
                <c:pt idx="53">
                  <c:v>370</c:v>
                </c:pt>
                <c:pt idx="54">
                  <c:v>392</c:v>
                </c:pt>
                <c:pt idx="55">
                  <c:v>568</c:v>
                </c:pt>
                <c:pt idx="56">
                  <c:v>642</c:v>
                </c:pt>
                <c:pt idx="57">
                  <c:v>642</c:v>
                </c:pt>
                <c:pt idx="58">
                  <c:v>1000</c:v>
                </c:pt>
                <c:pt idx="59">
                  <c:v>1720</c:v>
                </c:pt>
                <c:pt idx="60">
                  <c:v>1892</c:v>
                </c:pt>
                <c:pt idx="61">
                  <c:v>2076</c:v>
                </c:pt>
                <c:pt idx="62">
                  <c:v>2792</c:v>
                </c:pt>
                <c:pt idx="63">
                  <c:v>3136</c:v>
                </c:pt>
                <c:pt idx="64">
                  <c:v>3308</c:v>
                </c:pt>
                <c:pt idx="65">
                  <c:v>4028</c:v>
                </c:pt>
                <c:pt idx="66">
                  <c:v>4208</c:v>
                </c:pt>
                <c:pt idx="67">
                  <c:v>4454</c:v>
                </c:pt>
                <c:pt idx="68">
                  <c:v>5174</c:v>
                </c:pt>
                <c:pt idx="69">
                  <c:v>5188</c:v>
                </c:pt>
                <c:pt idx="70">
                  <c:v>5908</c:v>
                </c:pt>
                <c:pt idx="71">
                  <c:v>6628</c:v>
                </c:pt>
                <c:pt idx="72">
                  <c:v>8062</c:v>
                </c:pt>
                <c:pt idx="73">
                  <c:v>8078</c:v>
                </c:pt>
                <c:pt idx="74">
                  <c:v>8436</c:v>
                </c:pt>
                <c:pt idx="75">
                  <c:v>9156</c:v>
                </c:pt>
                <c:pt idx="76">
                  <c:v>10590</c:v>
                </c:pt>
                <c:pt idx="77">
                  <c:v>10600</c:v>
                </c:pt>
                <c:pt idx="78">
                  <c:v>10958</c:v>
                </c:pt>
                <c:pt idx="79">
                  <c:v>12392</c:v>
                </c:pt>
                <c:pt idx="80">
                  <c:v>12404</c:v>
                </c:pt>
                <c:pt idx="81">
                  <c:v>13124</c:v>
                </c:pt>
                <c:pt idx="82">
                  <c:v>13144</c:v>
                </c:pt>
                <c:pt idx="83">
                  <c:v>13144</c:v>
                </c:pt>
                <c:pt idx="84">
                  <c:v>13156</c:v>
                </c:pt>
                <c:pt idx="85">
                  <c:v>13876</c:v>
                </c:pt>
                <c:pt idx="86">
                  <c:v>13950</c:v>
                </c:pt>
                <c:pt idx="87">
                  <c:v>14382</c:v>
                </c:pt>
                <c:pt idx="88">
                  <c:v>14814</c:v>
                </c:pt>
                <c:pt idx="89">
                  <c:v>14900</c:v>
                </c:pt>
                <c:pt idx="90">
                  <c:v>15620</c:v>
                </c:pt>
                <c:pt idx="91">
                  <c:v>15978</c:v>
                </c:pt>
                <c:pt idx="92">
                  <c:v>16150</c:v>
                </c:pt>
                <c:pt idx="93">
                  <c:v>16508</c:v>
                </c:pt>
                <c:pt idx="94">
                  <c:v>17228</c:v>
                </c:pt>
                <c:pt idx="95">
                  <c:v>17314</c:v>
                </c:pt>
                <c:pt idx="96">
                  <c:v>18748</c:v>
                </c:pt>
                <c:pt idx="97">
                  <c:v>18756</c:v>
                </c:pt>
                <c:pt idx="98">
                  <c:v>19476</c:v>
                </c:pt>
                <c:pt idx="99">
                  <c:v>19550</c:v>
                </c:pt>
                <c:pt idx="100">
                  <c:v>19922</c:v>
                </c:pt>
                <c:pt idx="101">
                  <c:v>20280</c:v>
                </c:pt>
                <c:pt idx="102">
                  <c:v>21000</c:v>
                </c:pt>
                <c:pt idx="103">
                  <c:v>21358</c:v>
                </c:pt>
                <c:pt idx="104">
                  <c:v>21530</c:v>
                </c:pt>
                <c:pt idx="105">
                  <c:v>21888</c:v>
                </c:pt>
                <c:pt idx="106">
                  <c:v>22060</c:v>
                </c:pt>
                <c:pt idx="107">
                  <c:v>22780</c:v>
                </c:pt>
                <c:pt idx="108">
                  <c:v>22854</c:v>
                </c:pt>
                <c:pt idx="109">
                  <c:v>23212</c:v>
                </c:pt>
                <c:pt idx="110">
                  <c:v>23570</c:v>
                </c:pt>
                <c:pt idx="111">
                  <c:v>23928</c:v>
                </c:pt>
                <c:pt idx="112">
                  <c:v>24286</c:v>
                </c:pt>
                <c:pt idx="113">
                  <c:v>25006</c:v>
                </c:pt>
                <c:pt idx="114">
                  <c:v>26440</c:v>
                </c:pt>
                <c:pt idx="115">
                  <c:v>26452</c:v>
                </c:pt>
                <c:pt idx="116">
                  <c:v>26540</c:v>
                </c:pt>
                <c:pt idx="117">
                  <c:v>27260</c:v>
                </c:pt>
                <c:pt idx="118">
                  <c:v>27980</c:v>
                </c:pt>
                <c:pt idx="119">
                  <c:v>28700</c:v>
                </c:pt>
                <c:pt idx="120">
                  <c:v>28774</c:v>
                </c:pt>
                <c:pt idx="121">
                  <c:v>29494</c:v>
                </c:pt>
                <c:pt idx="122">
                  <c:v>30214</c:v>
                </c:pt>
                <c:pt idx="123">
                  <c:v>30934</c:v>
                </c:pt>
                <c:pt idx="124">
                  <c:v>31654</c:v>
                </c:pt>
                <c:pt idx="125">
                  <c:v>32374</c:v>
                </c:pt>
                <c:pt idx="126">
                  <c:v>32546</c:v>
                </c:pt>
                <c:pt idx="127">
                  <c:v>32904</c:v>
                </c:pt>
                <c:pt idx="128">
                  <c:v>33624</c:v>
                </c:pt>
                <c:pt idx="129">
                  <c:v>34344</c:v>
                </c:pt>
                <c:pt idx="130">
                  <c:v>34352</c:v>
                </c:pt>
                <c:pt idx="131">
                  <c:v>35072</c:v>
                </c:pt>
                <c:pt idx="132">
                  <c:v>35792</c:v>
                </c:pt>
                <c:pt idx="133">
                  <c:v>35804</c:v>
                </c:pt>
                <c:pt idx="134">
                  <c:v>37238</c:v>
                </c:pt>
                <c:pt idx="135">
                  <c:v>37252</c:v>
                </c:pt>
                <c:pt idx="136">
                  <c:v>37610</c:v>
                </c:pt>
                <c:pt idx="137">
                  <c:v>37968</c:v>
                </c:pt>
                <c:pt idx="138">
                  <c:v>38688</c:v>
                </c:pt>
                <c:pt idx="139">
                  <c:v>38876</c:v>
                </c:pt>
                <c:pt idx="140">
                  <c:v>39234</c:v>
                </c:pt>
                <c:pt idx="141">
                  <c:v>39954</c:v>
                </c:pt>
                <c:pt idx="142">
                  <c:v>40674</c:v>
                </c:pt>
                <c:pt idx="143">
                  <c:v>42108</c:v>
                </c:pt>
                <c:pt idx="144">
                  <c:v>42122</c:v>
                </c:pt>
                <c:pt idx="145">
                  <c:v>42842</c:v>
                </c:pt>
                <c:pt idx="146">
                  <c:v>43200</c:v>
                </c:pt>
                <c:pt idx="147">
                  <c:v>44634</c:v>
                </c:pt>
                <c:pt idx="148">
                  <c:v>44634</c:v>
                </c:pt>
                <c:pt idx="149">
                  <c:v>44648</c:v>
                </c:pt>
                <c:pt idx="150">
                  <c:v>44648</c:v>
                </c:pt>
                <c:pt idx="151">
                  <c:v>45368</c:v>
                </c:pt>
                <c:pt idx="152">
                  <c:v>45540</c:v>
                </c:pt>
                <c:pt idx="153">
                  <c:v>45898</c:v>
                </c:pt>
                <c:pt idx="154">
                  <c:v>46256</c:v>
                </c:pt>
                <c:pt idx="155">
                  <c:v>46626</c:v>
                </c:pt>
                <c:pt idx="156">
                  <c:v>47346</c:v>
                </c:pt>
                <c:pt idx="157">
                  <c:v>47372</c:v>
                </c:pt>
                <c:pt idx="158">
                  <c:v>48104</c:v>
                </c:pt>
                <c:pt idx="159">
                  <c:v>48824</c:v>
                </c:pt>
                <c:pt idx="160">
                  <c:v>48906</c:v>
                </c:pt>
                <c:pt idx="161">
                  <c:v>49622</c:v>
                </c:pt>
                <c:pt idx="162">
                  <c:v>50152</c:v>
                </c:pt>
                <c:pt idx="163">
                  <c:v>50882</c:v>
                </c:pt>
                <c:pt idx="164">
                  <c:v>51314</c:v>
                </c:pt>
                <c:pt idx="165">
                  <c:v>52034</c:v>
                </c:pt>
                <c:pt idx="166">
                  <c:v>52392</c:v>
                </c:pt>
                <c:pt idx="167">
                  <c:v>53112</c:v>
                </c:pt>
                <c:pt idx="168">
                  <c:v>53832</c:v>
                </c:pt>
                <c:pt idx="169">
                  <c:v>54552</c:v>
                </c:pt>
                <c:pt idx="170">
                  <c:v>55272</c:v>
                </c:pt>
                <c:pt idx="171">
                  <c:v>56706</c:v>
                </c:pt>
                <c:pt idx="172">
                  <c:v>56878</c:v>
                </c:pt>
                <c:pt idx="173">
                  <c:v>57064</c:v>
                </c:pt>
                <c:pt idx="174">
                  <c:v>57784</c:v>
                </c:pt>
                <c:pt idx="175">
                  <c:v>57798</c:v>
                </c:pt>
                <c:pt idx="176">
                  <c:v>58514</c:v>
                </c:pt>
                <c:pt idx="177">
                  <c:v>59250</c:v>
                </c:pt>
                <c:pt idx="178">
                  <c:v>59970</c:v>
                </c:pt>
                <c:pt idx="179">
                  <c:v>61404</c:v>
                </c:pt>
                <c:pt idx="180">
                  <c:v>62124</c:v>
                </c:pt>
                <c:pt idx="181">
                  <c:v>62124</c:v>
                </c:pt>
                <c:pt idx="182">
                  <c:v>62296</c:v>
                </c:pt>
                <c:pt idx="183">
                  <c:v>62654</c:v>
                </c:pt>
                <c:pt idx="184">
                  <c:v>64088</c:v>
                </c:pt>
                <c:pt idx="185">
                  <c:v>64100</c:v>
                </c:pt>
                <c:pt idx="186">
                  <c:v>64820</c:v>
                </c:pt>
                <c:pt idx="187">
                  <c:v>64992</c:v>
                </c:pt>
                <c:pt idx="188">
                  <c:v>65350</c:v>
                </c:pt>
                <c:pt idx="189">
                  <c:v>66070</c:v>
                </c:pt>
                <c:pt idx="190">
                  <c:v>66428</c:v>
                </c:pt>
                <c:pt idx="191">
                  <c:v>67148</c:v>
                </c:pt>
                <c:pt idx="192">
                  <c:v>67506</c:v>
                </c:pt>
                <c:pt idx="193">
                  <c:v>67580</c:v>
                </c:pt>
                <c:pt idx="194">
                  <c:v>67938</c:v>
                </c:pt>
                <c:pt idx="195">
                  <c:v>68658</c:v>
                </c:pt>
                <c:pt idx="196">
                  <c:v>69378</c:v>
                </c:pt>
                <c:pt idx="197">
                  <c:v>70098</c:v>
                </c:pt>
                <c:pt idx="198">
                  <c:v>70098</c:v>
                </c:pt>
                <c:pt idx="199">
                  <c:v>70818</c:v>
                </c:pt>
                <c:pt idx="200">
                  <c:v>70830</c:v>
                </c:pt>
                <c:pt idx="201">
                  <c:v>71550</c:v>
                </c:pt>
                <c:pt idx="202">
                  <c:v>72270</c:v>
                </c:pt>
                <c:pt idx="203">
                  <c:v>72990</c:v>
                </c:pt>
                <c:pt idx="204">
                  <c:v>73348</c:v>
                </c:pt>
                <c:pt idx="205">
                  <c:v>73706</c:v>
                </c:pt>
                <c:pt idx="206">
                  <c:v>73706</c:v>
                </c:pt>
                <c:pt idx="207">
                  <c:v>73734</c:v>
                </c:pt>
                <c:pt idx="208">
                  <c:v>74454</c:v>
                </c:pt>
                <c:pt idx="209">
                  <c:v>75888</c:v>
                </c:pt>
                <c:pt idx="210">
                  <c:v>76246</c:v>
                </c:pt>
                <c:pt idx="211">
                  <c:v>76966</c:v>
                </c:pt>
                <c:pt idx="212">
                  <c:v>76966</c:v>
                </c:pt>
                <c:pt idx="213">
                  <c:v>77138</c:v>
                </c:pt>
                <c:pt idx="214">
                  <c:v>77496</c:v>
                </c:pt>
                <c:pt idx="215">
                  <c:v>78216</c:v>
                </c:pt>
                <c:pt idx="216">
                  <c:v>78300</c:v>
                </c:pt>
                <c:pt idx="217">
                  <c:v>79734</c:v>
                </c:pt>
                <c:pt idx="218">
                  <c:v>79738</c:v>
                </c:pt>
                <c:pt idx="219">
                  <c:v>81172</c:v>
                </c:pt>
                <c:pt idx="220">
                  <c:v>81184</c:v>
                </c:pt>
                <c:pt idx="221">
                  <c:v>81368</c:v>
                </c:pt>
                <c:pt idx="222">
                  <c:v>81614</c:v>
                </c:pt>
                <c:pt idx="223">
                  <c:v>82408</c:v>
                </c:pt>
                <c:pt idx="224">
                  <c:v>82752</c:v>
                </c:pt>
                <c:pt idx="225">
                  <c:v>84186</c:v>
                </c:pt>
                <c:pt idx="226">
                  <c:v>84186</c:v>
                </c:pt>
                <c:pt idx="227">
                  <c:v>84432</c:v>
                </c:pt>
                <c:pt idx="228">
                  <c:v>85152</c:v>
                </c:pt>
                <c:pt idx="229">
                  <c:v>86230</c:v>
                </c:pt>
                <c:pt idx="230">
                  <c:v>87664</c:v>
                </c:pt>
                <c:pt idx="231">
                  <c:v>87682</c:v>
                </c:pt>
                <c:pt idx="232">
                  <c:v>88056</c:v>
                </c:pt>
                <c:pt idx="233">
                  <c:v>88850</c:v>
                </c:pt>
                <c:pt idx="234">
                  <c:v>89574</c:v>
                </c:pt>
                <c:pt idx="235">
                  <c:v>89658</c:v>
                </c:pt>
                <c:pt idx="236">
                  <c:v>90378</c:v>
                </c:pt>
                <c:pt idx="237">
                  <c:v>90752</c:v>
                </c:pt>
                <c:pt idx="238">
                  <c:v>91478</c:v>
                </c:pt>
                <c:pt idx="239">
                  <c:v>91822</c:v>
                </c:pt>
                <c:pt idx="240">
                  <c:v>92900</c:v>
                </c:pt>
                <c:pt idx="241">
                  <c:v>94334</c:v>
                </c:pt>
                <c:pt idx="242">
                  <c:v>95768</c:v>
                </c:pt>
                <c:pt idx="243">
                  <c:v>95842</c:v>
                </c:pt>
                <c:pt idx="244">
                  <c:v>96030</c:v>
                </c:pt>
                <c:pt idx="245">
                  <c:v>96750</c:v>
                </c:pt>
                <c:pt idx="246">
                  <c:v>96922</c:v>
                </c:pt>
                <c:pt idx="247">
                  <c:v>97168</c:v>
                </c:pt>
                <c:pt idx="248">
                  <c:v>97888</c:v>
                </c:pt>
                <c:pt idx="249">
                  <c:v>98418</c:v>
                </c:pt>
                <c:pt idx="250">
                  <c:v>99138</c:v>
                </c:pt>
                <c:pt idx="251">
                  <c:v>100572</c:v>
                </c:pt>
                <c:pt idx="252">
                  <c:v>100930</c:v>
                </c:pt>
                <c:pt idx="253">
                  <c:v>101118</c:v>
                </c:pt>
                <c:pt idx="254">
                  <c:v>101838</c:v>
                </c:pt>
                <c:pt idx="255">
                  <c:v>102558</c:v>
                </c:pt>
                <c:pt idx="256">
                  <c:v>102916</c:v>
                </c:pt>
                <c:pt idx="257">
                  <c:v>103644</c:v>
                </c:pt>
                <c:pt idx="258">
                  <c:v>103890</c:v>
                </c:pt>
                <c:pt idx="259">
                  <c:v>104610</c:v>
                </c:pt>
                <c:pt idx="260">
                  <c:v>105330</c:v>
                </c:pt>
                <c:pt idx="261">
                  <c:v>105688</c:v>
                </c:pt>
                <c:pt idx="262">
                  <c:v>106408</c:v>
                </c:pt>
                <c:pt idx="263">
                  <c:v>106586</c:v>
                </c:pt>
                <c:pt idx="264">
                  <c:v>107306</c:v>
                </c:pt>
                <c:pt idx="265">
                  <c:v>107664</c:v>
                </c:pt>
                <c:pt idx="266">
                  <c:v>109098</c:v>
                </c:pt>
                <c:pt idx="267">
                  <c:v>109818</c:v>
                </c:pt>
                <c:pt idx="268">
                  <c:v>109844</c:v>
                </c:pt>
                <c:pt idx="269">
                  <c:v>112694</c:v>
                </c:pt>
                <c:pt idx="270">
                  <c:v>112710</c:v>
                </c:pt>
                <c:pt idx="271">
                  <c:v>113430</c:v>
                </c:pt>
                <c:pt idx="272">
                  <c:v>114150</c:v>
                </c:pt>
                <c:pt idx="273">
                  <c:v>114150</c:v>
                </c:pt>
                <c:pt idx="274">
                  <c:v>115584</c:v>
                </c:pt>
                <c:pt idx="275">
                  <c:v>115942</c:v>
                </c:pt>
                <c:pt idx="276">
                  <c:v>115942</c:v>
                </c:pt>
                <c:pt idx="277">
                  <c:v>116662</c:v>
                </c:pt>
                <c:pt idx="278">
                  <c:v>117020</c:v>
                </c:pt>
                <c:pt idx="279">
                  <c:v>117740</c:v>
                </c:pt>
                <c:pt idx="280">
                  <c:v>119174</c:v>
                </c:pt>
                <c:pt idx="281">
                  <c:v>119532</c:v>
                </c:pt>
                <c:pt idx="282">
                  <c:v>120252</c:v>
                </c:pt>
                <c:pt idx="283">
                  <c:v>121686</c:v>
                </c:pt>
                <c:pt idx="284">
                  <c:v>121696</c:v>
                </c:pt>
                <c:pt idx="285">
                  <c:v>122416</c:v>
                </c:pt>
                <c:pt idx="286">
                  <c:v>123850</c:v>
                </c:pt>
                <c:pt idx="287">
                  <c:v>123924</c:v>
                </c:pt>
                <c:pt idx="288">
                  <c:v>124282</c:v>
                </c:pt>
                <c:pt idx="289">
                  <c:v>124282</c:v>
                </c:pt>
                <c:pt idx="290">
                  <c:v>124356</c:v>
                </c:pt>
                <c:pt idx="291">
                  <c:v>125076</c:v>
                </c:pt>
                <c:pt idx="292">
                  <c:v>125450</c:v>
                </c:pt>
                <c:pt idx="293">
                  <c:v>126170</c:v>
                </c:pt>
                <c:pt idx="294">
                  <c:v>126362</c:v>
                </c:pt>
                <c:pt idx="295">
                  <c:v>127254</c:v>
                </c:pt>
                <c:pt idx="296">
                  <c:v>128688</c:v>
                </c:pt>
                <c:pt idx="297">
                  <c:v>129408</c:v>
                </c:pt>
                <c:pt idx="298">
                  <c:v>130842</c:v>
                </c:pt>
                <c:pt idx="299">
                  <c:v>130842</c:v>
                </c:pt>
                <c:pt idx="300">
                  <c:v>130936</c:v>
                </c:pt>
                <c:pt idx="301">
                  <c:v>131828</c:v>
                </c:pt>
                <c:pt idx="302">
                  <c:v>133262</c:v>
                </c:pt>
                <c:pt idx="303">
                  <c:v>133348</c:v>
                </c:pt>
                <c:pt idx="304">
                  <c:v>134782</c:v>
                </c:pt>
                <c:pt idx="305">
                  <c:v>136216</c:v>
                </c:pt>
                <c:pt idx="306">
                  <c:v>136232</c:v>
                </c:pt>
                <c:pt idx="307">
                  <c:v>136594</c:v>
                </c:pt>
                <c:pt idx="308">
                  <c:v>136956</c:v>
                </c:pt>
                <c:pt idx="309">
                  <c:v>137848</c:v>
                </c:pt>
                <c:pt idx="310">
                  <c:v>138926</c:v>
                </c:pt>
                <c:pt idx="311">
                  <c:v>140360</c:v>
                </c:pt>
                <c:pt idx="312">
                  <c:v>140538</c:v>
                </c:pt>
                <c:pt idx="313">
                  <c:v>141258</c:v>
                </c:pt>
                <c:pt idx="314">
                  <c:v>142692</c:v>
                </c:pt>
                <c:pt idx="315">
                  <c:v>143412</c:v>
                </c:pt>
                <c:pt idx="316">
                  <c:v>144132</c:v>
                </c:pt>
                <c:pt idx="317">
                  <c:v>144852</c:v>
                </c:pt>
                <c:pt idx="318">
                  <c:v>146286</c:v>
                </c:pt>
                <c:pt idx="319">
                  <c:v>147006</c:v>
                </c:pt>
                <c:pt idx="320">
                  <c:v>147726</c:v>
                </c:pt>
                <c:pt idx="321">
                  <c:v>148256</c:v>
                </c:pt>
                <c:pt idx="322">
                  <c:v>149148</c:v>
                </c:pt>
                <c:pt idx="323">
                  <c:v>150582</c:v>
                </c:pt>
                <c:pt idx="324">
                  <c:v>150754</c:v>
                </c:pt>
                <c:pt idx="325">
                  <c:v>151112</c:v>
                </c:pt>
                <c:pt idx="326">
                  <c:v>151358</c:v>
                </c:pt>
                <c:pt idx="327">
                  <c:v>152790</c:v>
                </c:pt>
                <c:pt idx="328">
                  <c:v>152804</c:v>
                </c:pt>
                <c:pt idx="329">
                  <c:v>153170</c:v>
                </c:pt>
                <c:pt idx="330">
                  <c:v>153886</c:v>
                </c:pt>
                <c:pt idx="331">
                  <c:v>154964</c:v>
                </c:pt>
                <c:pt idx="332">
                  <c:v>155690</c:v>
                </c:pt>
                <c:pt idx="333">
                  <c:v>156410</c:v>
                </c:pt>
                <c:pt idx="334">
                  <c:v>157130</c:v>
                </c:pt>
                <c:pt idx="335">
                  <c:v>158564</c:v>
                </c:pt>
                <c:pt idx="336">
                  <c:v>158926</c:v>
                </c:pt>
                <c:pt idx="337">
                  <c:v>159818</c:v>
                </c:pt>
                <c:pt idx="338">
                  <c:v>160710</c:v>
                </c:pt>
                <c:pt idx="339">
                  <c:v>162144</c:v>
                </c:pt>
                <c:pt idx="340">
                  <c:v>162864</c:v>
                </c:pt>
                <c:pt idx="341">
                  <c:v>163222</c:v>
                </c:pt>
                <c:pt idx="342">
                  <c:v>164656</c:v>
                </c:pt>
                <c:pt idx="343">
                  <c:v>164828</c:v>
                </c:pt>
                <c:pt idx="344">
                  <c:v>166262</c:v>
                </c:pt>
                <c:pt idx="345">
                  <c:v>166434</c:v>
                </c:pt>
                <c:pt idx="346">
                  <c:v>167154</c:v>
                </c:pt>
                <c:pt idx="347">
                  <c:v>168594</c:v>
                </c:pt>
                <c:pt idx="348">
                  <c:v>170028</c:v>
                </c:pt>
                <c:pt idx="349">
                  <c:v>170748</c:v>
                </c:pt>
                <c:pt idx="350">
                  <c:v>171106</c:v>
                </c:pt>
                <c:pt idx="351">
                  <c:v>171478</c:v>
                </c:pt>
                <c:pt idx="352">
                  <c:v>172370</c:v>
                </c:pt>
                <c:pt idx="353">
                  <c:v>173098</c:v>
                </c:pt>
                <c:pt idx="354">
                  <c:v>173892</c:v>
                </c:pt>
                <c:pt idx="355">
                  <c:v>176744</c:v>
                </c:pt>
                <c:pt idx="356">
                  <c:v>177464</c:v>
                </c:pt>
                <c:pt idx="357">
                  <c:v>178190</c:v>
                </c:pt>
                <c:pt idx="358">
                  <c:v>178910</c:v>
                </c:pt>
                <c:pt idx="359">
                  <c:v>179630</c:v>
                </c:pt>
                <c:pt idx="360">
                  <c:v>180350</c:v>
                </c:pt>
                <c:pt idx="361">
                  <c:v>181070</c:v>
                </c:pt>
                <c:pt idx="362">
                  <c:v>181428</c:v>
                </c:pt>
                <c:pt idx="363">
                  <c:v>181806</c:v>
                </c:pt>
                <c:pt idx="364">
                  <c:v>184656</c:v>
                </c:pt>
                <c:pt idx="365">
                  <c:v>185376</c:v>
                </c:pt>
                <c:pt idx="366">
                  <c:v>185734</c:v>
                </c:pt>
                <c:pt idx="367">
                  <c:v>186454</c:v>
                </c:pt>
                <c:pt idx="368">
                  <c:v>187888</c:v>
                </c:pt>
                <c:pt idx="369">
                  <c:v>187980</c:v>
                </c:pt>
                <c:pt idx="370">
                  <c:v>190832</c:v>
                </c:pt>
                <c:pt idx="371">
                  <c:v>191552</c:v>
                </c:pt>
                <c:pt idx="372">
                  <c:v>191916</c:v>
                </c:pt>
                <c:pt idx="373">
                  <c:v>192636</c:v>
                </c:pt>
                <c:pt idx="374">
                  <c:v>194070</c:v>
                </c:pt>
                <c:pt idx="375">
                  <c:v>195504</c:v>
                </c:pt>
                <c:pt idx="376">
                  <c:v>195504</c:v>
                </c:pt>
                <c:pt idx="377">
                  <c:v>196938</c:v>
                </c:pt>
                <c:pt idx="378">
                  <c:v>196938</c:v>
                </c:pt>
                <c:pt idx="379">
                  <c:v>197124</c:v>
                </c:pt>
                <c:pt idx="380">
                  <c:v>198558</c:v>
                </c:pt>
                <c:pt idx="381">
                  <c:v>199088</c:v>
                </c:pt>
                <c:pt idx="382">
                  <c:v>201940</c:v>
                </c:pt>
                <c:pt idx="383">
                  <c:v>204790</c:v>
                </c:pt>
                <c:pt idx="384">
                  <c:v>205152</c:v>
                </c:pt>
                <c:pt idx="385">
                  <c:v>205872</c:v>
                </c:pt>
                <c:pt idx="386">
                  <c:v>206592</c:v>
                </c:pt>
                <c:pt idx="387">
                  <c:v>209442</c:v>
                </c:pt>
                <c:pt idx="388">
                  <c:v>209462</c:v>
                </c:pt>
                <c:pt idx="389">
                  <c:v>209480</c:v>
                </c:pt>
                <c:pt idx="390">
                  <c:v>210914</c:v>
                </c:pt>
                <c:pt idx="391">
                  <c:v>212348</c:v>
                </c:pt>
                <c:pt idx="392">
                  <c:v>212720</c:v>
                </c:pt>
                <c:pt idx="393">
                  <c:v>214154</c:v>
                </c:pt>
                <c:pt idx="394">
                  <c:v>215232</c:v>
                </c:pt>
                <c:pt idx="395">
                  <c:v>218082</c:v>
                </c:pt>
                <c:pt idx="396">
                  <c:v>218262</c:v>
                </c:pt>
                <c:pt idx="397">
                  <c:v>218792</c:v>
                </c:pt>
                <c:pt idx="398">
                  <c:v>221644</c:v>
                </c:pt>
                <c:pt idx="399">
                  <c:v>221660</c:v>
                </c:pt>
                <c:pt idx="400">
                  <c:v>223094</c:v>
                </c:pt>
                <c:pt idx="401">
                  <c:v>224528</c:v>
                </c:pt>
                <c:pt idx="402">
                  <c:v>225248</c:v>
                </c:pt>
                <c:pt idx="403">
                  <c:v>226682</c:v>
                </c:pt>
                <c:pt idx="404">
                  <c:v>226756</c:v>
                </c:pt>
                <c:pt idx="405">
                  <c:v>228546</c:v>
                </c:pt>
                <c:pt idx="406">
                  <c:v>229980</c:v>
                </c:pt>
                <c:pt idx="407">
                  <c:v>230338</c:v>
                </c:pt>
                <c:pt idx="408">
                  <c:v>231772</c:v>
                </c:pt>
                <c:pt idx="409">
                  <c:v>234624</c:v>
                </c:pt>
                <c:pt idx="410">
                  <c:v>237476</c:v>
                </c:pt>
                <c:pt idx="411">
                  <c:v>237834</c:v>
                </c:pt>
                <c:pt idx="412">
                  <c:v>243510</c:v>
                </c:pt>
                <c:pt idx="413">
                  <c:v>244230</c:v>
                </c:pt>
                <c:pt idx="414">
                  <c:v>244264</c:v>
                </c:pt>
                <c:pt idx="415">
                  <c:v>245718</c:v>
                </c:pt>
                <c:pt idx="416">
                  <c:v>247152</c:v>
                </c:pt>
                <c:pt idx="417">
                  <c:v>247682</c:v>
                </c:pt>
                <c:pt idx="418">
                  <c:v>250534</c:v>
                </c:pt>
                <c:pt idx="419">
                  <c:v>250542</c:v>
                </c:pt>
                <c:pt idx="420">
                  <c:v>251262</c:v>
                </c:pt>
                <c:pt idx="421">
                  <c:v>251262</c:v>
                </c:pt>
                <c:pt idx="422">
                  <c:v>251982</c:v>
                </c:pt>
                <c:pt idx="423">
                  <c:v>257640</c:v>
                </c:pt>
                <c:pt idx="424">
                  <c:v>257650</c:v>
                </c:pt>
                <c:pt idx="425">
                  <c:v>257650</c:v>
                </c:pt>
                <c:pt idx="426">
                  <c:v>258368</c:v>
                </c:pt>
                <c:pt idx="427">
                  <c:v>259446</c:v>
                </c:pt>
                <c:pt idx="428">
                  <c:v>265104</c:v>
                </c:pt>
                <c:pt idx="429">
                  <c:v>265460</c:v>
                </c:pt>
                <c:pt idx="430">
                  <c:v>266352</c:v>
                </c:pt>
                <c:pt idx="431">
                  <c:v>269204</c:v>
                </c:pt>
                <c:pt idx="432">
                  <c:v>269208</c:v>
                </c:pt>
                <c:pt idx="433">
                  <c:v>274882</c:v>
                </c:pt>
                <c:pt idx="434">
                  <c:v>275240</c:v>
                </c:pt>
                <c:pt idx="435">
                  <c:v>278092</c:v>
                </c:pt>
                <c:pt idx="436">
                  <c:v>278120</c:v>
                </c:pt>
                <c:pt idx="437">
                  <c:v>280984</c:v>
                </c:pt>
                <c:pt idx="438">
                  <c:v>284194</c:v>
                </c:pt>
                <c:pt idx="439">
                  <c:v>339274</c:v>
                </c:pt>
                <c:pt idx="440">
                  <c:v>339274</c:v>
                </c:pt>
                <c:pt idx="441">
                  <c:v>339278</c:v>
                </c:pt>
                <c:pt idx="442">
                  <c:v>339278</c:v>
                </c:pt>
                <c:pt idx="443">
                  <c:v>339278</c:v>
                </c:pt>
                <c:pt idx="444">
                  <c:v>339278</c:v>
                </c:pt>
                <c:pt idx="445">
                  <c:v>339282</c:v>
                </c:pt>
                <c:pt idx="446">
                  <c:v>339282</c:v>
                </c:pt>
                <c:pt idx="447">
                  <c:v>339286</c:v>
                </c:pt>
                <c:pt idx="448">
                  <c:v>339286</c:v>
                </c:pt>
                <c:pt idx="449">
                  <c:v>339290</c:v>
                </c:pt>
                <c:pt idx="450">
                  <c:v>339290</c:v>
                </c:pt>
                <c:pt idx="451">
                  <c:v>339294</c:v>
                </c:pt>
                <c:pt idx="452">
                  <c:v>339298</c:v>
                </c:pt>
                <c:pt idx="453">
                  <c:v>339302</c:v>
                </c:pt>
                <c:pt idx="454">
                  <c:v>339306</c:v>
                </c:pt>
                <c:pt idx="455">
                  <c:v>339306</c:v>
                </c:pt>
                <c:pt idx="456">
                  <c:v>339306</c:v>
                </c:pt>
                <c:pt idx="457">
                  <c:v>339310</c:v>
                </c:pt>
                <c:pt idx="458">
                  <c:v>339310</c:v>
                </c:pt>
                <c:pt idx="459">
                  <c:v>339318</c:v>
                </c:pt>
                <c:pt idx="460">
                  <c:v>339318</c:v>
                </c:pt>
                <c:pt idx="461">
                  <c:v>339318</c:v>
                </c:pt>
                <c:pt idx="462">
                  <c:v>339326</c:v>
                </c:pt>
                <c:pt idx="463">
                  <c:v>339326</c:v>
                </c:pt>
                <c:pt idx="464">
                  <c:v>339330</c:v>
                </c:pt>
                <c:pt idx="465">
                  <c:v>339334</c:v>
                </c:pt>
                <c:pt idx="466">
                  <c:v>339334</c:v>
                </c:pt>
                <c:pt idx="467">
                  <c:v>339338</c:v>
                </c:pt>
                <c:pt idx="468">
                  <c:v>339338</c:v>
                </c:pt>
                <c:pt idx="469">
                  <c:v>339342</c:v>
                </c:pt>
                <c:pt idx="470">
                  <c:v>339346</c:v>
                </c:pt>
                <c:pt idx="471">
                  <c:v>339350</c:v>
                </c:pt>
                <c:pt idx="472">
                  <c:v>339350</c:v>
                </c:pt>
                <c:pt idx="473">
                  <c:v>339350</c:v>
                </c:pt>
                <c:pt idx="474">
                  <c:v>339354</c:v>
                </c:pt>
                <c:pt idx="475">
                  <c:v>339358</c:v>
                </c:pt>
                <c:pt idx="476">
                  <c:v>339362</c:v>
                </c:pt>
                <c:pt idx="477">
                  <c:v>339366</c:v>
                </c:pt>
                <c:pt idx="478">
                  <c:v>339366</c:v>
                </c:pt>
                <c:pt idx="479">
                  <c:v>339370</c:v>
                </c:pt>
                <c:pt idx="480">
                  <c:v>339374</c:v>
                </c:pt>
                <c:pt idx="481">
                  <c:v>339378</c:v>
                </c:pt>
                <c:pt idx="482">
                  <c:v>339382</c:v>
                </c:pt>
                <c:pt idx="483">
                  <c:v>339388</c:v>
                </c:pt>
                <c:pt idx="484">
                  <c:v>339396</c:v>
                </c:pt>
                <c:pt idx="485">
                  <c:v>339404</c:v>
                </c:pt>
                <c:pt idx="486">
                  <c:v>339412</c:v>
                </c:pt>
                <c:pt idx="487">
                  <c:v>339420</c:v>
                </c:pt>
                <c:pt idx="488">
                  <c:v>339436</c:v>
                </c:pt>
                <c:pt idx="489">
                  <c:v>339516</c:v>
                </c:pt>
                <c:pt idx="490">
                  <c:v>339590</c:v>
                </c:pt>
                <c:pt idx="491">
                  <c:v>339598</c:v>
                </c:pt>
                <c:pt idx="492">
                  <c:v>340318</c:v>
                </c:pt>
                <c:pt idx="493">
                  <c:v>340332</c:v>
                </c:pt>
                <c:pt idx="494">
                  <c:v>341052</c:v>
                </c:pt>
                <c:pt idx="495">
                  <c:v>341224</c:v>
                </c:pt>
                <c:pt idx="496">
                  <c:v>341582</c:v>
                </c:pt>
                <c:pt idx="497">
                  <c:v>342302</c:v>
                </c:pt>
                <c:pt idx="498">
                  <c:v>342302</c:v>
                </c:pt>
                <c:pt idx="499">
                  <c:v>342314</c:v>
                </c:pt>
                <c:pt idx="500">
                  <c:v>343034</c:v>
                </c:pt>
                <c:pt idx="501">
                  <c:v>343034</c:v>
                </c:pt>
                <c:pt idx="502">
                  <c:v>344468</c:v>
                </c:pt>
                <c:pt idx="503">
                  <c:v>344468</c:v>
                </c:pt>
                <c:pt idx="504">
                  <c:v>344476</c:v>
                </c:pt>
                <c:pt idx="505">
                  <c:v>344834</c:v>
                </c:pt>
                <c:pt idx="506">
                  <c:v>344846</c:v>
                </c:pt>
                <c:pt idx="507">
                  <c:v>346284</c:v>
                </c:pt>
                <c:pt idx="508">
                  <c:v>347718</c:v>
                </c:pt>
                <c:pt idx="509">
                  <c:v>348076</c:v>
                </c:pt>
                <c:pt idx="510">
                  <c:v>348076</c:v>
                </c:pt>
                <c:pt idx="511">
                  <c:v>348080</c:v>
                </c:pt>
                <c:pt idx="512">
                  <c:v>348090</c:v>
                </c:pt>
                <c:pt idx="513">
                  <c:v>348448</c:v>
                </c:pt>
                <c:pt idx="514">
                  <c:v>348448</c:v>
                </c:pt>
                <c:pt idx="515">
                  <c:v>348466</c:v>
                </c:pt>
                <c:pt idx="516">
                  <c:v>348638</c:v>
                </c:pt>
                <c:pt idx="517">
                  <c:v>349358</c:v>
                </c:pt>
                <c:pt idx="518">
                  <c:v>349716</c:v>
                </c:pt>
                <c:pt idx="519">
                  <c:v>350082</c:v>
                </c:pt>
                <c:pt idx="520">
                  <c:v>350454</c:v>
                </c:pt>
                <c:pt idx="521">
                  <c:v>350826</c:v>
                </c:pt>
                <c:pt idx="522">
                  <c:v>352260</c:v>
                </c:pt>
                <c:pt idx="523">
                  <c:v>352342</c:v>
                </c:pt>
                <c:pt idx="524">
                  <c:v>353136</c:v>
                </c:pt>
                <c:pt idx="525">
                  <c:v>353322</c:v>
                </c:pt>
                <c:pt idx="526">
                  <c:v>353680</c:v>
                </c:pt>
                <c:pt idx="527">
                  <c:v>353828</c:v>
                </c:pt>
                <c:pt idx="528">
                  <c:v>355262</c:v>
                </c:pt>
                <c:pt idx="529">
                  <c:v>355348</c:v>
                </c:pt>
                <c:pt idx="530">
                  <c:v>355780</c:v>
                </c:pt>
                <c:pt idx="531">
                  <c:v>356026</c:v>
                </c:pt>
                <c:pt idx="532">
                  <c:v>356746</c:v>
                </c:pt>
                <c:pt idx="533">
                  <c:v>356918</c:v>
                </c:pt>
                <c:pt idx="534">
                  <c:v>357010</c:v>
                </c:pt>
                <c:pt idx="535">
                  <c:v>357726</c:v>
                </c:pt>
                <c:pt idx="536">
                  <c:v>358446</c:v>
                </c:pt>
                <c:pt idx="537">
                  <c:v>358476</c:v>
                </c:pt>
                <c:pt idx="538">
                  <c:v>358834</c:v>
                </c:pt>
                <c:pt idx="539">
                  <c:v>359554</c:v>
                </c:pt>
                <c:pt idx="540">
                  <c:v>359574</c:v>
                </c:pt>
                <c:pt idx="541">
                  <c:v>359754</c:v>
                </c:pt>
                <c:pt idx="542">
                  <c:v>359940</c:v>
                </c:pt>
                <c:pt idx="543">
                  <c:v>360298</c:v>
                </c:pt>
                <c:pt idx="544">
                  <c:v>361190</c:v>
                </c:pt>
                <c:pt idx="545">
                  <c:v>361918</c:v>
                </c:pt>
                <c:pt idx="546">
                  <c:v>362102</c:v>
                </c:pt>
                <c:pt idx="547">
                  <c:v>362478</c:v>
                </c:pt>
                <c:pt idx="548">
                  <c:v>363912</c:v>
                </c:pt>
                <c:pt idx="549">
                  <c:v>363912</c:v>
                </c:pt>
                <c:pt idx="550">
                  <c:v>363926</c:v>
                </c:pt>
                <c:pt idx="551">
                  <c:v>364646</c:v>
                </c:pt>
                <c:pt idx="552">
                  <c:v>364818</c:v>
                </c:pt>
                <c:pt idx="553">
                  <c:v>366252</c:v>
                </c:pt>
                <c:pt idx="554">
                  <c:v>366268</c:v>
                </c:pt>
                <c:pt idx="555">
                  <c:v>366626</c:v>
                </c:pt>
                <c:pt idx="556">
                  <c:v>368060</c:v>
                </c:pt>
                <c:pt idx="557">
                  <c:v>368072</c:v>
                </c:pt>
                <c:pt idx="558">
                  <c:v>369506</c:v>
                </c:pt>
                <c:pt idx="559">
                  <c:v>369510</c:v>
                </c:pt>
                <c:pt idx="560">
                  <c:v>369590</c:v>
                </c:pt>
                <c:pt idx="561">
                  <c:v>370322</c:v>
                </c:pt>
                <c:pt idx="562">
                  <c:v>371756</c:v>
                </c:pt>
                <c:pt idx="563">
                  <c:v>371774</c:v>
                </c:pt>
                <c:pt idx="564">
                  <c:v>372206</c:v>
                </c:pt>
                <c:pt idx="565">
                  <c:v>372638</c:v>
                </c:pt>
                <c:pt idx="566">
                  <c:v>373358</c:v>
                </c:pt>
                <c:pt idx="567">
                  <c:v>374802</c:v>
                </c:pt>
                <c:pt idx="568">
                  <c:v>375522</c:v>
                </c:pt>
                <c:pt idx="569">
                  <c:v>376248</c:v>
                </c:pt>
                <c:pt idx="570">
                  <c:v>376680</c:v>
                </c:pt>
                <c:pt idx="571">
                  <c:v>379532</c:v>
                </c:pt>
                <c:pt idx="572">
                  <c:v>379552</c:v>
                </c:pt>
                <c:pt idx="573">
                  <c:v>379910</c:v>
                </c:pt>
                <c:pt idx="574">
                  <c:v>380284</c:v>
                </c:pt>
                <c:pt idx="575">
                  <c:v>381362</c:v>
                </c:pt>
                <c:pt idx="576">
                  <c:v>382086</c:v>
                </c:pt>
                <c:pt idx="577">
                  <c:v>382806</c:v>
                </c:pt>
                <c:pt idx="578">
                  <c:v>382824</c:v>
                </c:pt>
                <c:pt idx="579">
                  <c:v>383182</c:v>
                </c:pt>
                <c:pt idx="580">
                  <c:v>384616</c:v>
                </c:pt>
                <c:pt idx="581">
                  <c:v>385336</c:v>
                </c:pt>
                <c:pt idx="582">
                  <c:v>385410</c:v>
                </c:pt>
                <c:pt idx="583">
                  <c:v>385842</c:v>
                </c:pt>
                <c:pt idx="584">
                  <c:v>386014</c:v>
                </c:pt>
                <c:pt idx="585">
                  <c:v>386446</c:v>
                </c:pt>
                <c:pt idx="586">
                  <c:v>387240</c:v>
                </c:pt>
                <c:pt idx="587">
                  <c:v>388674</c:v>
                </c:pt>
                <c:pt idx="588">
                  <c:v>389048</c:v>
                </c:pt>
                <c:pt idx="589">
                  <c:v>389768</c:v>
                </c:pt>
                <c:pt idx="590">
                  <c:v>390130</c:v>
                </c:pt>
                <c:pt idx="591">
                  <c:v>390924</c:v>
                </c:pt>
                <c:pt idx="592">
                  <c:v>391644</c:v>
                </c:pt>
                <c:pt idx="593">
                  <c:v>393078</c:v>
                </c:pt>
                <c:pt idx="594">
                  <c:v>395930</c:v>
                </c:pt>
                <c:pt idx="595">
                  <c:v>396288</c:v>
                </c:pt>
                <c:pt idx="596">
                  <c:v>396296</c:v>
                </c:pt>
                <c:pt idx="597">
                  <c:v>397016</c:v>
                </c:pt>
                <c:pt idx="598">
                  <c:v>397188</c:v>
                </c:pt>
                <c:pt idx="599">
                  <c:v>397718</c:v>
                </c:pt>
                <c:pt idx="600">
                  <c:v>397900</c:v>
                </c:pt>
                <c:pt idx="601">
                  <c:v>398430</c:v>
                </c:pt>
                <c:pt idx="602">
                  <c:v>398862</c:v>
                </c:pt>
                <c:pt idx="603">
                  <c:v>399582</c:v>
                </c:pt>
                <c:pt idx="604">
                  <c:v>399926</c:v>
                </c:pt>
                <c:pt idx="605">
                  <c:v>402778</c:v>
                </c:pt>
                <c:pt idx="606">
                  <c:v>404212</c:v>
                </c:pt>
                <c:pt idx="607">
                  <c:v>404360</c:v>
                </c:pt>
                <c:pt idx="608">
                  <c:v>405812</c:v>
                </c:pt>
                <c:pt idx="609">
                  <c:v>406890</c:v>
                </c:pt>
                <c:pt idx="610">
                  <c:v>408398</c:v>
                </c:pt>
                <c:pt idx="611">
                  <c:v>409118</c:v>
                </c:pt>
                <c:pt idx="612">
                  <c:v>409844</c:v>
                </c:pt>
                <c:pt idx="613">
                  <c:v>411280</c:v>
                </c:pt>
                <c:pt idx="614">
                  <c:v>412000</c:v>
                </c:pt>
                <c:pt idx="615">
                  <c:v>414852</c:v>
                </c:pt>
                <c:pt idx="616">
                  <c:v>416284</c:v>
                </c:pt>
                <c:pt idx="617">
                  <c:v>416472</c:v>
                </c:pt>
                <c:pt idx="618">
                  <c:v>416904</c:v>
                </c:pt>
                <c:pt idx="619">
                  <c:v>417262</c:v>
                </c:pt>
                <c:pt idx="620">
                  <c:v>417434</c:v>
                </c:pt>
                <c:pt idx="621">
                  <c:v>419038</c:v>
                </c:pt>
                <c:pt idx="622">
                  <c:v>420472</c:v>
                </c:pt>
                <c:pt idx="623">
                  <c:v>423396</c:v>
                </c:pt>
                <c:pt idx="624">
                  <c:v>425002</c:v>
                </c:pt>
                <c:pt idx="625">
                  <c:v>425718</c:v>
                </c:pt>
                <c:pt idx="626">
                  <c:v>425964</c:v>
                </c:pt>
                <c:pt idx="627">
                  <c:v>427042</c:v>
                </c:pt>
                <c:pt idx="628">
                  <c:v>428476</c:v>
                </c:pt>
                <c:pt idx="629">
                  <c:v>429910</c:v>
                </c:pt>
                <c:pt idx="630">
                  <c:v>435586</c:v>
                </c:pt>
                <c:pt idx="631">
                  <c:v>435950</c:v>
                </c:pt>
                <c:pt idx="632">
                  <c:v>441628</c:v>
                </c:pt>
                <c:pt idx="633">
                  <c:v>444488</c:v>
                </c:pt>
                <c:pt idx="634">
                  <c:v>447512</c:v>
                </c:pt>
                <c:pt idx="635">
                  <c:v>447690</c:v>
                </c:pt>
                <c:pt idx="636">
                  <c:v>450616</c:v>
                </c:pt>
                <c:pt idx="637">
                  <c:v>461916</c:v>
                </c:pt>
                <c:pt idx="638">
                  <c:v>462636</c:v>
                </c:pt>
                <c:pt idx="639">
                  <c:v>462808</c:v>
                </c:pt>
                <c:pt idx="640">
                  <c:v>463166</c:v>
                </c:pt>
                <c:pt idx="641">
                  <c:v>463528</c:v>
                </c:pt>
                <c:pt idx="642">
                  <c:v>464248</c:v>
                </c:pt>
                <c:pt idx="643">
                  <c:v>464986</c:v>
                </c:pt>
                <c:pt idx="644">
                  <c:v>470658</c:v>
                </c:pt>
                <c:pt idx="645">
                  <c:v>470904</c:v>
                </c:pt>
                <c:pt idx="646">
                  <c:v>471624</c:v>
                </c:pt>
                <c:pt idx="647">
                  <c:v>471982</c:v>
                </c:pt>
                <c:pt idx="648">
                  <c:v>472512</c:v>
                </c:pt>
                <c:pt idx="649">
                  <c:v>475358</c:v>
                </c:pt>
                <c:pt idx="650">
                  <c:v>475732</c:v>
                </c:pt>
                <c:pt idx="651">
                  <c:v>481408</c:v>
                </c:pt>
                <c:pt idx="652">
                  <c:v>481766</c:v>
                </c:pt>
                <c:pt idx="653">
                  <c:v>481938</c:v>
                </c:pt>
                <c:pt idx="654">
                  <c:v>482296</c:v>
                </c:pt>
                <c:pt idx="655">
                  <c:v>482316</c:v>
                </c:pt>
                <c:pt idx="656">
                  <c:v>482686</c:v>
                </c:pt>
                <c:pt idx="657">
                  <c:v>483216</c:v>
                </c:pt>
                <c:pt idx="658">
                  <c:v>484648</c:v>
                </c:pt>
                <c:pt idx="659">
                  <c:v>486082</c:v>
                </c:pt>
                <c:pt idx="660">
                  <c:v>489104</c:v>
                </c:pt>
                <c:pt idx="661">
                  <c:v>489824</c:v>
                </c:pt>
                <c:pt idx="662">
                  <c:v>490010</c:v>
                </c:pt>
                <c:pt idx="663">
                  <c:v>491460</c:v>
                </c:pt>
                <c:pt idx="664">
                  <c:v>494312</c:v>
                </c:pt>
                <c:pt idx="665">
                  <c:v>495820</c:v>
                </c:pt>
                <c:pt idx="666">
                  <c:v>495992</c:v>
                </c:pt>
                <c:pt idx="667">
                  <c:v>498844</c:v>
                </c:pt>
                <c:pt idx="668">
                  <c:v>499564</c:v>
                </c:pt>
                <c:pt idx="669">
                  <c:v>502414</c:v>
                </c:pt>
                <c:pt idx="670">
                  <c:v>502772</c:v>
                </c:pt>
                <c:pt idx="671">
                  <c:v>505642</c:v>
                </c:pt>
                <c:pt idx="672">
                  <c:v>505822</c:v>
                </c:pt>
                <c:pt idx="673">
                  <c:v>506538</c:v>
                </c:pt>
                <c:pt idx="674">
                  <c:v>506896</c:v>
                </c:pt>
                <c:pt idx="675">
                  <c:v>507616</c:v>
                </c:pt>
                <c:pt idx="676">
                  <c:v>507690</c:v>
                </c:pt>
                <c:pt idx="677">
                  <c:v>508048</c:v>
                </c:pt>
                <c:pt idx="678">
                  <c:v>508768</c:v>
                </c:pt>
                <c:pt idx="679">
                  <c:v>509126</c:v>
                </c:pt>
                <c:pt idx="680">
                  <c:v>511976</c:v>
                </c:pt>
                <c:pt idx="681">
                  <c:v>511992</c:v>
                </c:pt>
                <c:pt idx="682">
                  <c:v>514842</c:v>
                </c:pt>
                <c:pt idx="683">
                  <c:v>514874</c:v>
                </c:pt>
                <c:pt idx="684">
                  <c:v>515594</c:v>
                </c:pt>
                <c:pt idx="685">
                  <c:v>521270</c:v>
                </c:pt>
                <c:pt idx="686">
                  <c:v>526946</c:v>
                </c:pt>
                <c:pt idx="687">
                  <c:v>529798</c:v>
                </c:pt>
                <c:pt idx="688">
                  <c:v>529818</c:v>
                </c:pt>
                <c:pt idx="689">
                  <c:v>531252</c:v>
                </c:pt>
                <c:pt idx="690">
                  <c:v>536928</c:v>
                </c:pt>
                <c:pt idx="691">
                  <c:v>537302</c:v>
                </c:pt>
                <c:pt idx="692">
                  <c:v>537660</c:v>
                </c:pt>
                <c:pt idx="693">
                  <c:v>537832</c:v>
                </c:pt>
                <c:pt idx="694">
                  <c:v>538210</c:v>
                </c:pt>
                <c:pt idx="695">
                  <c:v>539644</c:v>
                </c:pt>
                <c:pt idx="696">
                  <c:v>539658</c:v>
                </c:pt>
                <c:pt idx="697">
                  <c:v>542508</c:v>
                </c:pt>
                <c:pt idx="698">
                  <c:v>542530</c:v>
                </c:pt>
                <c:pt idx="699">
                  <c:v>543250</c:v>
                </c:pt>
                <c:pt idx="700">
                  <c:v>543422</c:v>
                </c:pt>
                <c:pt idx="701">
                  <c:v>544852</c:v>
                </c:pt>
                <c:pt idx="702">
                  <c:v>545218</c:v>
                </c:pt>
                <c:pt idx="703">
                  <c:v>545748</c:v>
                </c:pt>
                <c:pt idx="704">
                  <c:v>551422</c:v>
                </c:pt>
                <c:pt idx="705">
                  <c:v>552142</c:v>
                </c:pt>
                <c:pt idx="706">
                  <c:v>552500</c:v>
                </c:pt>
                <c:pt idx="707">
                  <c:v>552518</c:v>
                </c:pt>
                <c:pt idx="708">
                  <c:v>553952</c:v>
                </c:pt>
                <c:pt idx="709">
                  <c:v>553952</c:v>
                </c:pt>
                <c:pt idx="710">
                  <c:v>554042</c:v>
                </c:pt>
                <c:pt idx="711">
                  <c:v>554386</c:v>
                </c:pt>
                <c:pt idx="712">
                  <c:v>555990</c:v>
                </c:pt>
                <c:pt idx="713">
                  <c:v>556710</c:v>
                </c:pt>
                <c:pt idx="714">
                  <c:v>556800</c:v>
                </c:pt>
                <c:pt idx="715">
                  <c:v>559648</c:v>
                </c:pt>
                <c:pt idx="716">
                  <c:v>561094</c:v>
                </c:pt>
                <c:pt idx="717">
                  <c:v>561814</c:v>
                </c:pt>
                <c:pt idx="718">
                  <c:v>562172</c:v>
                </c:pt>
                <c:pt idx="719">
                  <c:v>562542</c:v>
                </c:pt>
                <c:pt idx="720">
                  <c:v>563618</c:v>
                </c:pt>
                <c:pt idx="721">
                  <c:v>564338</c:v>
                </c:pt>
                <c:pt idx="722">
                  <c:v>564696</c:v>
                </c:pt>
                <c:pt idx="723">
                  <c:v>565054</c:v>
                </c:pt>
                <c:pt idx="724">
                  <c:v>566488</c:v>
                </c:pt>
                <c:pt idx="725">
                  <c:v>566846</c:v>
                </c:pt>
                <c:pt idx="726">
                  <c:v>567566</c:v>
                </c:pt>
                <c:pt idx="727">
                  <c:v>569000</c:v>
                </c:pt>
                <c:pt idx="728">
                  <c:v>569358</c:v>
                </c:pt>
                <c:pt idx="729">
                  <c:v>569716</c:v>
                </c:pt>
                <c:pt idx="730">
                  <c:v>571150</c:v>
                </c:pt>
                <c:pt idx="731">
                  <c:v>571168</c:v>
                </c:pt>
                <c:pt idx="732">
                  <c:v>571168</c:v>
                </c:pt>
                <c:pt idx="733">
                  <c:v>571340</c:v>
                </c:pt>
                <c:pt idx="734">
                  <c:v>571710</c:v>
                </c:pt>
                <c:pt idx="735">
                  <c:v>573140</c:v>
                </c:pt>
                <c:pt idx="736">
                  <c:v>574574</c:v>
                </c:pt>
                <c:pt idx="737">
                  <c:v>576008</c:v>
                </c:pt>
                <c:pt idx="738">
                  <c:v>577086</c:v>
                </c:pt>
                <c:pt idx="739">
                  <c:v>577616</c:v>
                </c:pt>
                <c:pt idx="740">
                  <c:v>578410</c:v>
                </c:pt>
                <c:pt idx="741">
                  <c:v>579130</c:v>
                </c:pt>
                <c:pt idx="742">
                  <c:v>579850</c:v>
                </c:pt>
                <c:pt idx="743">
                  <c:v>580570</c:v>
                </c:pt>
                <c:pt idx="744">
                  <c:v>580928</c:v>
                </c:pt>
                <c:pt idx="745">
                  <c:v>582362</c:v>
                </c:pt>
                <c:pt idx="746">
                  <c:v>582534</c:v>
                </c:pt>
                <c:pt idx="747">
                  <c:v>583064</c:v>
                </c:pt>
                <c:pt idx="748">
                  <c:v>584498</c:v>
                </c:pt>
                <c:pt idx="749">
                  <c:v>584690</c:v>
                </c:pt>
                <c:pt idx="750">
                  <c:v>585582</c:v>
                </c:pt>
                <c:pt idx="751">
                  <c:v>587022</c:v>
                </c:pt>
                <c:pt idx="752">
                  <c:v>587738</c:v>
                </c:pt>
                <c:pt idx="753">
                  <c:v>588458</c:v>
                </c:pt>
                <c:pt idx="754">
                  <c:v>589892</c:v>
                </c:pt>
                <c:pt idx="755">
                  <c:v>590250</c:v>
                </c:pt>
                <c:pt idx="756">
                  <c:v>593102</c:v>
                </c:pt>
                <c:pt idx="757">
                  <c:v>594536</c:v>
                </c:pt>
                <c:pt idx="758">
                  <c:v>594536</c:v>
                </c:pt>
                <c:pt idx="759">
                  <c:v>594536</c:v>
                </c:pt>
                <c:pt idx="760">
                  <c:v>595256</c:v>
                </c:pt>
                <c:pt idx="761">
                  <c:v>596690</c:v>
                </c:pt>
                <c:pt idx="762">
                  <c:v>596780</c:v>
                </c:pt>
                <c:pt idx="763">
                  <c:v>598234</c:v>
                </c:pt>
                <c:pt idx="764">
                  <c:v>598954</c:v>
                </c:pt>
                <c:pt idx="765">
                  <c:v>599332</c:v>
                </c:pt>
                <c:pt idx="766">
                  <c:v>602184</c:v>
                </c:pt>
                <c:pt idx="767">
                  <c:v>602192</c:v>
                </c:pt>
                <c:pt idx="768">
                  <c:v>602916</c:v>
                </c:pt>
                <c:pt idx="769">
                  <c:v>604350</c:v>
                </c:pt>
                <c:pt idx="770">
                  <c:v>604708</c:v>
                </c:pt>
                <c:pt idx="771">
                  <c:v>605428</c:v>
                </c:pt>
                <c:pt idx="772">
                  <c:v>606860</c:v>
                </c:pt>
                <c:pt idx="773">
                  <c:v>606868</c:v>
                </c:pt>
                <c:pt idx="774">
                  <c:v>607588</c:v>
                </c:pt>
                <c:pt idx="775">
                  <c:v>609022</c:v>
                </c:pt>
                <c:pt idx="776">
                  <c:v>609742</c:v>
                </c:pt>
                <c:pt idx="777">
                  <c:v>612592</c:v>
                </c:pt>
                <c:pt idx="778">
                  <c:v>612610</c:v>
                </c:pt>
                <c:pt idx="779">
                  <c:v>612610</c:v>
                </c:pt>
                <c:pt idx="780">
                  <c:v>612634</c:v>
                </c:pt>
                <c:pt idx="781">
                  <c:v>613354</c:v>
                </c:pt>
                <c:pt idx="782">
                  <c:v>613720</c:v>
                </c:pt>
                <c:pt idx="783">
                  <c:v>614088</c:v>
                </c:pt>
                <c:pt idx="784">
                  <c:v>615522</c:v>
                </c:pt>
                <c:pt idx="785">
                  <c:v>615892</c:v>
                </c:pt>
                <c:pt idx="786">
                  <c:v>617326</c:v>
                </c:pt>
                <c:pt idx="787">
                  <c:v>618760</c:v>
                </c:pt>
                <c:pt idx="788">
                  <c:v>621610</c:v>
                </c:pt>
                <c:pt idx="789">
                  <c:v>623044</c:v>
                </c:pt>
                <c:pt idx="790">
                  <c:v>623764</c:v>
                </c:pt>
                <c:pt idx="791">
                  <c:v>623764</c:v>
                </c:pt>
                <c:pt idx="792">
                  <c:v>625196</c:v>
                </c:pt>
                <c:pt idx="793">
                  <c:v>628046</c:v>
                </c:pt>
                <c:pt idx="794">
                  <c:v>628766</c:v>
                </c:pt>
                <c:pt idx="795">
                  <c:v>631618</c:v>
                </c:pt>
                <c:pt idx="796">
                  <c:v>631626</c:v>
                </c:pt>
                <c:pt idx="797">
                  <c:v>631626</c:v>
                </c:pt>
                <c:pt idx="798">
                  <c:v>634478</c:v>
                </c:pt>
                <c:pt idx="799">
                  <c:v>635912</c:v>
                </c:pt>
                <c:pt idx="800">
                  <c:v>636270</c:v>
                </c:pt>
                <c:pt idx="801">
                  <c:v>637704</c:v>
                </c:pt>
                <c:pt idx="802">
                  <c:v>638420</c:v>
                </c:pt>
                <c:pt idx="803">
                  <c:v>639498</c:v>
                </c:pt>
                <c:pt idx="804">
                  <c:v>642354</c:v>
                </c:pt>
                <c:pt idx="805">
                  <c:v>642884</c:v>
                </c:pt>
                <c:pt idx="806">
                  <c:v>643604</c:v>
                </c:pt>
                <c:pt idx="807">
                  <c:v>646456</c:v>
                </c:pt>
                <c:pt idx="808">
                  <c:v>647534</c:v>
                </c:pt>
                <c:pt idx="809">
                  <c:v>650384</c:v>
                </c:pt>
                <c:pt idx="810">
                  <c:v>651832</c:v>
                </c:pt>
                <c:pt idx="811">
                  <c:v>652552</c:v>
                </c:pt>
                <c:pt idx="812">
                  <c:v>653986</c:v>
                </c:pt>
                <c:pt idx="813">
                  <c:v>655420</c:v>
                </c:pt>
                <c:pt idx="814">
                  <c:v>655778</c:v>
                </c:pt>
                <c:pt idx="815">
                  <c:v>655950</c:v>
                </c:pt>
                <c:pt idx="816">
                  <c:v>657384</c:v>
                </c:pt>
                <c:pt idx="817">
                  <c:v>658826</c:v>
                </c:pt>
                <c:pt idx="818">
                  <c:v>660270</c:v>
                </c:pt>
                <c:pt idx="819">
                  <c:v>660990</c:v>
                </c:pt>
                <c:pt idx="820">
                  <c:v>661710</c:v>
                </c:pt>
                <c:pt idx="821">
                  <c:v>662430</c:v>
                </c:pt>
                <c:pt idx="822">
                  <c:v>663864</c:v>
                </c:pt>
                <c:pt idx="823">
                  <c:v>664584</c:v>
                </c:pt>
                <c:pt idx="824">
                  <c:v>666018</c:v>
                </c:pt>
                <c:pt idx="825">
                  <c:v>668870</c:v>
                </c:pt>
                <c:pt idx="826">
                  <c:v>669042</c:v>
                </c:pt>
                <c:pt idx="827">
                  <c:v>669400</c:v>
                </c:pt>
                <c:pt idx="828">
                  <c:v>670838</c:v>
                </c:pt>
                <c:pt idx="829">
                  <c:v>671558</c:v>
                </c:pt>
                <c:pt idx="830">
                  <c:v>672284</c:v>
                </c:pt>
                <c:pt idx="831">
                  <c:v>673004</c:v>
                </c:pt>
                <c:pt idx="832">
                  <c:v>673176</c:v>
                </c:pt>
                <c:pt idx="833">
                  <c:v>673896</c:v>
                </c:pt>
                <c:pt idx="834">
                  <c:v>674272</c:v>
                </c:pt>
                <c:pt idx="835">
                  <c:v>675780</c:v>
                </c:pt>
                <c:pt idx="836">
                  <c:v>677214</c:v>
                </c:pt>
                <c:pt idx="837">
                  <c:v>677934</c:v>
                </c:pt>
                <c:pt idx="838">
                  <c:v>680784</c:v>
                </c:pt>
                <c:pt idx="839">
                  <c:v>683634</c:v>
                </c:pt>
                <c:pt idx="840">
                  <c:v>685068</c:v>
                </c:pt>
                <c:pt idx="841">
                  <c:v>690744</c:v>
                </c:pt>
                <c:pt idx="842">
                  <c:v>690744</c:v>
                </c:pt>
                <c:pt idx="843">
                  <c:v>690916</c:v>
                </c:pt>
                <c:pt idx="844">
                  <c:v>691274</c:v>
                </c:pt>
                <c:pt idx="845">
                  <c:v>691994</c:v>
                </c:pt>
                <c:pt idx="846">
                  <c:v>694846</c:v>
                </c:pt>
                <c:pt idx="847">
                  <c:v>697698</c:v>
                </c:pt>
                <c:pt idx="848">
                  <c:v>700550</c:v>
                </c:pt>
                <c:pt idx="849">
                  <c:v>701080</c:v>
                </c:pt>
                <c:pt idx="850">
                  <c:v>704104</c:v>
                </c:pt>
                <c:pt idx="851">
                  <c:v>707314</c:v>
                </c:pt>
                <c:pt idx="852">
                  <c:v>708042</c:v>
                </c:pt>
                <c:pt idx="853">
                  <c:v>709476</c:v>
                </c:pt>
                <c:pt idx="854">
                  <c:v>712328</c:v>
                </c:pt>
                <c:pt idx="855">
                  <c:v>713064</c:v>
                </c:pt>
                <c:pt idx="856">
                  <c:v>768144</c:v>
                </c:pt>
                <c:pt idx="857">
                  <c:v>768144</c:v>
                </c:pt>
                <c:pt idx="858">
                  <c:v>768144</c:v>
                </c:pt>
                <c:pt idx="859">
                  <c:v>768144</c:v>
                </c:pt>
                <c:pt idx="860">
                  <c:v>768144</c:v>
                </c:pt>
                <c:pt idx="861">
                  <c:v>768148</c:v>
                </c:pt>
                <c:pt idx="862">
                  <c:v>768148</c:v>
                </c:pt>
                <c:pt idx="863">
                  <c:v>768152</c:v>
                </c:pt>
                <c:pt idx="864">
                  <c:v>768152</c:v>
                </c:pt>
                <c:pt idx="865">
                  <c:v>768156</c:v>
                </c:pt>
                <c:pt idx="866">
                  <c:v>768156</c:v>
                </c:pt>
                <c:pt idx="867">
                  <c:v>768160</c:v>
                </c:pt>
                <c:pt idx="868">
                  <c:v>768160</c:v>
                </c:pt>
                <c:pt idx="869">
                  <c:v>768164</c:v>
                </c:pt>
                <c:pt idx="870">
                  <c:v>768168</c:v>
                </c:pt>
                <c:pt idx="871">
                  <c:v>768174</c:v>
                </c:pt>
                <c:pt idx="872">
                  <c:v>768174</c:v>
                </c:pt>
                <c:pt idx="873">
                  <c:v>768178</c:v>
                </c:pt>
                <c:pt idx="874">
                  <c:v>768182</c:v>
                </c:pt>
                <c:pt idx="875">
                  <c:v>768182</c:v>
                </c:pt>
                <c:pt idx="876">
                  <c:v>768186</c:v>
                </c:pt>
                <c:pt idx="877">
                  <c:v>768186</c:v>
                </c:pt>
                <c:pt idx="878">
                  <c:v>768190</c:v>
                </c:pt>
                <c:pt idx="879">
                  <c:v>768194</c:v>
                </c:pt>
                <c:pt idx="880">
                  <c:v>768198</c:v>
                </c:pt>
                <c:pt idx="881">
                  <c:v>768208</c:v>
                </c:pt>
                <c:pt idx="882">
                  <c:v>768212</c:v>
                </c:pt>
                <c:pt idx="883">
                  <c:v>768216</c:v>
                </c:pt>
                <c:pt idx="884">
                  <c:v>768220</c:v>
                </c:pt>
                <c:pt idx="885">
                  <c:v>768220</c:v>
                </c:pt>
                <c:pt idx="886">
                  <c:v>768224</c:v>
                </c:pt>
                <c:pt idx="887">
                  <c:v>768224</c:v>
                </c:pt>
                <c:pt idx="888">
                  <c:v>768232</c:v>
                </c:pt>
                <c:pt idx="889">
                  <c:v>768232</c:v>
                </c:pt>
                <c:pt idx="890">
                  <c:v>768232</c:v>
                </c:pt>
                <c:pt idx="891">
                  <c:v>768240</c:v>
                </c:pt>
                <c:pt idx="892">
                  <c:v>768246</c:v>
                </c:pt>
                <c:pt idx="893">
                  <c:v>768246</c:v>
                </c:pt>
                <c:pt idx="894">
                  <c:v>768252</c:v>
                </c:pt>
                <c:pt idx="895">
                  <c:v>768252</c:v>
                </c:pt>
                <c:pt idx="896">
                  <c:v>768256</c:v>
                </c:pt>
                <c:pt idx="897">
                  <c:v>768256</c:v>
                </c:pt>
                <c:pt idx="898">
                  <c:v>768260</c:v>
                </c:pt>
                <c:pt idx="899">
                  <c:v>768266</c:v>
                </c:pt>
                <c:pt idx="900">
                  <c:v>768270</c:v>
                </c:pt>
                <c:pt idx="901">
                  <c:v>768274</c:v>
                </c:pt>
                <c:pt idx="902">
                  <c:v>768280</c:v>
                </c:pt>
                <c:pt idx="903">
                  <c:v>768286</c:v>
                </c:pt>
                <c:pt idx="904">
                  <c:v>768296</c:v>
                </c:pt>
                <c:pt idx="905">
                  <c:v>768306</c:v>
                </c:pt>
                <c:pt idx="906">
                  <c:v>768312</c:v>
                </c:pt>
                <c:pt idx="907">
                  <c:v>768316</c:v>
                </c:pt>
                <c:pt idx="908">
                  <c:v>768390</c:v>
                </c:pt>
                <c:pt idx="909">
                  <c:v>768562</c:v>
                </c:pt>
                <c:pt idx="910">
                  <c:v>768562</c:v>
                </c:pt>
                <c:pt idx="911">
                  <c:v>768566</c:v>
                </c:pt>
                <c:pt idx="912">
                  <c:v>768746</c:v>
                </c:pt>
                <c:pt idx="913">
                  <c:v>768750</c:v>
                </c:pt>
                <c:pt idx="914">
                  <c:v>768834</c:v>
                </c:pt>
                <c:pt idx="915">
                  <c:v>768844</c:v>
                </c:pt>
                <c:pt idx="916">
                  <c:v>768860</c:v>
                </c:pt>
                <c:pt idx="917">
                  <c:v>769218</c:v>
                </c:pt>
                <c:pt idx="918">
                  <c:v>769390</c:v>
                </c:pt>
                <c:pt idx="919">
                  <c:v>769562</c:v>
                </c:pt>
                <c:pt idx="920">
                  <c:v>769920</c:v>
                </c:pt>
                <c:pt idx="921">
                  <c:v>769994</c:v>
                </c:pt>
                <c:pt idx="922">
                  <c:v>770714</c:v>
                </c:pt>
                <c:pt idx="923">
                  <c:v>771072</c:v>
                </c:pt>
                <c:pt idx="924">
                  <c:v>771792</c:v>
                </c:pt>
                <c:pt idx="925">
                  <c:v>772150</c:v>
                </c:pt>
                <c:pt idx="926">
                  <c:v>772224</c:v>
                </c:pt>
                <c:pt idx="927">
                  <c:v>772582</c:v>
                </c:pt>
                <c:pt idx="928">
                  <c:v>772582</c:v>
                </c:pt>
                <c:pt idx="929">
                  <c:v>772606</c:v>
                </c:pt>
                <c:pt idx="930">
                  <c:v>772950</c:v>
                </c:pt>
                <c:pt idx="931">
                  <c:v>773670</c:v>
                </c:pt>
                <c:pt idx="932">
                  <c:v>774390</c:v>
                </c:pt>
                <c:pt idx="933">
                  <c:v>775110</c:v>
                </c:pt>
                <c:pt idx="934">
                  <c:v>775830</c:v>
                </c:pt>
                <c:pt idx="935">
                  <c:v>775848</c:v>
                </c:pt>
                <c:pt idx="936">
                  <c:v>776206</c:v>
                </c:pt>
                <c:pt idx="937">
                  <c:v>776378</c:v>
                </c:pt>
                <c:pt idx="938">
                  <c:v>776550</c:v>
                </c:pt>
                <c:pt idx="939">
                  <c:v>777080</c:v>
                </c:pt>
                <c:pt idx="940">
                  <c:v>777438</c:v>
                </c:pt>
                <c:pt idx="941">
                  <c:v>777796</c:v>
                </c:pt>
                <c:pt idx="942">
                  <c:v>778516</c:v>
                </c:pt>
                <c:pt idx="943">
                  <c:v>779236</c:v>
                </c:pt>
                <c:pt idx="944">
                  <c:v>779310</c:v>
                </c:pt>
                <c:pt idx="945">
                  <c:v>780030</c:v>
                </c:pt>
                <c:pt idx="946">
                  <c:v>780038</c:v>
                </c:pt>
                <c:pt idx="947">
                  <c:v>780396</c:v>
                </c:pt>
                <c:pt idx="948">
                  <c:v>780754</c:v>
                </c:pt>
                <c:pt idx="949">
                  <c:v>781474</c:v>
                </c:pt>
                <c:pt idx="950">
                  <c:v>782194</c:v>
                </c:pt>
                <c:pt idx="951">
                  <c:v>782558</c:v>
                </c:pt>
                <c:pt idx="952">
                  <c:v>782646</c:v>
                </c:pt>
                <c:pt idx="953">
                  <c:v>783176</c:v>
                </c:pt>
                <c:pt idx="954">
                  <c:v>783892</c:v>
                </c:pt>
                <c:pt idx="955">
                  <c:v>785326</c:v>
                </c:pt>
                <c:pt idx="956">
                  <c:v>785498</c:v>
                </c:pt>
                <c:pt idx="957">
                  <c:v>785508</c:v>
                </c:pt>
                <c:pt idx="958">
                  <c:v>785586</c:v>
                </c:pt>
                <c:pt idx="959">
                  <c:v>785660</c:v>
                </c:pt>
                <c:pt idx="960">
                  <c:v>786036</c:v>
                </c:pt>
                <c:pt idx="961">
                  <c:v>786928</c:v>
                </c:pt>
                <c:pt idx="962">
                  <c:v>788362</c:v>
                </c:pt>
                <c:pt idx="963">
                  <c:v>788368</c:v>
                </c:pt>
                <c:pt idx="964">
                  <c:v>788386</c:v>
                </c:pt>
                <c:pt idx="965">
                  <c:v>789106</c:v>
                </c:pt>
                <c:pt idx="966">
                  <c:v>789464</c:v>
                </c:pt>
                <c:pt idx="967">
                  <c:v>790898</c:v>
                </c:pt>
                <c:pt idx="968">
                  <c:v>792332</c:v>
                </c:pt>
                <c:pt idx="969">
                  <c:v>792352</c:v>
                </c:pt>
                <c:pt idx="970">
                  <c:v>792710</c:v>
                </c:pt>
                <c:pt idx="971">
                  <c:v>793430</c:v>
                </c:pt>
                <c:pt idx="972">
                  <c:v>793430</c:v>
                </c:pt>
                <c:pt idx="973">
                  <c:v>793788</c:v>
                </c:pt>
                <c:pt idx="974">
                  <c:v>793960</c:v>
                </c:pt>
                <c:pt idx="975">
                  <c:v>794680</c:v>
                </c:pt>
                <c:pt idx="976">
                  <c:v>794852</c:v>
                </c:pt>
                <c:pt idx="977">
                  <c:v>795210</c:v>
                </c:pt>
                <c:pt idx="978">
                  <c:v>795930</c:v>
                </c:pt>
                <c:pt idx="979">
                  <c:v>796102</c:v>
                </c:pt>
                <c:pt idx="980">
                  <c:v>796822</c:v>
                </c:pt>
                <c:pt idx="981">
                  <c:v>797542</c:v>
                </c:pt>
                <c:pt idx="982">
                  <c:v>797562</c:v>
                </c:pt>
                <c:pt idx="983">
                  <c:v>797920</c:v>
                </c:pt>
                <c:pt idx="984">
                  <c:v>798640</c:v>
                </c:pt>
                <c:pt idx="985">
                  <c:v>799002</c:v>
                </c:pt>
                <c:pt idx="986">
                  <c:v>799372</c:v>
                </c:pt>
                <c:pt idx="987">
                  <c:v>799730</c:v>
                </c:pt>
                <c:pt idx="988">
                  <c:v>799744</c:v>
                </c:pt>
                <c:pt idx="989">
                  <c:v>800464</c:v>
                </c:pt>
                <c:pt idx="990">
                  <c:v>800482</c:v>
                </c:pt>
                <c:pt idx="991">
                  <c:v>800728</c:v>
                </c:pt>
                <c:pt idx="992">
                  <c:v>801448</c:v>
                </c:pt>
                <c:pt idx="993">
                  <c:v>801806</c:v>
                </c:pt>
                <c:pt idx="994">
                  <c:v>802336</c:v>
                </c:pt>
                <c:pt idx="995">
                  <c:v>803770</c:v>
                </c:pt>
                <c:pt idx="996">
                  <c:v>804490</c:v>
                </c:pt>
                <c:pt idx="997">
                  <c:v>805210</c:v>
                </c:pt>
                <c:pt idx="998">
                  <c:v>805284</c:v>
                </c:pt>
                <c:pt idx="999">
                  <c:v>806004</c:v>
                </c:pt>
                <c:pt idx="1000">
                  <c:v>806004</c:v>
                </c:pt>
                <c:pt idx="1001">
                  <c:v>806022</c:v>
                </c:pt>
                <c:pt idx="1002">
                  <c:v>806396</c:v>
                </c:pt>
                <c:pt idx="1003">
                  <c:v>806754</c:v>
                </c:pt>
                <c:pt idx="1004">
                  <c:v>807474</c:v>
                </c:pt>
                <c:pt idx="1005">
                  <c:v>807838</c:v>
                </c:pt>
                <c:pt idx="1006">
                  <c:v>808558</c:v>
                </c:pt>
                <c:pt idx="1007">
                  <c:v>808746</c:v>
                </c:pt>
                <c:pt idx="1008">
                  <c:v>809824</c:v>
                </c:pt>
                <c:pt idx="1009">
                  <c:v>810544</c:v>
                </c:pt>
                <c:pt idx="1010">
                  <c:v>811264</c:v>
                </c:pt>
                <c:pt idx="1011">
                  <c:v>811622</c:v>
                </c:pt>
                <c:pt idx="1012">
                  <c:v>811632</c:v>
                </c:pt>
                <c:pt idx="1013">
                  <c:v>812352</c:v>
                </c:pt>
                <c:pt idx="1014">
                  <c:v>812426</c:v>
                </c:pt>
                <c:pt idx="1015">
                  <c:v>812784</c:v>
                </c:pt>
                <c:pt idx="1016">
                  <c:v>812974</c:v>
                </c:pt>
                <c:pt idx="1017">
                  <c:v>814414</c:v>
                </c:pt>
                <c:pt idx="1018">
                  <c:v>814772</c:v>
                </c:pt>
                <c:pt idx="1019">
                  <c:v>815130</c:v>
                </c:pt>
                <c:pt idx="1020">
                  <c:v>815314</c:v>
                </c:pt>
                <c:pt idx="1021">
                  <c:v>816034</c:v>
                </c:pt>
                <c:pt idx="1022">
                  <c:v>816280</c:v>
                </c:pt>
                <c:pt idx="1023">
                  <c:v>816996</c:v>
                </c:pt>
                <c:pt idx="1024">
                  <c:v>817716</c:v>
                </c:pt>
                <c:pt idx="1025">
                  <c:v>818436</c:v>
                </c:pt>
                <c:pt idx="1026">
                  <c:v>818780</c:v>
                </c:pt>
                <c:pt idx="1027">
                  <c:v>819158</c:v>
                </c:pt>
                <c:pt idx="1028">
                  <c:v>820050</c:v>
                </c:pt>
                <c:pt idx="1029">
                  <c:v>820844</c:v>
                </c:pt>
                <c:pt idx="1030">
                  <c:v>821210</c:v>
                </c:pt>
                <c:pt idx="1031">
                  <c:v>821930</c:v>
                </c:pt>
                <c:pt idx="1032">
                  <c:v>822176</c:v>
                </c:pt>
                <c:pt idx="1033">
                  <c:v>823610</c:v>
                </c:pt>
                <c:pt idx="1034">
                  <c:v>823782</c:v>
                </c:pt>
                <c:pt idx="1035">
                  <c:v>823802</c:v>
                </c:pt>
                <c:pt idx="1036">
                  <c:v>824596</c:v>
                </c:pt>
                <c:pt idx="1037">
                  <c:v>824774</c:v>
                </c:pt>
                <c:pt idx="1038">
                  <c:v>825494</c:v>
                </c:pt>
                <c:pt idx="1039">
                  <c:v>826214</c:v>
                </c:pt>
                <c:pt idx="1040">
                  <c:v>826386</c:v>
                </c:pt>
                <c:pt idx="1041">
                  <c:v>827820</c:v>
                </c:pt>
                <c:pt idx="1042">
                  <c:v>828178</c:v>
                </c:pt>
                <c:pt idx="1043">
                  <c:v>828898</c:v>
                </c:pt>
                <c:pt idx="1044">
                  <c:v>829618</c:v>
                </c:pt>
                <c:pt idx="1045">
                  <c:v>830338</c:v>
                </c:pt>
                <c:pt idx="1046">
                  <c:v>831058</c:v>
                </c:pt>
                <c:pt idx="1047">
                  <c:v>831230</c:v>
                </c:pt>
                <c:pt idx="1048">
                  <c:v>832664</c:v>
                </c:pt>
                <c:pt idx="1049">
                  <c:v>833022</c:v>
                </c:pt>
                <c:pt idx="1050">
                  <c:v>833742</c:v>
                </c:pt>
                <c:pt idx="1051">
                  <c:v>833914</c:v>
                </c:pt>
                <c:pt idx="1052">
                  <c:v>834086</c:v>
                </c:pt>
                <c:pt idx="1053">
                  <c:v>834464</c:v>
                </c:pt>
                <c:pt idx="1054">
                  <c:v>835542</c:v>
                </c:pt>
                <c:pt idx="1055">
                  <c:v>836336</c:v>
                </c:pt>
                <c:pt idx="1056">
                  <c:v>839186</c:v>
                </c:pt>
                <c:pt idx="1057">
                  <c:v>839186</c:v>
                </c:pt>
                <c:pt idx="1058">
                  <c:v>839560</c:v>
                </c:pt>
                <c:pt idx="1059">
                  <c:v>839634</c:v>
                </c:pt>
                <c:pt idx="1060">
                  <c:v>841068</c:v>
                </c:pt>
                <c:pt idx="1061">
                  <c:v>841788</c:v>
                </c:pt>
                <c:pt idx="1062">
                  <c:v>843222</c:v>
                </c:pt>
                <c:pt idx="1063">
                  <c:v>843296</c:v>
                </c:pt>
                <c:pt idx="1064">
                  <c:v>844016</c:v>
                </c:pt>
                <c:pt idx="1065">
                  <c:v>844374</c:v>
                </c:pt>
                <c:pt idx="1066">
                  <c:v>845094</c:v>
                </c:pt>
                <c:pt idx="1067">
                  <c:v>845452</c:v>
                </c:pt>
                <c:pt idx="1068">
                  <c:v>845452</c:v>
                </c:pt>
                <c:pt idx="1069">
                  <c:v>845810</c:v>
                </c:pt>
                <c:pt idx="1070">
                  <c:v>845982</c:v>
                </c:pt>
                <c:pt idx="1071">
                  <c:v>846512</c:v>
                </c:pt>
                <c:pt idx="1072">
                  <c:v>847042</c:v>
                </c:pt>
                <c:pt idx="1073">
                  <c:v>847762</c:v>
                </c:pt>
                <c:pt idx="1074">
                  <c:v>849196</c:v>
                </c:pt>
                <c:pt idx="1075">
                  <c:v>849270</c:v>
                </c:pt>
                <c:pt idx="1076">
                  <c:v>849290</c:v>
                </c:pt>
                <c:pt idx="1077">
                  <c:v>850024</c:v>
                </c:pt>
                <c:pt idx="1078">
                  <c:v>850554</c:v>
                </c:pt>
                <c:pt idx="1079">
                  <c:v>851446</c:v>
                </c:pt>
                <c:pt idx="1080">
                  <c:v>852182</c:v>
                </c:pt>
                <c:pt idx="1081">
                  <c:v>852898</c:v>
                </c:pt>
                <c:pt idx="1082">
                  <c:v>853790</c:v>
                </c:pt>
                <c:pt idx="1083">
                  <c:v>854166</c:v>
                </c:pt>
                <c:pt idx="1084">
                  <c:v>855058</c:v>
                </c:pt>
                <c:pt idx="1085">
                  <c:v>855426</c:v>
                </c:pt>
                <c:pt idx="1086">
                  <c:v>856860</c:v>
                </c:pt>
                <c:pt idx="1087">
                  <c:v>857218</c:v>
                </c:pt>
                <c:pt idx="1088">
                  <c:v>857938</c:v>
                </c:pt>
                <c:pt idx="1089">
                  <c:v>858658</c:v>
                </c:pt>
                <c:pt idx="1090">
                  <c:v>859378</c:v>
                </c:pt>
                <c:pt idx="1091">
                  <c:v>859624</c:v>
                </c:pt>
                <c:pt idx="1092">
                  <c:v>860344</c:v>
                </c:pt>
                <c:pt idx="1093">
                  <c:v>861064</c:v>
                </c:pt>
                <c:pt idx="1094">
                  <c:v>862498</c:v>
                </c:pt>
                <c:pt idx="1095">
                  <c:v>862518</c:v>
                </c:pt>
                <c:pt idx="1096">
                  <c:v>863952</c:v>
                </c:pt>
                <c:pt idx="1097">
                  <c:v>864310</c:v>
                </c:pt>
                <c:pt idx="1098">
                  <c:v>864486</c:v>
                </c:pt>
                <c:pt idx="1099">
                  <c:v>864844</c:v>
                </c:pt>
                <c:pt idx="1100">
                  <c:v>866278</c:v>
                </c:pt>
                <c:pt idx="1101">
                  <c:v>866998</c:v>
                </c:pt>
                <c:pt idx="1102">
                  <c:v>868432</c:v>
                </c:pt>
                <c:pt idx="1103">
                  <c:v>868432</c:v>
                </c:pt>
                <c:pt idx="1104">
                  <c:v>868438</c:v>
                </c:pt>
                <c:pt idx="1105">
                  <c:v>868796</c:v>
                </c:pt>
                <c:pt idx="1106">
                  <c:v>869170</c:v>
                </c:pt>
                <c:pt idx="1107">
                  <c:v>870604</c:v>
                </c:pt>
                <c:pt idx="1108">
                  <c:v>871324</c:v>
                </c:pt>
                <c:pt idx="1109">
                  <c:v>871328</c:v>
                </c:pt>
                <c:pt idx="1110">
                  <c:v>871686</c:v>
                </c:pt>
                <c:pt idx="1111">
                  <c:v>871760</c:v>
                </c:pt>
                <c:pt idx="1112">
                  <c:v>872138</c:v>
                </c:pt>
                <c:pt idx="1113">
                  <c:v>873572</c:v>
                </c:pt>
                <c:pt idx="1114">
                  <c:v>874292</c:v>
                </c:pt>
                <c:pt idx="1115">
                  <c:v>874650</c:v>
                </c:pt>
                <c:pt idx="1116">
                  <c:v>875370</c:v>
                </c:pt>
                <c:pt idx="1117">
                  <c:v>876090</c:v>
                </c:pt>
                <c:pt idx="1118">
                  <c:v>876816</c:v>
                </c:pt>
                <c:pt idx="1119">
                  <c:v>877536</c:v>
                </c:pt>
                <c:pt idx="1120">
                  <c:v>878330</c:v>
                </c:pt>
                <c:pt idx="1121">
                  <c:v>878694</c:v>
                </c:pt>
                <c:pt idx="1122">
                  <c:v>879410</c:v>
                </c:pt>
                <c:pt idx="1123">
                  <c:v>880130</c:v>
                </c:pt>
                <c:pt idx="1124">
                  <c:v>880850</c:v>
                </c:pt>
                <c:pt idx="1125">
                  <c:v>881570</c:v>
                </c:pt>
                <c:pt idx="1126">
                  <c:v>881914</c:v>
                </c:pt>
                <c:pt idx="1127">
                  <c:v>882806</c:v>
                </c:pt>
                <c:pt idx="1128">
                  <c:v>884240</c:v>
                </c:pt>
                <c:pt idx="1129">
                  <c:v>884258</c:v>
                </c:pt>
                <c:pt idx="1130">
                  <c:v>884978</c:v>
                </c:pt>
                <c:pt idx="1131">
                  <c:v>886412</c:v>
                </c:pt>
                <c:pt idx="1132">
                  <c:v>887846</c:v>
                </c:pt>
                <c:pt idx="1133">
                  <c:v>887864</c:v>
                </c:pt>
                <c:pt idx="1134">
                  <c:v>889298</c:v>
                </c:pt>
                <c:pt idx="1135">
                  <c:v>889660</c:v>
                </c:pt>
                <c:pt idx="1136">
                  <c:v>890380</c:v>
                </c:pt>
                <c:pt idx="1137">
                  <c:v>893232</c:v>
                </c:pt>
                <c:pt idx="1138">
                  <c:v>893252</c:v>
                </c:pt>
                <c:pt idx="1139">
                  <c:v>893984</c:v>
                </c:pt>
                <c:pt idx="1140">
                  <c:v>896836</c:v>
                </c:pt>
                <c:pt idx="1141">
                  <c:v>897556</c:v>
                </c:pt>
                <c:pt idx="1142">
                  <c:v>897584</c:v>
                </c:pt>
                <c:pt idx="1143">
                  <c:v>899018</c:v>
                </c:pt>
                <c:pt idx="1144">
                  <c:v>899046</c:v>
                </c:pt>
                <c:pt idx="1145">
                  <c:v>900480</c:v>
                </c:pt>
                <c:pt idx="1146">
                  <c:v>900838</c:v>
                </c:pt>
                <c:pt idx="1147">
                  <c:v>902272</c:v>
                </c:pt>
                <c:pt idx="1148">
                  <c:v>902992</c:v>
                </c:pt>
                <c:pt idx="1149">
                  <c:v>903356</c:v>
                </c:pt>
                <c:pt idx="1150">
                  <c:v>904248</c:v>
                </c:pt>
                <c:pt idx="1151">
                  <c:v>905682</c:v>
                </c:pt>
                <c:pt idx="1152">
                  <c:v>907190</c:v>
                </c:pt>
                <c:pt idx="1153">
                  <c:v>908624</c:v>
                </c:pt>
                <c:pt idx="1154">
                  <c:v>908636</c:v>
                </c:pt>
                <c:pt idx="1155">
                  <c:v>909356</c:v>
                </c:pt>
                <c:pt idx="1156">
                  <c:v>910790</c:v>
                </c:pt>
                <c:pt idx="1157">
                  <c:v>910790</c:v>
                </c:pt>
                <c:pt idx="1158">
                  <c:v>911510</c:v>
                </c:pt>
                <c:pt idx="1159">
                  <c:v>914360</c:v>
                </c:pt>
                <c:pt idx="1160">
                  <c:v>914364</c:v>
                </c:pt>
                <c:pt idx="1161">
                  <c:v>915798</c:v>
                </c:pt>
                <c:pt idx="1162">
                  <c:v>918650</c:v>
                </c:pt>
                <c:pt idx="1163">
                  <c:v>918658</c:v>
                </c:pt>
                <c:pt idx="1164">
                  <c:v>918830</c:v>
                </c:pt>
                <c:pt idx="1165">
                  <c:v>919550</c:v>
                </c:pt>
                <c:pt idx="1166">
                  <c:v>919564</c:v>
                </c:pt>
                <c:pt idx="1167">
                  <c:v>920296</c:v>
                </c:pt>
                <c:pt idx="1168">
                  <c:v>921374</c:v>
                </c:pt>
                <c:pt idx="1169">
                  <c:v>921742</c:v>
                </c:pt>
                <c:pt idx="1170">
                  <c:v>922458</c:v>
                </c:pt>
                <c:pt idx="1171">
                  <c:v>923536</c:v>
                </c:pt>
                <c:pt idx="1172">
                  <c:v>924256</c:v>
                </c:pt>
                <c:pt idx="1173">
                  <c:v>924614</c:v>
                </c:pt>
                <c:pt idx="1174">
                  <c:v>926048</c:v>
                </c:pt>
                <c:pt idx="1175">
                  <c:v>926406</c:v>
                </c:pt>
                <c:pt idx="1176">
                  <c:v>927840</c:v>
                </c:pt>
                <c:pt idx="1177">
                  <c:v>927860</c:v>
                </c:pt>
                <c:pt idx="1178">
                  <c:v>928292</c:v>
                </c:pt>
                <c:pt idx="1179">
                  <c:v>929370</c:v>
                </c:pt>
                <c:pt idx="1180">
                  <c:v>930804</c:v>
                </c:pt>
                <c:pt idx="1181">
                  <c:v>931162</c:v>
                </c:pt>
                <c:pt idx="1182">
                  <c:v>931162</c:v>
                </c:pt>
                <c:pt idx="1183">
                  <c:v>931878</c:v>
                </c:pt>
                <c:pt idx="1184">
                  <c:v>932956</c:v>
                </c:pt>
                <c:pt idx="1185">
                  <c:v>933682</c:v>
                </c:pt>
                <c:pt idx="1186">
                  <c:v>934574</c:v>
                </c:pt>
                <c:pt idx="1187">
                  <c:v>935466</c:v>
                </c:pt>
                <c:pt idx="1188">
                  <c:v>936544</c:v>
                </c:pt>
                <c:pt idx="1189">
                  <c:v>937978</c:v>
                </c:pt>
                <c:pt idx="1190">
                  <c:v>938160</c:v>
                </c:pt>
                <c:pt idx="1191">
                  <c:v>939594</c:v>
                </c:pt>
                <c:pt idx="1192">
                  <c:v>941028</c:v>
                </c:pt>
                <c:pt idx="1193">
                  <c:v>941748</c:v>
                </c:pt>
                <c:pt idx="1194">
                  <c:v>944600</c:v>
                </c:pt>
                <c:pt idx="1195">
                  <c:v>944772</c:v>
                </c:pt>
                <c:pt idx="1196">
                  <c:v>945130</c:v>
                </c:pt>
                <c:pt idx="1197">
                  <c:v>945850</c:v>
                </c:pt>
                <c:pt idx="1198">
                  <c:v>946570</c:v>
                </c:pt>
                <c:pt idx="1199">
                  <c:v>948004</c:v>
                </c:pt>
                <c:pt idx="1200">
                  <c:v>948376</c:v>
                </c:pt>
                <c:pt idx="1201">
                  <c:v>949096</c:v>
                </c:pt>
                <c:pt idx="1202">
                  <c:v>951946</c:v>
                </c:pt>
                <c:pt idx="1203">
                  <c:v>952666</c:v>
                </c:pt>
                <c:pt idx="1204">
                  <c:v>953386</c:v>
                </c:pt>
                <c:pt idx="1205">
                  <c:v>953460</c:v>
                </c:pt>
                <c:pt idx="1206">
                  <c:v>956310</c:v>
                </c:pt>
                <c:pt idx="1207">
                  <c:v>957030</c:v>
                </c:pt>
                <c:pt idx="1208">
                  <c:v>957400</c:v>
                </c:pt>
                <c:pt idx="1209">
                  <c:v>958120</c:v>
                </c:pt>
                <c:pt idx="1210">
                  <c:v>958302</c:v>
                </c:pt>
                <c:pt idx="1211">
                  <c:v>959022</c:v>
                </c:pt>
                <c:pt idx="1212">
                  <c:v>959738</c:v>
                </c:pt>
                <c:pt idx="1213">
                  <c:v>961190</c:v>
                </c:pt>
                <c:pt idx="1214">
                  <c:v>961926</c:v>
                </c:pt>
                <c:pt idx="1215">
                  <c:v>964776</c:v>
                </c:pt>
                <c:pt idx="1216">
                  <c:v>964788</c:v>
                </c:pt>
                <c:pt idx="1217">
                  <c:v>966228</c:v>
                </c:pt>
                <c:pt idx="1218">
                  <c:v>966964</c:v>
                </c:pt>
                <c:pt idx="1219">
                  <c:v>968042</c:v>
                </c:pt>
                <c:pt idx="1220">
                  <c:v>969476</c:v>
                </c:pt>
                <c:pt idx="1221">
                  <c:v>970196</c:v>
                </c:pt>
                <c:pt idx="1222">
                  <c:v>970916</c:v>
                </c:pt>
                <c:pt idx="1223">
                  <c:v>971636</c:v>
                </c:pt>
                <c:pt idx="1224">
                  <c:v>973070</c:v>
                </c:pt>
                <c:pt idx="1225">
                  <c:v>974504</c:v>
                </c:pt>
                <c:pt idx="1226">
                  <c:v>974676</c:v>
                </c:pt>
                <c:pt idx="1227">
                  <c:v>975396</c:v>
                </c:pt>
                <c:pt idx="1228">
                  <c:v>976830</c:v>
                </c:pt>
                <c:pt idx="1229">
                  <c:v>977002</c:v>
                </c:pt>
                <c:pt idx="1230">
                  <c:v>977174</c:v>
                </c:pt>
                <c:pt idx="1231">
                  <c:v>977894</c:v>
                </c:pt>
                <c:pt idx="1232">
                  <c:v>978252</c:v>
                </c:pt>
                <c:pt idx="1233">
                  <c:v>979686</c:v>
                </c:pt>
                <c:pt idx="1234">
                  <c:v>980044</c:v>
                </c:pt>
                <c:pt idx="1235">
                  <c:v>981122</c:v>
                </c:pt>
                <c:pt idx="1236">
                  <c:v>982556</c:v>
                </c:pt>
                <c:pt idx="1237">
                  <c:v>982918</c:v>
                </c:pt>
                <c:pt idx="1238">
                  <c:v>982938</c:v>
                </c:pt>
                <c:pt idx="1239">
                  <c:v>984372</c:v>
                </c:pt>
                <c:pt idx="1240">
                  <c:v>984730</c:v>
                </c:pt>
                <c:pt idx="1241">
                  <c:v>986174</c:v>
                </c:pt>
                <c:pt idx="1242">
                  <c:v>986910</c:v>
                </c:pt>
                <c:pt idx="1243">
                  <c:v>987630</c:v>
                </c:pt>
                <c:pt idx="1244">
                  <c:v>988522</c:v>
                </c:pt>
                <c:pt idx="1245">
                  <c:v>989956</c:v>
                </c:pt>
                <c:pt idx="1246">
                  <c:v>990314</c:v>
                </c:pt>
                <c:pt idx="1247">
                  <c:v>991748</c:v>
                </c:pt>
                <c:pt idx="1248">
                  <c:v>992480</c:v>
                </c:pt>
                <c:pt idx="1249">
                  <c:v>993372</c:v>
                </c:pt>
                <c:pt idx="1250">
                  <c:v>994092</c:v>
                </c:pt>
                <c:pt idx="1251">
                  <c:v>995526</c:v>
                </c:pt>
                <c:pt idx="1252">
                  <c:v>996960</c:v>
                </c:pt>
                <c:pt idx="1253">
                  <c:v>998394</c:v>
                </c:pt>
                <c:pt idx="1254">
                  <c:v>998414</c:v>
                </c:pt>
                <c:pt idx="1255">
                  <c:v>999150</c:v>
                </c:pt>
                <c:pt idx="1256">
                  <c:v>1000658</c:v>
                </c:pt>
                <c:pt idx="1257">
                  <c:v>1002110</c:v>
                </c:pt>
                <c:pt idx="1258">
                  <c:v>1002840</c:v>
                </c:pt>
                <c:pt idx="1259">
                  <c:v>1005692</c:v>
                </c:pt>
                <c:pt idx="1260">
                  <c:v>1006412</c:v>
                </c:pt>
                <c:pt idx="1261">
                  <c:v>1006770</c:v>
                </c:pt>
                <c:pt idx="1262">
                  <c:v>1006770</c:v>
                </c:pt>
                <c:pt idx="1263">
                  <c:v>1007490</c:v>
                </c:pt>
                <c:pt idx="1264">
                  <c:v>1010340</c:v>
                </c:pt>
                <c:pt idx="1265">
                  <c:v>1010698</c:v>
                </c:pt>
                <c:pt idx="1266">
                  <c:v>1013550</c:v>
                </c:pt>
                <c:pt idx="1267">
                  <c:v>1013550</c:v>
                </c:pt>
                <c:pt idx="1268">
                  <c:v>1013918</c:v>
                </c:pt>
                <c:pt idx="1269">
                  <c:v>1015352</c:v>
                </c:pt>
                <c:pt idx="1270">
                  <c:v>1016072</c:v>
                </c:pt>
                <c:pt idx="1271">
                  <c:v>1017506</c:v>
                </c:pt>
                <c:pt idx="1272">
                  <c:v>1018226</c:v>
                </c:pt>
                <c:pt idx="1273">
                  <c:v>1018950</c:v>
                </c:pt>
                <c:pt idx="1274">
                  <c:v>1019140</c:v>
                </c:pt>
                <c:pt idx="1275">
                  <c:v>1020574</c:v>
                </c:pt>
                <c:pt idx="1276">
                  <c:v>1023426</c:v>
                </c:pt>
                <c:pt idx="1277">
                  <c:v>1024146</c:v>
                </c:pt>
                <c:pt idx="1278">
                  <c:v>1024220</c:v>
                </c:pt>
                <c:pt idx="1279">
                  <c:v>1024940</c:v>
                </c:pt>
                <c:pt idx="1280">
                  <c:v>1027790</c:v>
                </c:pt>
                <c:pt idx="1281">
                  <c:v>1030642</c:v>
                </c:pt>
                <c:pt idx="1282">
                  <c:v>1032076</c:v>
                </c:pt>
                <c:pt idx="1283">
                  <c:v>1033510</c:v>
                </c:pt>
                <c:pt idx="1284">
                  <c:v>1033516</c:v>
                </c:pt>
                <c:pt idx="1285">
                  <c:v>1034950</c:v>
                </c:pt>
                <c:pt idx="1286">
                  <c:v>1037104</c:v>
                </c:pt>
                <c:pt idx="1287">
                  <c:v>1039956</c:v>
                </c:pt>
                <c:pt idx="1288">
                  <c:v>1040320</c:v>
                </c:pt>
                <c:pt idx="1289">
                  <c:v>1045994</c:v>
                </c:pt>
                <c:pt idx="1290">
                  <c:v>1047428</c:v>
                </c:pt>
                <c:pt idx="1291">
                  <c:v>1048862</c:v>
                </c:pt>
                <c:pt idx="1292">
                  <c:v>1103942</c:v>
                </c:pt>
                <c:pt idx="1293">
                  <c:v>1103942</c:v>
                </c:pt>
                <c:pt idx="1294">
                  <c:v>1103942</c:v>
                </c:pt>
                <c:pt idx="1295">
                  <c:v>1103942</c:v>
                </c:pt>
                <c:pt idx="1296">
                  <c:v>1103946</c:v>
                </c:pt>
                <c:pt idx="1297">
                  <c:v>1103946</c:v>
                </c:pt>
                <c:pt idx="1298">
                  <c:v>1103950</c:v>
                </c:pt>
                <c:pt idx="1299">
                  <c:v>1103954</c:v>
                </c:pt>
                <c:pt idx="1300">
                  <c:v>1103958</c:v>
                </c:pt>
                <c:pt idx="1301">
                  <c:v>1103958</c:v>
                </c:pt>
                <c:pt idx="1302">
                  <c:v>1103958</c:v>
                </c:pt>
                <c:pt idx="1303">
                  <c:v>1103958</c:v>
                </c:pt>
                <c:pt idx="1304">
                  <c:v>1103962</c:v>
                </c:pt>
                <c:pt idx="1305">
                  <c:v>1103962</c:v>
                </c:pt>
                <c:pt idx="1306">
                  <c:v>1103966</c:v>
                </c:pt>
                <c:pt idx="1307">
                  <c:v>1103966</c:v>
                </c:pt>
                <c:pt idx="1308">
                  <c:v>1103970</c:v>
                </c:pt>
                <c:pt idx="1309">
                  <c:v>1103974</c:v>
                </c:pt>
                <c:pt idx="1310">
                  <c:v>1103974</c:v>
                </c:pt>
                <c:pt idx="1311">
                  <c:v>1103978</c:v>
                </c:pt>
                <c:pt idx="1312">
                  <c:v>1103982</c:v>
                </c:pt>
                <c:pt idx="1313">
                  <c:v>1103986</c:v>
                </c:pt>
                <c:pt idx="1314">
                  <c:v>1103986</c:v>
                </c:pt>
                <c:pt idx="1315">
                  <c:v>1103986</c:v>
                </c:pt>
                <c:pt idx="1316">
                  <c:v>1103986</c:v>
                </c:pt>
                <c:pt idx="1317">
                  <c:v>1103990</c:v>
                </c:pt>
                <c:pt idx="1318">
                  <c:v>1103994</c:v>
                </c:pt>
                <c:pt idx="1319">
                  <c:v>1103998</c:v>
                </c:pt>
                <c:pt idx="1320">
                  <c:v>1104004</c:v>
                </c:pt>
                <c:pt idx="1321">
                  <c:v>1104008</c:v>
                </c:pt>
                <c:pt idx="1322">
                  <c:v>1104012</c:v>
                </c:pt>
                <c:pt idx="1323">
                  <c:v>1104016</c:v>
                </c:pt>
                <c:pt idx="1324">
                  <c:v>1104022</c:v>
                </c:pt>
                <c:pt idx="1325">
                  <c:v>1104026</c:v>
                </c:pt>
                <c:pt idx="1326">
                  <c:v>1104026</c:v>
                </c:pt>
                <c:pt idx="1327">
                  <c:v>1104030</c:v>
                </c:pt>
                <c:pt idx="1328">
                  <c:v>1104038</c:v>
                </c:pt>
                <c:pt idx="1329">
                  <c:v>1104038</c:v>
                </c:pt>
                <c:pt idx="1330">
                  <c:v>1104042</c:v>
                </c:pt>
                <c:pt idx="1331">
                  <c:v>1104050</c:v>
                </c:pt>
                <c:pt idx="1332">
                  <c:v>1104054</c:v>
                </c:pt>
                <c:pt idx="1333">
                  <c:v>1104064</c:v>
                </c:pt>
                <c:pt idx="1334">
                  <c:v>1104074</c:v>
                </c:pt>
                <c:pt idx="1335">
                  <c:v>1104080</c:v>
                </c:pt>
                <c:pt idx="1336">
                  <c:v>1104086</c:v>
                </c:pt>
                <c:pt idx="1337">
                  <c:v>1104096</c:v>
                </c:pt>
                <c:pt idx="1338">
                  <c:v>1104102</c:v>
                </c:pt>
                <c:pt idx="1339">
                  <c:v>1104122</c:v>
                </c:pt>
                <c:pt idx="1340">
                  <c:v>1104294</c:v>
                </c:pt>
                <c:pt idx="1341">
                  <c:v>1105728</c:v>
                </c:pt>
                <c:pt idx="1342">
                  <c:v>1106448</c:v>
                </c:pt>
                <c:pt idx="1343">
                  <c:v>1106456</c:v>
                </c:pt>
                <c:pt idx="1344">
                  <c:v>1107176</c:v>
                </c:pt>
                <c:pt idx="1345">
                  <c:v>1107186</c:v>
                </c:pt>
                <c:pt idx="1346">
                  <c:v>1107906</c:v>
                </c:pt>
                <c:pt idx="1347">
                  <c:v>1107910</c:v>
                </c:pt>
                <c:pt idx="1348">
                  <c:v>1108268</c:v>
                </c:pt>
                <c:pt idx="1349">
                  <c:v>1108346</c:v>
                </c:pt>
                <c:pt idx="1350">
                  <c:v>1109066</c:v>
                </c:pt>
                <c:pt idx="1351">
                  <c:v>1109070</c:v>
                </c:pt>
                <c:pt idx="1352">
                  <c:v>1109082</c:v>
                </c:pt>
                <c:pt idx="1353">
                  <c:v>1109802</c:v>
                </c:pt>
                <c:pt idx="1354">
                  <c:v>1110166</c:v>
                </c:pt>
                <c:pt idx="1355">
                  <c:v>1110178</c:v>
                </c:pt>
                <c:pt idx="1356">
                  <c:v>1110542</c:v>
                </c:pt>
                <c:pt idx="1357">
                  <c:v>1110546</c:v>
                </c:pt>
                <c:pt idx="1358">
                  <c:v>1110566</c:v>
                </c:pt>
                <c:pt idx="1359">
                  <c:v>1110570</c:v>
                </c:pt>
                <c:pt idx="1360">
                  <c:v>1110578</c:v>
                </c:pt>
                <c:pt idx="1361">
                  <c:v>1110582</c:v>
                </c:pt>
                <c:pt idx="1362">
                  <c:v>1111302</c:v>
                </c:pt>
                <c:pt idx="1363">
                  <c:v>1111318</c:v>
                </c:pt>
                <c:pt idx="1364">
                  <c:v>1111346</c:v>
                </c:pt>
                <c:pt idx="1365">
                  <c:v>1111704</c:v>
                </c:pt>
                <c:pt idx="1366">
                  <c:v>1111890</c:v>
                </c:pt>
                <c:pt idx="1367">
                  <c:v>1112620</c:v>
                </c:pt>
                <c:pt idx="1368">
                  <c:v>1113340</c:v>
                </c:pt>
                <c:pt idx="1369">
                  <c:v>1113354</c:v>
                </c:pt>
                <c:pt idx="1370">
                  <c:v>1113370</c:v>
                </c:pt>
                <c:pt idx="1371">
                  <c:v>1113546</c:v>
                </c:pt>
                <c:pt idx="1372">
                  <c:v>1113978</c:v>
                </c:pt>
                <c:pt idx="1373">
                  <c:v>1114322</c:v>
                </c:pt>
                <c:pt idx="1374">
                  <c:v>1115038</c:v>
                </c:pt>
                <c:pt idx="1375">
                  <c:v>1115128</c:v>
                </c:pt>
                <c:pt idx="1376">
                  <c:v>1115922</c:v>
                </c:pt>
                <c:pt idx="1377">
                  <c:v>1116452</c:v>
                </c:pt>
                <c:pt idx="1378">
                  <c:v>1117172</c:v>
                </c:pt>
                <c:pt idx="1379">
                  <c:v>1117418</c:v>
                </c:pt>
                <c:pt idx="1380">
                  <c:v>1118852</c:v>
                </c:pt>
                <c:pt idx="1381">
                  <c:v>1119572</c:v>
                </c:pt>
                <c:pt idx="1382">
                  <c:v>1119930</c:v>
                </c:pt>
                <c:pt idx="1383">
                  <c:v>1120288</c:v>
                </c:pt>
                <c:pt idx="1384">
                  <c:v>1120632</c:v>
                </c:pt>
                <c:pt idx="1385">
                  <c:v>1121352</c:v>
                </c:pt>
                <c:pt idx="1386">
                  <c:v>1121710</c:v>
                </c:pt>
                <c:pt idx="1387">
                  <c:v>1122430</c:v>
                </c:pt>
                <c:pt idx="1388">
                  <c:v>1122450</c:v>
                </c:pt>
                <c:pt idx="1389">
                  <c:v>1123342</c:v>
                </c:pt>
                <c:pt idx="1390">
                  <c:v>1124062</c:v>
                </c:pt>
                <c:pt idx="1391">
                  <c:v>1124136</c:v>
                </c:pt>
                <c:pt idx="1392">
                  <c:v>1124856</c:v>
                </c:pt>
                <c:pt idx="1393">
                  <c:v>1124930</c:v>
                </c:pt>
                <c:pt idx="1394">
                  <c:v>1125120</c:v>
                </c:pt>
                <c:pt idx="1395">
                  <c:v>1125840</c:v>
                </c:pt>
                <c:pt idx="1396">
                  <c:v>1126012</c:v>
                </c:pt>
                <c:pt idx="1397">
                  <c:v>1126370</c:v>
                </c:pt>
                <c:pt idx="1398">
                  <c:v>1126900</c:v>
                </c:pt>
                <c:pt idx="1399">
                  <c:v>1128334</c:v>
                </c:pt>
                <c:pt idx="1400">
                  <c:v>1128506</c:v>
                </c:pt>
                <c:pt idx="1401">
                  <c:v>1128506</c:v>
                </c:pt>
                <c:pt idx="1402">
                  <c:v>1128678</c:v>
                </c:pt>
                <c:pt idx="1403">
                  <c:v>1129398</c:v>
                </c:pt>
                <c:pt idx="1404">
                  <c:v>1129776</c:v>
                </c:pt>
                <c:pt idx="1405">
                  <c:v>1130492</c:v>
                </c:pt>
                <c:pt idx="1406">
                  <c:v>1131926</c:v>
                </c:pt>
                <c:pt idx="1407">
                  <c:v>1131932</c:v>
                </c:pt>
                <c:pt idx="1408">
                  <c:v>1132290</c:v>
                </c:pt>
                <c:pt idx="1409">
                  <c:v>1132648</c:v>
                </c:pt>
                <c:pt idx="1410">
                  <c:v>1133024</c:v>
                </c:pt>
                <c:pt idx="1411">
                  <c:v>1133744</c:v>
                </c:pt>
                <c:pt idx="1412">
                  <c:v>1133916</c:v>
                </c:pt>
                <c:pt idx="1413">
                  <c:v>1134636</c:v>
                </c:pt>
                <c:pt idx="1414">
                  <c:v>1134808</c:v>
                </c:pt>
                <c:pt idx="1415">
                  <c:v>1135166</c:v>
                </c:pt>
                <c:pt idx="1416">
                  <c:v>1135886</c:v>
                </c:pt>
                <c:pt idx="1417">
                  <c:v>1136132</c:v>
                </c:pt>
                <c:pt idx="1418">
                  <c:v>1136852</c:v>
                </c:pt>
                <c:pt idx="1419">
                  <c:v>1137572</c:v>
                </c:pt>
                <c:pt idx="1420">
                  <c:v>1137744</c:v>
                </c:pt>
                <c:pt idx="1421">
                  <c:v>1138464</c:v>
                </c:pt>
                <c:pt idx="1422">
                  <c:v>1138822</c:v>
                </c:pt>
                <c:pt idx="1423">
                  <c:v>1139542</c:v>
                </c:pt>
                <c:pt idx="1424">
                  <c:v>1139714</c:v>
                </c:pt>
                <c:pt idx="1425">
                  <c:v>1140080</c:v>
                </c:pt>
                <c:pt idx="1426">
                  <c:v>1140800</c:v>
                </c:pt>
                <c:pt idx="1427">
                  <c:v>1141158</c:v>
                </c:pt>
                <c:pt idx="1428">
                  <c:v>1141878</c:v>
                </c:pt>
                <c:pt idx="1429">
                  <c:v>1142598</c:v>
                </c:pt>
                <c:pt idx="1430">
                  <c:v>1142956</c:v>
                </c:pt>
                <c:pt idx="1431">
                  <c:v>1143750</c:v>
                </c:pt>
                <c:pt idx="1432">
                  <c:v>1144116</c:v>
                </c:pt>
                <c:pt idx="1433">
                  <c:v>1144474</c:v>
                </c:pt>
                <c:pt idx="1434">
                  <c:v>1145194</c:v>
                </c:pt>
                <c:pt idx="1435">
                  <c:v>1145268</c:v>
                </c:pt>
                <c:pt idx="1436">
                  <c:v>1145988</c:v>
                </c:pt>
                <c:pt idx="1437">
                  <c:v>1146160</c:v>
                </c:pt>
                <c:pt idx="1438">
                  <c:v>1147594</c:v>
                </c:pt>
                <c:pt idx="1439">
                  <c:v>1147958</c:v>
                </c:pt>
                <c:pt idx="1440">
                  <c:v>1148316</c:v>
                </c:pt>
                <c:pt idx="1441">
                  <c:v>1149036</c:v>
                </c:pt>
                <c:pt idx="1442">
                  <c:v>1149208</c:v>
                </c:pt>
                <c:pt idx="1443">
                  <c:v>1150642</c:v>
                </c:pt>
                <c:pt idx="1444">
                  <c:v>1151004</c:v>
                </c:pt>
                <c:pt idx="1445">
                  <c:v>1151094</c:v>
                </c:pt>
                <c:pt idx="1446">
                  <c:v>1151242</c:v>
                </c:pt>
                <c:pt idx="1447">
                  <c:v>1151772</c:v>
                </c:pt>
                <c:pt idx="1448">
                  <c:v>1153280</c:v>
                </c:pt>
                <c:pt idx="1449">
                  <c:v>1153648</c:v>
                </c:pt>
                <c:pt idx="1450">
                  <c:v>1154006</c:v>
                </c:pt>
                <c:pt idx="1451">
                  <c:v>1154092</c:v>
                </c:pt>
                <c:pt idx="1452">
                  <c:v>1155526</c:v>
                </c:pt>
                <c:pt idx="1453">
                  <c:v>1156960</c:v>
                </c:pt>
                <c:pt idx="1454">
                  <c:v>1157318</c:v>
                </c:pt>
                <c:pt idx="1455">
                  <c:v>1158038</c:v>
                </c:pt>
                <c:pt idx="1456">
                  <c:v>1159472</c:v>
                </c:pt>
                <c:pt idx="1457">
                  <c:v>1160192</c:v>
                </c:pt>
                <c:pt idx="1458">
                  <c:v>1161626</c:v>
                </c:pt>
                <c:pt idx="1459">
                  <c:v>1161626</c:v>
                </c:pt>
                <c:pt idx="1460">
                  <c:v>1162346</c:v>
                </c:pt>
                <c:pt idx="1461">
                  <c:v>1163780</c:v>
                </c:pt>
                <c:pt idx="1462">
                  <c:v>1164138</c:v>
                </c:pt>
                <c:pt idx="1463">
                  <c:v>1165572</c:v>
                </c:pt>
                <c:pt idx="1464">
                  <c:v>1165646</c:v>
                </c:pt>
                <c:pt idx="1465">
                  <c:v>1166004</c:v>
                </c:pt>
                <c:pt idx="1466">
                  <c:v>1166724</c:v>
                </c:pt>
                <c:pt idx="1467">
                  <c:v>1166738</c:v>
                </c:pt>
                <c:pt idx="1468">
                  <c:v>1167096</c:v>
                </c:pt>
                <c:pt idx="1469">
                  <c:v>1167454</c:v>
                </c:pt>
                <c:pt idx="1470">
                  <c:v>1167886</c:v>
                </c:pt>
                <c:pt idx="1471">
                  <c:v>1169320</c:v>
                </c:pt>
                <c:pt idx="1472">
                  <c:v>1169394</c:v>
                </c:pt>
                <c:pt idx="1473">
                  <c:v>1170828</c:v>
                </c:pt>
                <c:pt idx="1474">
                  <c:v>1170848</c:v>
                </c:pt>
                <c:pt idx="1475">
                  <c:v>1170922</c:v>
                </c:pt>
                <c:pt idx="1476">
                  <c:v>1171642</c:v>
                </c:pt>
                <c:pt idx="1477">
                  <c:v>1173076</c:v>
                </c:pt>
                <c:pt idx="1478">
                  <c:v>1173796</c:v>
                </c:pt>
                <c:pt idx="1479">
                  <c:v>1175230</c:v>
                </c:pt>
                <c:pt idx="1480">
                  <c:v>1176672</c:v>
                </c:pt>
                <c:pt idx="1481">
                  <c:v>1177030</c:v>
                </c:pt>
                <c:pt idx="1482">
                  <c:v>1179886</c:v>
                </c:pt>
                <c:pt idx="1483">
                  <c:v>1180072</c:v>
                </c:pt>
                <c:pt idx="1484">
                  <c:v>1180416</c:v>
                </c:pt>
                <c:pt idx="1485">
                  <c:v>1181862</c:v>
                </c:pt>
                <c:pt idx="1486">
                  <c:v>1184718</c:v>
                </c:pt>
                <c:pt idx="1487">
                  <c:v>1185076</c:v>
                </c:pt>
                <c:pt idx="1488">
                  <c:v>1185258</c:v>
                </c:pt>
                <c:pt idx="1489">
                  <c:v>1185616</c:v>
                </c:pt>
                <c:pt idx="1490">
                  <c:v>1186336</c:v>
                </c:pt>
                <c:pt idx="1491">
                  <c:v>1187770</c:v>
                </c:pt>
                <c:pt idx="1492">
                  <c:v>1189204</c:v>
                </c:pt>
                <c:pt idx="1493">
                  <c:v>1192056</c:v>
                </c:pt>
                <c:pt idx="1494">
                  <c:v>1192788</c:v>
                </c:pt>
                <c:pt idx="1495">
                  <c:v>1195656</c:v>
                </c:pt>
                <c:pt idx="1496">
                  <c:v>1195846</c:v>
                </c:pt>
                <c:pt idx="1497">
                  <c:v>1196738</c:v>
                </c:pt>
                <c:pt idx="1498">
                  <c:v>1198530</c:v>
                </c:pt>
                <c:pt idx="1499">
                  <c:v>1201382</c:v>
                </c:pt>
                <c:pt idx="1500">
                  <c:v>1201570</c:v>
                </c:pt>
                <c:pt idx="1501">
                  <c:v>1207248</c:v>
                </c:pt>
                <c:pt idx="1502">
                  <c:v>1207968</c:v>
                </c:pt>
                <c:pt idx="1503">
                  <c:v>1208326</c:v>
                </c:pt>
                <c:pt idx="1504">
                  <c:v>1209046</c:v>
                </c:pt>
                <c:pt idx="1505">
                  <c:v>1209766</c:v>
                </c:pt>
                <c:pt idx="1506">
                  <c:v>1215442</c:v>
                </c:pt>
                <c:pt idx="1507">
                  <c:v>1216876</c:v>
                </c:pt>
                <c:pt idx="1508">
                  <c:v>1217048</c:v>
                </c:pt>
                <c:pt idx="1509">
                  <c:v>1219900</c:v>
                </c:pt>
                <c:pt idx="1510">
                  <c:v>1222752</c:v>
                </c:pt>
                <c:pt idx="1511">
                  <c:v>1224186</c:v>
                </c:pt>
                <c:pt idx="1512">
                  <c:v>1229856</c:v>
                </c:pt>
                <c:pt idx="1513">
                  <c:v>1229874</c:v>
                </c:pt>
                <c:pt idx="1514">
                  <c:v>1230766</c:v>
                </c:pt>
                <c:pt idx="1515">
                  <c:v>1236450</c:v>
                </c:pt>
                <c:pt idx="1516">
                  <c:v>1237170</c:v>
                </c:pt>
                <c:pt idx="1517">
                  <c:v>1292250</c:v>
                </c:pt>
                <c:pt idx="1518">
                  <c:v>1292250</c:v>
                </c:pt>
                <c:pt idx="1519">
                  <c:v>1292250</c:v>
                </c:pt>
                <c:pt idx="1520">
                  <c:v>1292250</c:v>
                </c:pt>
                <c:pt idx="1521">
                  <c:v>1292250</c:v>
                </c:pt>
                <c:pt idx="1522">
                  <c:v>1292254</c:v>
                </c:pt>
                <c:pt idx="1523">
                  <c:v>1292254</c:v>
                </c:pt>
                <c:pt idx="1524">
                  <c:v>1292258</c:v>
                </c:pt>
                <c:pt idx="1525">
                  <c:v>1292262</c:v>
                </c:pt>
                <c:pt idx="1526">
                  <c:v>1292262</c:v>
                </c:pt>
                <c:pt idx="1527">
                  <c:v>1292262</c:v>
                </c:pt>
                <c:pt idx="1528">
                  <c:v>1292262</c:v>
                </c:pt>
                <c:pt idx="1529">
                  <c:v>1292266</c:v>
                </c:pt>
                <c:pt idx="1530">
                  <c:v>1292266</c:v>
                </c:pt>
                <c:pt idx="1531">
                  <c:v>1292270</c:v>
                </c:pt>
                <c:pt idx="1532">
                  <c:v>1292274</c:v>
                </c:pt>
                <c:pt idx="1533">
                  <c:v>1292278</c:v>
                </c:pt>
                <c:pt idx="1534">
                  <c:v>1292278</c:v>
                </c:pt>
                <c:pt idx="1535">
                  <c:v>1292282</c:v>
                </c:pt>
                <c:pt idx="1536">
                  <c:v>1292282</c:v>
                </c:pt>
                <c:pt idx="1537">
                  <c:v>1292282</c:v>
                </c:pt>
                <c:pt idx="1538">
                  <c:v>1292286</c:v>
                </c:pt>
                <c:pt idx="1539">
                  <c:v>1292286</c:v>
                </c:pt>
                <c:pt idx="1540">
                  <c:v>1292290</c:v>
                </c:pt>
                <c:pt idx="1541">
                  <c:v>1292294</c:v>
                </c:pt>
                <c:pt idx="1542">
                  <c:v>1292300</c:v>
                </c:pt>
                <c:pt idx="1543">
                  <c:v>1292304</c:v>
                </c:pt>
                <c:pt idx="1544">
                  <c:v>1292308</c:v>
                </c:pt>
                <c:pt idx="1545">
                  <c:v>1292308</c:v>
                </c:pt>
                <c:pt idx="1546">
                  <c:v>1292314</c:v>
                </c:pt>
                <c:pt idx="1547">
                  <c:v>1292318</c:v>
                </c:pt>
                <c:pt idx="1548">
                  <c:v>1292324</c:v>
                </c:pt>
                <c:pt idx="1549">
                  <c:v>1292324</c:v>
                </c:pt>
                <c:pt idx="1550">
                  <c:v>1292330</c:v>
                </c:pt>
                <c:pt idx="1551">
                  <c:v>1292334</c:v>
                </c:pt>
                <c:pt idx="1552">
                  <c:v>1292334</c:v>
                </c:pt>
                <c:pt idx="1553">
                  <c:v>1292334</c:v>
                </c:pt>
                <c:pt idx="1554">
                  <c:v>1292334</c:v>
                </c:pt>
                <c:pt idx="1555">
                  <c:v>1292346</c:v>
                </c:pt>
                <c:pt idx="1556">
                  <c:v>1292356</c:v>
                </c:pt>
                <c:pt idx="1557">
                  <c:v>1292364</c:v>
                </c:pt>
                <c:pt idx="1558">
                  <c:v>1292370</c:v>
                </c:pt>
                <c:pt idx="1559">
                  <c:v>1292376</c:v>
                </c:pt>
                <c:pt idx="1560">
                  <c:v>1292376</c:v>
                </c:pt>
                <c:pt idx="1561">
                  <c:v>1292380</c:v>
                </c:pt>
                <c:pt idx="1562">
                  <c:v>1292392</c:v>
                </c:pt>
                <c:pt idx="1563">
                  <c:v>1292398</c:v>
                </c:pt>
                <c:pt idx="1564">
                  <c:v>1292410</c:v>
                </c:pt>
                <c:pt idx="1565">
                  <c:v>1292430</c:v>
                </c:pt>
                <c:pt idx="1566">
                  <c:v>1293150</c:v>
                </c:pt>
                <c:pt idx="1567">
                  <c:v>1293150</c:v>
                </c:pt>
                <c:pt idx="1568">
                  <c:v>1293228</c:v>
                </c:pt>
                <c:pt idx="1569">
                  <c:v>1293586</c:v>
                </c:pt>
                <c:pt idx="1570">
                  <c:v>1293594</c:v>
                </c:pt>
                <c:pt idx="1571">
                  <c:v>1294314</c:v>
                </c:pt>
                <c:pt idx="1572">
                  <c:v>1294486</c:v>
                </c:pt>
                <c:pt idx="1573">
                  <c:v>1295206</c:v>
                </c:pt>
                <c:pt idx="1574">
                  <c:v>1295228</c:v>
                </c:pt>
                <c:pt idx="1575">
                  <c:v>1295948</c:v>
                </c:pt>
                <c:pt idx="1576">
                  <c:v>1297382</c:v>
                </c:pt>
                <c:pt idx="1577">
                  <c:v>1297382</c:v>
                </c:pt>
                <c:pt idx="1578">
                  <c:v>1297390</c:v>
                </c:pt>
                <c:pt idx="1579">
                  <c:v>1297394</c:v>
                </c:pt>
                <c:pt idx="1580">
                  <c:v>1297406</c:v>
                </c:pt>
                <c:pt idx="1581">
                  <c:v>1297420</c:v>
                </c:pt>
                <c:pt idx="1582">
                  <c:v>1297592</c:v>
                </c:pt>
                <c:pt idx="1583">
                  <c:v>1297600</c:v>
                </c:pt>
                <c:pt idx="1584">
                  <c:v>1297604</c:v>
                </c:pt>
                <c:pt idx="1585">
                  <c:v>1297622</c:v>
                </c:pt>
                <c:pt idx="1586">
                  <c:v>1297980</c:v>
                </c:pt>
                <c:pt idx="1587">
                  <c:v>1298338</c:v>
                </c:pt>
                <c:pt idx="1588">
                  <c:v>1298510</c:v>
                </c:pt>
                <c:pt idx="1589">
                  <c:v>1299230</c:v>
                </c:pt>
                <c:pt idx="1590">
                  <c:v>1299588</c:v>
                </c:pt>
                <c:pt idx="1591">
                  <c:v>1299662</c:v>
                </c:pt>
                <c:pt idx="1592">
                  <c:v>1300020</c:v>
                </c:pt>
                <c:pt idx="1593">
                  <c:v>1300168</c:v>
                </c:pt>
                <c:pt idx="1594">
                  <c:v>1301602</c:v>
                </c:pt>
                <c:pt idx="1595">
                  <c:v>1301614</c:v>
                </c:pt>
                <c:pt idx="1596">
                  <c:v>1301698</c:v>
                </c:pt>
                <c:pt idx="1597">
                  <c:v>1301884</c:v>
                </c:pt>
                <c:pt idx="1598">
                  <c:v>1302600</c:v>
                </c:pt>
                <c:pt idx="1599">
                  <c:v>1303320</c:v>
                </c:pt>
                <c:pt idx="1600">
                  <c:v>1303678</c:v>
                </c:pt>
                <c:pt idx="1601">
                  <c:v>1304036</c:v>
                </c:pt>
                <c:pt idx="1602">
                  <c:v>1304404</c:v>
                </c:pt>
                <c:pt idx="1603">
                  <c:v>1305124</c:v>
                </c:pt>
                <c:pt idx="1604">
                  <c:v>1305204</c:v>
                </c:pt>
                <c:pt idx="1605">
                  <c:v>1305924</c:v>
                </c:pt>
                <c:pt idx="1606">
                  <c:v>1306282</c:v>
                </c:pt>
                <c:pt idx="1607">
                  <c:v>1307002</c:v>
                </c:pt>
                <c:pt idx="1608">
                  <c:v>1307080</c:v>
                </c:pt>
                <c:pt idx="1609">
                  <c:v>1307800</c:v>
                </c:pt>
                <c:pt idx="1610">
                  <c:v>1308520</c:v>
                </c:pt>
                <c:pt idx="1611">
                  <c:v>1308608</c:v>
                </c:pt>
                <c:pt idx="1612">
                  <c:v>1309328</c:v>
                </c:pt>
                <c:pt idx="1613">
                  <c:v>1309760</c:v>
                </c:pt>
                <c:pt idx="1614">
                  <c:v>1310498</c:v>
                </c:pt>
                <c:pt idx="1615">
                  <c:v>1311222</c:v>
                </c:pt>
                <c:pt idx="1616">
                  <c:v>1311246</c:v>
                </c:pt>
                <c:pt idx="1617">
                  <c:v>1311966</c:v>
                </c:pt>
                <c:pt idx="1618">
                  <c:v>1312686</c:v>
                </c:pt>
                <c:pt idx="1619">
                  <c:v>1313044</c:v>
                </c:pt>
                <c:pt idx="1620">
                  <c:v>1313402</c:v>
                </c:pt>
                <c:pt idx="1621">
                  <c:v>1313760</c:v>
                </c:pt>
                <c:pt idx="1622">
                  <c:v>1314118</c:v>
                </c:pt>
                <c:pt idx="1623">
                  <c:v>1314476</c:v>
                </c:pt>
                <c:pt idx="1624">
                  <c:v>1314834</c:v>
                </c:pt>
                <c:pt idx="1625">
                  <c:v>1314982</c:v>
                </c:pt>
                <c:pt idx="1626">
                  <c:v>1315512</c:v>
                </c:pt>
                <c:pt idx="1627">
                  <c:v>1316404</c:v>
                </c:pt>
                <c:pt idx="1628">
                  <c:v>1316592</c:v>
                </c:pt>
                <c:pt idx="1629">
                  <c:v>1318026</c:v>
                </c:pt>
                <c:pt idx="1630">
                  <c:v>1318026</c:v>
                </c:pt>
                <c:pt idx="1631">
                  <c:v>1318746</c:v>
                </c:pt>
                <c:pt idx="1632">
                  <c:v>1318764</c:v>
                </c:pt>
                <c:pt idx="1633">
                  <c:v>1320198</c:v>
                </c:pt>
                <c:pt idx="1634">
                  <c:v>1320206</c:v>
                </c:pt>
                <c:pt idx="1635">
                  <c:v>1320280</c:v>
                </c:pt>
                <c:pt idx="1636">
                  <c:v>1320638</c:v>
                </c:pt>
                <c:pt idx="1637">
                  <c:v>1320638</c:v>
                </c:pt>
                <c:pt idx="1638">
                  <c:v>1320996</c:v>
                </c:pt>
                <c:pt idx="1639">
                  <c:v>1321716</c:v>
                </c:pt>
                <c:pt idx="1640">
                  <c:v>1321722</c:v>
                </c:pt>
                <c:pt idx="1641">
                  <c:v>1322080</c:v>
                </c:pt>
                <c:pt idx="1642">
                  <c:v>1323534</c:v>
                </c:pt>
                <c:pt idx="1643">
                  <c:v>1323552</c:v>
                </c:pt>
                <c:pt idx="1644">
                  <c:v>1324272</c:v>
                </c:pt>
                <c:pt idx="1645">
                  <c:v>1324634</c:v>
                </c:pt>
                <c:pt idx="1646">
                  <c:v>1324998</c:v>
                </c:pt>
                <c:pt idx="1647">
                  <c:v>1325714</c:v>
                </c:pt>
                <c:pt idx="1648">
                  <c:v>1326434</c:v>
                </c:pt>
                <c:pt idx="1649">
                  <c:v>1326618</c:v>
                </c:pt>
                <c:pt idx="1650">
                  <c:v>1326996</c:v>
                </c:pt>
                <c:pt idx="1651">
                  <c:v>1327716</c:v>
                </c:pt>
                <c:pt idx="1652">
                  <c:v>1328074</c:v>
                </c:pt>
                <c:pt idx="1653">
                  <c:v>1328438</c:v>
                </c:pt>
                <c:pt idx="1654">
                  <c:v>1328442</c:v>
                </c:pt>
                <c:pt idx="1655">
                  <c:v>1328800</c:v>
                </c:pt>
                <c:pt idx="1656">
                  <c:v>1328986</c:v>
                </c:pt>
                <c:pt idx="1657">
                  <c:v>1329780</c:v>
                </c:pt>
                <c:pt idx="1658">
                  <c:v>1330142</c:v>
                </c:pt>
                <c:pt idx="1659">
                  <c:v>1330862</c:v>
                </c:pt>
                <c:pt idx="1660">
                  <c:v>1331240</c:v>
                </c:pt>
                <c:pt idx="1661">
                  <c:v>1331602</c:v>
                </c:pt>
                <c:pt idx="1662">
                  <c:v>1333036</c:v>
                </c:pt>
                <c:pt idx="1663">
                  <c:v>1334470</c:v>
                </c:pt>
                <c:pt idx="1664">
                  <c:v>1334828</c:v>
                </c:pt>
                <c:pt idx="1665">
                  <c:v>1335186</c:v>
                </c:pt>
                <c:pt idx="1666">
                  <c:v>1335280</c:v>
                </c:pt>
                <c:pt idx="1667">
                  <c:v>1336714</c:v>
                </c:pt>
                <c:pt idx="1668">
                  <c:v>1338148</c:v>
                </c:pt>
                <c:pt idx="1669">
                  <c:v>1338154</c:v>
                </c:pt>
                <c:pt idx="1670">
                  <c:v>1338512</c:v>
                </c:pt>
                <c:pt idx="1671">
                  <c:v>1338876</c:v>
                </c:pt>
                <c:pt idx="1672">
                  <c:v>1339596</c:v>
                </c:pt>
                <c:pt idx="1673">
                  <c:v>1339968</c:v>
                </c:pt>
                <c:pt idx="1674">
                  <c:v>1340688</c:v>
                </c:pt>
                <c:pt idx="1675">
                  <c:v>1341408</c:v>
                </c:pt>
                <c:pt idx="1676">
                  <c:v>1341772</c:v>
                </c:pt>
                <c:pt idx="1677">
                  <c:v>1342142</c:v>
                </c:pt>
                <c:pt idx="1678">
                  <c:v>1342870</c:v>
                </c:pt>
                <c:pt idx="1679">
                  <c:v>1343058</c:v>
                </c:pt>
                <c:pt idx="1680">
                  <c:v>1343490</c:v>
                </c:pt>
                <c:pt idx="1681">
                  <c:v>1344222</c:v>
                </c:pt>
                <c:pt idx="1682">
                  <c:v>1344938</c:v>
                </c:pt>
                <c:pt idx="1683">
                  <c:v>1345128</c:v>
                </c:pt>
                <c:pt idx="1684">
                  <c:v>1345560</c:v>
                </c:pt>
                <c:pt idx="1685">
                  <c:v>1346638</c:v>
                </c:pt>
                <c:pt idx="1686">
                  <c:v>1347358</c:v>
                </c:pt>
                <c:pt idx="1687">
                  <c:v>1348078</c:v>
                </c:pt>
                <c:pt idx="1688">
                  <c:v>1348814</c:v>
                </c:pt>
                <c:pt idx="1689">
                  <c:v>1349246</c:v>
                </c:pt>
                <c:pt idx="1690">
                  <c:v>1349678</c:v>
                </c:pt>
                <c:pt idx="1691">
                  <c:v>1350208</c:v>
                </c:pt>
                <c:pt idx="1692">
                  <c:v>1350928</c:v>
                </c:pt>
                <c:pt idx="1693">
                  <c:v>1351118</c:v>
                </c:pt>
                <c:pt idx="1694">
                  <c:v>1353970</c:v>
                </c:pt>
                <c:pt idx="1695">
                  <c:v>1353980</c:v>
                </c:pt>
                <c:pt idx="1696">
                  <c:v>1354152</c:v>
                </c:pt>
                <c:pt idx="1697">
                  <c:v>1354324</c:v>
                </c:pt>
                <c:pt idx="1698">
                  <c:v>1355832</c:v>
                </c:pt>
                <c:pt idx="1699">
                  <c:v>1356202</c:v>
                </c:pt>
                <c:pt idx="1700">
                  <c:v>1356374</c:v>
                </c:pt>
                <c:pt idx="1701">
                  <c:v>1357094</c:v>
                </c:pt>
                <c:pt idx="1702">
                  <c:v>1357814</c:v>
                </c:pt>
                <c:pt idx="1703">
                  <c:v>1358172</c:v>
                </c:pt>
                <c:pt idx="1704">
                  <c:v>1358702</c:v>
                </c:pt>
                <c:pt idx="1705">
                  <c:v>1360494</c:v>
                </c:pt>
                <c:pt idx="1706">
                  <c:v>1360666</c:v>
                </c:pt>
                <c:pt idx="1707">
                  <c:v>1361386</c:v>
                </c:pt>
                <c:pt idx="1708">
                  <c:v>1361394</c:v>
                </c:pt>
                <c:pt idx="1709">
                  <c:v>1361566</c:v>
                </c:pt>
                <c:pt idx="1710">
                  <c:v>1361924</c:v>
                </c:pt>
                <c:pt idx="1711">
                  <c:v>1362644</c:v>
                </c:pt>
                <c:pt idx="1712">
                  <c:v>1362816</c:v>
                </c:pt>
                <c:pt idx="1713">
                  <c:v>1364250</c:v>
                </c:pt>
                <c:pt idx="1714">
                  <c:v>1364278</c:v>
                </c:pt>
                <c:pt idx="1715">
                  <c:v>1365712</c:v>
                </c:pt>
                <c:pt idx="1716">
                  <c:v>1365884</c:v>
                </c:pt>
                <c:pt idx="1717">
                  <c:v>1366242</c:v>
                </c:pt>
                <c:pt idx="1718">
                  <c:v>1367676</c:v>
                </c:pt>
                <c:pt idx="1719">
                  <c:v>1367708</c:v>
                </c:pt>
                <c:pt idx="1720">
                  <c:v>1368140</c:v>
                </c:pt>
                <c:pt idx="1721">
                  <c:v>1369218</c:v>
                </c:pt>
                <c:pt idx="1722">
                  <c:v>1369944</c:v>
                </c:pt>
                <c:pt idx="1723">
                  <c:v>1370302</c:v>
                </c:pt>
                <c:pt idx="1724">
                  <c:v>1371736</c:v>
                </c:pt>
                <c:pt idx="1725">
                  <c:v>1372456</c:v>
                </c:pt>
                <c:pt idx="1726">
                  <c:v>1375308</c:v>
                </c:pt>
                <c:pt idx="1727">
                  <c:v>1375308</c:v>
                </c:pt>
                <c:pt idx="1728">
                  <c:v>1375382</c:v>
                </c:pt>
                <c:pt idx="1729">
                  <c:v>1375554</c:v>
                </c:pt>
                <c:pt idx="1730">
                  <c:v>1377008</c:v>
                </c:pt>
                <c:pt idx="1731">
                  <c:v>1377728</c:v>
                </c:pt>
                <c:pt idx="1732">
                  <c:v>1377900</c:v>
                </c:pt>
                <c:pt idx="1733">
                  <c:v>1378332</c:v>
                </c:pt>
                <c:pt idx="1734">
                  <c:v>1379048</c:v>
                </c:pt>
                <c:pt idx="1735">
                  <c:v>1379776</c:v>
                </c:pt>
                <c:pt idx="1736">
                  <c:v>1382628</c:v>
                </c:pt>
                <c:pt idx="1737">
                  <c:v>1382642</c:v>
                </c:pt>
                <c:pt idx="1738">
                  <c:v>1384080</c:v>
                </c:pt>
                <c:pt idx="1739">
                  <c:v>1384796</c:v>
                </c:pt>
                <c:pt idx="1740">
                  <c:v>1385154</c:v>
                </c:pt>
                <c:pt idx="1741">
                  <c:v>1386588</c:v>
                </c:pt>
                <c:pt idx="1742">
                  <c:v>1386596</c:v>
                </c:pt>
                <c:pt idx="1743">
                  <c:v>1386602</c:v>
                </c:pt>
                <c:pt idx="1744">
                  <c:v>1389452</c:v>
                </c:pt>
                <c:pt idx="1745">
                  <c:v>1389624</c:v>
                </c:pt>
                <c:pt idx="1746">
                  <c:v>1389796</c:v>
                </c:pt>
                <c:pt idx="1747">
                  <c:v>1389814</c:v>
                </c:pt>
                <c:pt idx="1748">
                  <c:v>1391248</c:v>
                </c:pt>
                <c:pt idx="1749">
                  <c:v>1391420</c:v>
                </c:pt>
                <c:pt idx="1750">
                  <c:v>1392140</c:v>
                </c:pt>
                <c:pt idx="1751">
                  <c:v>1392498</c:v>
                </c:pt>
                <c:pt idx="1752">
                  <c:v>1392862</c:v>
                </c:pt>
                <c:pt idx="1753">
                  <c:v>1394296</c:v>
                </c:pt>
                <c:pt idx="1754">
                  <c:v>1394654</c:v>
                </c:pt>
                <c:pt idx="1755">
                  <c:v>1395374</c:v>
                </c:pt>
                <c:pt idx="1756">
                  <c:v>1395732</c:v>
                </c:pt>
                <c:pt idx="1757">
                  <c:v>1395732</c:v>
                </c:pt>
                <c:pt idx="1758">
                  <c:v>1396090</c:v>
                </c:pt>
                <c:pt idx="1759">
                  <c:v>1396884</c:v>
                </c:pt>
                <c:pt idx="1760">
                  <c:v>1397604</c:v>
                </c:pt>
                <c:pt idx="1761">
                  <c:v>1399038</c:v>
                </c:pt>
                <c:pt idx="1762">
                  <c:v>1399054</c:v>
                </c:pt>
                <c:pt idx="1763">
                  <c:v>1399128</c:v>
                </c:pt>
                <c:pt idx="1764">
                  <c:v>1399848</c:v>
                </c:pt>
                <c:pt idx="1765">
                  <c:v>1401282</c:v>
                </c:pt>
                <c:pt idx="1766">
                  <c:v>1402002</c:v>
                </c:pt>
                <c:pt idx="1767">
                  <c:v>1402022</c:v>
                </c:pt>
                <c:pt idx="1768">
                  <c:v>1404874</c:v>
                </c:pt>
                <c:pt idx="1769">
                  <c:v>1406308</c:v>
                </c:pt>
                <c:pt idx="1770">
                  <c:v>1406308</c:v>
                </c:pt>
                <c:pt idx="1771">
                  <c:v>1406318</c:v>
                </c:pt>
                <c:pt idx="1772">
                  <c:v>1406336</c:v>
                </c:pt>
                <c:pt idx="1773">
                  <c:v>1406508</c:v>
                </c:pt>
                <c:pt idx="1774">
                  <c:v>1406866</c:v>
                </c:pt>
                <c:pt idx="1775">
                  <c:v>1407600</c:v>
                </c:pt>
                <c:pt idx="1776">
                  <c:v>1408678</c:v>
                </c:pt>
                <c:pt idx="1777">
                  <c:v>1409412</c:v>
                </c:pt>
                <c:pt idx="1778">
                  <c:v>1410846</c:v>
                </c:pt>
                <c:pt idx="1779">
                  <c:v>1411640</c:v>
                </c:pt>
                <c:pt idx="1780">
                  <c:v>1413794</c:v>
                </c:pt>
                <c:pt idx="1781">
                  <c:v>1413826</c:v>
                </c:pt>
                <c:pt idx="1782">
                  <c:v>1414718</c:v>
                </c:pt>
                <c:pt idx="1783">
                  <c:v>1415512</c:v>
                </c:pt>
                <c:pt idx="1784">
                  <c:v>1417118</c:v>
                </c:pt>
                <c:pt idx="1785">
                  <c:v>1417838</c:v>
                </c:pt>
                <c:pt idx="1786">
                  <c:v>1418558</c:v>
                </c:pt>
                <c:pt idx="1787">
                  <c:v>1419992</c:v>
                </c:pt>
                <c:pt idx="1788">
                  <c:v>1420712</c:v>
                </c:pt>
                <c:pt idx="1789">
                  <c:v>1420884</c:v>
                </c:pt>
                <c:pt idx="1790">
                  <c:v>1421678</c:v>
                </c:pt>
                <c:pt idx="1791">
                  <c:v>1424530</c:v>
                </c:pt>
                <c:pt idx="1792">
                  <c:v>1424548</c:v>
                </c:pt>
                <c:pt idx="1793">
                  <c:v>1426154</c:v>
                </c:pt>
                <c:pt idx="1794">
                  <c:v>1427588</c:v>
                </c:pt>
                <c:pt idx="1795">
                  <c:v>1430440</c:v>
                </c:pt>
                <c:pt idx="1796">
                  <c:v>1431874</c:v>
                </c:pt>
                <c:pt idx="1797">
                  <c:v>1431892</c:v>
                </c:pt>
                <c:pt idx="1798">
                  <c:v>1434744</c:v>
                </c:pt>
                <c:pt idx="1799">
                  <c:v>1434750</c:v>
                </c:pt>
                <c:pt idx="1800">
                  <c:v>1437602</c:v>
                </c:pt>
                <c:pt idx="1801">
                  <c:v>1437616</c:v>
                </c:pt>
                <c:pt idx="1802">
                  <c:v>1439050</c:v>
                </c:pt>
                <c:pt idx="1803">
                  <c:v>1439066</c:v>
                </c:pt>
                <c:pt idx="1804">
                  <c:v>1439860</c:v>
                </c:pt>
                <c:pt idx="1805">
                  <c:v>1440580</c:v>
                </c:pt>
                <c:pt idx="1806">
                  <c:v>1442014</c:v>
                </c:pt>
                <c:pt idx="1807">
                  <c:v>1442032</c:v>
                </c:pt>
                <c:pt idx="1808">
                  <c:v>1442032</c:v>
                </c:pt>
                <c:pt idx="1809">
                  <c:v>1442752</c:v>
                </c:pt>
                <c:pt idx="1810">
                  <c:v>1444186</c:v>
                </c:pt>
                <c:pt idx="1811">
                  <c:v>1444196</c:v>
                </c:pt>
                <c:pt idx="1812">
                  <c:v>1449872</c:v>
                </c:pt>
                <c:pt idx="1813">
                  <c:v>1451306</c:v>
                </c:pt>
                <c:pt idx="1814">
                  <c:v>1452026</c:v>
                </c:pt>
                <c:pt idx="1815">
                  <c:v>1453474</c:v>
                </c:pt>
                <c:pt idx="1816">
                  <c:v>1454190</c:v>
                </c:pt>
                <c:pt idx="1817">
                  <c:v>1455082</c:v>
                </c:pt>
                <c:pt idx="1818">
                  <c:v>1460760</c:v>
                </c:pt>
                <c:pt idx="1819">
                  <c:v>1463612</c:v>
                </c:pt>
                <c:pt idx="1820">
                  <c:v>1463970</c:v>
                </c:pt>
                <c:pt idx="1821">
                  <c:v>1466822</c:v>
                </c:pt>
                <c:pt idx="1822">
                  <c:v>1466994</c:v>
                </c:pt>
                <c:pt idx="1823">
                  <c:v>1472672</c:v>
                </c:pt>
                <c:pt idx="1824">
                  <c:v>1527752</c:v>
                </c:pt>
                <c:pt idx="1825">
                  <c:v>1527752</c:v>
                </c:pt>
                <c:pt idx="1826">
                  <c:v>1527752</c:v>
                </c:pt>
                <c:pt idx="1827">
                  <c:v>1527752</c:v>
                </c:pt>
                <c:pt idx="1828">
                  <c:v>1527756</c:v>
                </c:pt>
                <c:pt idx="1829">
                  <c:v>1527756</c:v>
                </c:pt>
                <c:pt idx="1830">
                  <c:v>1527760</c:v>
                </c:pt>
                <c:pt idx="1831">
                  <c:v>1527764</c:v>
                </c:pt>
                <c:pt idx="1832">
                  <c:v>1527764</c:v>
                </c:pt>
                <c:pt idx="1833">
                  <c:v>1527768</c:v>
                </c:pt>
                <c:pt idx="1834">
                  <c:v>1527768</c:v>
                </c:pt>
                <c:pt idx="1835">
                  <c:v>1527772</c:v>
                </c:pt>
                <c:pt idx="1836">
                  <c:v>1527776</c:v>
                </c:pt>
                <c:pt idx="1837">
                  <c:v>1527780</c:v>
                </c:pt>
                <c:pt idx="1838">
                  <c:v>1527780</c:v>
                </c:pt>
                <c:pt idx="1839">
                  <c:v>1527784</c:v>
                </c:pt>
                <c:pt idx="1840">
                  <c:v>1527790</c:v>
                </c:pt>
                <c:pt idx="1841">
                  <c:v>1527794</c:v>
                </c:pt>
                <c:pt idx="1842">
                  <c:v>1527794</c:v>
                </c:pt>
                <c:pt idx="1843">
                  <c:v>1527798</c:v>
                </c:pt>
                <c:pt idx="1844">
                  <c:v>1527798</c:v>
                </c:pt>
                <c:pt idx="1845">
                  <c:v>1527804</c:v>
                </c:pt>
                <c:pt idx="1846">
                  <c:v>1527804</c:v>
                </c:pt>
                <c:pt idx="1847">
                  <c:v>1527808</c:v>
                </c:pt>
                <c:pt idx="1848">
                  <c:v>1527808</c:v>
                </c:pt>
                <c:pt idx="1849">
                  <c:v>1527812</c:v>
                </c:pt>
                <c:pt idx="1850">
                  <c:v>1527812</c:v>
                </c:pt>
                <c:pt idx="1851">
                  <c:v>1527816</c:v>
                </c:pt>
                <c:pt idx="1852">
                  <c:v>1527816</c:v>
                </c:pt>
                <c:pt idx="1853">
                  <c:v>1527826</c:v>
                </c:pt>
                <c:pt idx="1854">
                  <c:v>1527830</c:v>
                </c:pt>
                <c:pt idx="1855">
                  <c:v>1527834</c:v>
                </c:pt>
                <c:pt idx="1856">
                  <c:v>1527842</c:v>
                </c:pt>
                <c:pt idx="1857">
                  <c:v>1527848</c:v>
                </c:pt>
                <c:pt idx="1858">
                  <c:v>1527848</c:v>
                </c:pt>
                <c:pt idx="1859">
                  <c:v>1527852</c:v>
                </c:pt>
                <c:pt idx="1860">
                  <c:v>1527856</c:v>
                </c:pt>
                <c:pt idx="1861">
                  <c:v>1527856</c:v>
                </c:pt>
                <c:pt idx="1862">
                  <c:v>1527860</c:v>
                </c:pt>
                <c:pt idx="1863">
                  <c:v>1527866</c:v>
                </c:pt>
                <c:pt idx="1864">
                  <c:v>1527866</c:v>
                </c:pt>
                <c:pt idx="1865">
                  <c:v>1527870</c:v>
                </c:pt>
                <c:pt idx="1866">
                  <c:v>1527880</c:v>
                </c:pt>
                <c:pt idx="1867">
                  <c:v>1527884</c:v>
                </c:pt>
                <c:pt idx="1868">
                  <c:v>1527890</c:v>
                </c:pt>
                <c:pt idx="1869">
                  <c:v>1527894</c:v>
                </c:pt>
                <c:pt idx="1870">
                  <c:v>1527900</c:v>
                </c:pt>
                <c:pt idx="1871">
                  <c:v>1527900</c:v>
                </c:pt>
                <c:pt idx="1872">
                  <c:v>1527904</c:v>
                </c:pt>
                <c:pt idx="1873">
                  <c:v>1527908</c:v>
                </c:pt>
                <c:pt idx="1874">
                  <c:v>1527916</c:v>
                </c:pt>
                <c:pt idx="1875">
                  <c:v>1527924</c:v>
                </c:pt>
                <c:pt idx="1876">
                  <c:v>1527932</c:v>
                </c:pt>
                <c:pt idx="1877">
                  <c:v>1527946</c:v>
                </c:pt>
                <c:pt idx="1878">
                  <c:v>1527962</c:v>
                </c:pt>
                <c:pt idx="1879">
                  <c:v>1528320</c:v>
                </c:pt>
                <c:pt idx="1880">
                  <c:v>1528324</c:v>
                </c:pt>
                <c:pt idx="1881">
                  <c:v>1528398</c:v>
                </c:pt>
                <c:pt idx="1882">
                  <c:v>1528422</c:v>
                </c:pt>
                <c:pt idx="1883">
                  <c:v>1528432</c:v>
                </c:pt>
                <c:pt idx="1884">
                  <c:v>1528790</c:v>
                </c:pt>
                <c:pt idx="1885">
                  <c:v>1528870</c:v>
                </c:pt>
                <c:pt idx="1886">
                  <c:v>1529232</c:v>
                </c:pt>
                <c:pt idx="1887">
                  <c:v>1529248</c:v>
                </c:pt>
                <c:pt idx="1888">
                  <c:v>1529262</c:v>
                </c:pt>
                <c:pt idx="1889">
                  <c:v>1529340</c:v>
                </c:pt>
                <c:pt idx="1890">
                  <c:v>1530060</c:v>
                </c:pt>
                <c:pt idx="1891">
                  <c:v>1530232</c:v>
                </c:pt>
                <c:pt idx="1892">
                  <c:v>1530590</c:v>
                </c:pt>
                <c:pt idx="1893">
                  <c:v>1531310</c:v>
                </c:pt>
                <c:pt idx="1894">
                  <c:v>1531384</c:v>
                </c:pt>
                <c:pt idx="1895">
                  <c:v>1531556</c:v>
                </c:pt>
                <c:pt idx="1896">
                  <c:v>1531630</c:v>
                </c:pt>
                <c:pt idx="1897">
                  <c:v>1531802</c:v>
                </c:pt>
                <c:pt idx="1898">
                  <c:v>1532160</c:v>
                </c:pt>
                <c:pt idx="1899">
                  <c:v>1532518</c:v>
                </c:pt>
                <c:pt idx="1900">
                  <c:v>1532764</c:v>
                </c:pt>
                <c:pt idx="1901">
                  <c:v>1533108</c:v>
                </c:pt>
                <c:pt idx="1902">
                  <c:v>1533638</c:v>
                </c:pt>
                <c:pt idx="1903">
                  <c:v>1533670</c:v>
                </c:pt>
                <c:pt idx="1904">
                  <c:v>1534390</c:v>
                </c:pt>
                <c:pt idx="1905">
                  <c:v>1535110</c:v>
                </c:pt>
                <c:pt idx="1906">
                  <c:v>1535468</c:v>
                </c:pt>
                <c:pt idx="1907">
                  <c:v>1535482</c:v>
                </c:pt>
                <c:pt idx="1908">
                  <c:v>1535564</c:v>
                </c:pt>
                <c:pt idx="1909">
                  <c:v>1536094</c:v>
                </c:pt>
                <c:pt idx="1910">
                  <c:v>1536438</c:v>
                </c:pt>
                <c:pt idx="1911">
                  <c:v>1537872</c:v>
                </c:pt>
                <c:pt idx="1912">
                  <c:v>1538230</c:v>
                </c:pt>
                <c:pt idx="1913">
                  <c:v>1539664</c:v>
                </c:pt>
                <c:pt idx="1914">
                  <c:v>1539836</c:v>
                </c:pt>
                <c:pt idx="1915">
                  <c:v>1539842</c:v>
                </c:pt>
                <c:pt idx="1916">
                  <c:v>1540014</c:v>
                </c:pt>
                <c:pt idx="1917">
                  <c:v>1540734</c:v>
                </c:pt>
                <c:pt idx="1918">
                  <c:v>1540808</c:v>
                </c:pt>
                <c:pt idx="1919">
                  <c:v>1541528</c:v>
                </c:pt>
                <c:pt idx="1920">
                  <c:v>1541616</c:v>
                </c:pt>
                <c:pt idx="1921">
                  <c:v>1542146</c:v>
                </c:pt>
                <c:pt idx="1922">
                  <c:v>1542504</c:v>
                </c:pt>
                <c:pt idx="1923">
                  <c:v>1542686</c:v>
                </c:pt>
                <c:pt idx="1924">
                  <c:v>1543480</c:v>
                </c:pt>
                <c:pt idx="1925">
                  <c:v>1543496</c:v>
                </c:pt>
                <c:pt idx="1926">
                  <c:v>1544930</c:v>
                </c:pt>
                <c:pt idx="1927">
                  <c:v>1545102</c:v>
                </c:pt>
                <c:pt idx="1928">
                  <c:v>1545460</c:v>
                </c:pt>
                <c:pt idx="1929">
                  <c:v>1546180</c:v>
                </c:pt>
                <c:pt idx="1930">
                  <c:v>1546186</c:v>
                </c:pt>
                <c:pt idx="1931">
                  <c:v>1547620</c:v>
                </c:pt>
                <c:pt idx="1932">
                  <c:v>1547634</c:v>
                </c:pt>
                <c:pt idx="1933">
                  <c:v>1547664</c:v>
                </c:pt>
                <c:pt idx="1934">
                  <c:v>1547836</c:v>
                </c:pt>
                <c:pt idx="1935">
                  <c:v>1548556</c:v>
                </c:pt>
                <c:pt idx="1936">
                  <c:v>1548630</c:v>
                </c:pt>
                <c:pt idx="1937">
                  <c:v>1548988</c:v>
                </c:pt>
                <c:pt idx="1938">
                  <c:v>1549358</c:v>
                </c:pt>
                <c:pt idx="1939">
                  <c:v>1550152</c:v>
                </c:pt>
                <c:pt idx="1940">
                  <c:v>1550342</c:v>
                </c:pt>
                <c:pt idx="1941">
                  <c:v>1551062</c:v>
                </c:pt>
                <c:pt idx="1942">
                  <c:v>1551494</c:v>
                </c:pt>
                <c:pt idx="1943">
                  <c:v>1551838</c:v>
                </c:pt>
                <c:pt idx="1944">
                  <c:v>1552558</c:v>
                </c:pt>
                <c:pt idx="1945">
                  <c:v>1552916</c:v>
                </c:pt>
                <c:pt idx="1946">
                  <c:v>1554350</c:v>
                </c:pt>
                <c:pt idx="1947">
                  <c:v>1554522</c:v>
                </c:pt>
                <c:pt idx="1948">
                  <c:v>1555956</c:v>
                </c:pt>
                <c:pt idx="1949">
                  <c:v>1555974</c:v>
                </c:pt>
                <c:pt idx="1950">
                  <c:v>1556332</c:v>
                </c:pt>
                <c:pt idx="1951">
                  <c:v>1557766</c:v>
                </c:pt>
                <c:pt idx="1952">
                  <c:v>1557782</c:v>
                </c:pt>
                <c:pt idx="1953">
                  <c:v>1558502</c:v>
                </c:pt>
                <c:pt idx="1954">
                  <c:v>1559222</c:v>
                </c:pt>
                <c:pt idx="1955">
                  <c:v>1560656</c:v>
                </c:pt>
                <c:pt idx="1956">
                  <c:v>1562090</c:v>
                </c:pt>
                <c:pt idx="1957">
                  <c:v>1562098</c:v>
                </c:pt>
                <c:pt idx="1958">
                  <c:v>1562818</c:v>
                </c:pt>
                <c:pt idx="1959">
                  <c:v>1563176</c:v>
                </c:pt>
                <c:pt idx="1960">
                  <c:v>1564620</c:v>
                </c:pt>
                <c:pt idx="1961">
                  <c:v>1565340</c:v>
                </c:pt>
                <c:pt idx="1962">
                  <c:v>1565512</c:v>
                </c:pt>
                <c:pt idx="1963">
                  <c:v>1565684</c:v>
                </c:pt>
                <c:pt idx="1964">
                  <c:v>1566404</c:v>
                </c:pt>
                <c:pt idx="1965">
                  <c:v>1567838</c:v>
                </c:pt>
                <c:pt idx="1966">
                  <c:v>1570690</c:v>
                </c:pt>
                <c:pt idx="1967">
                  <c:v>1571410</c:v>
                </c:pt>
                <c:pt idx="1968">
                  <c:v>1571410</c:v>
                </c:pt>
                <c:pt idx="1969">
                  <c:v>1571768</c:v>
                </c:pt>
                <c:pt idx="1970">
                  <c:v>1572126</c:v>
                </c:pt>
                <c:pt idx="1971">
                  <c:v>1572854</c:v>
                </c:pt>
                <c:pt idx="1972">
                  <c:v>1575706</c:v>
                </c:pt>
                <c:pt idx="1973">
                  <c:v>1577140</c:v>
                </c:pt>
                <c:pt idx="1974">
                  <c:v>1577214</c:v>
                </c:pt>
                <c:pt idx="1975">
                  <c:v>1577394</c:v>
                </c:pt>
                <c:pt idx="1976">
                  <c:v>1580246</c:v>
                </c:pt>
                <c:pt idx="1977">
                  <c:v>1580604</c:v>
                </c:pt>
                <c:pt idx="1978">
                  <c:v>1580776</c:v>
                </c:pt>
                <c:pt idx="1979">
                  <c:v>1583628</c:v>
                </c:pt>
                <c:pt idx="1980">
                  <c:v>1583986</c:v>
                </c:pt>
                <c:pt idx="1981">
                  <c:v>1584344</c:v>
                </c:pt>
                <c:pt idx="1982">
                  <c:v>1590020</c:v>
                </c:pt>
                <c:pt idx="1983">
                  <c:v>1590032</c:v>
                </c:pt>
                <c:pt idx="1984">
                  <c:v>1590390</c:v>
                </c:pt>
                <c:pt idx="1985">
                  <c:v>1591110</c:v>
                </c:pt>
                <c:pt idx="1986">
                  <c:v>1591124</c:v>
                </c:pt>
                <c:pt idx="1987">
                  <c:v>1591124</c:v>
                </c:pt>
                <c:pt idx="1988">
                  <c:v>1591208</c:v>
                </c:pt>
                <c:pt idx="1989">
                  <c:v>1591928</c:v>
                </c:pt>
                <c:pt idx="1990">
                  <c:v>1593006</c:v>
                </c:pt>
                <c:pt idx="1991">
                  <c:v>1594514</c:v>
                </c:pt>
                <c:pt idx="1992">
                  <c:v>1595956</c:v>
                </c:pt>
                <c:pt idx="1993">
                  <c:v>1596320</c:v>
                </c:pt>
                <c:pt idx="1994">
                  <c:v>1601996</c:v>
                </c:pt>
                <c:pt idx="1995">
                  <c:v>1602008</c:v>
                </c:pt>
                <c:pt idx="1996">
                  <c:v>1602366</c:v>
                </c:pt>
                <c:pt idx="1997">
                  <c:v>1608042</c:v>
                </c:pt>
                <c:pt idx="1998">
                  <c:v>1609474</c:v>
                </c:pt>
                <c:pt idx="1999">
                  <c:v>1609474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04-4BE5-83D0-4A335F698A2E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Sheet1!$G$5:$G$2005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20</c:v>
                </c:pt>
                <c:pt idx="13">
                  <c:v>20</c:v>
                </c:pt>
                <c:pt idx="14">
                  <c:v>28</c:v>
                </c:pt>
                <c:pt idx="15">
                  <c:v>28</c:v>
                </c:pt>
                <c:pt idx="16">
                  <c:v>32</c:v>
                </c:pt>
                <c:pt idx="17">
                  <c:v>36</c:v>
                </c:pt>
                <c:pt idx="18">
                  <c:v>36</c:v>
                </c:pt>
                <c:pt idx="19">
                  <c:v>36</c:v>
                </c:pt>
                <c:pt idx="20">
                  <c:v>44</c:v>
                </c:pt>
                <c:pt idx="21">
                  <c:v>48</c:v>
                </c:pt>
                <c:pt idx="22">
                  <c:v>52</c:v>
                </c:pt>
                <c:pt idx="23">
                  <c:v>52</c:v>
                </c:pt>
                <c:pt idx="24">
                  <c:v>56</c:v>
                </c:pt>
                <c:pt idx="25">
                  <c:v>60</c:v>
                </c:pt>
                <c:pt idx="26">
                  <c:v>60</c:v>
                </c:pt>
                <c:pt idx="27">
                  <c:v>68</c:v>
                </c:pt>
                <c:pt idx="28">
                  <c:v>74</c:v>
                </c:pt>
                <c:pt idx="29">
                  <c:v>74</c:v>
                </c:pt>
                <c:pt idx="30">
                  <c:v>80</c:v>
                </c:pt>
                <c:pt idx="31">
                  <c:v>86</c:v>
                </c:pt>
                <c:pt idx="32">
                  <c:v>90</c:v>
                </c:pt>
                <c:pt idx="33">
                  <c:v>98</c:v>
                </c:pt>
                <c:pt idx="34">
                  <c:v>102</c:v>
                </c:pt>
                <c:pt idx="35">
                  <c:v>106</c:v>
                </c:pt>
                <c:pt idx="36">
                  <c:v>112</c:v>
                </c:pt>
                <c:pt idx="37">
                  <c:v>116</c:v>
                </c:pt>
                <c:pt idx="38">
                  <c:v>120</c:v>
                </c:pt>
                <c:pt idx="39">
                  <c:v>124</c:v>
                </c:pt>
                <c:pt idx="40">
                  <c:v>130</c:v>
                </c:pt>
                <c:pt idx="41">
                  <c:v>140</c:v>
                </c:pt>
                <c:pt idx="42">
                  <c:v>144</c:v>
                </c:pt>
                <c:pt idx="43">
                  <c:v>148</c:v>
                </c:pt>
                <c:pt idx="44">
                  <c:v>148</c:v>
                </c:pt>
                <c:pt idx="45">
                  <c:v>158</c:v>
                </c:pt>
                <c:pt idx="46">
                  <c:v>166</c:v>
                </c:pt>
                <c:pt idx="47">
                  <c:v>172</c:v>
                </c:pt>
                <c:pt idx="48">
                  <c:v>178</c:v>
                </c:pt>
                <c:pt idx="49">
                  <c:v>198</c:v>
                </c:pt>
                <c:pt idx="50">
                  <c:v>204</c:v>
                </c:pt>
                <c:pt idx="51">
                  <c:v>204</c:v>
                </c:pt>
                <c:pt idx="52">
                  <c:v>204</c:v>
                </c:pt>
                <c:pt idx="53">
                  <c:v>50214</c:v>
                </c:pt>
                <c:pt idx="54">
                  <c:v>50214</c:v>
                </c:pt>
                <c:pt idx="55">
                  <c:v>50214</c:v>
                </c:pt>
                <c:pt idx="56">
                  <c:v>50218</c:v>
                </c:pt>
                <c:pt idx="57">
                  <c:v>50218</c:v>
                </c:pt>
                <c:pt idx="58">
                  <c:v>50222</c:v>
                </c:pt>
                <c:pt idx="59">
                  <c:v>50222</c:v>
                </c:pt>
                <c:pt idx="60">
                  <c:v>50222</c:v>
                </c:pt>
                <c:pt idx="61">
                  <c:v>50222</c:v>
                </c:pt>
                <c:pt idx="62">
                  <c:v>50226</c:v>
                </c:pt>
                <c:pt idx="63">
                  <c:v>50230</c:v>
                </c:pt>
                <c:pt idx="64">
                  <c:v>50234</c:v>
                </c:pt>
                <c:pt idx="65">
                  <c:v>50234</c:v>
                </c:pt>
                <c:pt idx="66">
                  <c:v>50240</c:v>
                </c:pt>
                <c:pt idx="67">
                  <c:v>50244</c:v>
                </c:pt>
                <c:pt idx="68">
                  <c:v>50248</c:v>
                </c:pt>
                <c:pt idx="69">
                  <c:v>50248</c:v>
                </c:pt>
                <c:pt idx="70">
                  <c:v>50252</c:v>
                </c:pt>
                <c:pt idx="71">
                  <c:v>50256</c:v>
                </c:pt>
                <c:pt idx="72">
                  <c:v>50260</c:v>
                </c:pt>
                <c:pt idx="73">
                  <c:v>50264</c:v>
                </c:pt>
                <c:pt idx="74">
                  <c:v>50264</c:v>
                </c:pt>
                <c:pt idx="75">
                  <c:v>50268</c:v>
                </c:pt>
                <c:pt idx="76">
                  <c:v>50272</c:v>
                </c:pt>
                <c:pt idx="77">
                  <c:v>50272</c:v>
                </c:pt>
                <c:pt idx="78">
                  <c:v>50276</c:v>
                </c:pt>
                <c:pt idx="79">
                  <c:v>50284</c:v>
                </c:pt>
                <c:pt idx="80">
                  <c:v>50284</c:v>
                </c:pt>
                <c:pt idx="81">
                  <c:v>50288</c:v>
                </c:pt>
                <c:pt idx="82">
                  <c:v>50288</c:v>
                </c:pt>
                <c:pt idx="83">
                  <c:v>50288</c:v>
                </c:pt>
                <c:pt idx="84">
                  <c:v>50292</c:v>
                </c:pt>
                <c:pt idx="85">
                  <c:v>50300</c:v>
                </c:pt>
                <c:pt idx="86">
                  <c:v>50304</c:v>
                </c:pt>
                <c:pt idx="87">
                  <c:v>50308</c:v>
                </c:pt>
                <c:pt idx="88">
                  <c:v>50312</c:v>
                </c:pt>
                <c:pt idx="89">
                  <c:v>50320</c:v>
                </c:pt>
                <c:pt idx="90">
                  <c:v>50326</c:v>
                </c:pt>
                <c:pt idx="91">
                  <c:v>50330</c:v>
                </c:pt>
                <c:pt idx="92">
                  <c:v>50334</c:v>
                </c:pt>
                <c:pt idx="93">
                  <c:v>50338</c:v>
                </c:pt>
                <c:pt idx="94">
                  <c:v>50344</c:v>
                </c:pt>
                <c:pt idx="95">
                  <c:v>50344</c:v>
                </c:pt>
                <c:pt idx="96">
                  <c:v>50344</c:v>
                </c:pt>
                <c:pt idx="97">
                  <c:v>50348</c:v>
                </c:pt>
                <c:pt idx="98">
                  <c:v>50356</c:v>
                </c:pt>
                <c:pt idx="99">
                  <c:v>50356</c:v>
                </c:pt>
                <c:pt idx="100">
                  <c:v>50362</c:v>
                </c:pt>
                <c:pt idx="101">
                  <c:v>50372</c:v>
                </c:pt>
                <c:pt idx="102">
                  <c:v>50382</c:v>
                </c:pt>
                <c:pt idx="103">
                  <c:v>50388</c:v>
                </c:pt>
                <c:pt idx="104">
                  <c:v>50388</c:v>
                </c:pt>
                <c:pt idx="105">
                  <c:v>50396</c:v>
                </c:pt>
                <c:pt idx="106">
                  <c:v>50400</c:v>
                </c:pt>
                <c:pt idx="107">
                  <c:v>50412</c:v>
                </c:pt>
                <c:pt idx="108">
                  <c:v>50422</c:v>
                </c:pt>
                <c:pt idx="109">
                  <c:v>50426</c:v>
                </c:pt>
                <c:pt idx="110">
                  <c:v>100436</c:v>
                </c:pt>
                <c:pt idx="111">
                  <c:v>100436</c:v>
                </c:pt>
                <c:pt idx="112">
                  <c:v>100436</c:v>
                </c:pt>
                <c:pt idx="113">
                  <c:v>100440</c:v>
                </c:pt>
                <c:pt idx="114">
                  <c:v>100440</c:v>
                </c:pt>
                <c:pt idx="115">
                  <c:v>100440</c:v>
                </c:pt>
                <c:pt idx="116">
                  <c:v>100440</c:v>
                </c:pt>
                <c:pt idx="117">
                  <c:v>100444</c:v>
                </c:pt>
                <c:pt idx="118">
                  <c:v>100444</c:v>
                </c:pt>
                <c:pt idx="119">
                  <c:v>100448</c:v>
                </c:pt>
                <c:pt idx="120">
                  <c:v>100448</c:v>
                </c:pt>
                <c:pt idx="121">
                  <c:v>100452</c:v>
                </c:pt>
                <c:pt idx="122">
                  <c:v>100456</c:v>
                </c:pt>
                <c:pt idx="123">
                  <c:v>100462</c:v>
                </c:pt>
                <c:pt idx="124">
                  <c:v>100466</c:v>
                </c:pt>
                <c:pt idx="125">
                  <c:v>100466</c:v>
                </c:pt>
                <c:pt idx="126">
                  <c:v>100466</c:v>
                </c:pt>
                <c:pt idx="127">
                  <c:v>100470</c:v>
                </c:pt>
                <c:pt idx="128">
                  <c:v>100474</c:v>
                </c:pt>
                <c:pt idx="129">
                  <c:v>100478</c:v>
                </c:pt>
                <c:pt idx="130">
                  <c:v>100482</c:v>
                </c:pt>
                <c:pt idx="131">
                  <c:v>100490</c:v>
                </c:pt>
                <c:pt idx="132">
                  <c:v>100496</c:v>
                </c:pt>
                <c:pt idx="133">
                  <c:v>100500</c:v>
                </c:pt>
                <c:pt idx="134">
                  <c:v>100504</c:v>
                </c:pt>
                <c:pt idx="135">
                  <c:v>100504</c:v>
                </c:pt>
                <c:pt idx="136">
                  <c:v>100508</c:v>
                </c:pt>
                <c:pt idx="137">
                  <c:v>100508</c:v>
                </c:pt>
                <c:pt idx="138">
                  <c:v>100512</c:v>
                </c:pt>
                <c:pt idx="139">
                  <c:v>100512</c:v>
                </c:pt>
                <c:pt idx="140">
                  <c:v>100516</c:v>
                </c:pt>
                <c:pt idx="141">
                  <c:v>100522</c:v>
                </c:pt>
                <c:pt idx="142">
                  <c:v>100528</c:v>
                </c:pt>
                <c:pt idx="143">
                  <c:v>100540</c:v>
                </c:pt>
                <c:pt idx="144">
                  <c:v>100544</c:v>
                </c:pt>
                <c:pt idx="145">
                  <c:v>100556</c:v>
                </c:pt>
                <c:pt idx="146">
                  <c:v>150566</c:v>
                </c:pt>
                <c:pt idx="147">
                  <c:v>150566</c:v>
                </c:pt>
                <c:pt idx="148">
                  <c:v>150566</c:v>
                </c:pt>
                <c:pt idx="149">
                  <c:v>150566</c:v>
                </c:pt>
                <c:pt idx="150">
                  <c:v>150570</c:v>
                </c:pt>
                <c:pt idx="151">
                  <c:v>150570</c:v>
                </c:pt>
                <c:pt idx="152">
                  <c:v>150574</c:v>
                </c:pt>
                <c:pt idx="153">
                  <c:v>150574</c:v>
                </c:pt>
                <c:pt idx="154">
                  <c:v>150578</c:v>
                </c:pt>
                <c:pt idx="155">
                  <c:v>150578</c:v>
                </c:pt>
                <c:pt idx="156">
                  <c:v>150582</c:v>
                </c:pt>
                <c:pt idx="157">
                  <c:v>150582</c:v>
                </c:pt>
                <c:pt idx="158">
                  <c:v>150582</c:v>
                </c:pt>
                <c:pt idx="159">
                  <c:v>150586</c:v>
                </c:pt>
                <c:pt idx="160">
                  <c:v>150586</c:v>
                </c:pt>
                <c:pt idx="161">
                  <c:v>150594</c:v>
                </c:pt>
                <c:pt idx="162">
                  <c:v>150594</c:v>
                </c:pt>
                <c:pt idx="163">
                  <c:v>150598</c:v>
                </c:pt>
                <c:pt idx="164">
                  <c:v>150602</c:v>
                </c:pt>
                <c:pt idx="165">
                  <c:v>150606</c:v>
                </c:pt>
                <c:pt idx="166">
                  <c:v>150610</c:v>
                </c:pt>
                <c:pt idx="167">
                  <c:v>150614</c:v>
                </c:pt>
                <c:pt idx="168">
                  <c:v>150614</c:v>
                </c:pt>
                <c:pt idx="169">
                  <c:v>150618</c:v>
                </c:pt>
                <c:pt idx="170">
                  <c:v>150622</c:v>
                </c:pt>
                <c:pt idx="171">
                  <c:v>150628</c:v>
                </c:pt>
                <c:pt idx="172">
                  <c:v>150628</c:v>
                </c:pt>
                <c:pt idx="173">
                  <c:v>150628</c:v>
                </c:pt>
                <c:pt idx="174">
                  <c:v>150632</c:v>
                </c:pt>
                <c:pt idx="175">
                  <c:v>150636</c:v>
                </c:pt>
                <c:pt idx="176">
                  <c:v>150640</c:v>
                </c:pt>
                <c:pt idx="177">
                  <c:v>150644</c:v>
                </c:pt>
                <c:pt idx="178">
                  <c:v>150648</c:v>
                </c:pt>
                <c:pt idx="179">
                  <c:v>150654</c:v>
                </c:pt>
                <c:pt idx="180">
                  <c:v>150658</c:v>
                </c:pt>
                <c:pt idx="181">
                  <c:v>150658</c:v>
                </c:pt>
                <c:pt idx="182">
                  <c:v>150662</c:v>
                </c:pt>
                <c:pt idx="183">
                  <c:v>150666</c:v>
                </c:pt>
                <c:pt idx="184">
                  <c:v>150670</c:v>
                </c:pt>
                <c:pt idx="185">
                  <c:v>150676</c:v>
                </c:pt>
                <c:pt idx="186">
                  <c:v>150680</c:v>
                </c:pt>
                <c:pt idx="187">
                  <c:v>150686</c:v>
                </c:pt>
                <c:pt idx="188">
                  <c:v>150690</c:v>
                </c:pt>
                <c:pt idx="189">
                  <c:v>150694</c:v>
                </c:pt>
                <c:pt idx="190">
                  <c:v>150698</c:v>
                </c:pt>
                <c:pt idx="191">
                  <c:v>150710</c:v>
                </c:pt>
                <c:pt idx="192">
                  <c:v>150720</c:v>
                </c:pt>
                <c:pt idx="193">
                  <c:v>150724</c:v>
                </c:pt>
                <c:pt idx="194">
                  <c:v>150738</c:v>
                </c:pt>
                <c:pt idx="195">
                  <c:v>200748</c:v>
                </c:pt>
                <c:pt idx="196">
                  <c:v>200748</c:v>
                </c:pt>
                <c:pt idx="197">
                  <c:v>200748</c:v>
                </c:pt>
                <c:pt idx="198">
                  <c:v>200752</c:v>
                </c:pt>
                <c:pt idx="199">
                  <c:v>200752</c:v>
                </c:pt>
                <c:pt idx="200">
                  <c:v>200752</c:v>
                </c:pt>
                <c:pt idx="201">
                  <c:v>200752</c:v>
                </c:pt>
                <c:pt idx="202">
                  <c:v>200756</c:v>
                </c:pt>
                <c:pt idx="203">
                  <c:v>200760</c:v>
                </c:pt>
                <c:pt idx="204">
                  <c:v>200764</c:v>
                </c:pt>
                <c:pt idx="205">
                  <c:v>200764</c:v>
                </c:pt>
                <c:pt idx="206">
                  <c:v>200764</c:v>
                </c:pt>
                <c:pt idx="207">
                  <c:v>200764</c:v>
                </c:pt>
                <c:pt idx="208">
                  <c:v>200768</c:v>
                </c:pt>
                <c:pt idx="209">
                  <c:v>200772</c:v>
                </c:pt>
                <c:pt idx="210">
                  <c:v>200776</c:v>
                </c:pt>
                <c:pt idx="211">
                  <c:v>200780</c:v>
                </c:pt>
                <c:pt idx="212">
                  <c:v>200780</c:v>
                </c:pt>
                <c:pt idx="213">
                  <c:v>200780</c:v>
                </c:pt>
                <c:pt idx="214">
                  <c:v>200780</c:v>
                </c:pt>
                <c:pt idx="215">
                  <c:v>200784</c:v>
                </c:pt>
                <c:pt idx="216">
                  <c:v>200788</c:v>
                </c:pt>
                <c:pt idx="217">
                  <c:v>200792</c:v>
                </c:pt>
                <c:pt idx="218">
                  <c:v>200792</c:v>
                </c:pt>
                <c:pt idx="219">
                  <c:v>200796</c:v>
                </c:pt>
                <c:pt idx="220">
                  <c:v>200796</c:v>
                </c:pt>
                <c:pt idx="221">
                  <c:v>200804</c:v>
                </c:pt>
                <c:pt idx="222">
                  <c:v>200804</c:v>
                </c:pt>
                <c:pt idx="223">
                  <c:v>200804</c:v>
                </c:pt>
                <c:pt idx="224">
                  <c:v>200812</c:v>
                </c:pt>
                <c:pt idx="225">
                  <c:v>200818</c:v>
                </c:pt>
                <c:pt idx="226">
                  <c:v>200818</c:v>
                </c:pt>
                <c:pt idx="227">
                  <c:v>200818</c:v>
                </c:pt>
                <c:pt idx="228">
                  <c:v>200822</c:v>
                </c:pt>
                <c:pt idx="229">
                  <c:v>200826</c:v>
                </c:pt>
                <c:pt idx="230">
                  <c:v>200834</c:v>
                </c:pt>
                <c:pt idx="231">
                  <c:v>200840</c:v>
                </c:pt>
                <c:pt idx="232">
                  <c:v>200844</c:v>
                </c:pt>
                <c:pt idx="233">
                  <c:v>200852</c:v>
                </c:pt>
                <c:pt idx="234">
                  <c:v>200856</c:v>
                </c:pt>
                <c:pt idx="235">
                  <c:v>200856</c:v>
                </c:pt>
                <c:pt idx="236">
                  <c:v>200870</c:v>
                </c:pt>
                <c:pt idx="237">
                  <c:v>200880</c:v>
                </c:pt>
                <c:pt idx="238">
                  <c:v>200890</c:v>
                </c:pt>
                <c:pt idx="239">
                  <c:v>200902</c:v>
                </c:pt>
                <c:pt idx="240">
                  <c:v>200910</c:v>
                </c:pt>
                <c:pt idx="241">
                  <c:v>200930</c:v>
                </c:pt>
                <c:pt idx="242">
                  <c:v>250940</c:v>
                </c:pt>
                <c:pt idx="243">
                  <c:v>250940</c:v>
                </c:pt>
                <c:pt idx="244">
                  <c:v>250940</c:v>
                </c:pt>
                <c:pt idx="245">
                  <c:v>250944</c:v>
                </c:pt>
                <c:pt idx="246">
                  <c:v>250944</c:v>
                </c:pt>
                <c:pt idx="247">
                  <c:v>250944</c:v>
                </c:pt>
                <c:pt idx="248">
                  <c:v>250948</c:v>
                </c:pt>
                <c:pt idx="249">
                  <c:v>250948</c:v>
                </c:pt>
                <c:pt idx="250">
                  <c:v>250952</c:v>
                </c:pt>
                <c:pt idx="251">
                  <c:v>250952</c:v>
                </c:pt>
                <c:pt idx="252">
                  <c:v>250952</c:v>
                </c:pt>
                <c:pt idx="253">
                  <c:v>250956</c:v>
                </c:pt>
                <c:pt idx="254">
                  <c:v>250960</c:v>
                </c:pt>
                <c:pt idx="255">
                  <c:v>250964</c:v>
                </c:pt>
                <c:pt idx="256">
                  <c:v>250970</c:v>
                </c:pt>
                <c:pt idx="257">
                  <c:v>250970</c:v>
                </c:pt>
                <c:pt idx="258">
                  <c:v>250976</c:v>
                </c:pt>
                <c:pt idx="259">
                  <c:v>250982</c:v>
                </c:pt>
                <c:pt idx="260">
                  <c:v>250986</c:v>
                </c:pt>
                <c:pt idx="261">
                  <c:v>250986</c:v>
                </c:pt>
                <c:pt idx="262">
                  <c:v>250990</c:v>
                </c:pt>
                <c:pt idx="263">
                  <c:v>250990</c:v>
                </c:pt>
                <c:pt idx="264">
                  <c:v>250994</c:v>
                </c:pt>
                <c:pt idx="265">
                  <c:v>250994</c:v>
                </c:pt>
                <c:pt idx="266">
                  <c:v>250998</c:v>
                </c:pt>
                <c:pt idx="267">
                  <c:v>251002</c:v>
                </c:pt>
                <c:pt idx="268">
                  <c:v>251002</c:v>
                </c:pt>
                <c:pt idx="269">
                  <c:v>251008</c:v>
                </c:pt>
                <c:pt idx="270">
                  <c:v>251012</c:v>
                </c:pt>
                <c:pt idx="271">
                  <c:v>251016</c:v>
                </c:pt>
                <c:pt idx="272">
                  <c:v>251022</c:v>
                </c:pt>
                <c:pt idx="273">
                  <c:v>251022</c:v>
                </c:pt>
                <c:pt idx="274">
                  <c:v>251034</c:v>
                </c:pt>
                <c:pt idx="275">
                  <c:v>251046</c:v>
                </c:pt>
                <c:pt idx="276">
                  <c:v>251046</c:v>
                </c:pt>
                <c:pt idx="277">
                  <c:v>251052</c:v>
                </c:pt>
                <c:pt idx="278">
                  <c:v>251056</c:v>
                </c:pt>
                <c:pt idx="279">
                  <c:v>251068</c:v>
                </c:pt>
                <c:pt idx="280">
                  <c:v>251088</c:v>
                </c:pt>
                <c:pt idx="281">
                  <c:v>301098</c:v>
                </c:pt>
                <c:pt idx="282">
                  <c:v>301098</c:v>
                </c:pt>
                <c:pt idx="283">
                  <c:v>301098</c:v>
                </c:pt>
                <c:pt idx="284">
                  <c:v>301098</c:v>
                </c:pt>
                <c:pt idx="285">
                  <c:v>301098</c:v>
                </c:pt>
                <c:pt idx="286">
                  <c:v>301102</c:v>
                </c:pt>
                <c:pt idx="287">
                  <c:v>301102</c:v>
                </c:pt>
                <c:pt idx="288">
                  <c:v>301106</c:v>
                </c:pt>
                <c:pt idx="289">
                  <c:v>301106</c:v>
                </c:pt>
                <c:pt idx="290">
                  <c:v>301110</c:v>
                </c:pt>
                <c:pt idx="291">
                  <c:v>301110</c:v>
                </c:pt>
                <c:pt idx="292">
                  <c:v>301114</c:v>
                </c:pt>
                <c:pt idx="293">
                  <c:v>301114</c:v>
                </c:pt>
                <c:pt idx="294">
                  <c:v>301118</c:v>
                </c:pt>
                <c:pt idx="295">
                  <c:v>301118</c:v>
                </c:pt>
                <c:pt idx="296">
                  <c:v>301124</c:v>
                </c:pt>
                <c:pt idx="297">
                  <c:v>301128</c:v>
                </c:pt>
                <c:pt idx="298">
                  <c:v>301132</c:v>
                </c:pt>
                <c:pt idx="299">
                  <c:v>301132</c:v>
                </c:pt>
                <c:pt idx="300">
                  <c:v>301136</c:v>
                </c:pt>
                <c:pt idx="301">
                  <c:v>301144</c:v>
                </c:pt>
                <c:pt idx="302">
                  <c:v>301148</c:v>
                </c:pt>
                <c:pt idx="303">
                  <c:v>301148</c:v>
                </c:pt>
                <c:pt idx="304">
                  <c:v>301152</c:v>
                </c:pt>
                <c:pt idx="305">
                  <c:v>301156</c:v>
                </c:pt>
                <c:pt idx="306">
                  <c:v>301156</c:v>
                </c:pt>
                <c:pt idx="307">
                  <c:v>301164</c:v>
                </c:pt>
                <c:pt idx="308">
                  <c:v>301164</c:v>
                </c:pt>
                <c:pt idx="309">
                  <c:v>301168</c:v>
                </c:pt>
                <c:pt idx="310">
                  <c:v>301168</c:v>
                </c:pt>
                <c:pt idx="311">
                  <c:v>301174</c:v>
                </c:pt>
                <c:pt idx="312">
                  <c:v>301178</c:v>
                </c:pt>
                <c:pt idx="313">
                  <c:v>301182</c:v>
                </c:pt>
                <c:pt idx="314">
                  <c:v>301190</c:v>
                </c:pt>
                <c:pt idx="315">
                  <c:v>301198</c:v>
                </c:pt>
                <c:pt idx="316">
                  <c:v>301204</c:v>
                </c:pt>
                <c:pt idx="317">
                  <c:v>301208</c:v>
                </c:pt>
                <c:pt idx="318">
                  <c:v>301212</c:v>
                </c:pt>
                <c:pt idx="319">
                  <c:v>301212</c:v>
                </c:pt>
                <c:pt idx="320">
                  <c:v>301216</c:v>
                </c:pt>
                <c:pt idx="321">
                  <c:v>301216</c:v>
                </c:pt>
                <c:pt idx="322">
                  <c:v>301222</c:v>
                </c:pt>
                <c:pt idx="323">
                  <c:v>301228</c:v>
                </c:pt>
                <c:pt idx="324">
                  <c:v>301232</c:v>
                </c:pt>
                <c:pt idx="325">
                  <c:v>301236</c:v>
                </c:pt>
                <c:pt idx="326">
                  <c:v>301248</c:v>
                </c:pt>
                <c:pt idx="327">
                  <c:v>301262</c:v>
                </c:pt>
                <c:pt idx="328">
                  <c:v>301274</c:v>
                </c:pt>
                <c:pt idx="329">
                  <c:v>301292</c:v>
                </c:pt>
                <c:pt idx="330">
                  <c:v>351302</c:v>
                </c:pt>
                <c:pt idx="331">
                  <c:v>351302</c:v>
                </c:pt>
                <c:pt idx="332">
                  <c:v>351302</c:v>
                </c:pt>
                <c:pt idx="333">
                  <c:v>351302</c:v>
                </c:pt>
                <c:pt idx="334">
                  <c:v>351302</c:v>
                </c:pt>
                <c:pt idx="335">
                  <c:v>351306</c:v>
                </c:pt>
                <c:pt idx="336">
                  <c:v>351310</c:v>
                </c:pt>
                <c:pt idx="337">
                  <c:v>351310</c:v>
                </c:pt>
                <c:pt idx="338">
                  <c:v>351310</c:v>
                </c:pt>
                <c:pt idx="339">
                  <c:v>351314</c:v>
                </c:pt>
                <c:pt idx="340">
                  <c:v>351318</c:v>
                </c:pt>
                <c:pt idx="341">
                  <c:v>351318</c:v>
                </c:pt>
                <c:pt idx="342">
                  <c:v>351318</c:v>
                </c:pt>
                <c:pt idx="343">
                  <c:v>351322</c:v>
                </c:pt>
                <c:pt idx="344">
                  <c:v>351326</c:v>
                </c:pt>
                <c:pt idx="345">
                  <c:v>351330</c:v>
                </c:pt>
                <c:pt idx="346">
                  <c:v>351334</c:v>
                </c:pt>
                <c:pt idx="347">
                  <c:v>351334</c:v>
                </c:pt>
                <c:pt idx="348">
                  <c:v>351338</c:v>
                </c:pt>
                <c:pt idx="349">
                  <c:v>351342</c:v>
                </c:pt>
                <c:pt idx="350">
                  <c:v>351342</c:v>
                </c:pt>
                <c:pt idx="351">
                  <c:v>351346</c:v>
                </c:pt>
                <c:pt idx="352">
                  <c:v>351350</c:v>
                </c:pt>
                <c:pt idx="353">
                  <c:v>351354</c:v>
                </c:pt>
                <c:pt idx="354">
                  <c:v>351364</c:v>
                </c:pt>
                <c:pt idx="355">
                  <c:v>351368</c:v>
                </c:pt>
                <c:pt idx="356">
                  <c:v>351368</c:v>
                </c:pt>
                <c:pt idx="357">
                  <c:v>351372</c:v>
                </c:pt>
                <c:pt idx="358">
                  <c:v>351376</c:v>
                </c:pt>
                <c:pt idx="359">
                  <c:v>351380</c:v>
                </c:pt>
                <c:pt idx="360">
                  <c:v>351380</c:v>
                </c:pt>
                <c:pt idx="361">
                  <c:v>351386</c:v>
                </c:pt>
                <c:pt idx="362">
                  <c:v>351390</c:v>
                </c:pt>
                <c:pt idx="363">
                  <c:v>351394</c:v>
                </c:pt>
                <c:pt idx="364">
                  <c:v>351402</c:v>
                </c:pt>
                <c:pt idx="365">
                  <c:v>351406</c:v>
                </c:pt>
                <c:pt idx="366">
                  <c:v>351406</c:v>
                </c:pt>
                <c:pt idx="367">
                  <c:v>351410</c:v>
                </c:pt>
                <c:pt idx="368">
                  <c:v>351416</c:v>
                </c:pt>
                <c:pt idx="369">
                  <c:v>351416</c:v>
                </c:pt>
                <c:pt idx="370">
                  <c:v>351422</c:v>
                </c:pt>
                <c:pt idx="371">
                  <c:v>351426</c:v>
                </c:pt>
                <c:pt idx="372">
                  <c:v>351426</c:v>
                </c:pt>
                <c:pt idx="373">
                  <c:v>351430</c:v>
                </c:pt>
                <c:pt idx="374">
                  <c:v>351436</c:v>
                </c:pt>
                <c:pt idx="375">
                  <c:v>351444</c:v>
                </c:pt>
                <c:pt idx="376">
                  <c:v>351444</c:v>
                </c:pt>
                <c:pt idx="377">
                  <c:v>351448</c:v>
                </c:pt>
                <c:pt idx="378">
                  <c:v>351448</c:v>
                </c:pt>
                <c:pt idx="379">
                  <c:v>351452</c:v>
                </c:pt>
                <c:pt idx="380">
                  <c:v>351464</c:v>
                </c:pt>
                <c:pt idx="381">
                  <c:v>351472</c:v>
                </c:pt>
                <c:pt idx="382">
                  <c:v>351492</c:v>
                </c:pt>
                <c:pt idx="383">
                  <c:v>401502</c:v>
                </c:pt>
                <c:pt idx="384">
                  <c:v>401502</c:v>
                </c:pt>
                <c:pt idx="385">
                  <c:v>401502</c:v>
                </c:pt>
                <c:pt idx="386">
                  <c:v>401502</c:v>
                </c:pt>
                <c:pt idx="387">
                  <c:v>401506</c:v>
                </c:pt>
                <c:pt idx="388">
                  <c:v>401506</c:v>
                </c:pt>
                <c:pt idx="389">
                  <c:v>401510</c:v>
                </c:pt>
                <c:pt idx="390">
                  <c:v>401514</c:v>
                </c:pt>
                <c:pt idx="391">
                  <c:v>401514</c:v>
                </c:pt>
                <c:pt idx="392">
                  <c:v>401518</c:v>
                </c:pt>
                <c:pt idx="393">
                  <c:v>401518</c:v>
                </c:pt>
                <c:pt idx="394">
                  <c:v>401522</c:v>
                </c:pt>
                <c:pt idx="395">
                  <c:v>401526</c:v>
                </c:pt>
                <c:pt idx="396">
                  <c:v>401530</c:v>
                </c:pt>
                <c:pt idx="397">
                  <c:v>401530</c:v>
                </c:pt>
                <c:pt idx="398">
                  <c:v>401534</c:v>
                </c:pt>
                <c:pt idx="399">
                  <c:v>401534</c:v>
                </c:pt>
                <c:pt idx="400">
                  <c:v>401538</c:v>
                </c:pt>
                <c:pt idx="401">
                  <c:v>401542</c:v>
                </c:pt>
                <c:pt idx="402">
                  <c:v>401542</c:v>
                </c:pt>
                <c:pt idx="403">
                  <c:v>401548</c:v>
                </c:pt>
                <c:pt idx="404">
                  <c:v>401552</c:v>
                </c:pt>
                <c:pt idx="405">
                  <c:v>401556</c:v>
                </c:pt>
                <c:pt idx="406">
                  <c:v>401562</c:v>
                </c:pt>
                <c:pt idx="407">
                  <c:v>401562</c:v>
                </c:pt>
                <c:pt idx="408">
                  <c:v>401566</c:v>
                </c:pt>
                <c:pt idx="409">
                  <c:v>401570</c:v>
                </c:pt>
                <c:pt idx="410">
                  <c:v>401574</c:v>
                </c:pt>
                <c:pt idx="411">
                  <c:v>401574</c:v>
                </c:pt>
                <c:pt idx="412">
                  <c:v>401580</c:v>
                </c:pt>
                <c:pt idx="413">
                  <c:v>401584</c:v>
                </c:pt>
                <c:pt idx="414">
                  <c:v>401584</c:v>
                </c:pt>
                <c:pt idx="415">
                  <c:v>401592</c:v>
                </c:pt>
                <c:pt idx="416">
                  <c:v>401596</c:v>
                </c:pt>
                <c:pt idx="417">
                  <c:v>401600</c:v>
                </c:pt>
                <c:pt idx="418">
                  <c:v>401606</c:v>
                </c:pt>
                <c:pt idx="419">
                  <c:v>401606</c:v>
                </c:pt>
                <c:pt idx="420">
                  <c:v>401612</c:v>
                </c:pt>
                <c:pt idx="421">
                  <c:v>401612</c:v>
                </c:pt>
                <c:pt idx="422">
                  <c:v>401620</c:v>
                </c:pt>
                <c:pt idx="423">
                  <c:v>401628</c:v>
                </c:pt>
                <c:pt idx="424">
                  <c:v>401632</c:v>
                </c:pt>
                <c:pt idx="425">
                  <c:v>401632</c:v>
                </c:pt>
                <c:pt idx="426">
                  <c:v>401636</c:v>
                </c:pt>
                <c:pt idx="427">
                  <c:v>401642</c:v>
                </c:pt>
                <c:pt idx="428">
                  <c:v>401650</c:v>
                </c:pt>
                <c:pt idx="429">
                  <c:v>401654</c:v>
                </c:pt>
                <c:pt idx="430">
                  <c:v>401660</c:v>
                </c:pt>
                <c:pt idx="431">
                  <c:v>401674</c:v>
                </c:pt>
                <c:pt idx="432">
                  <c:v>401682</c:v>
                </c:pt>
                <c:pt idx="433">
                  <c:v>401688</c:v>
                </c:pt>
                <c:pt idx="434">
                  <c:v>401694</c:v>
                </c:pt>
                <c:pt idx="435">
                  <c:v>401700</c:v>
                </c:pt>
                <c:pt idx="436">
                  <c:v>401714</c:v>
                </c:pt>
                <c:pt idx="437">
                  <c:v>401732</c:v>
                </c:pt>
                <c:pt idx="438">
                  <c:v>401748</c:v>
                </c:pt>
                <c:pt idx="439">
                  <c:v>451758</c:v>
                </c:pt>
                <c:pt idx="440">
                  <c:v>451758</c:v>
                </c:pt>
                <c:pt idx="441">
                  <c:v>451762</c:v>
                </c:pt>
                <c:pt idx="442">
                  <c:v>451762</c:v>
                </c:pt>
                <c:pt idx="443">
                  <c:v>451762</c:v>
                </c:pt>
                <c:pt idx="444">
                  <c:v>451762</c:v>
                </c:pt>
                <c:pt idx="445">
                  <c:v>451766</c:v>
                </c:pt>
                <c:pt idx="446">
                  <c:v>451766</c:v>
                </c:pt>
                <c:pt idx="447">
                  <c:v>451770</c:v>
                </c:pt>
                <c:pt idx="448">
                  <c:v>451770</c:v>
                </c:pt>
                <c:pt idx="449">
                  <c:v>451774</c:v>
                </c:pt>
                <c:pt idx="450">
                  <c:v>451774</c:v>
                </c:pt>
                <c:pt idx="451">
                  <c:v>451778</c:v>
                </c:pt>
                <c:pt idx="452">
                  <c:v>451782</c:v>
                </c:pt>
                <c:pt idx="453">
                  <c:v>451786</c:v>
                </c:pt>
                <c:pt idx="454">
                  <c:v>451790</c:v>
                </c:pt>
                <c:pt idx="455">
                  <c:v>451790</c:v>
                </c:pt>
                <c:pt idx="456">
                  <c:v>451790</c:v>
                </c:pt>
                <c:pt idx="457">
                  <c:v>451794</c:v>
                </c:pt>
                <c:pt idx="458">
                  <c:v>451794</c:v>
                </c:pt>
                <c:pt idx="459">
                  <c:v>451798</c:v>
                </c:pt>
                <c:pt idx="460">
                  <c:v>451798</c:v>
                </c:pt>
                <c:pt idx="461">
                  <c:v>451798</c:v>
                </c:pt>
                <c:pt idx="462">
                  <c:v>451802</c:v>
                </c:pt>
                <c:pt idx="463">
                  <c:v>451806</c:v>
                </c:pt>
                <c:pt idx="464">
                  <c:v>451810</c:v>
                </c:pt>
                <c:pt idx="465">
                  <c:v>451814</c:v>
                </c:pt>
                <c:pt idx="466">
                  <c:v>451814</c:v>
                </c:pt>
                <c:pt idx="467">
                  <c:v>451818</c:v>
                </c:pt>
                <c:pt idx="468">
                  <c:v>451818</c:v>
                </c:pt>
                <c:pt idx="469">
                  <c:v>451824</c:v>
                </c:pt>
                <c:pt idx="470">
                  <c:v>451828</c:v>
                </c:pt>
                <c:pt idx="471">
                  <c:v>451838</c:v>
                </c:pt>
                <c:pt idx="472">
                  <c:v>451838</c:v>
                </c:pt>
                <c:pt idx="473">
                  <c:v>451842</c:v>
                </c:pt>
                <c:pt idx="474">
                  <c:v>451842</c:v>
                </c:pt>
                <c:pt idx="475">
                  <c:v>451846</c:v>
                </c:pt>
                <c:pt idx="476">
                  <c:v>451850</c:v>
                </c:pt>
                <c:pt idx="477">
                  <c:v>451854</c:v>
                </c:pt>
                <c:pt idx="478">
                  <c:v>451860</c:v>
                </c:pt>
                <c:pt idx="479">
                  <c:v>451864</c:v>
                </c:pt>
                <c:pt idx="480">
                  <c:v>451868</c:v>
                </c:pt>
                <c:pt idx="481">
                  <c:v>451876</c:v>
                </c:pt>
                <c:pt idx="482">
                  <c:v>451882</c:v>
                </c:pt>
                <c:pt idx="483">
                  <c:v>451892</c:v>
                </c:pt>
                <c:pt idx="484">
                  <c:v>451898</c:v>
                </c:pt>
                <c:pt idx="485">
                  <c:v>451908</c:v>
                </c:pt>
                <c:pt idx="486">
                  <c:v>451912</c:v>
                </c:pt>
                <c:pt idx="487">
                  <c:v>451924</c:v>
                </c:pt>
                <c:pt idx="488">
                  <c:v>451936</c:v>
                </c:pt>
                <c:pt idx="489">
                  <c:v>501946</c:v>
                </c:pt>
                <c:pt idx="490">
                  <c:v>501946</c:v>
                </c:pt>
                <c:pt idx="491">
                  <c:v>501946</c:v>
                </c:pt>
                <c:pt idx="492">
                  <c:v>501946</c:v>
                </c:pt>
                <c:pt idx="493">
                  <c:v>501946</c:v>
                </c:pt>
                <c:pt idx="494">
                  <c:v>501950</c:v>
                </c:pt>
                <c:pt idx="495">
                  <c:v>501950</c:v>
                </c:pt>
                <c:pt idx="496">
                  <c:v>501954</c:v>
                </c:pt>
                <c:pt idx="497">
                  <c:v>501954</c:v>
                </c:pt>
                <c:pt idx="498">
                  <c:v>501954</c:v>
                </c:pt>
                <c:pt idx="499">
                  <c:v>501958</c:v>
                </c:pt>
                <c:pt idx="500">
                  <c:v>501962</c:v>
                </c:pt>
                <c:pt idx="501">
                  <c:v>501962</c:v>
                </c:pt>
                <c:pt idx="502">
                  <c:v>501966</c:v>
                </c:pt>
                <c:pt idx="503">
                  <c:v>501966</c:v>
                </c:pt>
                <c:pt idx="504">
                  <c:v>501972</c:v>
                </c:pt>
                <c:pt idx="505">
                  <c:v>501976</c:v>
                </c:pt>
                <c:pt idx="506">
                  <c:v>501976</c:v>
                </c:pt>
                <c:pt idx="507">
                  <c:v>501980</c:v>
                </c:pt>
                <c:pt idx="508">
                  <c:v>501984</c:v>
                </c:pt>
                <c:pt idx="509">
                  <c:v>501988</c:v>
                </c:pt>
                <c:pt idx="510">
                  <c:v>501988</c:v>
                </c:pt>
                <c:pt idx="511">
                  <c:v>501988</c:v>
                </c:pt>
                <c:pt idx="512">
                  <c:v>501992</c:v>
                </c:pt>
                <c:pt idx="513">
                  <c:v>501996</c:v>
                </c:pt>
                <c:pt idx="514">
                  <c:v>501996</c:v>
                </c:pt>
                <c:pt idx="515">
                  <c:v>502000</c:v>
                </c:pt>
                <c:pt idx="516">
                  <c:v>502000</c:v>
                </c:pt>
                <c:pt idx="517">
                  <c:v>502000</c:v>
                </c:pt>
                <c:pt idx="518">
                  <c:v>502004</c:v>
                </c:pt>
                <c:pt idx="519">
                  <c:v>502008</c:v>
                </c:pt>
                <c:pt idx="520">
                  <c:v>502016</c:v>
                </c:pt>
                <c:pt idx="521">
                  <c:v>502020</c:v>
                </c:pt>
                <c:pt idx="522">
                  <c:v>502024</c:v>
                </c:pt>
                <c:pt idx="523">
                  <c:v>502024</c:v>
                </c:pt>
                <c:pt idx="524">
                  <c:v>502028</c:v>
                </c:pt>
                <c:pt idx="525">
                  <c:v>502032</c:v>
                </c:pt>
                <c:pt idx="526">
                  <c:v>502038</c:v>
                </c:pt>
                <c:pt idx="527">
                  <c:v>502042</c:v>
                </c:pt>
                <c:pt idx="528">
                  <c:v>502052</c:v>
                </c:pt>
                <c:pt idx="529">
                  <c:v>502058</c:v>
                </c:pt>
                <c:pt idx="530">
                  <c:v>502058</c:v>
                </c:pt>
                <c:pt idx="531">
                  <c:v>502066</c:v>
                </c:pt>
                <c:pt idx="532">
                  <c:v>502072</c:v>
                </c:pt>
                <c:pt idx="533">
                  <c:v>502072</c:v>
                </c:pt>
                <c:pt idx="534">
                  <c:v>502076</c:v>
                </c:pt>
                <c:pt idx="535">
                  <c:v>502090</c:v>
                </c:pt>
                <c:pt idx="536">
                  <c:v>502096</c:v>
                </c:pt>
                <c:pt idx="537">
                  <c:v>502100</c:v>
                </c:pt>
                <c:pt idx="538">
                  <c:v>502108</c:v>
                </c:pt>
                <c:pt idx="539">
                  <c:v>502120</c:v>
                </c:pt>
                <c:pt idx="540">
                  <c:v>502124</c:v>
                </c:pt>
                <c:pt idx="541">
                  <c:v>502130</c:v>
                </c:pt>
                <c:pt idx="542">
                  <c:v>502140</c:v>
                </c:pt>
                <c:pt idx="543">
                  <c:v>502146</c:v>
                </c:pt>
                <c:pt idx="544">
                  <c:v>502158</c:v>
                </c:pt>
                <c:pt idx="545">
                  <c:v>502174</c:v>
                </c:pt>
                <c:pt idx="546">
                  <c:v>502186</c:v>
                </c:pt>
                <c:pt idx="547">
                  <c:v>502202</c:v>
                </c:pt>
                <c:pt idx="548">
                  <c:v>552212</c:v>
                </c:pt>
                <c:pt idx="549">
                  <c:v>552212</c:v>
                </c:pt>
                <c:pt idx="550">
                  <c:v>552212</c:v>
                </c:pt>
                <c:pt idx="551">
                  <c:v>552212</c:v>
                </c:pt>
                <c:pt idx="552">
                  <c:v>552212</c:v>
                </c:pt>
                <c:pt idx="553">
                  <c:v>552216</c:v>
                </c:pt>
                <c:pt idx="554">
                  <c:v>552216</c:v>
                </c:pt>
                <c:pt idx="555">
                  <c:v>552216</c:v>
                </c:pt>
                <c:pt idx="556">
                  <c:v>552220</c:v>
                </c:pt>
                <c:pt idx="557">
                  <c:v>552220</c:v>
                </c:pt>
                <c:pt idx="558">
                  <c:v>552224</c:v>
                </c:pt>
                <c:pt idx="559">
                  <c:v>552224</c:v>
                </c:pt>
                <c:pt idx="560">
                  <c:v>552228</c:v>
                </c:pt>
                <c:pt idx="561">
                  <c:v>552232</c:v>
                </c:pt>
                <c:pt idx="562">
                  <c:v>552236</c:v>
                </c:pt>
                <c:pt idx="563">
                  <c:v>552236</c:v>
                </c:pt>
                <c:pt idx="564">
                  <c:v>552240</c:v>
                </c:pt>
                <c:pt idx="565">
                  <c:v>552240</c:v>
                </c:pt>
                <c:pt idx="566">
                  <c:v>552244</c:v>
                </c:pt>
                <c:pt idx="567">
                  <c:v>552248</c:v>
                </c:pt>
                <c:pt idx="568">
                  <c:v>552252</c:v>
                </c:pt>
                <c:pt idx="569">
                  <c:v>552252</c:v>
                </c:pt>
                <c:pt idx="570">
                  <c:v>552256</c:v>
                </c:pt>
                <c:pt idx="571">
                  <c:v>552260</c:v>
                </c:pt>
                <c:pt idx="572">
                  <c:v>552266</c:v>
                </c:pt>
                <c:pt idx="573">
                  <c:v>552266</c:v>
                </c:pt>
                <c:pt idx="574">
                  <c:v>552272</c:v>
                </c:pt>
                <c:pt idx="575">
                  <c:v>552280</c:v>
                </c:pt>
                <c:pt idx="576">
                  <c:v>552280</c:v>
                </c:pt>
                <c:pt idx="577">
                  <c:v>552284</c:v>
                </c:pt>
                <c:pt idx="578">
                  <c:v>552288</c:v>
                </c:pt>
                <c:pt idx="579">
                  <c:v>552288</c:v>
                </c:pt>
                <c:pt idx="580">
                  <c:v>552296</c:v>
                </c:pt>
                <c:pt idx="581">
                  <c:v>552300</c:v>
                </c:pt>
                <c:pt idx="582">
                  <c:v>552304</c:v>
                </c:pt>
                <c:pt idx="583">
                  <c:v>552304</c:v>
                </c:pt>
                <c:pt idx="584">
                  <c:v>552310</c:v>
                </c:pt>
                <c:pt idx="585">
                  <c:v>552320</c:v>
                </c:pt>
                <c:pt idx="586">
                  <c:v>552326</c:v>
                </c:pt>
                <c:pt idx="587">
                  <c:v>552332</c:v>
                </c:pt>
                <c:pt idx="588">
                  <c:v>552342</c:v>
                </c:pt>
                <c:pt idx="589">
                  <c:v>552346</c:v>
                </c:pt>
                <c:pt idx="590">
                  <c:v>552350</c:v>
                </c:pt>
                <c:pt idx="591">
                  <c:v>552354</c:v>
                </c:pt>
                <c:pt idx="592">
                  <c:v>552370</c:v>
                </c:pt>
                <c:pt idx="593">
                  <c:v>552390</c:v>
                </c:pt>
                <c:pt idx="594">
                  <c:v>602400</c:v>
                </c:pt>
                <c:pt idx="595">
                  <c:v>602400</c:v>
                </c:pt>
                <c:pt idx="596">
                  <c:v>602400</c:v>
                </c:pt>
                <c:pt idx="597">
                  <c:v>602400</c:v>
                </c:pt>
                <c:pt idx="598">
                  <c:v>602404</c:v>
                </c:pt>
                <c:pt idx="599">
                  <c:v>602404</c:v>
                </c:pt>
                <c:pt idx="600">
                  <c:v>602408</c:v>
                </c:pt>
                <c:pt idx="601">
                  <c:v>602408</c:v>
                </c:pt>
                <c:pt idx="602">
                  <c:v>602412</c:v>
                </c:pt>
                <c:pt idx="603">
                  <c:v>602412</c:v>
                </c:pt>
                <c:pt idx="604">
                  <c:v>602412</c:v>
                </c:pt>
                <c:pt idx="605">
                  <c:v>602416</c:v>
                </c:pt>
                <c:pt idx="606">
                  <c:v>602422</c:v>
                </c:pt>
                <c:pt idx="607">
                  <c:v>602422</c:v>
                </c:pt>
                <c:pt idx="608">
                  <c:v>602426</c:v>
                </c:pt>
                <c:pt idx="609">
                  <c:v>602430</c:v>
                </c:pt>
                <c:pt idx="610">
                  <c:v>602430</c:v>
                </c:pt>
                <c:pt idx="611">
                  <c:v>602430</c:v>
                </c:pt>
                <c:pt idx="612">
                  <c:v>602438</c:v>
                </c:pt>
                <c:pt idx="613">
                  <c:v>602442</c:v>
                </c:pt>
                <c:pt idx="614">
                  <c:v>602446</c:v>
                </c:pt>
                <c:pt idx="615">
                  <c:v>602450</c:v>
                </c:pt>
                <c:pt idx="616">
                  <c:v>602454</c:v>
                </c:pt>
                <c:pt idx="617">
                  <c:v>602458</c:v>
                </c:pt>
                <c:pt idx="618">
                  <c:v>602458</c:v>
                </c:pt>
                <c:pt idx="619">
                  <c:v>602464</c:v>
                </c:pt>
                <c:pt idx="620">
                  <c:v>602468</c:v>
                </c:pt>
                <c:pt idx="621">
                  <c:v>602474</c:v>
                </c:pt>
                <c:pt idx="622">
                  <c:v>602482</c:v>
                </c:pt>
                <c:pt idx="623">
                  <c:v>602486</c:v>
                </c:pt>
                <c:pt idx="624">
                  <c:v>602492</c:v>
                </c:pt>
                <c:pt idx="625">
                  <c:v>602496</c:v>
                </c:pt>
                <c:pt idx="626">
                  <c:v>602496</c:v>
                </c:pt>
                <c:pt idx="627">
                  <c:v>602500</c:v>
                </c:pt>
                <c:pt idx="628">
                  <c:v>602504</c:v>
                </c:pt>
                <c:pt idx="629">
                  <c:v>602508</c:v>
                </c:pt>
                <c:pt idx="630">
                  <c:v>602514</c:v>
                </c:pt>
                <c:pt idx="631">
                  <c:v>602518</c:v>
                </c:pt>
                <c:pt idx="632">
                  <c:v>602526</c:v>
                </c:pt>
                <c:pt idx="633">
                  <c:v>602530</c:v>
                </c:pt>
                <c:pt idx="634">
                  <c:v>602530</c:v>
                </c:pt>
                <c:pt idx="635">
                  <c:v>602534</c:v>
                </c:pt>
                <c:pt idx="636">
                  <c:v>602542</c:v>
                </c:pt>
                <c:pt idx="637">
                  <c:v>602552</c:v>
                </c:pt>
                <c:pt idx="638">
                  <c:v>602560</c:v>
                </c:pt>
                <c:pt idx="639">
                  <c:v>602570</c:v>
                </c:pt>
                <c:pt idx="640">
                  <c:v>602582</c:v>
                </c:pt>
                <c:pt idx="641">
                  <c:v>602588</c:v>
                </c:pt>
                <c:pt idx="642">
                  <c:v>602592</c:v>
                </c:pt>
                <c:pt idx="643">
                  <c:v>602592</c:v>
                </c:pt>
                <c:pt idx="644">
                  <c:v>602600</c:v>
                </c:pt>
                <c:pt idx="645">
                  <c:v>602616</c:v>
                </c:pt>
                <c:pt idx="646">
                  <c:v>602622</c:v>
                </c:pt>
                <c:pt idx="647">
                  <c:v>602642</c:v>
                </c:pt>
                <c:pt idx="648">
                  <c:v>602656</c:v>
                </c:pt>
                <c:pt idx="649">
                  <c:v>602668</c:v>
                </c:pt>
                <c:pt idx="650">
                  <c:v>602686</c:v>
                </c:pt>
                <c:pt idx="651">
                  <c:v>652696</c:v>
                </c:pt>
                <c:pt idx="652">
                  <c:v>652696</c:v>
                </c:pt>
                <c:pt idx="653">
                  <c:v>652696</c:v>
                </c:pt>
                <c:pt idx="654">
                  <c:v>652700</c:v>
                </c:pt>
                <c:pt idx="655">
                  <c:v>652700</c:v>
                </c:pt>
                <c:pt idx="656">
                  <c:v>652704</c:v>
                </c:pt>
                <c:pt idx="657">
                  <c:v>652704</c:v>
                </c:pt>
                <c:pt idx="658">
                  <c:v>652704</c:v>
                </c:pt>
                <c:pt idx="659">
                  <c:v>652704</c:v>
                </c:pt>
                <c:pt idx="660">
                  <c:v>652704</c:v>
                </c:pt>
                <c:pt idx="661">
                  <c:v>652708</c:v>
                </c:pt>
                <c:pt idx="662">
                  <c:v>652712</c:v>
                </c:pt>
                <c:pt idx="663">
                  <c:v>652712</c:v>
                </c:pt>
                <c:pt idx="664">
                  <c:v>652716</c:v>
                </c:pt>
                <c:pt idx="665">
                  <c:v>652716</c:v>
                </c:pt>
                <c:pt idx="666">
                  <c:v>652722</c:v>
                </c:pt>
                <c:pt idx="667">
                  <c:v>652722</c:v>
                </c:pt>
                <c:pt idx="668">
                  <c:v>652726</c:v>
                </c:pt>
                <c:pt idx="669">
                  <c:v>652730</c:v>
                </c:pt>
                <c:pt idx="670">
                  <c:v>652730</c:v>
                </c:pt>
                <c:pt idx="671">
                  <c:v>652734</c:v>
                </c:pt>
                <c:pt idx="672">
                  <c:v>652738</c:v>
                </c:pt>
                <c:pt idx="673">
                  <c:v>652738</c:v>
                </c:pt>
                <c:pt idx="674">
                  <c:v>652742</c:v>
                </c:pt>
                <c:pt idx="675">
                  <c:v>652748</c:v>
                </c:pt>
                <c:pt idx="676">
                  <c:v>652752</c:v>
                </c:pt>
                <c:pt idx="677">
                  <c:v>652752</c:v>
                </c:pt>
                <c:pt idx="678">
                  <c:v>652758</c:v>
                </c:pt>
                <c:pt idx="679">
                  <c:v>652762</c:v>
                </c:pt>
                <c:pt idx="680">
                  <c:v>652768</c:v>
                </c:pt>
                <c:pt idx="681">
                  <c:v>652772</c:v>
                </c:pt>
                <c:pt idx="682">
                  <c:v>652772</c:v>
                </c:pt>
                <c:pt idx="683">
                  <c:v>652772</c:v>
                </c:pt>
                <c:pt idx="684">
                  <c:v>652776</c:v>
                </c:pt>
                <c:pt idx="685">
                  <c:v>652780</c:v>
                </c:pt>
                <c:pt idx="686">
                  <c:v>652784</c:v>
                </c:pt>
                <c:pt idx="687">
                  <c:v>652784</c:v>
                </c:pt>
                <c:pt idx="688">
                  <c:v>652788</c:v>
                </c:pt>
                <c:pt idx="689">
                  <c:v>652788</c:v>
                </c:pt>
                <c:pt idx="690">
                  <c:v>652794</c:v>
                </c:pt>
                <c:pt idx="691">
                  <c:v>652804</c:v>
                </c:pt>
                <c:pt idx="692">
                  <c:v>652814</c:v>
                </c:pt>
                <c:pt idx="693">
                  <c:v>652820</c:v>
                </c:pt>
                <c:pt idx="694">
                  <c:v>652824</c:v>
                </c:pt>
                <c:pt idx="695">
                  <c:v>652834</c:v>
                </c:pt>
                <c:pt idx="696">
                  <c:v>652844</c:v>
                </c:pt>
                <c:pt idx="697">
                  <c:v>652844</c:v>
                </c:pt>
                <c:pt idx="698">
                  <c:v>652856</c:v>
                </c:pt>
                <c:pt idx="699">
                  <c:v>702866</c:v>
                </c:pt>
                <c:pt idx="700">
                  <c:v>702866</c:v>
                </c:pt>
                <c:pt idx="701">
                  <c:v>702866</c:v>
                </c:pt>
                <c:pt idx="702">
                  <c:v>702866</c:v>
                </c:pt>
                <c:pt idx="703">
                  <c:v>702866</c:v>
                </c:pt>
                <c:pt idx="704">
                  <c:v>702870</c:v>
                </c:pt>
                <c:pt idx="705">
                  <c:v>702874</c:v>
                </c:pt>
                <c:pt idx="706">
                  <c:v>702874</c:v>
                </c:pt>
                <c:pt idx="707">
                  <c:v>702874</c:v>
                </c:pt>
                <c:pt idx="708">
                  <c:v>702878</c:v>
                </c:pt>
                <c:pt idx="709">
                  <c:v>702878</c:v>
                </c:pt>
                <c:pt idx="710">
                  <c:v>702882</c:v>
                </c:pt>
                <c:pt idx="711">
                  <c:v>702882</c:v>
                </c:pt>
                <c:pt idx="712">
                  <c:v>702882</c:v>
                </c:pt>
                <c:pt idx="713">
                  <c:v>702886</c:v>
                </c:pt>
                <c:pt idx="714">
                  <c:v>702890</c:v>
                </c:pt>
                <c:pt idx="715">
                  <c:v>702894</c:v>
                </c:pt>
                <c:pt idx="716">
                  <c:v>702894</c:v>
                </c:pt>
                <c:pt idx="717">
                  <c:v>702898</c:v>
                </c:pt>
                <c:pt idx="718">
                  <c:v>702898</c:v>
                </c:pt>
                <c:pt idx="719">
                  <c:v>702902</c:v>
                </c:pt>
                <c:pt idx="720">
                  <c:v>702902</c:v>
                </c:pt>
                <c:pt idx="721">
                  <c:v>702906</c:v>
                </c:pt>
                <c:pt idx="722">
                  <c:v>702910</c:v>
                </c:pt>
                <c:pt idx="723">
                  <c:v>702914</c:v>
                </c:pt>
                <c:pt idx="724">
                  <c:v>702920</c:v>
                </c:pt>
                <c:pt idx="725">
                  <c:v>702932</c:v>
                </c:pt>
                <c:pt idx="726">
                  <c:v>702936</c:v>
                </c:pt>
                <c:pt idx="727">
                  <c:v>702942</c:v>
                </c:pt>
                <c:pt idx="728">
                  <c:v>702948</c:v>
                </c:pt>
                <c:pt idx="729">
                  <c:v>702954</c:v>
                </c:pt>
                <c:pt idx="730">
                  <c:v>702966</c:v>
                </c:pt>
                <c:pt idx="731">
                  <c:v>702976</c:v>
                </c:pt>
                <c:pt idx="732">
                  <c:v>702976</c:v>
                </c:pt>
                <c:pt idx="733">
                  <c:v>702976</c:v>
                </c:pt>
                <c:pt idx="734">
                  <c:v>702976</c:v>
                </c:pt>
                <c:pt idx="735">
                  <c:v>702980</c:v>
                </c:pt>
                <c:pt idx="736">
                  <c:v>702984</c:v>
                </c:pt>
                <c:pt idx="737">
                  <c:v>702990</c:v>
                </c:pt>
                <c:pt idx="738">
                  <c:v>702990</c:v>
                </c:pt>
                <c:pt idx="739">
                  <c:v>702994</c:v>
                </c:pt>
                <c:pt idx="740">
                  <c:v>703002</c:v>
                </c:pt>
                <c:pt idx="741">
                  <c:v>703012</c:v>
                </c:pt>
                <c:pt idx="742">
                  <c:v>703016</c:v>
                </c:pt>
                <c:pt idx="743">
                  <c:v>753026</c:v>
                </c:pt>
                <c:pt idx="744">
                  <c:v>753026</c:v>
                </c:pt>
                <c:pt idx="745">
                  <c:v>753026</c:v>
                </c:pt>
                <c:pt idx="746">
                  <c:v>753026</c:v>
                </c:pt>
                <c:pt idx="747">
                  <c:v>753026</c:v>
                </c:pt>
                <c:pt idx="748">
                  <c:v>753030</c:v>
                </c:pt>
                <c:pt idx="749">
                  <c:v>753030</c:v>
                </c:pt>
                <c:pt idx="750">
                  <c:v>753034</c:v>
                </c:pt>
                <c:pt idx="751">
                  <c:v>753034</c:v>
                </c:pt>
                <c:pt idx="752">
                  <c:v>753034</c:v>
                </c:pt>
                <c:pt idx="753">
                  <c:v>753038</c:v>
                </c:pt>
                <c:pt idx="754">
                  <c:v>753042</c:v>
                </c:pt>
                <c:pt idx="755">
                  <c:v>753042</c:v>
                </c:pt>
                <c:pt idx="756">
                  <c:v>753048</c:v>
                </c:pt>
                <c:pt idx="757">
                  <c:v>753052</c:v>
                </c:pt>
                <c:pt idx="758">
                  <c:v>753052</c:v>
                </c:pt>
                <c:pt idx="759">
                  <c:v>753052</c:v>
                </c:pt>
                <c:pt idx="760">
                  <c:v>753056</c:v>
                </c:pt>
                <c:pt idx="761">
                  <c:v>753056</c:v>
                </c:pt>
                <c:pt idx="762">
                  <c:v>753060</c:v>
                </c:pt>
                <c:pt idx="763">
                  <c:v>753060</c:v>
                </c:pt>
                <c:pt idx="764">
                  <c:v>753064</c:v>
                </c:pt>
                <c:pt idx="765">
                  <c:v>753070</c:v>
                </c:pt>
                <c:pt idx="766">
                  <c:v>753074</c:v>
                </c:pt>
                <c:pt idx="767">
                  <c:v>753074</c:v>
                </c:pt>
                <c:pt idx="768">
                  <c:v>753074</c:v>
                </c:pt>
                <c:pt idx="769">
                  <c:v>753080</c:v>
                </c:pt>
                <c:pt idx="770">
                  <c:v>753084</c:v>
                </c:pt>
                <c:pt idx="771">
                  <c:v>753084</c:v>
                </c:pt>
                <c:pt idx="772">
                  <c:v>753088</c:v>
                </c:pt>
                <c:pt idx="773">
                  <c:v>753088</c:v>
                </c:pt>
                <c:pt idx="774">
                  <c:v>753094</c:v>
                </c:pt>
                <c:pt idx="775">
                  <c:v>753102</c:v>
                </c:pt>
                <c:pt idx="776">
                  <c:v>753106</c:v>
                </c:pt>
                <c:pt idx="777">
                  <c:v>753110</c:v>
                </c:pt>
                <c:pt idx="778">
                  <c:v>753110</c:v>
                </c:pt>
                <c:pt idx="779">
                  <c:v>753114</c:v>
                </c:pt>
                <c:pt idx="780">
                  <c:v>753120</c:v>
                </c:pt>
                <c:pt idx="781">
                  <c:v>753124</c:v>
                </c:pt>
                <c:pt idx="782">
                  <c:v>753128</c:v>
                </c:pt>
                <c:pt idx="783">
                  <c:v>753128</c:v>
                </c:pt>
                <c:pt idx="784">
                  <c:v>753134</c:v>
                </c:pt>
                <c:pt idx="785">
                  <c:v>753142</c:v>
                </c:pt>
                <c:pt idx="786">
                  <c:v>753148</c:v>
                </c:pt>
                <c:pt idx="787">
                  <c:v>753154</c:v>
                </c:pt>
                <c:pt idx="788">
                  <c:v>753160</c:v>
                </c:pt>
                <c:pt idx="789">
                  <c:v>753164</c:v>
                </c:pt>
                <c:pt idx="790">
                  <c:v>753170</c:v>
                </c:pt>
                <c:pt idx="791">
                  <c:v>753170</c:v>
                </c:pt>
                <c:pt idx="792">
                  <c:v>753174</c:v>
                </c:pt>
                <c:pt idx="793">
                  <c:v>753188</c:v>
                </c:pt>
                <c:pt idx="794">
                  <c:v>753200</c:v>
                </c:pt>
                <c:pt idx="795">
                  <c:v>753208</c:v>
                </c:pt>
                <c:pt idx="796">
                  <c:v>753208</c:v>
                </c:pt>
                <c:pt idx="797">
                  <c:v>753208</c:v>
                </c:pt>
                <c:pt idx="798">
                  <c:v>803218</c:v>
                </c:pt>
                <c:pt idx="799">
                  <c:v>803218</c:v>
                </c:pt>
                <c:pt idx="800">
                  <c:v>803218</c:v>
                </c:pt>
                <c:pt idx="801">
                  <c:v>803218</c:v>
                </c:pt>
                <c:pt idx="802">
                  <c:v>803218</c:v>
                </c:pt>
                <c:pt idx="803">
                  <c:v>803222</c:v>
                </c:pt>
                <c:pt idx="804">
                  <c:v>803226</c:v>
                </c:pt>
                <c:pt idx="805">
                  <c:v>803226</c:v>
                </c:pt>
                <c:pt idx="806">
                  <c:v>803226</c:v>
                </c:pt>
                <c:pt idx="807">
                  <c:v>803234</c:v>
                </c:pt>
                <c:pt idx="808">
                  <c:v>803234</c:v>
                </c:pt>
                <c:pt idx="809">
                  <c:v>803238</c:v>
                </c:pt>
                <c:pt idx="810">
                  <c:v>803238</c:v>
                </c:pt>
                <c:pt idx="811">
                  <c:v>803242</c:v>
                </c:pt>
                <c:pt idx="812">
                  <c:v>803246</c:v>
                </c:pt>
                <c:pt idx="813">
                  <c:v>803250</c:v>
                </c:pt>
                <c:pt idx="814">
                  <c:v>803254</c:v>
                </c:pt>
                <c:pt idx="815">
                  <c:v>803254</c:v>
                </c:pt>
                <c:pt idx="816">
                  <c:v>803258</c:v>
                </c:pt>
                <c:pt idx="817">
                  <c:v>803262</c:v>
                </c:pt>
                <c:pt idx="818">
                  <c:v>803262</c:v>
                </c:pt>
                <c:pt idx="819">
                  <c:v>803266</c:v>
                </c:pt>
                <c:pt idx="820">
                  <c:v>803270</c:v>
                </c:pt>
                <c:pt idx="821">
                  <c:v>803276</c:v>
                </c:pt>
                <c:pt idx="822">
                  <c:v>803284</c:v>
                </c:pt>
                <c:pt idx="823">
                  <c:v>803288</c:v>
                </c:pt>
                <c:pt idx="824">
                  <c:v>803292</c:v>
                </c:pt>
                <c:pt idx="825">
                  <c:v>803296</c:v>
                </c:pt>
                <c:pt idx="826">
                  <c:v>803296</c:v>
                </c:pt>
                <c:pt idx="827">
                  <c:v>803296</c:v>
                </c:pt>
                <c:pt idx="828">
                  <c:v>803300</c:v>
                </c:pt>
                <c:pt idx="829">
                  <c:v>803300</c:v>
                </c:pt>
                <c:pt idx="830">
                  <c:v>803304</c:v>
                </c:pt>
                <c:pt idx="831">
                  <c:v>803312</c:v>
                </c:pt>
                <c:pt idx="832">
                  <c:v>803318</c:v>
                </c:pt>
                <c:pt idx="833">
                  <c:v>803318</c:v>
                </c:pt>
                <c:pt idx="834">
                  <c:v>803322</c:v>
                </c:pt>
                <c:pt idx="835">
                  <c:v>803326</c:v>
                </c:pt>
                <c:pt idx="836">
                  <c:v>803330</c:v>
                </c:pt>
                <c:pt idx="837">
                  <c:v>803334</c:v>
                </c:pt>
                <c:pt idx="838">
                  <c:v>803338</c:v>
                </c:pt>
                <c:pt idx="839">
                  <c:v>803342</c:v>
                </c:pt>
                <c:pt idx="840">
                  <c:v>803348</c:v>
                </c:pt>
                <c:pt idx="841">
                  <c:v>803354</c:v>
                </c:pt>
                <c:pt idx="842">
                  <c:v>803354</c:v>
                </c:pt>
                <c:pt idx="843">
                  <c:v>803360</c:v>
                </c:pt>
                <c:pt idx="844">
                  <c:v>803364</c:v>
                </c:pt>
                <c:pt idx="845">
                  <c:v>803372</c:v>
                </c:pt>
                <c:pt idx="846">
                  <c:v>803372</c:v>
                </c:pt>
                <c:pt idx="847">
                  <c:v>803378</c:v>
                </c:pt>
                <c:pt idx="848">
                  <c:v>803382</c:v>
                </c:pt>
                <c:pt idx="849">
                  <c:v>803382</c:v>
                </c:pt>
                <c:pt idx="850">
                  <c:v>803386</c:v>
                </c:pt>
                <c:pt idx="851">
                  <c:v>803394</c:v>
                </c:pt>
                <c:pt idx="852">
                  <c:v>803402</c:v>
                </c:pt>
                <c:pt idx="853">
                  <c:v>803422</c:v>
                </c:pt>
                <c:pt idx="854">
                  <c:v>803426</c:v>
                </c:pt>
                <c:pt idx="855">
                  <c:v>803430</c:v>
                </c:pt>
                <c:pt idx="856">
                  <c:v>803450</c:v>
                </c:pt>
                <c:pt idx="857">
                  <c:v>853460</c:v>
                </c:pt>
                <c:pt idx="858">
                  <c:v>853460</c:v>
                </c:pt>
                <c:pt idx="859">
                  <c:v>853460</c:v>
                </c:pt>
                <c:pt idx="860">
                  <c:v>853460</c:v>
                </c:pt>
                <c:pt idx="861">
                  <c:v>853464</c:v>
                </c:pt>
                <c:pt idx="862">
                  <c:v>853464</c:v>
                </c:pt>
                <c:pt idx="863">
                  <c:v>853468</c:v>
                </c:pt>
                <c:pt idx="864">
                  <c:v>853468</c:v>
                </c:pt>
                <c:pt idx="865">
                  <c:v>853468</c:v>
                </c:pt>
                <c:pt idx="866">
                  <c:v>853468</c:v>
                </c:pt>
                <c:pt idx="867">
                  <c:v>853472</c:v>
                </c:pt>
                <c:pt idx="868">
                  <c:v>853472</c:v>
                </c:pt>
                <c:pt idx="869">
                  <c:v>853476</c:v>
                </c:pt>
                <c:pt idx="870">
                  <c:v>853480</c:v>
                </c:pt>
                <c:pt idx="871">
                  <c:v>853484</c:v>
                </c:pt>
                <c:pt idx="872">
                  <c:v>853488</c:v>
                </c:pt>
                <c:pt idx="873">
                  <c:v>853492</c:v>
                </c:pt>
                <c:pt idx="874">
                  <c:v>853496</c:v>
                </c:pt>
                <c:pt idx="875">
                  <c:v>853496</c:v>
                </c:pt>
                <c:pt idx="876">
                  <c:v>853496</c:v>
                </c:pt>
                <c:pt idx="877">
                  <c:v>853500</c:v>
                </c:pt>
                <c:pt idx="878">
                  <c:v>853500</c:v>
                </c:pt>
                <c:pt idx="879">
                  <c:v>853500</c:v>
                </c:pt>
                <c:pt idx="880">
                  <c:v>853504</c:v>
                </c:pt>
                <c:pt idx="881">
                  <c:v>853508</c:v>
                </c:pt>
                <c:pt idx="882">
                  <c:v>853512</c:v>
                </c:pt>
                <c:pt idx="883">
                  <c:v>853512</c:v>
                </c:pt>
                <c:pt idx="884">
                  <c:v>853516</c:v>
                </c:pt>
                <c:pt idx="885">
                  <c:v>853520</c:v>
                </c:pt>
                <c:pt idx="886">
                  <c:v>853524</c:v>
                </c:pt>
                <c:pt idx="887">
                  <c:v>853528</c:v>
                </c:pt>
                <c:pt idx="888">
                  <c:v>853528</c:v>
                </c:pt>
                <c:pt idx="889">
                  <c:v>853536</c:v>
                </c:pt>
                <c:pt idx="890">
                  <c:v>853540</c:v>
                </c:pt>
                <c:pt idx="891">
                  <c:v>853540</c:v>
                </c:pt>
                <c:pt idx="892">
                  <c:v>853546</c:v>
                </c:pt>
                <c:pt idx="893">
                  <c:v>853550</c:v>
                </c:pt>
                <c:pt idx="894">
                  <c:v>853558</c:v>
                </c:pt>
                <c:pt idx="895">
                  <c:v>853558</c:v>
                </c:pt>
                <c:pt idx="896">
                  <c:v>853562</c:v>
                </c:pt>
                <c:pt idx="897">
                  <c:v>853566</c:v>
                </c:pt>
                <c:pt idx="898">
                  <c:v>853570</c:v>
                </c:pt>
                <c:pt idx="899">
                  <c:v>853570</c:v>
                </c:pt>
                <c:pt idx="900">
                  <c:v>853576</c:v>
                </c:pt>
                <c:pt idx="901">
                  <c:v>853582</c:v>
                </c:pt>
                <c:pt idx="902">
                  <c:v>853588</c:v>
                </c:pt>
                <c:pt idx="903">
                  <c:v>853598</c:v>
                </c:pt>
                <c:pt idx="904">
                  <c:v>853608</c:v>
                </c:pt>
                <c:pt idx="905">
                  <c:v>853616</c:v>
                </c:pt>
                <c:pt idx="906">
                  <c:v>853620</c:v>
                </c:pt>
                <c:pt idx="907">
                  <c:v>853624</c:v>
                </c:pt>
                <c:pt idx="908">
                  <c:v>853644</c:v>
                </c:pt>
                <c:pt idx="909">
                  <c:v>903654</c:v>
                </c:pt>
                <c:pt idx="910">
                  <c:v>903654</c:v>
                </c:pt>
                <c:pt idx="911">
                  <c:v>903654</c:v>
                </c:pt>
                <c:pt idx="912">
                  <c:v>903654</c:v>
                </c:pt>
                <c:pt idx="913">
                  <c:v>903658</c:v>
                </c:pt>
                <c:pt idx="914">
                  <c:v>903658</c:v>
                </c:pt>
                <c:pt idx="915">
                  <c:v>903662</c:v>
                </c:pt>
                <c:pt idx="916">
                  <c:v>903662</c:v>
                </c:pt>
                <c:pt idx="917">
                  <c:v>903662</c:v>
                </c:pt>
                <c:pt idx="918">
                  <c:v>903666</c:v>
                </c:pt>
                <c:pt idx="919">
                  <c:v>903670</c:v>
                </c:pt>
                <c:pt idx="920">
                  <c:v>903670</c:v>
                </c:pt>
                <c:pt idx="921">
                  <c:v>903674</c:v>
                </c:pt>
                <c:pt idx="922">
                  <c:v>903678</c:v>
                </c:pt>
                <c:pt idx="923">
                  <c:v>903682</c:v>
                </c:pt>
                <c:pt idx="924">
                  <c:v>903682</c:v>
                </c:pt>
                <c:pt idx="925">
                  <c:v>903686</c:v>
                </c:pt>
                <c:pt idx="926">
                  <c:v>903686</c:v>
                </c:pt>
                <c:pt idx="927">
                  <c:v>903690</c:v>
                </c:pt>
                <c:pt idx="928">
                  <c:v>903690</c:v>
                </c:pt>
                <c:pt idx="929">
                  <c:v>903696</c:v>
                </c:pt>
                <c:pt idx="930">
                  <c:v>903696</c:v>
                </c:pt>
                <c:pt idx="931">
                  <c:v>903700</c:v>
                </c:pt>
                <c:pt idx="932">
                  <c:v>903704</c:v>
                </c:pt>
                <c:pt idx="933">
                  <c:v>903704</c:v>
                </c:pt>
                <c:pt idx="934">
                  <c:v>903710</c:v>
                </c:pt>
                <c:pt idx="935">
                  <c:v>903714</c:v>
                </c:pt>
                <c:pt idx="936">
                  <c:v>903720</c:v>
                </c:pt>
                <c:pt idx="937">
                  <c:v>903724</c:v>
                </c:pt>
                <c:pt idx="938">
                  <c:v>903724</c:v>
                </c:pt>
                <c:pt idx="939">
                  <c:v>903724</c:v>
                </c:pt>
                <c:pt idx="940">
                  <c:v>903730</c:v>
                </c:pt>
                <c:pt idx="941">
                  <c:v>903730</c:v>
                </c:pt>
                <c:pt idx="942">
                  <c:v>903734</c:v>
                </c:pt>
                <c:pt idx="943">
                  <c:v>903738</c:v>
                </c:pt>
                <c:pt idx="944">
                  <c:v>903742</c:v>
                </c:pt>
                <c:pt idx="945">
                  <c:v>903746</c:v>
                </c:pt>
                <c:pt idx="946">
                  <c:v>903746</c:v>
                </c:pt>
                <c:pt idx="947">
                  <c:v>903750</c:v>
                </c:pt>
                <c:pt idx="948">
                  <c:v>903750</c:v>
                </c:pt>
                <c:pt idx="949">
                  <c:v>903754</c:v>
                </c:pt>
                <c:pt idx="950">
                  <c:v>903754</c:v>
                </c:pt>
                <c:pt idx="951">
                  <c:v>903754</c:v>
                </c:pt>
                <c:pt idx="952">
                  <c:v>903758</c:v>
                </c:pt>
                <c:pt idx="953">
                  <c:v>903766</c:v>
                </c:pt>
                <c:pt idx="954">
                  <c:v>903776</c:v>
                </c:pt>
                <c:pt idx="955">
                  <c:v>903784</c:v>
                </c:pt>
                <c:pt idx="956">
                  <c:v>903790</c:v>
                </c:pt>
                <c:pt idx="957">
                  <c:v>903794</c:v>
                </c:pt>
                <c:pt idx="958">
                  <c:v>903802</c:v>
                </c:pt>
                <c:pt idx="959">
                  <c:v>903814</c:v>
                </c:pt>
                <c:pt idx="960">
                  <c:v>903824</c:v>
                </c:pt>
                <c:pt idx="961">
                  <c:v>903832</c:v>
                </c:pt>
                <c:pt idx="962">
                  <c:v>903850</c:v>
                </c:pt>
                <c:pt idx="963">
                  <c:v>903858</c:v>
                </c:pt>
                <c:pt idx="964">
                  <c:v>953868</c:v>
                </c:pt>
                <c:pt idx="965">
                  <c:v>953868</c:v>
                </c:pt>
                <c:pt idx="966">
                  <c:v>953868</c:v>
                </c:pt>
                <c:pt idx="967">
                  <c:v>953872</c:v>
                </c:pt>
                <c:pt idx="968">
                  <c:v>953876</c:v>
                </c:pt>
                <c:pt idx="969">
                  <c:v>953876</c:v>
                </c:pt>
                <c:pt idx="970">
                  <c:v>953876</c:v>
                </c:pt>
                <c:pt idx="971">
                  <c:v>953880</c:v>
                </c:pt>
                <c:pt idx="972">
                  <c:v>953880</c:v>
                </c:pt>
                <c:pt idx="973">
                  <c:v>953880</c:v>
                </c:pt>
                <c:pt idx="974">
                  <c:v>953880</c:v>
                </c:pt>
                <c:pt idx="975">
                  <c:v>953884</c:v>
                </c:pt>
                <c:pt idx="976">
                  <c:v>953884</c:v>
                </c:pt>
                <c:pt idx="977">
                  <c:v>953888</c:v>
                </c:pt>
                <c:pt idx="978">
                  <c:v>953892</c:v>
                </c:pt>
                <c:pt idx="979">
                  <c:v>953892</c:v>
                </c:pt>
                <c:pt idx="980">
                  <c:v>953896</c:v>
                </c:pt>
                <c:pt idx="981">
                  <c:v>953902</c:v>
                </c:pt>
                <c:pt idx="982">
                  <c:v>953902</c:v>
                </c:pt>
                <c:pt idx="983">
                  <c:v>953902</c:v>
                </c:pt>
                <c:pt idx="984">
                  <c:v>953908</c:v>
                </c:pt>
                <c:pt idx="985">
                  <c:v>953908</c:v>
                </c:pt>
                <c:pt idx="986">
                  <c:v>953912</c:v>
                </c:pt>
                <c:pt idx="987">
                  <c:v>953916</c:v>
                </c:pt>
                <c:pt idx="988">
                  <c:v>953920</c:v>
                </c:pt>
                <c:pt idx="989">
                  <c:v>953926</c:v>
                </c:pt>
                <c:pt idx="990">
                  <c:v>953930</c:v>
                </c:pt>
                <c:pt idx="991">
                  <c:v>953934</c:v>
                </c:pt>
                <c:pt idx="992">
                  <c:v>953938</c:v>
                </c:pt>
                <c:pt idx="993">
                  <c:v>953942</c:v>
                </c:pt>
                <c:pt idx="994">
                  <c:v>953942</c:v>
                </c:pt>
                <c:pt idx="995">
                  <c:v>953948</c:v>
                </c:pt>
                <c:pt idx="996">
                  <c:v>953952</c:v>
                </c:pt>
                <c:pt idx="997">
                  <c:v>953956</c:v>
                </c:pt>
                <c:pt idx="998">
                  <c:v>953960</c:v>
                </c:pt>
                <c:pt idx="999">
                  <c:v>953966</c:v>
                </c:pt>
                <c:pt idx="1000">
                  <c:v>953966</c:v>
                </c:pt>
                <c:pt idx="1001">
                  <c:v>953970</c:v>
                </c:pt>
                <c:pt idx="1002">
                  <c:v>953970</c:v>
                </c:pt>
                <c:pt idx="1003">
                  <c:v>953976</c:v>
                </c:pt>
                <c:pt idx="1004">
                  <c:v>953984</c:v>
                </c:pt>
                <c:pt idx="1005">
                  <c:v>953992</c:v>
                </c:pt>
                <c:pt idx="1006">
                  <c:v>953996</c:v>
                </c:pt>
                <c:pt idx="1007">
                  <c:v>954002</c:v>
                </c:pt>
                <c:pt idx="1008">
                  <c:v>954010</c:v>
                </c:pt>
                <c:pt idx="1009">
                  <c:v>954018</c:v>
                </c:pt>
                <c:pt idx="1010">
                  <c:v>954024</c:v>
                </c:pt>
                <c:pt idx="1011">
                  <c:v>954030</c:v>
                </c:pt>
                <c:pt idx="1012">
                  <c:v>954034</c:v>
                </c:pt>
                <c:pt idx="1013">
                  <c:v>954044</c:v>
                </c:pt>
                <c:pt idx="1014">
                  <c:v>954044</c:v>
                </c:pt>
                <c:pt idx="1015">
                  <c:v>954044</c:v>
                </c:pt>
                <c:pt idx="1016">
                  <c:v>954048</c:v>
                </c:pt>
                <c:pt idx="1017">
                  <c:v>954058</c:v>
                </c:pt>
                <c:pt idx="1018">
                  <c:v>954072</c:v>
                </c:pt>
                <c:pt idx="1019">
                  <c:v>954088</c:v>
                </c:pt>
                <c:pt idx="1020">
                  <c:v>1004102</c:v>
                </c:pt>
                <c:pt idx="1021">
                  <c:v>1004102</c:v>
                </c:pt>
                <c:pt idx="1022">
                  <c:v>1004102</c:v>
                </c:pt>
                <c:pt idx="1023">
                  <c:v>1004102</c:v>
                </c:pt>
                <c:pt idx="1024">
                  <c:v>1004106</c:v>
                </c:pt>
                <c:pt idx="1025">
                  <c:v>1004106</c:v>
                </c:pt>
                <c:pt idx="1026">
                  <c:v>1004110</c:v>
                </c:pt>
                <c:pt idx="1027">
                  <c:v>1004110</c:v>
                </c:pt>
                <c:pt idx="1028">
                  <c:v>1004114</c:v>
                </c:pt>
                <c:pt idx="1029">
                  <c:v>1004114</c:v>
                </c:pt>
                <c:pt idx="1030">
                  <c:v>1004114</c:v>
                </c:pt>
                <c:pt idx="1031">
                  <c:v>1004118</c:v>
                </c:pt>
                <c:pt idx="1032">
                  <c:v>1004118</c:v>
                </c:pt>
                <c:pt idx="1033">
                  <c:v>1004124</c:v>
                </c:pt>
                <c:pt idx="1034">
                  <c:v>1004128</c:v>
                </c:pt>
                <c:pt idx="1035">
                  <c:v>1004128</c:v>
                </c:pt>
                <c:pt idx="1036">
                  <c:v>1004132</c:v>
                </c:pt>
                <c:pt idx="1037">
                  <c:v>1004132</c:v>
                </c:pt>
                <c:pt idx="1038">
                  <c:v>1004136</c:v>
                </c:pt>
                <c:pt idx="1039">
                  <c:v>1004140</c:v>
                </c:pt>
                <c:pt idx="1040">
                  <c:v>1004144</c:v>
                </c:pt>
                <c:pt idx="1041">
                  <c:v>1004148</c:v>
                </c:pt>
                <c:pt idx="1042">
                  <c:v>1004152</c:v>
                </c:pt>
                <c:pt idx="1043">
                  <c:v>1004156</c:v>
                </c:pt>
                <c:pt idx="1044">
                  <c:v>1004162</c:v>
                </c:pt>
                <c:pt idx="1045">
                  <c:v>1004162</c:v>
                </c:pt>
                <c:pt idx="1046">
                  <c:v>1004168</c:v>
                </c:pt>
                <c:pt idx="1047">
                  <c:v>1004168</c:v>
                </c:pt>
                <c:pt idx="1048">
                  <c:v>1004174</c:v>
                </c:pt>
                <c:pt idx="1049">
                  <c:v>1004178</c:v>
                </c:pt>
                <c:pt idx="1050">
                  <c:v>1004178</c:v>
                </c:pt>
                <c:pt idx="1051">
                  <c:v>1004182</c:v>
                </c:pt>
                <c:pt idx="1052">
                  <c:v>1004182</c:v>
                </c:pt>
                <c:pt idx="1053">
                  <c:v>1004186</c:v>
                </c:pt>
                <c:pt idx="1054">
                  <c:v>1004190</c:v>
                </c:pt>
                <c:pt idx="1055">
                  <c:v>1004194</c:v>
                </c:pt>
                <c:pt idx="1056">
                  <c:v>1004202</c:v>
                </c:pt>
                <c:pt idx="1057">
                  <c:v>1004202</c:v>
                </c:pt>
                <c:pt idx="1058">
                  <c:v>1004206</c:v>
                </c:pt>
                <c:pt idx="1059">
                  <c:v>1004212</c:v>
                </c:pt>
                <c:pt idx="1060">
                  <c:v>1004224</c:v>
                </c:pt>
                <c:pt idx="1061">
                  <c:v>1004230</c:v>
                </c:pt>
                <c:pt idx="1062">
                  <c:v>1004234</c:v>
                </c:pt>
                <c:pt idx="1063">
                  <c:v>1004234</c:v>
                </c:pt>
                <c:pt idx="1064">
                  <c:v>1004238</c:v>
                </c:pt>
                <c:pt idx="1065">
                  <c:v>1004242</c:v>
                </c:pt>
                <c:pt idx="1066">
                  <c:v>1004246</c:v>
                </c:pt>
                <c:pt idx="1067">
                  <c:v>1004250</c:v>
                </c:pt>
                <c:pt idx="1068">
                  <c:v>1004250</c:v>
                </c:pt>
                <c:pt idx="1069">
                  <c:v>1004264</c:v>
                </c:pt>
                <c:pt idx="1070">
                  <c:v>1004268</c:v>
                </c:pt>
                <c:pt idx="1071">
                  <c:v>1004278</c:v>
                </c:pt>
                <c:pt idx="1072">
                  <c:v>1004298</c:v>
                </c:pt>
                <c:pt idx="1073">
                  <c:v>1054308</c:v>
                </c:pt>
                <c:pt idx="1074">
                  <c:v>1054308</c:v>
                </c:pt>
                <c:pt idx="1075">
                  <c:v>1054312</c:v>
                </c:pt>
                <c:pt idx="1076">
                  <c:v>1054312</c:v>
                </c:pt>
                <c:pt idx="1077">
                  <c:v>1054312</c:v>
                </c:pt>
                <c:pt idx="1078">
                  <c:v>1054312</c:v>
                </c:pt>
                <c:pt idx="1079">
                  <c:v>1054312</c:v>
                </c:pt>
                <c:pt idx="1080">
                  <c:v>1054316</c:v>
                </c:pt>
                <c:pt idx="1081">
                  <c:v>1054316</c:v>
                </c:pt>
                <c:pt idx="1082">
                  <c:v>1054320</c:v>
                </c:pt>
                <c:pt idx="1083">
                  <c:v>1054320</c:v>
                </c:pt>
                <c:pt idx="1084">
                  <c:v>1054324</c:v>
                </c:pt>
                <c:pt idx="1085">
                  <c:v>1054328</c:v>
                </c:pt>
                <c:pt idx="1086">
                  <c:v>1054332</c:v>
                </c:pt>
                <c:pt idx="1087">
                  <c:v>1054332</c:v>
                </c:pt>
                <c:pt idx="1088">
                  <c:v>1054336</c:v>
                </c:pt>
                <c:pt idx="1089">
                  <c:v>1054340</c:v>
                </c:pt>
                <c:pt idx="1090">
                  <c:v>1054340</c:v>
                </c:pt>
                <c:pt idx="1091">
                  <c:v>1054340</c:v>
                </c:pt>
                <c:pt idx="1092">
                  <c:v>1054344</c:v>
                </c:pt>
                <c:pt idx="1093">
                  <c:v>1054348</c:v>
                </c:pt>
                <c:pt idx="1094">
                  <c:v>1054352</c:v>
                </c:pt>
                <c:pt idx="1095">
                  <c:v>1054352</c:v>
                </c:pt>
                <c:pt idx="1096">
                  <c:v>1054356</c:v>
                </c:pt>
                <c:pt idx="1097">
                  <c:v>1054360</c:v>
                </c:pt>
                <c:pt idx="1098">
                  <c:v>1054360</c:v>
                </c:pt>
                <c:pt idx="1099">
                  <c:v>1054364</c:v>
                </c:pt>
                <c:pt idx="1100">
                  <c:v>1054372</c:v>
                </c:pt>
                <c:pt idx="1101">
                  <c:v>1054376</c:v>
                </c:pt>
                <c:pt idx="1102">
                  <c:v>1054382</c:v>
                </c:pt>
                <c:pt idx="1103">
                  <c:v>1054382</c:v>
                </c:pt>
                <c:pt idx="1104">
                  <c:v>1054382</c:v>
                </c:pt>
                <c:pt idx="1105">
                  <c:v>1054390</c:v>
                </c:pt>
                <c:pt idx="1106">
                  <c:v>1054400</c:v>
                </c:pt>
                <c:pt idx="1107">
                  <c:v>1054404</c:v>
                </c:pt>
                <c:pt idx="1108">
                  <c:v>1054404</c:v>
                </c:pt>
                <c:pt idx="1109">
                  <c:v>1054410</c:v>
                </c:pt>
                <c:pt idx="1110">
                  <c:v>1054416</c:v>
                </c:pt>
                <c:pt idx="1111">
                  <c:v>1054420</c:v>
                </c:pt>
                <c:pt idx="1112">
                  <c:v>1054424</c:v>
                </c:pt>
                <c:pt idx="1113">
                  <c:v>1054428</c:v>
                </c:pt>
                <c:pt idx="1114">
                  <c:v>1054432</c:v>
                </c:pt>
                <c:pt idx="1115">
                  <c:v>1054432</c:v>
                </c:pt>
                <c:pt idx="1116">
                  <c:v>1054436</c:v>
                </c:pt>
                <c:pt idx="1117">
                  <c:v>1054440</c:v>
                </c:pt>
                <c:pt idx="1118">
                  <c:v>1054448</c:v>
                </c:pt>
                <c:pt idx="1119">
                  <c:v>1054454</c:v>
                </c:pt>
                <c:pt idx="1120">
                  <c:v>1054458</c:v>
                </c:pt>
                <c:pt idx="1121">
                  <c:v>1054464</c:v>
                </c:pt>
                <c:pt idx="1122">
                  <c:v>1054470</c:v>
                </c:pt>
                <c:pt idx="1123">
                  <c:v>1054480</c:v>
                </c:pt>
                <c:pt idx="1124">
                  <c:v>1054484</c:v>
                </c:pt>
                <c:pt idx="1125">
                  <c:v>1054492</c:v>
                </c:pt>
                <c:pt idx="1126">
                  <c:v>1054496</c:v>
                </c:pt>
                <c:pt idx="1127">
                  <c:v>1054508</c:v>
                </c:pt>
                <c:pt idx="1128">
                  <c:v>1054518</c:v>
                </c:pt>
                <c:pt idx="1129">
                  <c:v>1054534</c:v>
                </c:pt>
                <c:pt idx="1130">
                  <c:v>1054554</c:v>
                </c:pt>
                <c:pt idx="1131">
                  <c:v>1104564</c:v>
                </c:pt>
                <c:pt idx="1132">
                  <c:v>1104564</c:v>
                </c:pt>
                <c:pt idx="1133">
                  <c:v>1104564</c:v>
                </c:pt>
                <c:pt idx="1134">
                  <c:v>1104564</c:v>
                </c:pt>
                <c:pt idx="1135">
                  <c:v>1104564</c:v>
                </c:pt>
                <c:pt idx="1136">
                  <c:v>1104568</c:v>
                </c:pt>
                <c:pt idx="1137">
                  <c:v>1104572</c:v>
                </c:pt>
                <c:pt idx="1138">
                  <c:v>1104572</c:v>
                </c:pt>
                <c:pt idx="1139">
                  <c:v>1104576</c:v>
                </c:pt>
                <c:pt idx="1140">
                  <c:v>1104576</c:v>
                </c:pt>
                <c:pt idx="1141">
                  <c:v>1104576</c:v>
                </c:pt>
                <c:pt idx="1142">
                  <c:v>1104580</c:v>
                </c:pt>
                <c:pt idx="1143">
                  <c:v>1104584</c:v>
                </c:pt>
                <c:pt idx="1144">
                  <c:v>1104584</c:v>
                </c:pt>
                <c:pt idx="1145">
                  <c:v>1104588</c:v>
                </c:pt>
                <c:pt idx="1146">
                  <c:v>1104588</c:v>
                </c:pt>
                <c:pt idx="1147">
                  <c:v>1104592</c:v>
                </c:pt>
                <c:pt idx="1148">
                  <c:v>1104596</c:v>
                </c:pt>
                <c:pt idx="1149">
                  <c:v>1104596</c:v>
                </c:pt>
                <c:pt idx="1150">
                  <c:v>1104600</c:v>
                </c:pt>
                <c:pt idx="1151">
                  <c:v>1104600</c:v>
                </c:pt>
                <c:pt idx="1152">
                  <c:v>1104604</c:v>
                </c:pt>
                <c:pt idx="1153">
                  <c:v>1104608</c:v>
                </c:pt>
                <c:pt idx="1154">
                  <c:v>1104608</c:v>
                </c:pt>
                <c:pt idx="1155">
                  <c:v>1104612</c:v>
                </c:pt>
                <c:pt idx="1156">
                  <c:v>1104616</c:v>
                </c:pt>
                <c:pt idx="1157">
                  <c:v>1104616</c:v>
                </c:pt>
                <c:pt idx="1158">
                  <c:v>1104620</c:v>
                </c:pt>
                <c:pt idx="1159">
                  <c:v>1104620</c:v>
                </c:pt>
                <c:pt idx="1160">
                  <c:v>1104624</c:v>
                </c:pt>
                <c:pt idx="1161">
                  <c:v>1104624</c:v>
                </c:pt>
                <c:pt idx="1162">
                  <c:v>1104630</c:v>
                </c:pt>
                <c:pt idx="1163">
                  <c:v>1104630</c:v>
                </c:pt>
                <c:pt idx="1164">
                  <c:v>1104634</c:v>
                </c:pt>
                <c:pt idx="1165">
                  <c:v>1104638</c:v>
                </c:pt>
                <c:pt idx="1166">
                  <c:v>1104638</c:v>
                </c:pt>
                <c:pt idx="1167">
                  <c:v>1104642</c:v>
                </c:pt>
                <c:pt idx="1168">
                  <c:v>1104642</c:v>
                </c:pt>
                <c:pt idx="1169">
                  <c:v>1104648</c:v>
                </c:pt>
                <c:pt idx="1170">
                  <c:v>1104652</c:v>
                </c:pt>
                <c:pt idx="1171">
                  <c:v>1104656</c:v>
                </c:pt>
                <c:pt idx="1172">
                  <c:v>1104656</c:v>
                </c:pt>
                <c:pt idx="1173">
                  <c:v>1104660</c:v>
                </c:pt>
                <c:pt idx="1174">
                  <c:v>1104666</c:v>
                </c:pt>
                <c:pt idx="1175">
                  <c:v>1104670</c:v>
                </c:pt>
                <c:pt idx="1176">
                  <c:v>1104674</c:v>
                </c:pt>
                <c:pt idx="1177">
                  <c:v>1104678</c:v>
                </c:pt>
                <c:pt idx="1178">
                  <c:v>1104686</c:v>
                </c:pt>
                <c:pt idx="1179">
                  <c:v>1104690</c:v>
                </c:pt>
                <c:pt idx="1180">
                  <c:v>1104700</c:v>
                </c:pt>
                <c:pt idx="1181">
                  <c:v>1104708</c:v>
                </c:pt>
                <c:pt idx="1182">
                  <c:v>1104716</c:v>
                </c:pt>
                <c:pt idx="1183">
                  <c:v>1104730</c:v>
                </c:pt>
                <c:pt idx="1184">
                  <c:v>1104738</c:v>
                </c:pt>
                <c:pt idx="1185">
                  <c:v>1104744</c:v>
                </c:pt>
                <c:pt idx="1186">
                  <c:v>1104754</c:v>
                </c:pt>
                <c:pt idx="1187">
                  <c:v>1104766</c:v>
                </c:pt>
                <c:pt idx="1188">
                  <c:v>1104790</c:v>
                </c:pt>
                <c:pt idx="1189">
                  <c:v>1154800</c:v>
                </c:pt>
                <c:pt idx="1190">
                  <c:v>1154800</c:v>
                </c:pt>
                <c:pt idx="1191">
                  <c:v>1154800</c:v>
                </c:pt>
                <c:pt idx="1192">
                  <c:v>1154804</c:v>
                </c:pt>
                <c:pt idx="1193">
                  <c:v>1154804</c:v>
                </c:pt>
                <c:pt idx="1194">
                  <c:v>1154808</c:v>
                </c:pt>
                <c:pt idx="1195">
                  <c:v>1154808</c:v>
                </c:pt>
                <c:pt idx="1196">
                  <c:v>1154808</c:v>
                </c:pt>
                <c:pt idx="1197">
                  <c:v>1154808</c:v>
                </c:pt>
                <c:pt idx="1198">
                  <c:v>1154812</c:v>
                </c:pt>
                <c:pt idx="1199">
                  <c:v>1154816</c:v>
                </c:pt>
                <c:pt idx="1200">
                  <c:v>1154816</c:v>
                </c:pt>
                <c:pt idx="1201">
                  <c:v>1154820</c:v>
                </c:pt>
                <c:pt idx="1202">
                  <c:v>1154824</c:v>
                </c:pt>
                <c:pt idx="1203">
                  <c:v>1154828</c:v>
                </c:pt>
                <c:pt idx="1204">
                  <c:v>1154828</c:v>
                </c:pt>
                <c:pt idx="1205">
                  <c:v>1154828</c:v>
                </c:pt>
                <c:pt idx="1206">
                  <c:v>1154832</c:v>
                </c:pt>
                <c:pt idx="1207">
                  <c:v>1154836</c:v>
                </c:pt>
                <c:pt idx="1208">
                  <c:v>1154836</c:v>
                </c:pt>
                <c:pt idx="1209">
                  <c:v>1154840</c:v>
                </c:pt>
                <c:pt idx="1210">
                  <c:v>1154844</c:v>
                </c:pt>
                <c:pt idx="1211">
                  <c:v>1154844</c:v>
                </c:pt>
                <c:pt idx="1212">
                  <c:v>1154848</c:v>
                </c:pt>
                <c:pt idx="1213">
                  <c:v>1154848</c:v>
                </c:pt>
                <c:pt idx="1214">
                  <c:v>1154848</c:v>
                </c:pt>
                <c:pt idx="1215">
                  <c:v>1154854</c:v>
                </c:pt>
                <c:pt idx="1216">
                  <c:v>1154862</c:v>
                </c:pt>
                <c:pt idx="1217">
                  <c:v>1154862</c:v>
                </c:pt>
                <c:pt idx="1218">
                  <c:v>1154868</c:v>
                </c:pt>
                <c:pt idx="1219">
                  <c:v>1154872</c:v>
                </c:pt>
                <c:pt idx="1220">
                  <c:v>1154876</c:v>
                </c:pt>
                <c:pt idx="1221">
                  <c:v>1154880</c:v>
                </c:pt>
                <c:pt idx="1222">
                  <c:v>1154880</c:v>
                </c:pt>
                <c:pt idx="1223">
                  <c:v>1154884</c:v>
                </c:pt>
                <c:pt idx="1224">
                  <c:v>1154888</c:v>
                </c:pt>
                <c:pt idx="1225">
                  <c:v>1154888</c:v>
                </c:pt>
                <c:pt idx="1226">
                  <c:v>1154892</c:v>
                </c:pt>
                <c:pt idx="1227">
                  <c:v>1154898</c:v>
                </c:pt>
                <c:pt idx="1228">
                  <c:v>1154902</c:v>
                </c:pt>
                <c:pt idx="1229">
                  <c:v>1154906</c:v>
                </c:pt>
                <c:pt idx="1230">
                  <c:v>1154906</c:v>
                </c:pt>
                <c:pt idx="1231">
                  <c:v>1154906</c:v>
                </c:pt>
                <c:pt idx="1232">
                  <c:v>1154912</c:v>
                </c:pt>
                <c:pt idx="1233">
                  <c:v>1154920</c:v>
                </c:pt>
                <c:pt idx="1234">
                  <c:v>1154924</c:v>
                </c:pt>
                <c:pt idx="1235">
                  <c:v>1154928</c:v>
                </c:pt>
                <c:pt idx="1236">
                  <c:v>1154938</c:v>
                </c:pt>
                <c:pt idx="1237">
                  <c:v>1154946</c:v>
                </c:pt>
                <c:pt idx="1238">
                  <c:v>1154946</c:v>
                </c:pt>
                <c:pt idx="1239">
                  <c:v>1154950</c:v>
                </c:pt>
                <c:pt idx="1240">
                  <c:v>1154968</c:v>
                </c:pt>
                <c:pt idx="1241">
                  <c:v>1154988</c:v>
                </c:pt>
                <c:pt idx="1242">
                  <c:v>1155012</c:v>
                </c:pt>
                <c:pt idx="1243">
                  <c:v>1205022</c:v>
                </c:pt>
                <c:pt idx="1244">
                  <c:v>1205022</c:v>
                </c:pt>
                <c:pt idx="1245">
                  <c:v>1205022</c:v>
                </c:pt>
                <c:pt idx="1246">
                  <c:v>1205022</c:v>
                </c:pt>
                <c:pt idx="1247">
                  <c:v>1205022</c:v>
                </c:pt>
                <c:pt idx="1248">
                  <c:v>1205022</c:v>
                </c:pt>
                <c:pt idx="1249">
                  <c:v>1205026</c:v>
                </c:pt>
                <c:pt idx="1250">
                  <c:v>1205026</c:v>
                </c:pt>
                <c:pt idx="1251">
                  <c:v>1205030</c:v>
                </c:pt>
                <c:pt idx="1252">
                  <c:v>1205034</c:v>
                </c:pt>
                <c:pt idx="1253">
                  <c:v>1205034</c:v>
                </c:pt>
                <c:pt idx="1254">
                  <c:v>1205038</c:v>
                </c:pt>
                <c:pt idx="1255">
                  <c:v>1205038</c:v>
                </c:pt>
                <c:pt idx="1256">
                  <c:v>1205042</c:v>
                </c:pt>
                <c:pt idx="1257">
                  <c:v>1205042</c:v>
                </c:pt>
                <c:pt idx="1258">
                  <c:v>1205046</c:v>
                </c:pt>
                <c:pt idx="1259">
                  <c:v>1205050</c:v>
                </c:pt>
                <c:pt idx="1260">
                  <c:v>1205054</c:v>
                </c:pt>
                <c:pt idx="1261">
                  <c:v>1205054</c:v>
                </c:pt>
                <c:pt idx="1262">
                  <c:v>1205054</c:v>
                </c:pt>
                <c:pt idx="1263">
                  <c:v>1205058</c:v>
                </c:pt>
                <c:pt idx="1264">
                  <c:v>1205062</c:v>
                </c:pt>
                <c:pt idx="1265">
                  <c:v>1205066</c:v>
                </c:pt>
                <c:pt idx="1266">
                  <c:v>1205070</c:v>
                </c:pt>
                <c:pt idx="1267">
                  <c:v>1205070</c:v>
                </c:pt>
                <c:pt idx="1268">
                  <c:v>1205074</c:v>
                </c:pt>
                <c:pt idx="1269">
                  <c:v>1205074</c:v>
                </c:pt>
                <c:pt idx="1270">
                  <c:v>1205078</c:v>
                </c:pt>
                <c:pt idx="1271">
                  <c:v>1205082</c:v>
                </c:pt>
                <c:pt idx="1272">
                  <c:v>1205082</c:v>
                </c:pt>
                <c:pt idx="1273">
                  <c:v>1205086</c:v>
                </c:pt>
                <c:pt idx="1274">
                  <c:v>1205094</c:v>
                </c:pt>
                <c:pt idx="1275">
                  <c:v>1205094</c:v>
                </c:pt>
                <c:pt idx="1276">
                  <c:v>1205100</c:v>
                </c:pt>
                <c:pt idx="1277">
                  <c:v>1205106</c:v>
                </c:pt>
                <c:pt idx="1278">
                  <c:v>1205106</c:v>
                </c:pt>
                <c:pt idx="1279">
                  <c:v>1205110</c:v>
                </c:pt>
                <c:pt idx="1280">
                  <c:v>1205114</c:v>
                </c:pt>
                <c:pt idx="1281">
                  <c:v>1205118</c:v>
                </c:pt>
                <c:pt idx="1282">
                  <c:v>1205118</c:v>
                </c:pt>
                <c:pt idx="1283">
                  <c:v>1205122</c:v>
                </c:pt>
                <c:pt idx="1284">
                  <c:v>1205122</c:v>
                </c:pt>
                <c:pt idx="1285">
                  <c:v>1205128</c:v>
                </c:pt>
                <c:pt idx="1286">
                  <c:v>1205132</c:v>
                </c:pt>
                <c:pt idx="1287">
                  <c:v>1205146</c:v>
                </c:pt>
                <c:pt idx="1288">
                  <c:v>1205150</c:v>
                </c:pt>
                <c:pt idx="1289">
                  <c:v>1205164</c:v>
                </c:pt>
                <c:pt idx="1290">
                  <c:v>1205168</c:v>
                </c:pt>
                <c:pt idx="1291">
                  <c:v>1255178</c:v>
                </c:pt>
                <c:pt idx="1292">
                  <c:v>1255178</c:v>
                </c:pt>
                <c:pt idx="1293">
                  <c:v>1255178</c:v>
                </c:pt>
                <c:pt idx="1294">
                  <c:v>1255178</c:v>
                </c:pt>
                <c:pt idx="1295">
                  <c:v>1255178</c:v>
                </c:pt>
                <c:pt idx="1296">
                  <c:v>1255182</c:v>
                </c:pt>
                <c:pt idx="1297">
                  <c:v>1255182</c:v>
                </c:pt>
                <c:pt idx="1298">
                  <c:v>1255186</c:v>
                </c:pt>
                <c:pt idx="1299">
                  <c:v>1255190</c:v>
                </c:pt>
                <c:pt idx="1300">
                  <c:v>1255194</c:v>
                </c:pt>
                <c:pt idx="1301">
                  <c:v>1255194</c:v>
                </c:pt>
                <c:pt idx="1302">
                  <c:v>1255198</c:v>
                </c:pt>
                <c:pt idx="1303">
                  <c:v>1255198</c:v>
                </c:pt>
                <c:pt idx="1304">
                  <c:v>1255198</c:v>
                </c:pt>
                <c:pt idx="1305">
                  <c:v>1255202</c:v>
                </c:pt>
                <c:pt idx="1306">
                  <c:v>1255202</c:v>
                </c:pt>
                <c:pt idx="1307">
                  <c:v>1255206</c:v>
                </c:pt>
                <c:pt idx="1308">
                  <c:v>1255210</c:v>
                </c:pt>
                <c:pt idx="1309">
                  <c:v>1255214</c:v>
                </c:pt>
                <c:pt idx="1310">
                  <c:v>1255214</c:v>
                </c:pt>
                <c:pt idx="1311">
                  <c:v>1255220</c:v>
                </c:pt>
                <c:pt idx="1312">
                  <c:v>1255224</c:v>
                </c:pt>
                <c:pt idx="1313">
                  <c:v>1255230</c:v>
                </c:pt>
                <c:pt idx="1314">
                  <c:v>1255230</c:v>
                </c:pt>
                <c:pt idx="1315">
                  <c:v>1255234</c:v>
                </c:pt>
                <c:pt idx="1316">
                  <c:v>1255238</c:v>
                </c:pt>
                <c:pt idx="1317">
                  <c:v>1255246</c:v>
                </c:pt>
                <c:pt idx="1318">
                  <c:v>1255250</c:v>
                </c:pt>
                <c:pt idx="1319">
                  <c:v>1255254</c:v>
                </c:pt>
                <c:pt idx="1320">
                  <c:v>1255262</c:v>
                </c:pt>
                <c:pt idx="1321">
                  <c:v>1255262</c:v>
                </c:pt>
                <c:pt idx="1322">
                  <c:v>1255266</c:v>
                </c:pt>
                <c:pt idx="1323">
                  <c:v>1255270</c:v>
                </c:pt>
                <c:pt idx="1324">
                  <c:v>1255274</c:v>
                </c:pt>
                <c:pt idx="1325">
                  <c:v>1255274</c:v>
                </c:pt>
                <c:pt idx="1326">
                  <c:v>1255278</c:v>
                </c:pt>
                <c:pt idx="1327">
                  <c:v>1255284</c:v>
                </c:pt>
                <c:pt idx="1328">
                  <c:v>1255290</c:v>
                </c:pt>
                <c:pt idx="1329">
                  <c:v>1255298</c:v>
                </c:pt>
                <c:pt idx="1330">
                  <c:v>1255302</c:v>
                </c:pt>
                <c:pt idx="1331">
                  <c:v>1255306</c:v>
                </c:pt>
                <c:pt idx="1332">
                  <c:v>1255314</c:v>
                </c:pt>
                <c:pt idx="1333">
                  <c:v>1255320</c:v>
                </c:pt>
                <c:pt idx="1334">
                  <c:v>1255328</c:v>
                </c:pt>
                <c:pt idx="1335">
                  <c:v>1255332</c:v>
                </c:pt>
                <c:pt idx="1336">
                  <c:v>1255336</c:v>
                </c:pt>
                <c:pt idx="1337">
                  <c:v>1255340</c:v>
                </c:pt>
                <c:pt idx="1338">
                  <c:v>1255344</c:v>
                </c:pt>
                <c:pt idx="1339">
                  <c:v>1255360</c:v>
                </c:pt>
                <c:pt idx="1340">
                  <c:v>1255366</c:v>
                </c:pt>
                <c:pt idx="1341">
                  <c:v>1305376</c:v>
                </c:pt>
                <c:pt idx="1342">
                  <c:v>1305376</c:v>
                </c:pt>
                <c:pt idx="1343">
                  <c:v>1305376</c:v>
                </c:pt>
                <c:pt idx="1344">
                  <c:v>1305376</c:v>
                </c:pt>
                <c:pt idx="1345">
                  <c:v>1305376</c:v>
                </c:pt>
                <c:pt idx="1346">
                  <c:v>1305380</c:v>
                </c:pt>
                <c:pt idx="1347">
                  <c:v>1305380</c:v>
                </c:pt>
                <c:pt idx="1348">
                  <c:v>1305384</c:v>
                </c:pt>
                <c:pt idx="1349">
                  <c:v>1305388</c:v>
                </c:pt>
                <c:pt idx="1350">
                  <c:v>1305388</c:v>
                </c:pt>
                <c:pt idx="1351">
                  <c:v>1305392</c:v>
                </c:pt>
                <c:pt idx="1352">
                  <c:v>1305392</c:v>
                </c:pt>
                <c:pt idx="1353">
                  <c:v>1305396</c:v>
                </c:pt>
                <c:pt idx="1354">
                  <c:v>1305396</c:v>
                </c:pt>
                <c:pt idx="1355">
                  <c:v>1305400</c:v>
                </c:pt>
                <c:pt idx="1356">
                  <c:v>1305400</c:v>
                </c:pt>
                <c:pt idx="1357">
                  <c:v>1305404</c:v>
                </c:pt>
                <c:pt idx="1358">
                  <c:v>1305408</c:v>
                </c:pt>
                <c:pt idx="1359">
                  <c:v>1305412</c:v>
                </c:pt>
                <c:pt idx="1360">
                  <c:v>1305412</c:v>
                </c:pt>
                <c:pt idx="1361">
                  <c:v>1305416</c:v>
                </c:pt>
                <c:pt idx="1362">
                  <c:v>1305416</c:v>
                </c:pt>
                <c:pt idx="1363">
                  <c:v>1305416</c:v>
                </c:pt>
                <c:pt idx="1364">
                  <c:v>1305420</c:v>
                </c:pt>
                <c:pt idx="1365">
                  <c:v>1305420</c:v>
                </c:pt>
                <c:pt idx="1366">
                  <c:v>1305424</c:v>
                </c:pt>
                <c:pt idx="1367">
                  <c:v>1305428</c:v>
                </c:pt>
                <c:pt idx="1368">
                  <c:v>1305434</c:v>
                </c:pt>
                <c:pt idx="1369">
                  <c:v>1305440</c:v>
                </c:pt>
                <c:pt idx="1370">
                  <c:v>1305450</c:v>
                </c:pt>
                <c:pt idx="1371">
                  <c:v>1305454</c:v>
                </c:pt>
                <c:pt idx="1372">
                  <c:v>1305462</c:v>
                </c:pt>
                <c:pt idx="1373">
                  <c:v>1305462</c:v>
                </c:pt>
                <c:pt idx="1374">
                  <c:v>1305466</c:v>
                </c:pt>
                <c:pt idx="1375">
                  <c:v>1305476</c:v>
                </c:pt>
                <c:pt idx="1376">
                  <c:v>1305480</c:v>
                </c:pt>
                <c:pt idx="1377">
                  <c:v>1305484</c:v>
                </c:pt>
                <c:pt idx="1378">
                  <c:v>1305490</c:v>
                </c:pt>
                <c:pt idx="1379">
                  <c:v>1305498</c:v>
                </c:pt>
                <c:pt idx="1380">
                  <c:v>1305504</c:v>
                </c:pt>
                <c:pt idx="1381">
                  <c:v>1305508</c:v>
                </c:pt>
                <c:pt idx="1382">
                  <c:v>1305508</c:v>
                </c:pt>
                <c:pt idx="1383">
                  <c:v>1305512</c:v>
                </c:pt>
                <c:pt idx="1384">
                  <c:v>1305520</c:v>
                </c:pt>
                <c:pt idx="1385">
                  <c:v>1305526</c:v>
                </c:pt>
                <c:pt idx="1386">
                  <c:v>1305532</c:v>
                </c:pt>
                <c:pt idx="1387">
                  <c:v>1305536</c:v>
                </c:pt>
                <c:pt idx="1388">
                  <c:v>1305536</c:v>
                </c:pt>
                <c:pt idx="1389">
                  <c:v>1305546</c:v>
                </c:pt>
                <c:pt idx="1390">
                  <c:v>1305564</c:v>
                </c:pt>
                <c:pt idx="1391">
                  <c:v>1355574</c:v>
                </c:pt>
                <c:pt idx="1392">
                  <c:v>1355574</c:v>
                </c:pt>
                <c:pt idx="1393">
                  <c:v>1355574</c:v>
                </c:pt>
                <c:pt idx="1394">
                  <c:v>1355574</c:v>
                </c:pt>
                <c:pt idx="1395">
                  <c:v>1355574</c:v>
                </c:pt>
                <c:pt idx="1396">
                  <c:v>1355578</c:v>
                </c:pt>
                <c:pt idx="1397">
                  <c:v>1355578</c:v>
                </c:pt>
                <c:pt idx="1398">
                  <c:v>1355578</c:v>
                </c:pt>
                <c:pt idx="1399">
                  <c:v>1355582</c:v>
                </c:pt>
                <c:pt idx="1400">
                  <c:v>1355586</c:v>
                </c:pt>
                <c:pt idx="1401">
                  <c:v>1355586</c:v>
                </c:pt>
                <c:pt idx="1402">
                  <c:v>1355590</c:v>
                </c:pt>
                <c:pt idx="1403">
                  <c:v>1355590</c:v>
                </c:pt>
                <c:pt idx="1404">
                  <c:v>1355590</c:v>
                </c:pt>
                <c:pt idx="1405">
                  <c:v>1355598</c:v>
                </c:pt>
                <c:pt idx="1406">
                  <c:v>1355602</c:v>
                </c:pt>
                <c:pt idx="1407">
                  <c:v>1355606</c:v>
                </c:pt>
                <c:pt idx="1408">
                  <c:v>1355610</c:v>
                </c:pt>
                <c:pt idx="1409">
                  <c:v>1355610</c:v>
                </c:pt>
                <c:pt idx="1410">
                  <c:v>1355610</c:v>
                </c:pt>
                <c:pt idx="1411">
                  <c:v>1355614</c:v>
                </c:pt>
                <c:pt idx="1412">
                  <c:v>1355618</c:v>
                </c:pt>
                <c:pt idx="1413">
                  <c:v>1355624</c:v>
                </c:pt>
                <c:pt idx="1414">
                  <c:v>1355628</c:v>
                </c:pt>
                <c:pt idx="1415">
                  <c:v>1355632</c:v>
                </c:pt>
                <c:pt idx="1416">
                  <c:v>1355632</c:v>
                </c:pt>
                <c:pt idx="1417">
                  <c:v>1355636</c:v>
                </c:pt>
                <c:pt idx="1418">
                  <c:v>1355636</c:v>
                </c:pt>
                <c:pt idx="1419">
                  <c:v>1355642</c:v>
                </c:pt>
                <c:pt idx="1420">
                  <c:v>1355646</c:v>
                </c:pt>
                <c:pt idx="1421">
                  <c:v>1355660</c:v>
                </c:pt>
                <c:pt idx="1422">
                  <c:v>1355664</c:v>
                </c:pt>
                <c:pt idx="1423">
                  <c:v>1355668</c:v>
                </c:pt>
                <c:pt idx="1424">
                  <c:v>1355668</c:v>
                </c:pt>
                <c:pt idx="1425">
                  <c:v>1355672</c:v>
                </c:pt>
                <c:pt idx="1426">
                  <c:v>1355680</c:v>
                </c:pt>
                <c:pt idx="1427">
                  <c:v>1355686</c:v>
                </c:pt>
                <c:pt idx="1428">
                  <c:v>1355694</c:v>
                </c:pt>
                <c:pt idx="1429">
                  <c:v>1355698</c:v>
                </c:pt>
                <c:pt idx="1430">
                  <c:v>1355704</c:v>
                </c:pt>
                <c:pt idx="1431">
                  <c:v>1355714</c:v>
                </c:pt>
                <c:pt idx="1432">
                  <c:v>1355718</c:v>
                </c:pt>
                <c:pt idx="1433">
                  <c:v>1355722</c:v>
                </c:pt>
                <c:pt idx="1434">
                  <c:v>1405732</c:v>
                </c:pt>
                <c:pt idx="1435">
                  <c:v>1405732</c:v>
                </c:pt>
                <c:pt idx="1436">
                  <c:v>1405732</c:v>
                </c:pt>
                <c:pt idx="1437">
                  <c:v>1405732</c:v>
                </c:pt>
                <c:pt idx="1438">
                  <c:v>1405732</c:v>
                </c:pt>
                <c:pt idx="1439">
                  <c:v>1405732</c:v>
                </c:pt>
                <c:pt idx="1440">
                  <c:v>1405736</c:v>
                </c:pt>
                <c:pt idx="1441">
                  <c:v>1405740</c:v>
                </c:pt>
                <c:pt idx="1442">
                  <c:v>1405744</c:v>
                </c:pt>
                <c:pt idx="1443">
                  <c:v>1405748</c:v>
                </c:pt>
                <c:pt idx="1444">
                  <c:v>1405748</c:v>
                </c:pt>
                <c:pt idx="1445">
                  <c:v>1405752</c:v>
                </c:pt>
                <c:pt idx="1446">
                  <c:v>1405752</c:v>
                </c:pt>
                <c:pt idx="1447">
                  <c:v>1405752</c:v>
                </c:pt>
                <c:pt idx="1448">
                  <c:v>1405760</c:v>
                </c:pt>
                <c:pt idx="1449">
                  <c:v>1405760</c:v>
                </c:pt>
                <c:pt idx="1450">
                  <c:v>1405764</c:v>
                </c:pt>
                <c:pt idx="1451">
                  <c:v>1405764</c:v>
                </c:pt>
                <c:pt idx="1452">
                  <c:v>1405768</c:v>
                </c:pt>
                <c:pt idx="1453">
                  <c:v>1405772</c:v>
                </c:pt>
                <c:pt idx="1454">
                  <c:v>1405772</c:v>
                </c:pt>
                <c:pt idx="1455">
                  <c:v>1405776</c:v>
                </c:pt>
                <c:pt idx="1456">
                  <c:v>1405780</c:v>
                </c:pt>
                <c:pt idx="1457">
                  <c:v>1405784</c:v>
                </c:pt>
                <c:pt idx="1458">
                  <c:v>1405788</c:v>
                </c:pt>
                <c:pt idx="1459">
                  <c:v>1405788</c:v>
                </c:pt>
                <c:pt idx="1460">
                  <c:v>1405794</c:v>
                </c:pt>
                <c:pt idx="1461">
                  <c:v>1405798</c:v>
                </c:pt>
                <c:pt idx="1462">
                  <c:v>1405804</c:v>
                </c:pt>
                <c:pt idx="1463">
                  <c:v>1405804</c:v>
                </c:pt>
                <c:pt idx="1464">
                  <c:v>1405804</c:v>
                </c:pt>
                <c:pt idx="1465">
                  <c:v>1405812</c:v>
                </c:pt>
                <c:pt idx="1466">
                  <c:v>1405816</c:v>
                </c:pt>
                <c:pt idx="1467">
                  <c:v>1405816</c:v>
                </c:pt>
                <c:pt idx="1468">
                  <c:v>1405820</c:v>
                </c:pt>
                <c:pt idx="1469">
                  <c:v>1405824</c:v>
                </c:pt>
                <c:pt idx="1470">
                  <c:v>1405832</c:v>
                </c:pt>
                <c:pt idx="1471">
                  <c:v>1405840</c:v>
                </c:pt>
                <c:pt idx="1472">
                  <c:v>1405846</c:v>
                </c:pt>
                <c:pt idx="1473">
                  <c:v>1405856</c:v>
                </c:pt>
                <c:pt idx="1474">
                  <c:v>1405868</c:v>
                </c:pt>
                <c:pt idx="1475">
                  <c:v>1405868</c:v>
                </c:pt>
                <c:pt idx="1476">
                  <c:v>1405876</c:v>
                </c:pt>
                <c:pt idx="1477">
                  <c:v>1405888</c:v>
                </c:pt>
                <c:pt idx="1478">
                  <c:v>1405894</c:v>
                </c:pt>
                <c:pt idx="1479">
                  <c:v>1405912</c:v>
                </c:pt>
                <c:pt idx="1480">
                  <c:v>1455922</c:v>
                </c:pt>
                <c:pt idx="1481">
                  <c:v>1455922</c:v>
                </c:pt>
                <c:pt idx="1482">
                  <c:v>1455922</c:v>
                </c:pt>
                <c:pt idx="1483">
                  <c:v>1455922</c:v>
                </c:pt>
                <c:pt idx="1484">
                  <c:v>1455922</c:v>
                </c:pt>
                <c:pt idx="1485">
                  <c:v>1455926</c:v>
                </c:pt>
                <c:pt idx="1486">
                  <c:v>1455930</c:v>
                </c:pt>
                <c:pt idx="1487">
                  <c:v>1455930</c:v>
                </c:pt>
                <c:pt idx="1488">
                  <c:v>1455930</c:v>
                </c:pt>
                <c:pt idx="1489">
                  <c:v>1455934</c:v>
                </c:pt>
                <c:pt idx="1490">
                  <c:v>1455938</c:v>
                </c:pt>
                <c:pt idx="1491">
                  <c:v>1455938</c:v>
                </c:pt>
                <c:pt idx="1492">
                  <c:v>1455942</c:v>
                </c:pt>
                <c:pt idx="1493">
                  <c:v>1455946</c:v>
                </c:pt>
                <c:pt idx="1494">
                  <c:v>1455946</c:v>
                </c:pt>
                <c:pt idx="1495">
                  <c:v>1455950</c:v>
                </c:pt>
                <c:pt idx="1496">
                  <c:v>1455950</c:v>
                </c:pt>
                <c:pt idx="1497">
                  <c:v>1455954</c:v>
                </c:pt>
                <c:pt idx="1498">
                  <c:v>1455958</c:v>
                </c:pt>
                <c:pt idx="1499">
                  <c:v>1455962</c:v>
                </c:pt>
                <c:pt idx="1500">
                  <c:v>1455962</c:v>
                </c:pt>
                <c:pt idx="1501">
                  <c:v>1455966</c:v>
                </c:pt>
                <c:pt idx="1502">
                  <c:v>1455966</c:v>
                </c:pt>
                <c:pt idx="1503">
                  <c:v>1455966</c:v>
                </c:pt>
                <c:pt idx="1504">
                  <c:v>1455970</c:v>
                </c:pt>
                <c:pt idx="1505">
                  <c:v>1455970</c:v>
                </c:pt>
                <c:pt idx="1506">
                  <c:v>1455974</c:v>
                </c:pt>
                <c:pt idx="1507">
                  <c:v>1455974</c:v>
                </c:pt>
                <c:pt idx="1508">
                  <c:v>1455978</c:v>
                </c:pt>
                <c:pt idx="1509">
                  <c:v>1455982</c:v>
                </c:pt>
                <c:pt idx="1510">
                  <c:v>1455986</c:v>
                </c:pt>
                <c:pt idx="1511">
                  <c:v>1455990</c:v>
                </c:pt>
                <c:pt idx="1512">
                  <c:v>1455994</c:v>
                </c:pt>
                <c:pt idx="1513">
                  <c:v>1455994</c:v>
                </c:pt>
                <c:pt idx="1514">
                  <c:v>1455994</c:v>
                </c:pt>
                <c:pt idx="1515">
                  <c:v>1456002</c:v>
                </c:pt>
                <c:pt idx="1516">
                  <c:v>1456006</c:v>
                </c:pt>
                <c:pt idx="1517">
                  <c:v>1456010</c:v>
                </c:pt>
                <c:pt idx="1518">
                  <c:v>1456010</c:v>
                </c:pt>
                <c:pt idx="1519">
                  <c:v>1456022</c:v>
                </c:pt>
                <c:pt idx="1520">
                  <c:v>1456032</c:v>
                </c:pt>
                <c:pt idx="1521">
                  <c:v>1456036</c:v>
                </c:pt>
                <c:pt idx="1522">
                  <c:v>1456040</c:v>
                </c:pt>
                <c:pt idx="1523">
                  <c:v>1456044</c:v>
                </c:pt>
                <c:pt idx="1524">
                  <c:v>1456048</c:v>
                </c:pt>
                <c:pt idx="1525">
                  <c:v>1456052</c:v>
                </c:pt>
                <c:pt idx="1526">
                  <c:v>1456052</c:v>
                </c:pt>
                <c:pt idx="1527">
                  <c:v>1456058</c:v>
                </c:pt>
                <c:pt idx="1528">
                  <c:v>1456058</c:v>
                </c:pt>
                <c:pt idx="1529">
                  <c:v>1456062</c:v>
                </c:pt>
                <c:pt idx="1530">
                  <c:v>1456062</c:v>
                </c:pt>
                <c:pt idx="1531">
                  <c:v>1456066</c:v>
                </c:pt>
                <c:pt idx="1532">
                  <c:v>1456072</c:v>
                </c:pt>
                <c:pt idx="1533">
                  <c:v>1506082</c:v>
                </c:pt>
                <c:pt idx="1534">
                  <c:v>1506082</c:v>
                </c:pt>
                <c:pt idx="1535">
                  <c:v>1506082</c:v>
                </c:pt>
                <c:pt idx="1536">
                  <c:v>1506082</c:v>
                </c:pt>
                <c:pt idx="1537">
                  <c:v>1506082</c:v>
                </c:pt>
                <c:pt idx="1538">
                  <c:v>1506086</c:v>
                </c:pt>
                <c:pt idx="1539">
                  <c:v>1506086</c:v>
                </c:pt>
                <c:pt idx="1540">
                  <c:v>1506090</c:v>
                </c:pt>
                <c:pt idx="1541">
                  <c:v>1506094</c:v>
                </c:pt>
                <c:pt idx="1542">
                  <c:v>1506098</c:v>
                </c:pt>
                <c:pt idx="1543">
                  <c:v>1506102</c:v>
                </c:pt>
                <c:pt idx="1544">
                  <c:v>1506106</c:v>
                </c:pt>
                <c:pt idx="1545">
                  <c:v>1506110</c:v>
                </c:pt>
                <c:pt idx="1546">
                  <c:v>1506110</c:v>
                </c:pt>
                <c:pt idx="1547">
                  <c:v>1506114</c:v>
                </c:pt>
                <c:pt idx="1548">
                  <c:v>1506114</c:v>
                </c:pt>
                <c:pt idx="1549">
                  <c:v>1506114</c:v>
                </c:pt>
                <c:pt idx="1550">
                  <c:v>1506118</c:v>
                </c:pt>
                <c:pt idx="1551">
                  <c:v>1506118</c:v>
                </c:pt>
                <c:pt idx="1552">
                  <c:v>1506118</c:v>
                </c:pt>
                <c:pt idx="1553">
                  <c:v>1506122</c:v>
                </c:pt>
                <c:pt idx="1554">
                  <c:v>1506126</c:v>
                </c:pt>
                <c:pt idx="1555">
                  <c:v>1506130</c:v>
                </c:pt>
                <c:pt idx="1556">
                  <c:v>1506136</c:v>
                </c:pt>
                <c:pt idx="1557">
                  <c:v>1506140</c:v>
                </c:pt>
                <c:pt idx="1558">
                  <c:v>1506144</c:v>
                </c:pt>
                <c:pt idx="1559">
                  <c:v>1506148</c:v>
                </c:pt>
                <c:pt idx="1560">
                  <c:v>1506148</c:v>
                </c:pt>
                <c:pt idx="1561">
                  <c:v>1506154</c:v>
                </c:pt>
                <c:pt idx="1562">
                  <c:v>1506166</c:v>
                </c:pt>
                <c:pt idx="1563">
                  <c:v>1506170</c:v>
                </c:pt>
                <c:pt idx="1564">
                  <c:v>1506170</c:v>
                </c:pt>
                <c:pt idx="1565">
                  <c:v>1506178</c:v>
                </c:pt>
                <c:pt idx="1566">
                  <c:v>1506182</c:v>
                </c:pt>
                <c:pt idx="1567">
                  <c:v>1506186</c:v>
                </c:pt>
                <c:pt idx="1568">
                  <c:v>1506194</c:v>
                </c:pt>
                <c:pt idx="1569">
                  <c:v>1506198</c:v>
                </c:pt>
                <c:pt idx="1570">
                  <c:v>1506202</c:v>
                </c:pt>
                <c:pt idx="1571">
                  <c:v>1506202</c:v>
                </c:pt>
                <c:pt idx="1572">
                  <c:v>1506208</c:v>
                </c:pt>
                <c:pt idx="1573">
                  <c:v>1506214</c:v>
                </c:pt>
                <c:pt idx="1574">
                  <c:v>1506218</c:v>
                </c:pt>
                <c:pt idx="1575">
                  <c:v>1506230</c:v>
                </c:pt>
                <c:pt idx="1576">
                  <c:v>1506250</c:v>
                </c:pt>
                <c:pt idx="1577">
                  <c:v>1506250</c:v>
                </c:pt>
                <c:pt idx="1578">
                  <c:v>1506254</c:v>
                </c:pt>
                <c:pt idx="1579">
                  <c:v>1506254</c:v>
                </c:pt>
                <c:pt idx="1580">
                  <c:v>1556270</c:v>
                </c:pt>
                <c:pt idx="1581">
                  <c:v>1556270</c:v>
                </c:pt>
                <c:pt idx="1582">
                  <c:v>1556270</c:v>
                </c:pt>
                <c:pt idx="1583">
                  <c:v>1556270</c:v>
                </c:pt>
                <c:pt idx="1584">
                  <c:v>1556274</c:v>
                </c:pt>
                <c:pt idx="1585">
                  <c:v>1556278</c:v>
                </c:pt>
                <c:pt idx="1586">
                  <c:v>1556282</c:v>
                </c:pt>
                <c:pt idx="1587">
                  <c:v>1556282</c:v>
                </c:pt>
                <c:pt idx="1588">
                  <c:v>1556286</c:v>
                </c:pt>
                <c:pt idx="1589">
                  <c:v>1556286</c:v>
                </c:pt>
                <c:pt idx="1590">
                  <c:v>1556290</c:v>
                </c:pt>
                <c:pt idx="1591">
                  <c:v>1556290</c:v>
                </c:pt>
                <c:pt idx="1592">
                  <c:v>1556290</c:v>
                </c:pt>
                <c:pt idx="1593">
                  <c:v>1556290</c:v>
                </c:pt>
                <c:pt idx="1594">
                  <c:v>1556294</c:v>
                </c:pt>
                <c:pt idx="1595">
                  <c:v>1556300</c:v>
                </c:pt>
                <c:pt idx="1596">
                  <c:v>1556300</c:v>
                </c:pt>
                <c:pt idx="1597">
                  <c:v>1556300</c:v>
                </c:pt>
                <c:pt idx="1598">
                  <c:v>1556308</c:v>
                </c:pt>
                <c:pt idx="1599">
                  <c:v>1556308</c:v>
                </c:pt>
                <c:pt idx="1600">
                  <c:v>1556308</c:v>
                </c:pt>
                <c:pt idx="1601">
                  <c:v>1556312</c:v>
                </c:pt>
                <c:pt idx="1602">
                  <c:v>1556318</c:v>
                </c:pt>
                <c:pt idx="1603">
                  <c:v>1556322</c:v>
                </c:pt>
                <c:pt idx="1604">
                  <c:v>1556326</c:v>
                </c:pt>
                <c:pt idx="1605">
                  <c:v>1556330</c:v>
                </c:pt>
                <c:pt idx="1606">
                  <c:v>1556334</c:v>
                </c:pt>
                <c:pt idx="1607">
                  <c:v>1556338</c:v>
                </c:pt>
                <c:pt idx="1608">
                  <c:v>1556338</c:v>
                </c:pt>
                <c:pt idx="1609">
                  <c:v>1556342</c:v>
                </c:pt>
                <c:pt idx="1610">
                  <c:v>1556346</c:v>
                </c:pt>
                <c:pt idx="1611">
                  <c:v>1556352</c:v>
                </c:pt>
                <c:pt idx="1612">
                  <c:v>1556356</c:v>
                </c:pt>
                <c:pt idx="1613">
                  <c:v>1556364</c:v>
                </c:pt>
                <c:pt idx="1614">
                  <c:v>1556368</c:v>
                </c:pt>
                <c:pt idx="1615">
                  <c:v>1556372</c:v>
                </c:pt>
                <c:pt idx="1616">
                  <c:v>1556376</c:v>
                </c:pt>
                <c:pt idx="1617">
                  <c:v>1556380</c:v>
                </c:pt>
                <c:pt idx="1618">
                  <c:v>1556384</c:v>
                </c:pt>
                <c:pt idx="1619">
                  <c:v>1556388</c:v>
                </c:pt>
                <c:pt idx="1620">
                  <c:v>1556392</c:v>
                </c:pt>
                <c:pt idx="1621">
                  <c:v>1556398</c:v>
                </c:pt>
                <c:pt idx="1622">
                  <c:v>1556402</c:v>
                </c:pt>
                <c:pt idx="1623">
                  <c:v>1556408</c:v>
                </c:pt>
                <c:pt idx="1624">
                  <c:v>1556418</c:v>
                </c:pt>
                <c:pt idx="1625">
                  <c:v>1556428</c:v>
                </c:pt>
                <c:pt idx="1626">
                  <c:v>1556436</c:v>
                </c:pt>
                <c:pt idx="1627">
                  <c:v>1556446</c:v>
                </c:pt>
                <c:pt idx="1628">
                  <c:v>1556462</c:v>
                </c:pt>
                <c:pt idx="1629">
                  <c:v>1556468</c:v>
                </c:pt>
                <c:pt idx="1630">
                  <c:v>1556468</c:v>
                </c:pt>
                <c:pt idx="1631">
                  <c:v>1606478</c:v>
                </c:pt>
                <c:pt idx="1632">
                  <c:v>1606478</c:v>
                </c:pt>
                <c:pt idx="1633">
                  <c:v>1606478</c:v>
                </c:pt>
                <c:pt idx="1634">
                  <c:v>1606478</c:v>
                </c:pt>
                <c:pt idx="1635">
                  <c:v>1606478</c:v>
                </c:pt>
                <c:pt idx="1636">
                  <c:v>1606478</c:v>
                </c:pt>
                <c:pt idx="1637">
                  <c:v>1606486</c:v>
                </c:pt>
                <c:pt idx="1638">
                  <c:v>1606486</c:v>
                </c:pt>
                <c:pt idx="1639">
                  <c:v>1606492</c:v>
                </c:pt>
                <c:pt idx="1640">
                  <c:v>1606492</c:v>
                </c:pt>
                <c:pt idx="1641">
                  <c:v>1606496</c:v>
                </c:pt>
                <c:pt idx="1642">
                  <c:v>1606496</c:v>
                </c:pt>
                <c:pt idx="1643">
                  <c:v>1606500</c:v>
                </c:pt>
                <c:pt idx="1644">
                  <c:v>1606500</c:v>
                </c:pt>
                <c:pt idx="1645">
                  <c:v>1606500</c:v>
                </c:pt>
                <c:pt idx="1646">
                  <c:v>1606504</c:v>
                </c:pt>
                <c:pt idx="1647">
                  <c:v>1606504</c:v>
                </c:pt>
                <c:pt idx="1648">
                  <c:v>1606512</c:v>
                </c:pt>
                <c:pt idx="1649">
                  <c:v>1606516</c:v>
                </c:pt>
                <c:pt idx="1650">
                  <c:v>1606516</c:v>
                </c:pt>
                <c:pt idx="1651">
                  <c:v>1606522</c:v>
                </c:pt>
                <c:pt idx="1652">
                  <c:v>1606522</c:v>
                </c:pt>
                <c:pt idx="1653">
                  <c:v>1606526</c:v>
                </c:pt>
                <c:pt idx="1654">
                  <c:v>1606534</c:v>
                </c:pt>
                <c:pt idx="1655">
                  <c:v>1606538</c:v>
                </c:pt>
                <c:pt idx="1656">
                  <c:v>1606538</c:v>
                </c:pt>
                <c:pt idx="1657">
                  <c:v>1606544</c:v>
                </c:pt>
                <c:pt idx="1658">
                  <c:v>1606544</c:v>
                </c:pt>
                <c:pt idx="1659">
                  <c:v>1606548</c:v>
                </c:pt>
                <c:pt idx="1660">
                  <c:v>1606552</c:v>
                </c:pt>
                <c:pt idx="1661">
                  <c:v>1606552</c:v>
                </c:pt>
                <c:pt idx="1662">
                  <c:v>1606558</c:v>
                </c:pt>
                <c:pt idx="1663">
                  <c:v>1606564</c:v>
                </c:pt>
                <c:pt idx="1664">
                  <c:v>1606568</c:v>
                </c:pt>
                <c:pt idx="1665">
                  <c:v>1606568</c:v>
                </c:pt>
                <c:pt idx="1666">
                  <c:v>1606572</c:v>
                </c:pt>
                <c:pt idx="1667">
                  <c:v>1606582</c:v>
                </c:pt>
                <c:pt idx="1668">
                  <c:v>1606586</c:v>
                </c:pt>
                <c:pt idx="1669">
                  <c:v>1606594</c:v>
                </c:pt>
                <c:pt idx="1670">
                  <c:v>1606594</c:v>
                </c:pt>
                <c:pt idx="1671">
                  <c:v>1606598</c:v>
                </c:pt>
                <c:pt idx="1672">
                  <c:v>1606606</c:v>
                </c:pt>
                <c:pt idx="1673">
                  <c:v>1606616</c:v>
                </c:pt>
                <c:pt idx="1674">
                  <c:v>1606626</c:v>
                </c:pt>
                <c:pt idx="1675">
                  <c:v>1606640</c:v>
                </c:pt>
                <c:pt idx="1676">
                  <c:v>1606646</c:v>
                </c:pt>
                <c:pt idx="1677">
                  <c:v>1606658</c:v>
                </c:pt>
                <c:pt idx="1678">
                  <c:v>1656668</c:v>
                </c:pt>
                <c:pt idx="1679">
                  <c:v>1656668</c:v>
                </c:pt>
                <c:pt idx="1680">
                  <c:v>1656668</c:v>
                </c:pt>
                <c:pt idx="1681">
                  <c:v>1656668</c:v>
                </c:pt>
                <c:pt idx="1682">
                  <c:v>1656672</c:v>
                </c:pt>
                <c:pt idx="1683">
                  <c:v>1656672</c:v>
                </c:pt>
                <c:pt idx="1684">
                  <c:v>1656672</c:v>
                </c:pt>
                <c:pt idx="1685">
                  <c:v>1656676</c:v>
                </c:pt>
                <c:pt idx="1686">
                  <c:v>1656676</c:v>
                </c:pt>
                <c:pt idx="1687">
                  <c:v>1656680</c:v>
                </c:pt>
                <c:pt idx="1688">
                  <c:v>1656680</c:v>
                </c:pt>
                <c:pt idx="1689">
                  <c:v>1656684</c:v>
                </c:pt>
                <c:pt idx="1690">
                  <c:v>1656688</c:v>
                </c:pt>
                <c:pt idx="1691">
                  <c:v>1656692</c:v>
                </c:pt>
                <c:pt idx="1692">
                  <c:v>1656692</c:v>
                </c:pt>
                <c:pt idx="1693">
                  <c:v>1656692</c:v>
                </c:pt>
                <c:pt idx="1694">
                  <c:v>1656696</c:v>
                </c:pt>
                <c:pt idx="1695">
                  <c:v>1656696</c:v>
                </c:pt>
                <c:pt idx="1696">
                  <c:v>1656700</c:v>
                </c:pt>
                <c:pt idx="1697">
                  <c:v>1656704</c:v>
                </c:pt>
                <c:pt idx="1698">
                  <c:v>1656708</c:v>
                </c:pt>
                <c:pt idx="1699">
                  <c:v>1656708</c:v>
                </c:pt>
                <c:pt idx="1700">
                  <c:v>1656712</c:v>
                </c:pt>
                <c:pt idx="1701">
                  <c:v>1656716</c:v>
                </c:pt>
                <c:pt idx="1702">
                  <c:v>1656720</c:v>
                </c:pt>
                <c:pt idx="1703">
                  <c:v>1656724</c:v>
                </c:pt>
                <c:pt idx="1704">
                  <c:v>1656732</c:v>
                </c:pt>
                <c:pt idx="1705">
                  <c:v>1656732</c:v>
                </c:pt>
                <c:pt idx="1706">
                  <c:v>1656736</c:v>
                </c:pt>
                <c:pt idx="1707">
                  <c:v>1656736</c:v>
                </c:pt>
                <c:pt idx="1708">
                  <c:v>1656736</c:v>
                </c:pt>
                <c:pt idx="1709">
                  <c:v>1656744</c:v>
                </c:pt>
                <c:pt idx="1710">
                  <c:v>1656744</c:v>
                </c:pt>
                <c:pt idx="1711">
                  <c:v>1656750</c:v>
                </c:pt>
                <c:pt idx="1712">
                  <c:v>1656754</c:v>
                </c:pt>
                <c:pt idx="1713">
                  <c:v>1656760</c:v>
                </c:pt>
                <c:pt idx="1714">
                  <c:v>1656760</c:v>
                </c:pt>
                <c:pt idx="1715">
                  <c:v>1656766</c:v>
                </c:pt>
                <c:pt idx="1716">
                  <c:v>1656766</c:v>
                </c:pt>
                <c:pt idx="1717">
                  <c:v>1656770</c:v>
                </c:pt>
                <c:pt idx="1718">
                  <c:v>1656782</c:v>
                </c:pt>
                <c:pt idx="1719">
                  <c:v>1656786</c:v>
                </c:pt>
                <c:pt idx="1720">
                  <c:v>1656786</c:v>
                </c:pt>
                <c:pt idx="1721">
                  <c:v>1656790</c:v>
                </c:pt>
                <c:pt idx="1722">
                  <c:v>1656794</c:v>
                </c:pt>
                <c:pt idx="1723">
                  <c:v>1656798</c:v>
                </c:pt>
                <c:pt idx="1724">
                  <c:v>1656812</c:v>
                </c:pt>
                <c:pt idx="1725">
                  <c:v>1706822</c:v>
                </c:pt>
                <c:pt idx="1726">
                  <c:v>1706822</c:v>
                </c:pt>
                <c:pt idx="1727">
                  <c:v>1706822</c:v>
                </c:pt>
                <c:pt idx="1728">
                  <c:v>1706822</c:v>
                </c:pt>
                <c:pt idx="1729">
                  <c:v>1706822</c:v>
                </c:pt>
                <c:pt idx="1730">
                  <c:v>1706826</c:v>
                </c:pt>
                <c:pt idx="1731">
                  <c:v>1706826</c:v>
                </c:pt>
                <c:pt idx="1732">
                  <c:v>1706830</c:v>
                </c:pt>
                <c:pt idx="1733">
                  <c:v>1706830</c:v>
                </c:pt>
                <c:pt idx="1734">
                  <c:v>1706830</c:v>
                </c:pt>
                <c:pt idx="1735">
                  <c:v>1706834</c:v>
                </c:pt>
                <c:pt idx="1736">
                  <c:v>1706838</c:v>
                </c:pt>
                <c:pt idx="1737">
                  <c:v>1706838</c:v>
                </c:pt>
                <c:pt idx="1738">
                  <c:v>1706842</c:v>
                </c:pt>
                <c:pt idx="1739">
                  <c:v>1706846</c:v>
                </c:pt>
                <c:pt idx="1740">
                  <c:v>1706850</c:v>
                </c:pt>
                <c:pt idx="1741">
                  <c:v>1706854</c:v>
                </c:pt>
                <c:pt idx="1742">
                  <c:v>1706854</c:v>
                </c:pt>
                <c:pt idx="1743">
                  <c:v>1706854</c:v>
                </c:pt>
                <c:pt idx="1744">
                  <c:v>1706858</c:v>
                </c:pt>
                <c:pt idx="1745">
                  <c:v>1706862</c:v>
                </c:pt>
                <c:pt idx="1746">
                  <c:v>1706862</c:v>
                </c:pt>
                <c:pt idx="1747">
                  <c:v>1706862</c:v>
                </c:pt>
                <c:pt idx="1748">
                  <c:v>1706868</c:v>
                </c:pt>
                <c:pt idx="1749">
                  <c:v>1706868</c:v>
                </c:pt>
                <c:pt idx="1750">
                  <c:v>1706872</c:v>
                </c:pt>
                <c:pt idx="1751">
                  <c:v>1706876</c:v>
                </c:pt>
                <c:pt idx="1752">
                  <c:v>1706880</c:v>
                </c:pt>
                <c:pt idx="1753">
                  <c:v>1706884</c:v>
                </c:pt>
                <c:pt idx="1754">
                  <c:v>1706888</c:v>
                </c:pt>
                <c:pt idx="1755">
                  <c:v>1706892</c:v>
                </c:pt>
                <c:pt idx="1756">
                  <c:v>1706900</c:v>
                </c:pt>
                <c:pt idx="1757">
                  <c:v>1706900</c:v>
                </c:pt>
                <c:pt idx="1758">
                  <c:v>1706900</c:v>
                </c:pt>
                <c:pt idx="1759">
                  <c:v>1706904</c:v>
                </c:pt>
                <c:pt idx="1760">
                  <c:v>1706904</c:v>
                </c:pt>
                <c:pt idx="1761">
                  <c:v>1706914</c:v>
                </c:pt>
                <c:pt idx="1762">
                  <c:v>1706920</c:v>
                </c:pt>
                <c:pt idx="1763">
                  <c:v>1706920</c:v>
                </c:pt>
                <c:pt idx="1764">
                  <c:v>1706924</c:v>
                </c:pt>
                <c:pt idx="1765">
                  <c:v>1706928</c:v>
                </c:pt>
                <c:pt idx="1766">
                  <c:v>1706932</c:v>
                </c:pt>
                <c:pt idx="1767">
                  <c:v>1706936</c:v>
                </c:pt>
                <c:pt idx="1768">
                  <c:v>1706940</c:v>
                </c:pt>
                <c:pt idx="1769">
                  <c:v>1706948</c:v>
                </c:pt>
                <c:pt idx="1770">
                  <c:v>1706948</c:v>
                </c:pt>
                <c:pt idx="1771">
                  <c:v>1706952</c:v>
                </c:pt>
                <c:pt idx="1772">
                  <c:v>1706960</c:v>
                </c:pt>
                <c:pt idx="1773">
                  <c:v>1706970</c:v>
                </c:pt>
                <c:pt idx="1774">
                  <c:v>1706974</c:v>
                </c:pt>
                <c:pt idx="1775">
                  <c:v>1706984</c:v>
                </c:pt>
                <c:pt idx="1776">
                  <c:v>1707004</c:v>
                </c:pt>
                <c:pt idx="1777">
                  <c:v>1707012</c:v>
                </c:pt>
                <c:pt idx="1778">
                  <c:v>1707022</c:v>
                </c:pt>
                <c:pt idx="1779">
                  <c:v>1707034</c:v>
                </c:pt>
                <c:pt idx="1780">
                  <c:v>1707064</c:v>
                </c:pt>
                <c:pt idx="1781">
                  <c:v>1757088</c:v>
                </c:pt>
                <c:pt idx="1782">
                  <c:v>1757088</c:v>
                </c:pt>
                <c:pt idx="1783">
                  <c:v>1757088</c:v>
                </c:pt>
                <c:pt idx="1784">
                  <c:v>1757088</c:v>
                </c:pt>
                <c:pt idx="1785">
                  <c:v>1757088</c:v>
                </c:pt>
                <c:pt idx="1786">
                  <c:v>1757092</c:v>
                </c:pt>
                <c:pt idx="1787">
                  <c:v>1757092</c:v>
                </c:pt>
                <c:pt idx="1788">
                  <c:v>1757096</c:v>
                </c:pt>
                <c:pt idx="1789">
                  <c:v>1757096</c:v>
                </c:pt>
                <c:pt idx="1790">
                  <c:v>1757100</c:v>
                </c:pt>
                <c:pt idx="1791">
                  <c:v>1757104</c:v>
                </c:pt>
                <c:pt idx="1792">
                  <c:v>1757104</c:v>
                </c:pt>
                <c:pt idx="1793">
                  <c:v>1757108</c:v>
                </c:pt>
                <c:pt idx="1794">
                  <c:v>1757108</c:v>
                </c:pt>
                <c:pt idx="1795">
                  <c:v>1757112</c:v>
                </c:pt>
                <c:pt idx="1796">
                  <c:v>1757116</c:v>
                </c:pt>
                <c:pt idx="1797">
                  <c:v>1757116</c:v>
                </c:pt>
                <c:pt idx="1798">
                  <c:v>1757120</c:v>
                </c:pt>
                <c:pt idx="1799">
                  <c:v>1757120</c:v>
                </c:pt>
                <c:pt idx="1800">
                  <c:v>1757124</c:v>
                </c:pt>
                <c:pt idx="1801">
                  <c:v>1757128</c:v>
                </c:pt>
                <c:pt idx="1802">
                  <c:v>1757132</c:v>
                </c:pt>
                <c:pt idx="1803">
                  <c:v>1757132</c:v>
                </c:pt>
                <c:pt idx="1804">
                  <c:v>1757132</c:v>
                </c:pt>
                <c:pt idx="1805">
                  <c:v>1757138</c:v>
                </c:pt>
                <c:pt idx="1806">
                  <c:v>1757142</c:v>
                </c:pt>
                <c:pt idx="1807">
                  <c:v>1757146</c:v>
                </c:pt>
                <c:pt idx="1808">
                  <c:v>1757146</c:v>
                </c:pt>
                <c:pt idx="1809">
                  <c:v>1757146</c:v>
                </c:pt>
                <c:pt idx="1810">
                  <c:v>1757150</c:v>
                </c:pt>
                <c:pt idx="1811">
                  <c:v>1757150</c:v>
                </c:pt>
                <c:pt idx="1812">
                  <c:v>1757156</c:v>
                </c:pt>
                <c:pt idx="1813">
                  <c:v>1757160</c:v>
                </c:pt>
                <c:pt idx="1814">
                  <c:v>1757166</c:v>
                </c:pt>
                <c:pt idx="1815">
                  <c:v>1757170</c:v>
                </c:pt>
                <c:pt idx="1816">
                  <c:v>1757178</c:v>
                </c:pt>
                <c:pt idx="1817">
                  <c:v>1757182</c:v>
                </c:pt>
                <c:pt idx="1818">
                  <c:v>1757190</c:v>
                </c:pt>
                <c:pt idx="1819">
                  <c:v>1757194</c:v>
                </c:pt>
                <c:pt idx="1820">
                  <c:v>1757198</c:v>
                </c:pt>
                <c:pt idx="1821">
                  <c:v>1757198</c:v>
                </c:pt>
                <c:pt idx="1822">
                  <c:v>1757198</c:v>
                </c:pt>
                <c:pt idx="1823">
                  <c:v>1757210</c:v>
                </c:pt>
                <c:pt idx="1824">
                  <c:v>1757222</c:v>
                </c:pt>
                <c:pt idx="1825">
                  <c:v>1757236</c:v>
                </c:pt>
                <c:pt idx="1826">
                  <c:v>1757236</c:v>
                </c:pt>
                <c:pt idx="1827">
                  <c:v>1757236</c:v>
                </c:pt>
                <c:pt idx="1828">
                  <c:v>1757240</c:v>
                </c:pt>
                <c:pt idx="1829">
                  <c:v>1757240</c:v>
                </c:pt>
                <c:pt idx="1830">
                  <c:v>1757246</c:v>
                </c:pt>
                <c:pt idx="1831">
                  <c:v>1757252</c:v>
                </c:pt>
                <c:pt idx="1832">
                  <c:v>1757256</c:v>
                </c:pt>
                <c:pt idx="1833">
                  <c:v>1757260</c:v>
                </c:pt>
                <c:pt idx="1834">
                  <c:v>1757260</c:v>
                </c:pt>
                <c:pt idx="1835">
                  <c:v>1757260</c:v>
                </c:pt>
                <c:pt idx="1836">
                  <c:v>1757272</c:v>
                </c:pt>
                <c:pt idx="1837">
                  <c:v>1757280</c:v>
                </c:pt>
                <c:pt idx="1838">
                  <c:v>1757288</c:v>
                </c:pt>
                <c:pt idx="1839">
                  <c:v>1757308</c:v>
                </c:pt>
                <c:pt idx="1840">
                  <c:v>1757326</c:v>
                </c:pt>
                <c:pt idx="1841">
                  <c:v>1807336</c:v>
                </c:pt>
                <c:pt idx="1842">
                  <c:v>1807336</c:v>
                </c:pt>
                <c:pt idx="1843">
                  <c:v>1807336</c:v>
                </c:pt>
                <c:pt idx="1844">
                  <c:v>1807336</c:v>
                </c:pt>
                <c:pt idx="1845">
                  <c:v>1807340</c:v>
                </c:pt>
                <c:pt idx="1846">
                  <c:v>1807340</c:v>
                </c:pt>
                <c:pt idx="1847">
                  <c:v>1807340</c:v>
                </c:pt>
                <c:pt idx="1848">
                  <c:v>1807340</c:v>
                </c:pt>
                <c:pt idx="1849">
                  <c:v>1807344</c:v>
                </c:pt>
                <c:pt idx="1850">
                  <c:v>1807344</c:v>
                </c:pt>
                <c:pt idx="1851">
                  <c:v>1807348</c:v>
                </c:pt>
                <c:pt idx="1852">
                  <c:v>1807348</c:v>
                </c:pt>
                <c:pt idx="1853">
                  <c:v>1807356</c:v>
                </c:pt>
                <c:pt idx="1854">
                  <c:v>1807356</c:v>
                </c:pt>
                <c:pt idx="1855">
                  <c:v>1807360</c:v>
                </c:pt>
                <c:pt idx="1856">
                  <c:v>1807360</c:v>
                </c:pt>
                <c:pt idx="1857">
                  <c:v>1807364</c:v>
                </c:pt>
                <c:pt idx="1858">
                  <c:v>1807372</c:v>
                </c:pt>
                <c:pt idx="1859">
                  <c:v>1807372</c:v>
                </c:pt>
                <c:pt idx="1860">
                  <c:v>1807376</c:v>
                </c:pt>
                <c:pt idx="1861">
                  <c:v>1807382</c:v>
                </c:pt>
                <c:pt idx="1862">
                  <c:v>1807386</c:v>
                </c:pt>
                <c:pt idx="1863">
                  <c:v>1807386</c:v>
                </c:pt>
                <c:pt idx="1864">
                  <c:v>1807392</c:v>
                </c:pt>
                <c:pt idx="1865">
                  <c:v>1807396</c:v>
                </c:pt>
                <c:pt idx="1866">
                  <c:v>1807400</c:v>
                </c:pt>
                <c:pt idx="1867">
                  <c:v>1807400</c:v>
                </c:pt>
                <c:pt idx="1868">
                  <c:v>1807404</c:v>
                </c:pt>
                <c:pt idx="1869">
                  <c:v>1807408</c:v>
                </c:pt>
                <c:pt idx="1870">
                  <c:v>1807414</c:v>
                </c:pt>
                <c:pt idx="1871">
                  <c:v>1807414</c:v>
                </c:pt>
                <c:pt idx="1872">
                  <c:v>1807422</c:v>
                </c:pt>
                <c:pt idx="1873">
                  <c:v>1807428</c:v>
                </c:pt>
                <c:pt idx="1874">
                  <c:v>1807438</c:v>
                </c:pt>
                <c:pt idx="1875">
                  <c:v>1807446</c:v>
                </c:pt>
                <c:pt idx="1876">
                  <c:v>1807454</c:v>
                </c:pt>
                <c:pt idx="1877">
                  <c:v>1807462</c:v>
                </c:pt>
                <c:pt idx="1878">
                  <c:v>1807468</c:v>
                </c:pt>
                <c:pt idx="1879">
                  <c:v>1807480</c:v>
                </c:pt>
                <c:pt idx="1880">
                  <c:v>1807480</c:v>
                </c:pt>
                <c:pt idx="1881">
                  <c:v>1807494</c:v>
                </c:pt>
                <c:pt idx="1882">
                  <c:v>1807498</c:v>
                </c:pt>
                <c:pt idx="1883">
                  <c:v>1807498</c:v>
                </c:pt>
                <c:pt idx="1884">
                  <c:v>1807506</c:v>
                </c:pt>
                <c:pt idx="1885">
                  <c:v>1807524</c:v>
                </c:pt>
                <c:pt idx="1886">
                  <c:v>1807538</c:v>
                </c:pt>
                <c:pt idx="1887">
                  <c:v>1807554</c:v>
                </c:pt>
                <c:pt idx="1888">
                  <c:v>1807564</c:v>
                </c:pt>
                <c:pt idx="1889">
                  <c:v>1857574</c:v>
                </c:pt>
                <c:pt idx="1890">
                  <c:v>1857574</c:v>
                </c:pt>
                <c:pt idx="1891">
                  <c:v>1857578</c:v>
                </c:pt>
                <c:pt idx="1892">
                  <c:v>1857578</c:v>
                </c:pt>
                <c:pt idx="1893">
                  <c:v>1857582</c:v>
                </c:pt>
                <c:pt idx="1894">
                  <c:v>1857582</c:v>
                </c:pt>
                <c:pt idx="1895">
                  <c:v>1857582</c:v>
                </c:pt>
                <c:pt idx="1896">
                  <c:v>1857582</c:v>
                </c:pt>
                <c:pt idx="1897">
                  <c:v>1857582</c:v>
                </c:pt>
                <c:pt idx="1898">
                  <c:v>1857582</c:v>
                </c:pt>
                <c:pt idx="1899">
                  <c:v>1857590</c:v>
                </c:pt>
                <c:pt idx="1900">
                  <c:v>1857590</c:v>
                </c:pt>
                <c:pt idx="1901">
                  <c:v>1857594</c:v>
                </c:pt>
                <c:pt idx="1902">
                  <c:v>1857594</c:v>
                </c:pt>
                <c:pt idx="1903">
                  <c:v>1857598</c:v>
                </c:pt>
                <c:pt idx="1904">
                  <c:v>1857602</c:v>
                </c:pt>
                <c:pt idx="1905">
                  <c:v>1857602</c:v>
                </c:pt>
                <c:pt idx="1906">
                  <c:v>1857606</c:v>
                </c:pt>
                <c:pt idx="1907">
                  <c:v>1857606</c:v>
                </c:pt>
                <c:pt idx="1908">
                  <c:v>1857610</c:v>
                </c:pt>
                <c:pt idx="1909">
                  <c:v>1857614</c:v>
                </c:pt>
                <c:pt idx="1910">
                  <c:v>1857618</c:v>
                </c:pt>
                <c:pt idx="1911">
                  <c:v>1857622</c:v>
                </c:pt>
                <c:pt idx="1912">
                  <c:v>1857628</c:v>
                </c:pt>
                <c:pt idx="1913">
                  <c:v>1857632</c:v>
                </c:pt>
                <c:pt idx="1914">
                  <c:v>1857636</c:v>
                </c:pt>
                <c:pt idx="1915">
                  <c:v>1857640</c:v>
                </c:pt>
                <c:pt idx="1916">
                  <c:v>1857644</c:v>
                </c:pt>
                <c:pt idx="1917">
                  <c:v>1857648</c:v>
                </c:pt>
                <c:pt idx="1918">
                  <c:v>1857648</c:v>
                </c:pt>
                <c:pt idx="1919">
                  <c:v>1857652</c:v>
                </c:pt>
                <c:pt idx="1920">
                  <c:v>1857652</c:v>
                </c:pt>
                <c:pt idx="1921">
                  <c:v>1857652</c:v>
                </c:pt>
                <c:pt idx="1922">
                  <c:v>1857658</c:v>
                </c:pt>
                <c:pt idx="1923">
                  <c:v>1857658</c:v>
                </c:pt>
                <c:pt idx="1924">
                  <c:v>1857662</c:v>
                </c:pt>
                <c:pt idx="1925">
                  <c:v>1857666</c:v>
                </c:pt>
                <c:pt idx="1926">
                  <c:v>1857672</c:v>
                </c:pt>
                <c:pt idx="1927">
                  <c:v>1857676</c:v>
                </c:pt>
                <c:pt idx="1928">
                  <c:v>1857680</c:v>
                </c:pt>
                <c:pt idx="1929">
                  <c:v>1857684</c:v>
                </c:pt>
                <c:pt idx="1930">
                  <c:v>1857688</c:v>
                </c:pt>
                <c:pt idx="1931">
                  <c:v>1857698</c:v>
                </c:pt>
                <c:pt idx="1932">
                  <c:v>1857704</c:v>
                </c:pt>
                <c:pt idx="1933">
                  <c:v>1857710</c:v>
                </c:pt>
                <c:pt idx="1934">
                  <c:v>1857714</c:v>
                </c:pt>
                <c:pt idx="1935">
                  <c:v>1857724</c:v>
                </c:pt>
                <c:pt idx="1936">
                  <c:v>1857738</c:v>
                </c:pt>
                <c:pt idx="1937">
                  <c:v>1857754</c:v>
                </c:pt>
                <c:pt idx="1938">
                  <c:v>1857774</c:v>
                </c:pt>
                <c:pt idx="1939">
                  <c:v>1907784</c:v>
                </c:pt>
                <c:pt idx="1940">
                  <c:v>1907784</c:v>
                </c:pt>
                <c:pt idx="1941">
                  <c:v>1907784</c:v>
                </c:pt>
                <c:pt idx="1942">
                  <c:v>1907784</c:v>
                </c:pt>
                <c:pt idx="1943">
                  <c:v>1907784</c:v>
                </c:pt>
                <c:pt idx="1944">
                  <c:v>1907788</c:v>
                </c:pt>
                <c:pt idx="1945">
                  <c:v>1907788</c:v>
                </c:pt>
                <c:pt idx="1946">
                  <c:v>1907792</c:v>
                </c:pt>
                <c:pt idx="1947">
                  <c:v>1907796</c:v>
                </c:pt>
                <c:pt idx="1948">
                  <c:v>1907800</c:v>
                </c:pt>
                <c:pt idx="1949">
                  <c:v>1907800</c:v>
                </c:pt>
                <c:pt idx="1950">
                  <c:v>1907800</c:v>
                </c:pt>
                <c:pt idx="1951">
                  <c:v>1907804</c:v>
                </c:pt>
                <c:pt idx="1952">
                  <c:v>1907804</c:v>
                </c:pt>
                <c:pt idx="1953">
                  <c:v>1907808</c:v>
                </c:pt>
                <c:pt idx="1954">
                  <c:v>1907808</c:v>
                </c:pt>
                <c:pt idx="1955">
                  <c:v>1907812</c:v>
                </c:pt>
                <c:pt idx="1956">
                  <c:v>1907816</c:v>
                </c:pt>
                <c:pt idx="1957">
                  <c:v>1907816</c:v>
                </c:pt>
                <c:pt idx="1958">
                  <c:v>1907820</c:v>
                </c:pt>
                <c:pt idx="1959">
                  <c:v>1907820</c:v>
                </c:pt>
                <c:pt idx="1960">
                  <c:v>1907824</c:v>
                </c:pt>
                <c:pt idx="1961">
                  <c:v>1907828</c:v>
                </c:pt>
                <c:pt idx="1962">
                  <c:v>1907832</c:v>
                </c:pt>
                <c:pt idx="1963">
                  <c:v>1907832</c:v>
                </c:pt>
                <c:pt idx="1964">
                  <c:v>1907832</c:v>
                </c:pt>
                <c:pt idx="1965">
                  <c:v>1907838</c:v>
                </c:pt>
                <c:pt idx="1966">
                  <c:v>1907846</c:v>
                </c:pt>
                <c:pt idx="1967">
                  <c:v>1907852</c:v>
                </c:pt>
                <c:pt idx="1968">
                  <c:v>1907852</c:v>
                </c:pt>
                <c:pt idx="1969">
                  <c:v>1907856</c:v>
                </c:pt>
                <c:pt idx="1970">
                  <c:v>1907860</c:v>
                </c:pt>
                <c:pt idx="1971">
                  <c:v>1907860</c:v>
                </c:pt>
                <c:pt idx="1972">
                  <c:v>1907864</c:v>
                </c:pt>
                <c:pt idx="1973">
                  <c:v>1907870</c:v>
                </c:pt>
                <c:pt idx="1974">
                  <c:v>1907874</c:v>
                </c:pt>
                <c:pt idx="1975">
                  <c:v>1907878</c:v>
                </c:pt>
                <c:pt idx="1976">
                  <c:v>1907886</c:v>
                </c:pt>
                <c:pt idx="1977">
                  <c:v>1907890</c:v>
                </c:pt>
                <c:pt idx="1978">
                  <c:v>1907890</c:v>
                </c:pt>
                <c:pt idx="1979">
                  <c:v>1957900</c:v>
                </c:pt>
                <c:pt idx="1980">
                  <c:v>1957900</c:v>
                </c:pt>
                <c:pt idx="1981">
                  <c:v>1957900</c:v>
                </c:pt>
                <c:pt idx="1982">
                  <c:v>1957900</c:v>
                </c:pt>
                <c:pt idx="1983">
                  <c:v>1957904</c:v>
                </c:pt>
                <c:pt idx="1984">
                  <c:v>1957904</c:v>
                </c:pt>
                <c:pt idx="1985">
                  <c:v>1957908</c:v>
                </c:pt>
                <c:pt idx="1986">
                  <c:v>1957908</c:v>
                </c:pt>
                <c:pt idx="1987">
                  <c:v>1957908</c:v>
                </c:pt>
                <c:pt idx="1988">
                  <c:v>1957912</c:v>
                </c:pt>
                <c:pt idx="1989">
                  <c:v>1957912</c:v>
                </c:pt>
                <c:pt idx="1990">
                  <c:v>1957916</c:v>
                </c:pt>
                <c:pt idx="1991">
                  <c:v>1957916</c:v>
                </c:pt>
                <c:pt idx="1992">
                  <c:v>1957924</c:v>
                </c:pt>
                <c:pt idx="1993">
                  <c:v>1957924</c:v>
                </c:pt>
                <c:pt idx="1994">
                  <c:v>1957928</c:v>
                </c:pt>
                <c:pt idx="1995">
                  <c:v>1957932</c:v>
                </c:pt>
                <c:pt idx="1996">
                  <c:v>1957936</c:v>
                </c:pt>
                <c:pt idx="1997">
                  <c:v>1957940</c:v>
                </c:pt>
                <c:pt idx="1998">
                  <c:v>1957940</c:v>
                </c:pt>
                <c:pt idx="1999">
                  <c:v>1957944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804-4BE5-83D0-4A335F698A2E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Sheet1!$H$5:$H$2005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10000</c:v>
                </c:pt>
                <c:pt idx="5">
                  <c:v>10000</c:v>
                </c:pt>
                <c:pt idx="6">
                  <c:v>10000</c:v>
                </c:pt>
                <c:pt idx="7">
                  <c:v>20000</c:v>
                </c:pt>
                <c:pt idx="8">
                  <c:v>20000</c:v>
                </c:pt>
                <c:pt idx="9">
                  <c:v>30000</c:v>
                </c:pt>
                <c:pt idx="10">
                  <c:v>30000</c:v>
                </c:pt>
                <c:pt idx="11">
                  <c:v>30000</c:v>
                </c:pt>
                <c:pt idx="12">
                  <c:v>40000</c:v>
                </c:pt>
                <c:pt idx="13">
                  <c:v>40000</c:v>
                </c:pt>
                <c:pt idx="14">
                  <c:v>40000</c:v>
                </c:pt>
                <c:pt idx="15">
                  <c:v>50000</c:v>
                </c:pt>
                <c:pt idx="16">
                  <c:v>50000</c:v>
                </c:pt>
                <c:pt idx="17">
                  <c:v>50000</c:v>
                </c:pt>
                <c:pt idx="18">
                  <c:v>60000</c:v>
                </c:pt>
                <c:pt idx="19">
                  <c:v>70000</c:v>
                </c:pt>
                <c:pt idx="20">
                  <c:v>70000</c:v>
                </c:pt>
                <c:pt idx="21">
                  <c:v>70000</c:v>
                </c:pt>
                <c:pt idx="22">
                  <c:v>80000</c:v>
                </c:pt>
                <c:pt idx="23">
                  <c:v>80000</c:v>
                </c:pt>
                <c:pt idx="24">
                  <c:v>90000</c:v>
                </c:pt>
                <c:pt idx="25">
                  <c:v>90000</c:v>
                </c:pt>
                <c:pt idx="26">
                  <c:v>100000</c:v>
                </c:pt>
                <c:pt idx="27">
                  <c:v>110000</c:v>
                </c:pt>
                <c:pt idx="28">
                  <c:v>110000</c:v>
                </c:pt>
                <c:pt idx="29">
                  <c:v>120000</c:v>
                </c:pt>
                <c:pt idx="30">
                  <c:v>120000</c:v>
                </c:pt>
                <c:pt idx="31">
                  <c:v>130000</c:v>
                </c:pt>
                <c:pt idx="32">
                  <c:v>130000</c:v>
                </c:pt>
                <c:pt idx="33">
                  <c:v>140000</c:v>
                </c:pt>
                <c:pt idx="34">
                  <c:v>140000</c:v>
                </c:pt>
                <c:pt idx="35">
                  <c:v>140000</c:v>
                </c:pt>
                <c:pt idx="36">
                  <c:v>150000</c:v>
                </c:pt>
                <c:pt idx="37">
                  <c:v>160000</c:v>
                </c:pt>
                <c:pt idx="38">
                  <c:v>170000</c:v>
                </c:pt>
                <c:pt idx="39">
                  <c:v>170000</c:v>
                </c:pt>
                <c:pt idx="40">
                  <c:v>180000</c:v>
                </c:pt>
                <c:pt idx="41">
                  <c:v>180000</c:v>
                </c:pt>
                <c:pt idx="42">
                  <c:v>190000</c:v>
                </c:pt>
                <c:pt idx="43">
                  <c:v>190000</c:v>
                </c:pt>
                <c:pt idx="44">
                  <c:v>200000</c:v>
                </c:pt>
                <c:pt idx="45">
                  <c:v>200000</c:v>
                </c:pt>
                <c:pt idx="46">
                  <c:v>200000</c:v>
                </c:pt>
                <c:pt idx="47">
                  <c:v>210000</c:v>
                </c:pt>
                <c:pt idx="48">
                  <c:v>210000</c:v>
                </c:pt>
                <c:pt idx="49">
                  <c:v>220000</c:v>
                </c:pt>
                <c:pt idx="50">
                  <c:v>220000</c:v>
                </c:pt>
                <c:pt idx="51">
                  <c:v>230000</c:v>
                </c:pt>
                <c:pt idx="52">
                  <c:v>230000</c:v>
                </c:pt>
                <c:pt idx="53">
                  <c:v>240000</c:v>
                </c:pt>
                <c:pt idx="54">
                  <c:v>240000</c:v>
                </c:pt>
                <c:pt idx="55">
                  <c:v>240000</c:v>
                </c:pt>
                <c:pt idx="56">
                  <c:v>250000</c:v>
                </c:pt>
                <c:pt idx="57">
                  <c:v>250000</c:v>
                </c:pt>
                <c:pt idx="58">
                  <c:v>250000</c:v>
                </c:pt>
                <c:pt idx="59">
                  <c:v>260000</c:v>
                </c:pt>
                <c:pt idx="60">
                  <c:v>270000</c:v>
                </c:pt>
                <c:pt idx="61">
                  <c:v>270000</c:v>
                </c:pt>
                <c:pt idx="62">
                  <c:v>270000</c:v>
                </c:pt>
                <c:pt idx="63">
                  <c:v>270000</c:v>
                </c:pt>
                <c:pt idx="64">
                  <c:v>280000</c:v>
                </c:pt>
                <c:pt idx="65">
                  <c:v>280000</c:v>
                </c:pt>
                <c:pt idx="66">
                  <c:v>290000</c:v>
                </c:pt>
                <c:pt idx="67">
                  <c:v>290000</c:v>
                </c:pt>
                <c:pt idx="68">
                  <c:v>290000</c:v>
                </c:pt>
                <c:pt idx="69">
                  <c:v>300000</c:v>
                </c:pt>
                <c:pt idx="70">
                  <c:v>310000</c:v>
                </c:pt>
                <c:pt idx="71">
                  <c:v>310000</c:v>
                </c:pt>
                <c:pt idx="72">
                  <c:v>320000</c:v>
                </c:pt>
                <c:pt idx="73">
                  <c:v>335000</c:v>
                </c:pt>
                <c:pt idx="74">
                  <c:v>335000</c:v>
                </c:pt>
                <c:pt idx="75">
                  <c:v>345000</c:v>
                </c:pt>
                <c:pt idx="76">
                  <c:v>355000</c:v>
                </c:pt>
                <c:pt idx="77">
                  <c:v>355000</c:v>
                </c:pt>
                <c:pt idx="78">
                  <c:v>355000</c:v>
                </c:pt>
                <c:pt idx="79">
                  <c:v>365000</c:v>
                </c:pt>
                <c:pt idx="80">
                  <c:v>375000</c:v>
                </c:pt>
                <c:pt idx="81">
                  <c:v>375000</c:v>
                </c:pt>
                <c:pt idx="82">
                  <c:v>385000</c:v>
                </c:pt>
                <c:pt idx="83">
                  <c:v>385000</c:v>
                </c:pt>
                <c:pt idx="84">
                  <c:v>395000</c:v>
                </c:pt>
                <c:pt idx="85">
                  <c:v>405000</c:v>
                </c:pt>
                <c:pt idx="86">
                  <c:v>405000</c:v>
                </c:pt>
                <c:pt idx="87">
                  <c:v>405000</c:v>
                </c:pt>
                <c:pt idx="88">
                  <c:v>415000</c:v>
                </c:pt>
                <c:pt idx="89">
                  <c:v>415000</c:v>
                </c:pt>
                <c:pt idx="90">
                  <c:v>425000</c:v>
                </c:pt>
                <c:pt idx="91">
                  <c:v>425000</c:v>
                </c:pt>
                <c:pt idx="92">
                  <c:v>435000</c:v>
                </c:pt>
                <c:pt idx="93">
                  <c:v>435000</c:v>
                </c:pt>
                <c:pt idx="94">
                  <c:v>435000</c:v>
                </c:pt>
                <c:pt idx="95">
                  <c:v>445000</c:v>
                </c:pt>
                <c:pt idx="96">
                  <c:v>455000</c:v>
                </c:pt>
                <c:pt idx="97">
                  <c:v>455000</c:v>
                </c:pt>
                <c:pt idx="98">
                  <c:v>465000</c:v>
                </c:pt>
                <c:pt idx="99">
                  <c:v>465000</c:v>
                </c:pt>
                <c:pt idx="100">
                  <c:v>475000</c:v>
                </c:pt>
                <c:pt idx="101">
                  <c:v>475000</c:v>
                </c:pt>
                <c:pt idx="102">
                  <c:v>485000</c:v>
                </c:pt>
                <c:pt idx="103">
                  <c:v>485000</c:v>
                </c:pt>
                <c:pt idx="104">
                  <c:v>495000</c:v>
                </c:pt>
                <c:pt idx="105">
                  <c:v>495000</c:v>
                </c:pt>
                <c:pt idx="106">
                  <c:v>495000</c:v>
                </c:pt>
                <c:pt idx="107">
                  <c:v>495000</c:v>
                </c:pt>
                <c:pt idx="108">
                  <c:v>505000</c:v>
                </c:pt>
                <c:pt idx="109">
                  <c:v>505000</c:v>
                </c:pt>
                <c:pt idx="110">
                  <c:v>515000</c:v>
                </c:pt>
                <c:pt idx="111">
                  <c:v>525000</c:v>
                </c:pt>
                <c:pt idx="112">
                  <c:v>525000</c:v>
                </c:pt>
                <c:pt idx="113">
                  <c:v>525000</c:v>
                </c:pt>
                <c:pt idx="114">
                  <c:v>535000</c:v>
                </c:pt>
                <c:pt idx="115">
                  <c:v>535000</c:v>
                </c:pt>
                <c:pt idx="116">
                  <c:v>545000</c:v>
                </c:pt>
                <c:pt idx="117">
                  <c:v>555000</c:v>
                </c:pt>
                <c:pt idx="118">
                  <c:v>555000</c:v>
                </c:pt>
                <c:pt idx="119">
                  <c:v>555000</c:v>
                </c:pt>
                <c:pt idx="120">
                  <c:v>555000</c:v>
                </c:pt>
                <c:pt idx="121">
                  <c:v>565000</c:v>
                </c:pt>
                <c:pt idx="122">
                  <c:v>575000</c:v>
                </c:pt>
                <c:pt idx="123">
                  <c:v>585000</c:v>
                </c:pt>
                <c:pt idx="124">
                  <c:v>585000</c:v>
                </c:pt>
                <c:pt idx="125">
                  <c:v>585000</c:v>
                </c:pt>
                <c:pt idx="126">
                  <c:v>585000</c:v>
                </c:pt>
                <c:pt idx="127">
                  <c:v>595000</c:v>
                </c:pt>
                <c:pt idx="128">
                  <c:v>595000</c:v>
                </c:pt>
                <c:pt idx="129">
                  <c:v>605000</c:v>
                </c:pt>
                <c:pt idx="130">
                  <c:v>605000</c:v>
                </c:pt>
                <c:pt idx="131">
                  <c:v>615000</c:v>
                </c:pt>
                <c:pt idx="132">
                  <c:v>615000</c:v>
                </c:pt>
                <c:pt idx="133">
                  <c:v>615000</c:v>
                </c:pt>
                <c:pt idx="134">
                  <c:v>625000</c:v>
                </c:pt>
                <c:pt idx="135">
                  <c:v>625000</c:v>
                </c:pt>
                <c:pt idx="136">
                  <c:v>635000</c:v>
                </c:pt>
                <c:pt idx="137">
                  <c:v>635000</c:v>
                </c:pt>
                <c:pt idx="138">
                  <c:v>645000</c:v>
                </c:pt>
                <c:pt idx="139">
                  <c:v>645000</c:v>
                </c:pt>
                <c:pt idx="140">
                  <c:v>645000</c:v>
                </c:pt>
                <c:pt idx="141">
                  <c:v>655000</c:v>
                </c:pt>
                <c:pt idx="142">
                  <c:v>665000</c:v>
                </c:pt>
                <c:pt idx="143">
                  <c:v>675000</c:v>
                </c:pt>
                <c:pt idx="144">
                  <c:v>675000</c:v>
                </c:pt>
                <c:pt idx="145">
                  <c:v>690000</c:v>
                </c:pt>
                <c:pt idx="146">
                  <c:v>690000</c:v>
                </c:pt>
                <c:pt idx="147">
                  <c:v>700000</c:v>
                </c:pt>
                <c:pt idx="148">
                  <c:v>700000</c:v>
                </c:pt>
                <c:pt idx="149">
                  <c:v>700000</c:v>
                </c:pt>
                <c:pt idx="150">
                  <c:v>700000</c:v>
                </c:pt>
                <c:pt idx="151">
                  <c:v>710000</c:v>
                </c:pt>
                <c:pt idx="152">
                  <c:v>720000</c:v>
                </c:pt>
                <c:pt idx="153">
                  <c:v>720000</c:v>
                </c:pt>
                <c:pt idx="154">
                  <c:v>720000</c:v>
                </c:pt>
                <c:pt idx="155">
                  <c:v>730000</c:v>
                </c:pt>
                <c:pt idx="156">
                  <c:v>730000</c:v>
                </c:pt>
                <c:pt idx="157">
                  <c:v>730000</c:v>
                </c:pt>
                <c:pt idx="158">
                  <c:v>730000</c:v>
                </c:pt>
                <c:pt idx="159">
                  <c:v>740000</c:v>
                </c:pt>
                <c:pt idx="160">
                  <c:v>740000</c:v>
                </c:pt>
                <c:pt idx="161">
                  <c:v>740000</c:v>
                </c:pt>
                <c:pt idx="162">
                  <c:v>750000</c:v>
                </c:pt>
                <c:pt idx="163">
                  <c:v>750000</c:v>
                </c:pt>
                <c:pt idx="164">
                  <c:v>760000</c:v>
                </c:pt>
                <c:pt idx="165">
                  <c:v>770000</c:v>
                </c:pt>
                <c:pt idx="166">
                  <c:v>770000</c:v>
                </c:pt>
                <c:pt idx="167">
                  <c:v>770000</c:v>
                </c:pt>
                <c:pt idx="168">
                  <c:v>780000</c:v>
                </c:pt>
                <c:pt idx="169">
                  <c:v>790000</c:v>
                </c:pt>
                <c:pt idx="170">
                  <c:v>800000</c:v>
                </c:pt>
                <c:pt idx="171">
                  <c:v>810000</c:v>
                </c:pt>
                <c:pt idx="172">
                  <c:v>820000</c:v>
                </c:pt>
                <c:pt idx="173">
                  <c:v>820000</c:v>
                </c:pt>
                <c:pt idx="174">
                  <c:v>830000</c:v>
                </c:pt>
                <c:pt idx="175">
                  <c:v>830000</c:v>
                </c:pt>
                <c:pt idx="176">
                  <c:v>830000</c:v>
                </c:pt>
                <c:pt idx="177">
                  <c:v>840000</c:v>
                </c:pt>
                <c:pt idx="178">
                  <c:v>840000</c:v>
                </c:pt>
                <c:pt idx="179">
                  <c:v>855000</c:v>
                </c:pt>
                <c:pt idx="180">
                  <c:v>865000</c:v>
                </c:pt>
                <c:pt idx="181">
                  <c:v>865000</c:v>
                </c:pt>
                <c:pt idx="182">
                  <c:v>875000</c:v>
                </c:pt>
                <c:pt idx="183">
                  <c:v>875000</c:v>
                </c:pt>
                <c:pt idx="184">
                  <c:v>885000</c:v>
                </c:pt>
                <c:pt idx="185">
                  <c:v>895000</c:v>
                </c:pt>
                <c:pt idx="186">
                  <c:v>895000</c:v>
                </c:pt>
                <c:pt idx="187">
                  <c:v>905000</c:v>
                </c:pt>
                <c:pt idx="188">
                  <c:v>905000</c:v>
                </c:pt>
                <c:pt idx="189">
                  <c:v>905000</c:v>
                </c:pt>
                <c:pt idx="190">
                  <c:v>915000</c:v>
                </c:pt>
                <c:pt idx="191">
                  <c:v>925000</c:v>
                </c:pt>
                <c:pt idx="192">
                  <c:v>925000</c:v>
                </c:pt>
                <c:pt idx="193">
                  <c:v>935000</c:v>
                </c:pt>
                <c:pt idx="194">
                  <c:v>945000</c:v>
                </c:pt>
                <c:pt idx="195">
                  <c:v>955000</c:v>
                </c:pt>
                <c:pt idx="196">
                  <c:v>965000</c:v>
                </c:pt>
                <c:pt idx="197">
                  <c:v>975000</c:v>
                </c:pt>
                <c:pt idx="198">
                  <c:v>975000</c:v>
                </c:pt>
                <c:pt idx="199">
                  <c:v>975000</c:v>
                </c:pt>
                <c:pt idx="200">
                  <c:v>985000</c:v>
                </c:pt>
                <c:pt idx="201">
                  <c:v>995000</c:v>
                </c:pt>
                <c:pt idx="202">
                  <c:v>995000</c:v>
                </c:pt>
                <c:pt idx="203">
                  <c:v>1005000</c:v>
                </c:pt>
                <c:pt idx="204">
                  <c:v>1005000</c:v>
                </c:pt>
                <c:pt idx="205">
                  <c:v>1005000</c:v>
                </c:pt>
                <c:pt idx="206">
                  <c:v>1005000</c:v>
                </c:pt>
                <c:pt idx="207">
                  <c:v>1005000</c:v>
                </c:pt>
                <c:pt idx="208">
                  <c:v>1015000</c:v>
                </c:pt>
                <c:pt idx="209">
                  <c:v>1025000</c:v>
                </c:pt>
                <c:pt idx="210">
                  <c:v>1035000</c:v>
                </c:pt>
                <c:pt idx="211">
                  <c:v>1055000</c:v>
                </c:pt>
                <c:pt idx="212">
                  <c:v>1055000</c:v>
                </c:pt>
                <c:pt idx="213">
                  <c:v>1055000</c:v>
                </c:pt>
                <c:pt idx="214">
                  <c:v>1065000</c:v>
                </c:pt>
                <c:pt idx="215">
                  <c:v>1075000</c:v>
                </c:pt>
                <c:pt idx="216">
                  <c:v>1075000</c:v>
                </c:pt>
                <c:pt idx="217">
                  <c:v>1075000</c:v>
                </c:pt>
                <c:pt idx="218">
                  <c:v>1075000</c:v>
                </c:pt>
                <c:pt idx="219">
                  <c:v>1085000</c:v>
                </c:pt>
                <c:pt idx="220">
                  <c:v>1095000</c:v>
                </c:pt>
                <c:pt idx="221">
                  <c:v>1105000</c:v>
                </c:pt>
                <c:pt idx="222">
                  <c:v>1105000</c:v>
                </c:pt>
                <c:pt idx="223">
                  <c:v>1115000</c:v>
                </c:pt>
                <c:pt idx="224">
                  <c:v>1115000</c:v>
                </c:pt>
                <c:pt idx="225">
                  <c:v>1130000</c:v>
                </c:pt>
                <c:pt idx="226">
                  <c:v>1130000</c:v>
                </c:pt>
                <c:pt idx="227">
                  <c:v>1130000</c:v>
                </c:pt>
                <c:pt idx="228">
                  <c:v>1140000</c:v>
                </c:pt>
                <c:pt idx="229">
                  <c:v>1150000</c:v>
                </c:pt>
                <c:pt idx="230">
                  <c:v>1160000</c:v>
                </c:pt>
                <c:pt idx="231">
                  <c:v>1160000</c:v>
                </c:pt>
                <c:pt idx="232">
                  <c:v>1170000</c:v>
                </c:pt>
                <c:pt idx="233">
                  <c:v>1170000</c:v>
                </c:pt>
                <c:pt idx="234">
                  <c:v>1170000</c:v>
                </c:pt>
                <c:pt idx="235">
                  <c:v>1180000</c:v>
                </c:pt>
                <c:pt idx="236">
                  <c:v>1190000</c:v>
                </c:pt>
                <c:pt idx="237">
                  <c:v>1200000</c:v>
                </c:pt>
                <c:pt idx="238">
                  <c:v>1210000</c:v>
                </c:pt>
                <c:pt idx="239">
                  <c:v>1210000</c:v>
                </c:pt>
                <c:pt idx="240">
                  <c:v>1220000</c:v>
                </c:pt>
                <c:pt idx="241">
                  <c:v>1230000</c:v>
                </c:pt>
                <c:pt idx="242">
                  <c:v>1240000</c:v>
                </c:pt>
                <c:pt idx="243">
                  <c:v>1240000</c:v>
                </c:pt>
                <c:pt idx="244">
                  <c:v>1260000</c:v>
                </c:pt>
                <c:pt idx="245">
                  <c:v>1270000</c:v>
                </c:pt>
                <c:pt idx="246">
                  <c:v>1270000</c:v>
                </c:pt>
                <c:pt idx="247">
                  <c:v>1270000</c:v>
                </c:pt>
                <c:pt idx="248">
                  <c:v>1280000</c:v>
                </c:pt>
                <c:pt idx="249">
                  <c:v>1280000</c:v>
                </c:pt>
                <c:pt idx="250">
                  <c:v>1290000</c:v>
                </c:pt>
                <c:pt idx="251">
                  <c:v>1300000</c:v>
                </c:pt>
                <c:pt idx="252">
                  <c:v>1300000</c:v>
                </c:pt>
                <c:pt idx="253">
                  <c:v>1300000</c:v>
                </c:pt>
                <c:pt idx="254">
                  <c:v>1310000</c:v>
                </c:pt>
                <c:pt idx="255">
                  <c:v>1320000</c:v>
                </c:pt>
                <c:pt idx="256">
                  <c:v>1320000</c:v>
                </c:pt>
                <c:pt idx="257">
                  <c:v>1320000</c:v>
                </c:pt>
                <c:pt idx="258">
                  <c:v>1340000</c:v>
                </c:pt>
                <c:pt idx="259">
                  <c:v>1350000</c:v>
                </c:pt>
                <c:pt idx="260">
                  <c:v>1350000</c:v>
                </c:pt>
                <c:pt idx="261">
                  <c:v>1350000</c:v>
                </c:pt>
                <c:pt idx="262">
                  <c:v>1360000</c:v>
                </c:pt>
                <c:pt idx="263">
                  <c:v>1370000</c:v>
                </c:pt>
                <c:pt idx="264">
                  <c:v>1380000</c:v>
                </c:pt>
                <c:pt idx="265">
                  <c:v>1380000</c:v>
                </c:pt>
                <c:pt idx="266">
                  <c:v>1390000</c:v>
                </c:pt>
                <c:pt idx="267">
                  <c:v>1400000</c:v>
                </c:pt>
                <c:pt idx="268">
                  <c:v>1400000</c:v>
                </c:pt>
                <c:pt idx="269">
                  <c:v>1410000</c:v>
                </c:pt>
                <c:pt idx="270">
                  <c:v>1410000</c:v>
                </c:pt>
                <c:pt idx="271">
                  <c:v>1420000</c:v>
                </c:pt>
                <c:pt idx="272">
                  <c:v>1430000</c:v>
                </c:pt>
                <c:pt idx="273">
                  <c:v>1430000</c:v>
                </c:pt>
                <c:pt idx="274">
                  <c:v>1440000</c:v>
                </c:pt>
                <c:pt idx="275">
                  <c:v>1440000</c:v>
                </c:pt>
                <c:pt idx="276">
                  <c:v>1440000</c:v>
                </c:pt>
                <c:pt idx="277">
                  <c:v>1450000</c:v>
                </c:pt>
                <c:pt idx="278">
                  <c:v>1450000</c:v>
                </c:pt>
                <c:pt idx="279">
                  <c:v>1460000</c:v>
                </c:pt>
                <c:pt idx="280">
                  <c:v>1470000</c:v>
                </c:pt>
                <c:pt idx="281">
                  <c:v>1480000</c:v>
                </c:pt>
                <c:pt idx="282">
                  <c:v>1490000</c:v>
                </c:pt>
                <c:pt idx="283">
                  <c:v>1500000</c:v>
                </c:pt>
                <c:pt idx="284">
                  <c:v>1510000</c:v>
                </c:pt>
                <c:pt idx="285">
                  <c:v>1525000</c:v>
                </c:pt>
                <c:pt idx="286">
                  <c:v>1525000</c:v>
                </c:pt>
                <c:pt idx="287">
                  <c:v>1525000</c:v>
                </c:pt>
                <c:pt idx="288">
                  <c:v>1525000</c:v>
                </c:pt>
                <c:pt idx="289">
                  <c:v>1535000</c:v>
                </c:pt>
                <c:pt idx="290">
                  <c:v>1535000</c:v>
                </c:pt>
                <c:pt idx="291">
                  <c:v>1545000</c:v>
                </c:pt>
                <c:pt idx="292">
                  <c:v>1555000</c:v>
                </c:pt>
                <c:pt idx="293">
                  <c:v>1565000</c:v>
                </c:pt>
                <c:pt idx="294">
                  <c:v>1565000</c:v>
                </c:pt>
                <c:pt idx="295">
                  <c:v>1575000</c:v>
                </c:pt>
                <c:pt idx="296">
                  <c:v>1585000</c:v>
                </c:pt>
                <c:pt idx="297">
                  <c:v>1595000</c:v>
                </c:pt>
                <c:pt idx="298">
                  <c:v>1610000</c:v>
                </c:pt>
                <c:pt idx="299">
                  <c:v>1610000</c:v>
                </c:pt>
                <c:pt idx="300">
                  <c:v>1620000</c:v>
                </c:pt>
                <c:pt idx="301">
                  <c:v>1620000</c:v>
                </c:pt>
                <c:pt idx="302">
                  <c:v>1630000</c:v>
                </c:pt>
                <c:pt idx="303">
                  <c:v>1640000</c:v>
                </c:pt>
                <c:pt idx="304">
                  <c:v>1650000</c:v>
                </c:pt>
                <c:pt idx="305">
                  <c:v>1660000</c:v>
                </c:pt>
                <c:pt idx="306">
                  <c:v>1660000</c:v>
                </c:pt>
                <c:pt idx="307">
                  <c:v>1670000</c:v>
                </c:pt>
                <c:pt idx="308">
                  <c:v>1680000</c:v>
                </c:pt>
                <c:pt idx="309">
                  <c:v>1690000</c:v>
                </c:pt>
                <c:pt idx="310">
                  <c:v>1700000</c:v>
                </c:pt>
                <c:pt idx="311">
                  <c:v>1710000</c:v>
                </c:pt>
                <c:pt idx="312">
                  <c:v>1720000</c:v>
                </c:pt>
                <c:pt idx="313">
                  <c:v>1730000</c:v>
                </c:pt>
                <c:pt idx="314">
                  <c:v>1730000</c:v>
                </c:pt>
                <c:pt idx="315">
                  <c:v>1740000</c:v>
                </c:pt>
                <c:pt idx="316">
                  <c:v>1740000</c:v>
                </c:pt>
                <c:pt idx="317">
                  <c:v>1750000</c:v>
                </c:pt>
                <c:pt idx="318">
                  <c:v>1750000</c:v>
                </c:pt>
                <c:pt idx="319">
                  <c:v>1760000</c:v>
                </c:pt>
                <c:pt idx="320">
                  <c:v>1770000</c:v>
                </c:pt>
                <c:pt idx="321">
                  <c:v>1780000</c:v>
                </c:pt>
                <c:pt idx="322">
                  <c:v>1790000</c:v>
                </c:pt>
                <c:pt idx="323">
                  <c:v>1800000</c:v>
                </c:pt>
                <c:pt idx="324">
                  <c:v>1800000</c:v>
                </c:pt>
                <c:pt idx="325">
                  <c:v>1800000</c:v>
                </c:pt>
                <c:pt idx="326">
                  <c:v>1810000</c:v>
                </c:pt>
                <c:pt idx="327">
                  <c:v>1820000</c:v>
                </c:pt>
                <c:pt idx="328">
                  <c:v>1830000</c:v>
                </c:pt>
                <c:pt idx="329">
                  <c:v>1830000</c:v>
                </c:pt>
                <c:pt idx="330">
                  <c:v>1840000</c:v>
                </c:pt>
                <c:pt idx="331">
                  <c:v>1850000</c:v>
                </c:pt>
                <c:pt idx="332">
                  <c:v>1850000</c:v>
                </c:pt>
                <c:pt idx="333">
                  <c:v>1870000</c:v>
                </c:pt>
                <c:pt idx="334">
                  <c:v>1870000</c:v>
                </c:pt>
                <c:pt idx="335">
                  <c:v>1880000</c:v>
                </c:pt>
                <c:pt idx="336">
                  <c:v>1890000</c:v>
                </c:pt>
                <c:pt idx="337">
                  <c:v>1890000</c:v>
                </c:pt>
                <c:pt idx="338">
                  <c:v>1910000</c:v>
                </c:pt>
                <c:pt idx="339">
                  <c:v>1920000</c:v>
                </c:pt>
                <c:pt idx="340">
                  <c:v>1930000</c:v>
                </c:pt>
                <c:pt idx="341">
                  <c:v>1930000</c:v>
                </c:pt>
                <c:pt idx="342">
                  <c:v>1940000</c:v>
                </c:pt>
                <c:pt idx="343">
                  <c:v>1950000</c:v>
                </c:pt>
                <c:pt idx="344">
                  <c:v>1960000</c:v>
                </c:pt>
                <c:pt idx="345">
                  <c:v>1960000</c:v>
                </c:pt>
                <c:pt idx="346">
                  <c:v>1970000</c:v>
                </c:pt>
                <c:pt idx="347">
                  <c:v>1980000</c:v>
                </c:pt>
                <c:pt idx="348">
                  <c:v>1990000</c:v>
                </c:pt>
                <c:pt idx="349">
                  <c:v>2000000</c:v>
                </c:pt>
                <c:pt idx="350">
                  <c:v>2000000</c:v>
                </c:pt>
                <c:pt idx="351">
                  <c:v>2000000</c:v>
                </c:pt>
                <c:pt idx="352">
                  <c:v>2020000</c:v>
                </c:pt>
                <c:pt idx="353">
                  <c:v>2020000</c:v>
                </c:pt>
                <c:pt idx="354">
                  <c:v>2030000</c:v>
                </c:pt>
                <c:pt idx="355">
                  <c:v>2040000</c:v>
                </c:pt>
                <c:pt idx="356">
                  <c:v>2050000</c:v>
                </c:pt>
                <c:pt idx="357">
                  <c:v>2050000</c:v>
                </c:pt>
                <c:pt idx="358">
                  <c:v>2060000</c:v>
                </c:pt>
                <c:pt idx="359">
                  <c:v>2070000</c:v>
                </c:pt>
                <c:pt idx="360">
                  <c:v>2080000</c:v>
                </c:pt>
                <c:pt idx="361">
                  <c:v>2090000</c:v>
                </c:pt>
                <c:pt idx="362">
                  <c:v>2100000</c:v>
                </c:pt>
                <c:pt idx="363">
                  <c:v>2110000</c:v>
                </c:pt>
                <c:pt idx="364">
                  <c:v>2125000</c:v>
                </c:pt>
                <c:pt idx="365">
                  <c:v>2135000</c:v>
                </c:pt>
                <c:pt idx="366">
                  <c:v>2135000</c:v>
                </c:pt>
                <c:pt idx="367">
                  <c:v>2145000</c:v>
                </c:pt>
                <c:pt idx="368">
                  <c:v>2155000</c:v>
                </c:pt>
                <c:pt idx="369">
                  <c:v>2165000</c:v>
                </c:pt>
                <c:pt idx="370">
                  <c:v>2175000</c:v>
                </c:pt>
                <c:pt idx="371">
                  <c:v>2185000</c:v>
                </c:pt>
                <c:pt idx="372">
                  <c:v>2185000</c:v>
                </c:pt>
                <c:pt idx="373">
                  <c:v>2195000</c:v>
                </c:pt>
                <c:pt idx="374">
                  <c:v>2205000</c:v>
                </c:pt>
                <c:pt idx="375">
                  <c:v>2215000</c:v>
                </c:pt>
                <c:pt idx="376">
                  <c:v>2215000</c:v>
                </c:pt>
                <c:pt idx="377">
                  <c:v>2225000</c:v>
                </c:pt>
                <c:pt idx="378">
                  <c:v>2225000</c:v>
                </c:pt>
                <c:pt idx="379">
                  <c:v>2235000</c:v>
                </c:pt>
                <c:pt idx="380">
                  <c:v>2245000</c:v>
                </c:pt>
                <c:pt idx="381">
                  <c:v>2245000</c:v>
                </c:pt>
                <c:pt idx="382">
                  <c:v>2255000</c:v>
                </c:pt>
                <c:pt idx="383">
                  <c:v>2265000</c:v>
                </c:pt>
                <c:pt idx="384">
                  <c:v>2275000</c:v>
                </c:pt>
                <c:pt idx="385">
                  <c:v>2285000</c:v>
                </c:pt>
                <c:pt idx="386">
                  <c:v>2295000</c:v>
                </c:pt>
                <c:pt idx="387">
                  <c:v>2305000</c:v>
                </c:pt>
                <c:pt idx="388">
                  <c:v>2315000</c:v>
                </c:pt>
                <c:pt idx="389">
                  <c:v>2325000</c:v>
                </c:pt>
                <c:pt idx="390">
                  <c:v>2335000</c:v>
                </c:pt>
                <c:pt idx="391">
                  <c:v>2345000</c:v>
                </c:pt>
                <c:pt idx="392">
                  <c:v>2345000</c:v>
                </c:pt>
                <c:pt idx="393">
                  <c:v>2355000</c:v>
                </c:pt>
                <c:pt idx="394">
                  <c:v>2365000</c:v>
                </c:pt>
                <c:pt idx="395">
                  <c:v>2380000</c:v>
                </c:pt>
                <c:pt idx="396">
                  <c:v>2380000</c:v>
                </c:pt>
                <c:pt idx="397">
                  <c:v>2390000</c:v>
                </c:pt>
                <c:pt idx="398">
                  <c:v>2400000</c:v>
                </c:pt>
                <c:pt idx="399">
                  <c:v>2410000</c:v>
                </c:pt>
                <c:pt idx="400">
                  <c:v>2420000</c:v>
                </c:pt>
                <c:pt idx="401">
                  <c:v>2430000</c:v>
                </c:pt>
                <c:pt idx="402">
                  <c:v>2440000</c:v>
                </c:pt>
                <c:pt idx="403">
                  <c:v>2450000</c:v>
                </c:pt>
                <c:pt idx="404">
                  <c:v>2450000</c:v>
                </c:pt>
                <c:pt idx="405">
                  <c:v>2460000</c:v>
                </c:pt>
                <c:pt idx="406">
                  <c:v>2470000</c:v>
                </c:pt>
                <c:pt idx="407">
                  <c:v>2480000</c:v>
                </c:pt>
                <c:pt idx="408">
                  <c:v>2490000</c:v>
                </c:pt>
                <c:pt idx="409">
                  <c:v>2505000</c:v>
                </c:pt>
                <c:pt idx="410">
                  <c:v>2520000</c:v>
                </c:pt>
                <c:pt idx="411">
                  <c:v>2520000</c:v>
                </c:pt>
                <c:pt idx="412">
                  <c:v>2540000</c:v>
                </c:pt>
                <c:pt idx="413">
                  <c:v>2550000</c:v>
                </c:pt>
                <c:pt idx="414">
                  <c:v>2550000</c:v>
                </c:pt>
                <c:pt idx="415">
                  <c:v>2560000</c:v>
                </c:pt>
                <c:pt idx="416">
                  <c:v>2570000</c:v>
                </c:pt>
                <c:pt idx="417">
                  <c:v>2580000</c:v>
                </c:pt>
                <c:pt idx="418">
                  <c:v>2590000</c:v>
                </c:pt>
                <c:pt idx="419">
                  <c:v>2600000</c:v>
                </c:pt>
                <c:pt idx="420">
                  <c:v>2610000</c:v>
                </c:pt>
                <c:pt idx="421">
                  <c:v>2610000</c:v>
                </c:pt>
                <c:pt idx="422">
                  <c:v>2620000</c:v>
                </c:pt>
                <c:pt idx="423">
                  <c:v>2635000</c:v>
                </c:pt>
                <c:pt idx="424">
                  <c:v>2645000</c:v>
                </c:pt>
                <c:pt idx="425">
                  <c:v>2655000</c:v>
                </c:pt>
                <c:pt idx="426">
                  <c:v>2665000</c:v>
                </c:pt>
                <c:pt idx="427">
                  <c:v>2675000</c:v>
                </c:pt>
                <c:pt idx="428">
                  <c:v>2690000</c:v>
                </c:pt>
                <c:pt idx="429">
                  <c:v>2700000</c:v>
                </c:pt>
                <c:pt idx="430">
                  <c:v>2720000</c:v>
                </c:pt>
                <c:pt idx="431">
                  <c:v>2730000</c:v>
                </c:pt>
                <c:pt idx="432">
                  <c:v>2740000</c:v>
                </c:pt>
                <c:pt idx="433">
                  <c:v>2755000</c:v>
                </c:pt>
                <c:pt idx="434">
                  <c:v>2770000</c:v>
                </c:pt>
                <c:pt idx="435">
                  <c:v>2790000</c:v>
                </c:pt>
                <c:pt idx="436">
                  <c:v>2790000</c:v>
                </c:pt>
                <c:pt idx="437">
                  <c:v>2810000</c:v>
                </c:pt>
                <c:pt idx="438">
                  <c:v>2825000</c:v>
                </c:pt>
                <c:pt idx="439">
                  <c:v>2860000</c:v>
                </c:pt>
                <c:pt idx="440">
                  <c:v>2870000</c:v>
                </c:pt>
                <c:pt idx="441">
                  <c:v>2880000</c:v>
                </c:pt>
                <c:pt idx="442">
                  <c:v>2880000</c:v>
                </c:pt>
                <c:pt idx="443">
                  <c:v>2890000</c:v>
                </c:pt>
                <c:pt idx="444">
                  <c:v>2900000</c:v>
                </c:pt>
                <c:pt idx="445">
                  <c:v>2910000</c:v>
                </c:pt>
                <c:pt idx="446">
                  <c:v>2930000</c:v>
                </c:pt>
                <c:pt idx="447">
                  <c:v>2940000</c:v>
                </c:pt>
                <c:pt idx="448">
                  <c:v>2950000</c:v>
                </c:pt>
                <c:pt idx="449">
                  <c:v>2960000</c:v>
                </c:pt>
                <c:pt idx="450">
                  <c:v>2970000</c:v>
                </c:pt>
                <c:pt idx="451">
                  <c:v>2980000</c:v>
                </c:pt>
                <c:pt idx="452">
                  <c:v>3000000</c:v>
                </c:pt>
                <c:pt idx="453">
                  <c:v>3010000</c:v>
                </c:pt>
                <c:pt idx="454">
                  <c:v>3025000</c:v>
                </c:pt>
                <c:pt idx="455">
                  <c:v>3035000</c:v>
                </c:pt>
                <c:pt idx="456">
                  <c:v>3045000</c:v>
                </c:pt>
                <c:pt idx="457">
                  <c:v>3055000</c:v>
                </c:pt>
                <c:pt idx="458">
                  <c:v>3065000</c:v>
                </c:pt>
                <c:pt idx="459">
                  <c:v>3075000</c:v>
                </c:pt>
                <c:pt idx="460">
                  <c:v>3075000</c:v>
                </c:pt>
                <c:pt idx="461">
                  <c:v>3085000</c:v>
                </c:pt>
                <c:pt idx="462">
                  <c:v>3105000</c:v>
                </c:pt>
                <c:pt idx="463">
                  <c:v>3105000</c:v>
                </c:pt>
                <c:pt idx="464">
                  <c:v>3120000</c:v>
                </c:pt>
                <c:pt idx="465">
                  <c:v>3140000</c:v>
                </c:pt>
                <c:pt idx="466">
                  <c:v>3150000</c:v>
                </c:pt>
                <c:pt idx="467">
                  <c:v>3160000</c:v>
                </c:pt>
                <c:pt idx="468">
                  <c:v>3185000</c:v>
                </c:pt>
                <c:pt idx="469">
                  <c:v>3195000</c:v>
                </c:pt>
                <c:pt idx="470">
                  <c:v>3210000</c:v>
                </c:pt>
                <c:pt idx="471">
                  <c:v>3225000</c:v>
                </c:pt>
                <c:pt idx="472">
                  <c:v>3245000</c:v>
                </c:pt>
                <c:pt idx="473">
                  <c:v>3255000</c:v>
                </c:pt>
                <c:pt idx="474">
                  <c:v>3270000</c:v>
                </c:pt>
                <c:pt idx="475">
                  <c:v>3295000</c:v>
                </c:pt>
                <c:pt idx="476">
                  <c:v>3310000</c:v>
                </c:pt>
                <c:pt idx="477">
                  <c:v>3325000</c:v>
                </c:pt>
                <c:pt idx="478">
                  <c:v>3355000</c:v>
                </c:pt>
                <c:pt idx="479">
                  <c:v>3375000</c:v>
                </c:pt>
                <c:pt idx="480">
                  <c:v>3395000</c:v>
                </c:pt>
                <c:pt idx="481">
                  <c:v>3405000</c:v>
                </c:pt>
                <c:pt idx="482">
                  <c:v>3415000</c:v>
                </c:pt>
                <c:pt idx="483">
                  <c:v>3425000</c:v>
                </c:pt>
                <c:pt idx="484">
                  <c:v>3445000</c:v>
                </c:pt>
                <c:pt idx="485">
                  <c:v>3455000</c:v>
                </c:pt>
                <c:pt idx="486">
                  <c:v>3475000</c:v>
                </c:pt>
                <c:pt idx="487">
                  <c:v>3485000</c:v>
                </c:pt>
                <c:pt idx="488">
                  <c:v>3485000</c:v>
                </c:pt>
                <c:pt idx="489">
                  <c:v>3495000</c:v>
                </c:pt>
                <c:pt idx="490">
                  <c:v>3515000</c:v>
                </c:pt>
                <c:pt idx="491">
                  <c:v>3525000</c:v>
                </c:pt>
                <c:pt idx="492">
                  <c:v>3540000</c:v>
                </c:pt>
                <c:pt idx="493">
                  <c:v>3550000</c:v>
                </c:pt>
                <c:pt idx="494">
                  <c:v>3565000</c:v>
                </c:pt>
                <c:pt idx="495">
                  <c:v>3580000</c:v>
                </c:pt>
                <c:pt idx="496">
                  <c:v>3590000</c:v>
                </c:pt>
                <c:pt idx="497">
                  <c:v>3605000</c:v>
                </c:pt>
                <c:pt idx="498">
                  <c:v>3615000</c:v>
                </c:pt>
                <c:pt idx="499">
                  <c:v>3625000</c:v>
                </c:pt>
                <c:pt idx="500">
                  <c:v>3640000</c:v>
                </c:pt>
                <c:pt idx="501">
                  <c:v>3650000</c:v>
                </c:pt>
                <c:pt idx="502">
                  <c:v>3665000</c:v>
                </c:pt>
                <c:pt idx="503">
                  <c:v>3675000</c:v>
                </c:pt>
                <c:pt idx="504">
                  <c:v>3685000</c:v>
                </c:pt>
                <c:pt idx="505">
                  <c:v>3700000</c:v>
                </c:pt>
                <c:pt idx="506">
                  <c:v>3710000</c:v>
                </c:pt>
                <c:pt idx="507">
                  <c:v>3725000</c:v>
                </c:pt>
                <c:pt idx="508">
                  <c:v>3760000</c:v>
                </c:pt>
                <c:pt idx="509">
                  <c:v>3790000</c:v>
                </c:pt>
                <c:pt idx="510">
                  <c:v>3790000</c:v>
                </c:pt>
                <c:pt idx="511">
                  <c:v>3800000</c:v>
                </c:pt>
                <c:pt idx="512">
                  <c:v>3810000</c:v>
                </c:pt>
                <c:pt idx="513">
                  <c:v>3820000</c:v>
                </c:pt>
                <c:pt idx="514">
                  <c:v>3830000</c:v>
                </c:pt>
                <c:pt idx="515">
                  <c:v>3840000</c:v>
                </c:pt>
                <c:pt idx="516">
                  <c:v>3850000</c:v>
                </c:pt>
                <c:pt idx="517">
                  <c:v>3860000</c:v>
                </c:pt>
                <c:pt idx="518">
                  <c:v>3875000</c:v>
                </c:pt>
                <c:pt idx="519">
                  <c:v>3885000</c:v>
                </c:pt>
                <c:pt idx="520">
                  <c:v>3905000</c:v>
                </c:pt>
                <c:pt idx="521">
                  <c:v>3915000</c:v>
                </c:pt>
                <c:pt idx="522">
                  <c:v>3930000</c:v>
                </c:pt>
                <c:pt idx="523">
                  <c:v>3950000</c:v>
                </c:pt>
                <c:pt idx="524">
                  <c:v>3970000</c:v>
                </c:pt>
                <c:pt idx="525">
                  <c:v>3995000</c:v>
                </c:pt>
                <c:pt idx="526">
                  <c:v>4015000</c:v>
                </c:pt>
                <c:pt idx="527">
                  <c:v>4035000</c:v>
                </c:pt>
                <c:pt idx="528">
                  <c:v>4065000</c:v>
                </c:pt>
                <c:pt idx="529">
                  <c:v>4080000</c:v>
                </c:pt>
                <c:pt idx="530">
                  <c:v>4105000</c:v>
                </c:pt>
                <c:pt idx="531">
                  <c:v>4115000</c:v>
                </c:pt>
                <c:pt idx="532">
                  <c:v>4130000</c:v>
                </c:pt>
                <c:pt idx="533">
                  <c:v>4140000</c:v>
                </c:pt>
                <c:pt idx="534">
                  <c:v>4155000</c:v>
                </c:pt>
                <c:pt idx="535">
                  <c:v>4180000</c:v>
                </c:pt>
                <c:pt idx="536">
                  <c:v>4200000</c:v>
                </c:pt>
                <c:pt idx="537">
                  <c:v>4220000</c:v>
                </c:pt>
                <c:pt idx="538">
                  <c:v>4240000</c:v>
                </c:pt>
                <c:pt idx="539">
                  <c:v>4260000</c:v>
                </c:pt>
                <c:pt idx="540">
                  <c:v>4280000</c:v>
                </c:pt>
                <c:pt idx="541">
                  <c:v>4295000</c:v>
                </c:pt>
                <c:pt idx="542">
                  <c:v>4315000</c:v>
                </c:pt>
                <c:pt idx="543">
                  <c:v>4335000</c:v>
                </c:pt>
                <c:pt idx="544">
                  <c:v>4350000</c:v>
                </c:pt>
                <c:pt idx="545">
                  <c:v>4370000</c:v>
                </c:pt>
                <c:pt idx="546">
                  <c:v>4390000</c:v>
                </c:pt>
                <c:pt idx="547">
                  <c:v>4425000</c:v>
                </c:pt>
                <c:pt idx="548">
                  <c:v>4440000</c:v>
                </c:pt>
                <c:pt idx="549">
                  <c:v>4450000</c:v>
                </c:pt>
                <c:pt idx="550">
                  <c:v>4470000</c:v>
                </c:pt>
                <c:pt idx="551">
                  <c:v>4490000</c:v>
                </c:pt>
                <c:pt idx="552">
                  <c:v>4505000</c:v>
                </c:pt>
                <c:pt idx="553">
                  <c:v>4540000</c:v>
                </c:pt>
                <c:pt idx="554">
                  <c:v>4555000</c:v>
                </c:pt>
                <c:pt idx="555">
                  <c:v>4565000</c:v>
                </c:pt>
                <c:pt idx="556">
                  <c:v>4605000</c:v>
                </c:pt>
                <c:pt idx="557">
                  <c:v>4615000</c:v>
                </c:pt>
                <c:pt idx="558">
                  <c:v>4650000</c:v>
                </c:pt>
                <c:pt idx="559">
                  <c:v>4665000</c:v>
                </c:pt>
                <c:pt idx="560">
                  <c:v>4685000</c:v>
                </c:pt>
                <c:pt idx="561">
                  <c:v>4720000</c:v>
                </c:pt>
                <c:pt idx="562">
                  <c:v>4745000</c:v>
                </c:pt>
                <c:pt idx="563">
                  <c:v>4745000</c:v>
                </c:pt>
                <c:pt idx="564">
                  <c:v>4745000</c:v>
                </c:pt>
                <c:pt idx="565">
                  <c:v>4745000</c:v>
                </c:pt>
                <c:pt idx="566">
                  <c:v>4745000</c:v>
                </c:pt>
                <c:pt idx="567">
                  <c:v>4755000</c:v>
                </c:pt>
                <c:pt idx="568">
                  <c:v>4755000</c:v>
                </c:pt>
                <c:pt idx="569">
                  <c:v>4755000</c:v>
                </c:pt>
                <c:pt idx="570">
                  <c:v>4765000</c:v>
                </c:pt>
                <c:pt idx="571">
                  <c:v>4765000</c:v>
                </c:pt>
                <c:pt idx="572">
                  <c:v>4775000</c:v>
                </c:pt>
                <c:pt idx="573">
                  <c:v>4775000</c:v>
                </c:pt>
                <c:pt idx="574">
                  <c:v>4785000</c:v>
                </c:pt>
                <c:pt idx="575">
                  <c:v>4795000</c:v>
                </c:pt>
                <c:pt idx="576">
                  <c:v>4795000</c:v>
                </c:pt>
                <c:pt idx="577">
                  <c:v>4805000</c:v>
                </c:pt>
                <c:pt idx="578">
                  <c:v>4805000</c:v>
                </c:pt>
                <c:pt idx="579">
                  <c:v>4805000</c:v>
                </c:pt>
                <c:pt idx="580">
                  <c:v>4815000</c:v>
                </c:pt>
                <c:pt idx="581">
                  <c:v>4815000</c:v>
                </c:pt>
                <c:pt idx="582">
                  <c:v>4825000</c:v>
                </c:pt>
                <c:pt idx="583">
                  <c:v>4825000</c:v>
                </c:pt>
                <c:pt idx="584">
                  <c:v>4825000</c:v>
                </c:pt>
                <c:pt idx="585">
                  <c:v>4835000</c:v>
                </c:pt>
                <c:pt idx="586">
                  <c:v>4845000</c:v>
                </c:pt>
                <c:pt idx="587">
                  <c:v>4845000</c:v>
                </c:pt>
                <c:pt idx="588">
                  <c:v>4845000</c:v>
                </c:pt>
                <c:pt idx="589">
                  <c:v>4845000</c:v>
                </c:pt>
                <c:pt idx="590">
                  <c:v>4855000</c:v>
                </c:pt>
                <c:pt idx="591">
                  <c:v>4865000</c:v>
                </c:pt>
                <c:pt idx="592">
                  <c:v>4865000</c:v>
                </c:pt>
                <c:pt idx="593">
                  <c:v>4875000</c:v>
                </c:pt>
                <c:pt idx="594">
                  <c:v>4885000</c:v>
                </c:pt>
                <c:pt idx="595">
                  <c:v>4885000</c:v>
                </c:pt>
                <c:pt idx="596">
                  <c:v>4885000</c:v>
                </c:pt>
                <c:pt idx="597">
                  <c:v>4895000</c:v>
                </c:pt>
                <c:pt idx="598">
                  <c:v>4895000</c:v>
                </c:pt>
                <c:pt idx="599">
                  <c:v>4905000</c:v>
                </c:pt>
                <c:pt idx="600">
                  <c:v>4905000</c:v>
                </c:pt>
                <c:pt idx="601">
                  <c:v>4905000</c:v>
                </c:pt>
                <c:pt idx="602">
                  <c:v>4915000</c:v>
                </c:pt>
                <c:pt idx="603">
                  <c:v>4915000</c:v>
                </c:pt>
                <c:pt idx="604">
                  <c:v>4925000</c:v>
                </c:pt>
                <c:pt idx="605">
                  <c:v>4935000</c:v>
                </c:pt>
                <c:pt idx="606">
                  <c:v>4935000</c:v>
                </c:pt>
                <c:pt idx="607">
                  <c:v>4935000</c:v>
                </c:pt>
                <c:pt idx="608">
                  <c:v>4945000</c:v>
                </c:pt>
                <c:pt idx="609">
                  <c:v>4945000</c:v>
                </c:pt>
                <c:pt idx="610">
                  <c:v>4955000</c:v>
                </c:pt>
                <c:pt idx="611">
                  <c:v>4965000</c:v>
                </c:pt>
                <c:pt idx="612">
                  <c:v>4965000</c:v>
                </c:pt>
                <c:pt idx="613">
                  <c:v>4975000</c:v>
                </c:pt>
                <c:pt idx="614">
                  <c:v>4975000</c:v>
                </c:pt>
                <c:pt idx="615">
                  <c:v>4985000</c:v>
                </c:pt>
                <c:pt idx="616">
                  <c:v>4985000</c:v>
                </c:pt>
                <c:pt idx="617">
                  <c:v>4985000</c:v>
                </c:pt>
                <c:pt idx="618">
                  <c:v>4995000</c:v>
                </c:pt>
                <c:pt idx="619">
                  <c:v>4995000</c:v>
                </c:pt>
                <c:pt idx="620">
                  <c:v>4995000</c:v>
                </c:pt>
                <c:pt idx="621">
                  <c:v>5015000</c:v>
                </c:pt>
                <c:pt idx="622">
                  <c:v>5025000</c:v>
                </c:pt>
                <c:pt idx="623">
                  <c:v>5025000</c:v>
                </c:pt>
                <c:pt idx="624">
                  <c:v>5035000</c:v>
                </c:pt>
                <c:pt idx="625">
                  <c:v>5035000</c:v>
                </c:pt>
                <c:pt idx="626">
                  <c:v>5045000</c:v>
                </c:pt>
                <c:pt idx="627">
                  <c:v>5045000</c:v>
                </c:pt>
                <c:pt idx="628">
                  <c:v>5055000</c:v>
                </c:pt>
                <c:pt idx="629">
                  <c:v>5055000</c:v>
                </c:pt>
                <c:pt idx="630">
                  <c:v>5070000</c:v>
                </c:pt>
                <c:pt idx="631">
                  <c:v>5080000</c:v>
                </c:pt>
                <c:pt idx="632">
                  <c:v>5090000</c:v>
                </c:pt>
                <c:pt idx="633">
                  <c:v>5100000</c:v>
                </c:pt>
                <c:pt idx="634">
                  <c:v>5100000</c:v>
                </c:pt>
                <c:pt idx="635">
                  <c:v>5100000</c:v>
                </c:pt>
                <c:pt idx="636">
                  <c:v>5120000</c:v>
                </c:pt>
                <c:pt idx="637">
                  <c:v>5130000</c:v>
                </c:pt>
                <c:pt idx="638">
                  <c:v>5130000</c:v>
                </c:pt>
                <c:pt idx="639">
                  <c:v>5140000</c:v>
                </c:pt>
                <c:pt idx="640">
                  <c:v>5150000</c:v>
                </c:pt>
                <c:pt idx="641">
                  <c:v>5150000</c:v>
                </c:pt>
                <c:pt idx="642">
                  <c:v>5150000</c:v>
                </c:pt>
                <c:pt idx="643">
                  <c:v>5160000</c:v>
                </c:pt>
                <c:pt idx="644">
                  <c:v>5170000</c:v>
                </c:pt>
                <c:pt idx="645">
                  <c:v>5170000</c:v>
                </c:pt>
                <c:pt idx="646">
                  <c:v>5180000</c:v>
                </c:pt>
                <c:pt idx="647">
                  <c:v>5180000</c:v>
                </c:pt>
                <c:pt idx="648">
                  <c:v>5180000</c:v>
                </c:pt>
                <c:pt idx="649">
                  <c:v>5190000</c:v>
                </c:pt>
                <c:pt idx="650">
                  <c:v>5190000</c:v>
                </c:pt>
                <c:pt idx="651">
                  <c:v>5200000</c:v>
                </c:pt>
                <c:pt idx="652">
                  <c:v>5200000</c:v>
                </c:pt>
                <c:pt idx="653">
                  <c:v>5210000</c:v>
                </c:pt>
                <c:pt idx="654">
                  <c:v>5210000</c:v>
                </c:pt>
                <c:pt idx="655">
                  <c:v>5210000</c:v>
                </c:pt>
                <c:pt idx="656">
                  <c:v>5220000</c:v>
                </c:pt>
                <c:pt idx="657">
                  <c:v>5220000</c:v>
                </c:pt>
                <c:pt idx="658">
                  <c:v>5230000</c:v>
                </c:pt>
                <c:pt idx="659">
                  <c:v>5240000</c:v>
                </c:pt>
                <c:pt idx="660">
                  <c:v>5240000</c:v>
                </c:pt>
                <c:pt idx="661">
                  <c:v>5240000</c:v>
                </c:pt>
                <c:pt idx="662">
                  <c:v>5250000</c:v>
                </c:pt>
                <c:pt idx="663">
                  <c:v>5260000</c:v>
                </c:pt>
                <c:pt idx="664">
                  <c:v>5260000</c:v>
                </c:pt>
                <c:pt idx="665">
                  <c:v>5270000</c:v>
                </c:pt>
                <c:pt idx="666">
                  <c:v>5270000</c:v>
                </c:pt>
                <c:pt idx="667">
                  <c:v>5280000</c:v>
                </c:pt>
                <c:pt idx="668">
                  <c:v>5290000</c:v>
                </c:pt>
                <c:pt idx="669">
                  <c:v>5290000</c:v>
                </c:pt>
                <c:pt idx="670">
                  <c:v>5290000</c:v>
                </c:pt>
                <c:pt idx="671">
                  <c:v>5290000</c:v>
                </c:pt>
                <c:pt idx="672">
                  <c:v>5300000</c:v>
                </c:pt>
                <c:pt idx="673">
                  <c:v>5310000</c:v>
                </c:pt>
                <c:pt idx="674">
                  <c:v>5320000</c:v>
                </c:pt>
                <c:pt idx="675">
                  <c:v>5330000</c:v>
                </c:pt>
                <c:pt idx="676">
                  <c:v>5340000</c:v>
                </c:pt>
                <c:pt idx="677">
                  <c:v>5350000</c:v>
                </c:pt>
                <c:pt idx="678">
                  <c:v>5360000</c:v>
                </c:pt>
                <c:pt idx="679">
                  <c:v>5360000</c:v>
                </c:pt>
                <c:pt idx="680">
                  <c:v>5370000</c:v>
                </c:pt>
                <c:pt idx="681">
                  <c:v>5370000</c:v>
                </c:pt>
                <c:pt idx="682">
                  <c:v>5370000</c:v>
                </c:pt>
                <c:pt idx="683">
                  <c:v>5370000</c:v>
                </c:pt>
                <c:pt idx="684">
                  <c:v>5370000</c:v>
                </c:pt>
                <c:pt idx="685">
                  <c:v>5380000</c:v>
                </c:pt>
                <c:pt idx="686">
                  <c:v>5390000</c:v>
                </c:pt>
                <c:pt idx="687">
                  <c:v>5400000</c:v>
                </c:pt>
                <c:pt idx="688">
                  <c:v>5400000</c:v>
                </c:pt>
                <c:pt idx="689">
                  <c:v>5400000</c:v>
                </c:pt>
                <c:pt idx="690">
                  <c:v>5410000</c:v>
                </c:pt>
                <c:pt idx="691">
                  <c:v>5420000</c:v>
                </c:pt>
                <c:pt idx="692">
                  <c:v>5420000</c:v>
                </c:pt>
                <c:pt idx="693">
                  <c:v>5420000</c:v>
                </c:pt>
                <c:pt idx="694">
                  <c:v>5440000</c:v>
                </c:pt>
                <c:pt idx="695">
                  <c:v>5440000</c:v>
                </c:pt>
                <c:pt idx="696">
                  <c:v>5450000</c:v>
                </c:pt>
                <c:pt idx="697">
                  <c:v>5450000</c:v>
                </c:pt>
                <c:pt idx="698">
                  <c:v>5450000</c:v>
                </c:pt>
                <c:pt idx="699">
                  <c:v>5460000</c:v>
                </c:pt>
                <c:pt idx="700">
                  <c:v>5460000</c:v>
                </c:pt>
                <c:pt idx="701">
                  <c:v>5470000</c:v>
                </c:pt>
                <c:pt idx="702">
                  <c:v>5480000</c:v>
                </c:pt>
                <c:pt idx="703">
                  <c:v>5480000</c:v>
                </c:pt>
                <c:pt idx="704">
                  <c:v>5490000</c:v>
                </c:pt>
                <c:pt idx="705">
                  <c:v>5500000</c:v>
                </c:pt>
                <c:pt idx="706">
                  <c:v>5500000</c:v>
                </c:pt>
                <c:pt idx="707">
                  <c:v>5500000</c:v>
                </c:pt>
                <c:pt idx="708">
                  <c:v>5510000</c:v>
                </c:pt>
                <c:pt idx="709">
                  <c:v>5510000</c:v>
                </c:pt>
                <c:pt idx="710">
                  <c:v>5510000</c:v>
                </c:pt>
                <c:pt idx="711">
                  <c:v>5520000</c:v>
                </c:pt>
                <c:pt idx="712">
                  <c:v>5520000</c:v>
                </c:pt>
                <c:pt idx="713">
                  <c:v>5530000</c:v>
                </c:pt>
                <c:pt idx="714">
                  <c:v>5530000</c:v>
                </c:pt>
                <c:pt idx="715">
                  <c:v>5540000</c:v>
                </c:pt>
                <c:pt idx="716">
                  <c:v>5540000</c:v>
                </c:pt>
                <c:pt idx="717">
                  <c:v>5550000</c:v>
                </c:pt>
                <c:pt idx="718">
                  <c:v>5550000</c:v>
                </c:pt>
                <c:pt idx="719">
                  <c:v>5560000</c:v>
                </c:pt>
                <c:pt idx="720">
                  <c:v>5560000</c:v>
                </c:pt>
                <c:pt idx="721">
                  <c:v>5570000</c:v>
                </c:pt>
                <c:pt idx="722">
                  <c:v>5580000</c:v>
                </c:pt>
                <c:pt idx="723">
                  <c:v>5580000</c:v>
                </c:pt>
                <c:pt idx="724">
                  <c:v>5590000</c:v>
                </c:pt>
                <c:pt idx="725">
                  <c:v>5600000</c:v>
                </c:pt>
                <c:pt idx="726">
                  <c:v>5610000</c:v>
                </c:pt>
                <c:pt idx="727">
                  <c:v>5620000</c:v>
                </c:pt>
                <c:pt idx="728">
                  <c:v>5630000</c:v>
                </c:pt>
                <c:pt idx="729">
                  <c:v>5640000</c:v>
                </c:pt>
                <c:pt idx="730">
                  <c:v>5650000</c:v>
                </c:pt>
                <c:pt idx="731">
                  <c:v>5650000</c:v>
                </c:pt>
                <c:pt idx="732">
                  <c:v>5650000</c:v>
                </c:pt>
                <c:pt idx="733">
                  <c:v>5650000</c:v>
                </c:pt>
                <c:pt idx="734">
                  <c:v>5660000</c:v>
                </c:pt>
                <c:pt idx="735">
                  <c:v>5660000</c:v>
                </c:pt>
                <c:pt idx="736">
                  <c:v>5660000</c:v>
                </c:pt>
                <c:pt idx="737">
                  <c:v>5660000</c:v>
                </c:pt>
                <c:pt idx="738">
                  <c:v>5670000</c:v>
                </c:pt>
                <c:pt idx="739">
                  <c:v>5680000</c:v>
                </c:pt>
                <c:pt idx="740">
                  <c:v>5680000</c:v>
                </c:pt>
                <c:pt idx="741">
                  <c:v>5690000</c:v>
                </c:pt>
                <c:pt idx="742">
                  <c:v>5690000</c:v>
                </c:pt>
                <c:pt idx="743">
                  <c:v>5700000</c:v>
                </c:pt>
                <c:pt idx="744">
                  <c:v>5710000</c:v>
                </c:pt>
                <c:pt idx="745">
                  <c:v>5720000</c:v>
                </c:pt>
                <c:pt idx="746">
                  <c:v>5730000</c:v>
                </c:pt>
                <c:pt idx="747">
                  <c:v>5740000</c:v>
                </c:pt>
                <c:pt idx="748">
                  <c:v>5750000</c:v>
                </c:pt>
                <c:pt idx="749">
                  <c:v>5750000</c:v>
                </c:pt>
                <c:pt idx="750">
                  <c:v>5760000</c:v>
                </c:pt>
                <c:pt idx="751">
                  <c:v>5770000</c:v>
                </c:pt>
                <c:pt idx="752">
                  <c:v>5770000</c:v>
                </c:pt>
                <c:pt idx="753">
                  <c:v>5790000</c:v>
                </c:pt>
                <c:pt idx="754">
                  <c:v>5805000</c:v>
                </c:pt>
                <c:pt idx="755">
                  <c:v>5820000</c:v>
                </c:pt>
                <c:pt idx="756">
                  <c:v>5835000</c:v>
                </c:pt>
                <c:pt idx="757">
                  <c:v>5850000</c:v>
                </c:pt>
                <c:pt idx="758">
                  <c:v>5850000</c:v>
                </c:pt>
                <c:pt idx="759">
                  <c:v>5850000</c:v>
                </c:pt>
                <c:pt idx="760">
                  <c:v>5850000</c:v>
                </c:pt>
                <c:pt idx="761">
                  <c:v>5860000</c:v>
                </c:pt>
                <c:pt idx="762">
                  <c:v>5870000</c:v>
                </c:pt>
                <c:pt idx="763">
                  <c:v>5885000</c:v>
                </c:pt>
                <c:pt idx="764">
                  <c:v>5895000</c:v>
                </c:pt>
                <c:pt idx="765">
                  <c:v>5905000</c:v>
                </c:pt>
                <c:pt idx="766">
                  <c:v>5920000</c:v>
                </c:pt>
                <c:pt idx="767">
                  <c:v>5930000</c:v>
                </c:pt>
                <c:pt idx="768">
                  <c:v>5930000</c:v>
                </c:pt>
                <c:pt idx="769">
                  <c:v>5950000</c:v>
                </c:pt>
                <c:pt idx="770">
                  <c:v>5950000</c:v>
                </c:pt>
                <c:pt idx="771">
                  <c:v>5960000</c:v>
                </c:pt>
                <c:pt idx="772">
                  <c:v>5960000</c:v>
                </c:pt>
                <c:pt idx="773">
                  <c:v>5970000</c:v>
                </c:pt>
                <c:pt idx="774">
                  <c:v>5980000</c:v>
                </c:pt>
                <c:pt idx="775">
                  <c:v>5990000</c:v>
                </c:pt>
                <c:pt idx="776">
                  <c:v>5990000</c:v>
                </c:pt>
                <c:pt idx="777">
                  <c:v>6000000</c:v>
                </c:pt>
                <c:pt idx="778">
                  <c:v>6010000</c:v>
                </c:pt>
                <c:pt idx="779">
                  <c:v>6010000</c:v>
                </c:pt>
                <c:pt idx="780">
                  <c:v>6020000</c:v>
                </c:pt>
                <c:pt idx="781">
                  <c:v>6020000</c:v>
                </c:pt>
                <c:pt idx="782">
                  <c:v>6020000</c:v>
                </c:pt>
                <c:pt idx="783">
                  <c:v>6020000</c:v>
                </c:pt>
                <c:pt idx="784">
                  <c:v>6030000</c:v>
                </c:pt>
                <c:pt idx="785">
                  <c:v>6030000</c:v>
                </c:pt>
                <c:pt idx="786">
                  <c:v>6040000</c:v>
                </c:pt>
                <c:pt idx="787">
                  <c:v>6040000</c:v>
                </c:pt>
                <c:pt idx="788">
                  <c:v>6050000</c:v>
                </c:pt>
                <c:pt idx="789">
                  <c:v>6060000</c:v>
                </c:pt>
                <c:pt idx="790">
                  <c:v>6070000</c:v>
                </c:pt>
                <c:pt idx="791">
                  <c:v>6070000</c:v>
                </c:pt>
                <c:pt idx="792">
                  <c:v>6070000</c:v>
                </c:pt>
                <c:pt idx="793">
                  <c:v>6080000</c:v>
                </c:pt>
                <c:pt idx="794">
                  <c:v>6090000</c:v>
                </c:pt>
                <c:pt idx="795">
                  <c:v>6090000</c:v>
                </c:pt>
                <c:pt idx="796">
                  <c:v>6090000</c:v>
                </c:pt>
                <c:pt idx="797">
                  <c:v>6090000</c:v>
                </c:pt>
                <c:pt idx="798">
                  <c:v>6100000</c:v>
                </c:pt>
                <c:pt idx="799">
                  <c:v>6110000</c:v>
                </c:pt>
                <c:pt idx="800">
                  <c:v>6120000</c:v>
                </c:pt>
                <c:pt idx="801">
                  <c:v>6120000</c:v>
                </c:pt>
                <c:pt idx="802">
                  <c:v>6130000</c:v>
                </c:pt>
                <c:pt idx="803">
                  <c:v>6130000</c:v>
                </c:pt>
                <c:pt idx="804">
                  <c:v>6130000</c:v>
                </c:pt>
                <c:pt idx="805">
                  <c:v>6140000</c:v>
                </c:pt>
                <c:pt idx="806">
                  <c:v>6140000</c:v>
                </c:pt>
                <c:pt idx="807">
                  <c:v>6150000</c:v>
                </c:pt>
                <c:pt idx="808">
                  <c:v>6160000</c:v>
                </c:pt>
                <c:pt idx="809">
                  <c:v>6160000</c:v>
                </c:pt>
                <c:pt idx="810">
                  <c:v>6170000</c:v>
                </c:pt>
                <c:pt idx="811">
                  <c:v>6180000</c:v>
                </c:pt>
                <c:pt idx="812">
                  <c:v>6190000</c:v>
                </c:pt>
                <c:pt idx="813">
                  <c:v>6200000</c:v>
                </c:pt>
                <c:pt idx="814">
                  <c:v>6200000</c:v>
                </c:pt>
                <c:pt idx="815">
                  <c:v>6210000</c:v>
                </c:pt>
                <c:pt idx="816">
                  <c:v>6220000</c:v>
                </c:pt>
                <c:pt idx="817">
                  <c:v>6230000</c:v>
                </c:pt>
                <c:pt idx="818">
                  <c:v>6240000</c:v>
                </c:pt>
                <c:pt idx="819">
                  <c:v>6250000</c:v>
                </c:pt>
                <c:pt idx="820">
                  <c:v>6260000</c:v>
                </c:pt>
                <c:pt idx="821">
                  <c:v>6270000</c:v>
                </c:pt>
                <c:pt idx="822">
                  <c:v>6280000</c:v>
                </c:pt>
                <c:pt idx="823">
                  <c:v>6295000</c:v>
                </c:pt>
                <c:pt idx="824">
                  <c:v>6305000</c:v>
                </c:pt>
                <c:pt idx="825">
                  <c:v>6305000</c:v>
                </c:pt>
                <c:pt idx="826">
                  <c:v>6305000</c:v>
                </c:pt>
                <c:pt idx="827">
                  <c:v>6325000</c:v>
                </c:pt>
                <c:pt idx="828">
                  <c:v>6325000</c:v>
                </c:pt>
                <c:pt idx="829">
                  <c:v>6325000</c:v>
                </c:pt>
                <c:pt idx="830">
                  <c:v>6335000</c:v>
                </c:pt>
                <c:pt idx="831">
                  <c:v>6345000</c:v>
                </c:pt>
                <c:pt idx="832">
                  <c:v>6355000</c:v>
                </c:pt>
                <c:pt idx="833">
                  <c:v>6365000</c:v>
                </c:pt>
                <c:pt idx="834">
                  <c:v>6375000</c:v>
                </c:pt>
                <c:pt idx="835">
                  <c:v>6385000</c:v>
                </c:pt>
                <c:pt idx="836">
                  <c:v>6395000</c:v>
                </c:pt>
                <c:pt idx="837">
                  <c:v>6395000</c:v>
                </c:pt>
                <c:pt idx="838">
                  <c:v>6405000</c:v>
                </c:pt>
                <c:pt idx="839">
                  <c:v>6415000</c:v>
                </c:pt>
                <c:pt idx="840">
                  <c:v>6425000</c:v>
                </c:pt>
                <c:pt idx="841">
                  <c:v>6435000</c:v>
                </c:pt>
                <c:pt idx="842">
                  <c:v>6435000</c:v>
                </c:pt>
                <c:pt idx="843">
                  <c:v>6445000</c:v>
                </c:pt>
                <c:pt idx="844">
                  <c:v>6455000</c:v>
                </c:pt>
                <c:pt idx="845">
                  <c:v>6465000</c:v>
                </c:pt>
                <c:pt idx="846">
                  <c:v>6465000</c:v>
                </c:pt>
                <c:pt idx="847">
                  <c:v>6475000</c:v>
                </c:pt>
                <c:pt idx="848">
                  <c:v>6475000</c:v>
                </c:pt>
                <c:pt idx="849">
                  <c:v>6475000</c:v>
                </c:pt>
                <c:pt idx="850">
                  <c:v>6495000</c:v>
                </c:pt>
                <c:pt idx="851">
                  <c:v>6495000</c:v>
                </c:pt>
                <c:pt idx="852">
                  <c:v>6505000</c:v>
                </c:pt>
                <c:pt idx="853">
                  <c:v>6515000</c:v>
                </c:pt>
                <c:pt idx="854">
                  <c:v>6525000</c:v>
                </c:pt>
                <c:pt idx="855">
                  <c:v>6525000</c:v>
                </c:pt>
                <c:pt idx="856">
                  <c:v>6535000</c:v>
                </c:pt>
                <c:pt idx="857">
                  <c:v>6535000</c:v>
                </c:pt>
                <c:pt idx="858">
                  <c:v>6545000</c:v>
                </c:pt>
                <c:pt idx="859">
                  <c:v>6555000</c:v>
                </c:pt>
                <c:pt idx="860">
                  <c:v>6565000</c:v>
                </c:pt>
                <c:pt idx="861">
                  <c:v>6575000</c:v>
                </c:pt>
                <c:pt idx="862">
                  <c:v>6575000</c:v>
                </c:pt>
                <c:pt idx="863">
                  <c:v>6585000</c:v>
                </c:pt>
                <c:pt idx="864">
                  <c:v>6585000</c:v>
                </c:pt>
                <c:pt idx="865">
                  <c:v>6595000</c:v>
                </c:pt>
                <c:pt idx="866">
                  <c:v>6595000</c:v>
                </c:pt>
                <c:pt idx="867">
                  <c:v>6605000</c:v>
                </c:pt>
                <c:pt idx="868">
                  <c:v>6615000</c:v>
                </c:pt>
                <c:pt idx="869">
                  <c:v>6625000</c:v>
                </c:pt>
                <c:pt idx="870">
                  <c:v>6635000</c:v>
                </c:pt>
                <c:pt idx="871">
                  <c:v>6650000</c:v>
                </c:pt>
                <c:pt idx="872">
                  <c:v>6660000</c:v>
                </c:pt>
                <c:pt idx="873">
                  <c:v>6670000</c:v>
                </c:pt>
                <c:pt idx="874">
                  <c:v>6680000</c:v>
                </c:pt>
                <c:pt idx="875">
                  <c:v>6680000</c:v>
                </c:pt>
                <c:pt idx="876">
                  <c:v>6680000</c:v>
                </c:pt>
                <c:pt idx="877">
                  <c:v>6690000</c:v>
                </c:pt>
                <c:pt idx="878">
                  <c:v>6700000</c:v>
                </c:pt>
                <c:pt idx="879">
                  <c:v>6700000</c:v>
                </c:pt>
                <c:pt idx="880">
                  <c:v>6710000</c:v>
                </c:pt>
                <c:pt idx="881">
                  <c:v>6720000</c:v>
                </c:pt>
                <c:pt idx="882">
                  <c:v>6730000</c:v>
                </c:pt>
                <c:pt idx="883">
                  <c:v>6740000</c:v>
                </c:pt>
                <c:pt idx="884">
                  <c:v>6750000</c:v>
                </c:pt>
                <c:pt idx="885">
                  <c:v>6760000</c:v>
                </c:pt>
                <c:pt idx="886">
                  <c:v>6770000</c:v>
                </c:pt>
                <c:pt idx="887">
                  <c:v>6770000</c:v>
                </c:pt>
                <c:pt idx="888">
                  <c:v>6780000</c:v>
                </c:pt>
                <c:pt idx="889">
                  <c:v>6790000</c:v>
                </c:pt>
                <c:pt idx="890">
                  <c:v>6800000</c:v>
                </c:pt>
                <c:pt idx="891">
                  <c:v>6810000</c:v>
                </c:pt>
                <c:pt idx="892">
                  <c:v>6820000</c:v>
                </c:pt>
                <c:pt idx="893">
                  <c:v>6830000</c:v>
                </c:pt>
                <c:pt idx="894">
                  <c:v>6850000</c:v>
                </c:pt>
                <c:pt idx="895">
                  <c:v>6850000</c:v>
                </c:pt>
                <c:pt idx="896">
                  <c:v>6860000</c:v>
                </c:pt>
                <c:pt idx="897">
                  <c:v>6870000</c:v>
                </c:pt>
                <c:pt idx="898">
                  <c:v>6870000</c:v>
                </c:pt>
                <c:pt idx="899">
                  <c:v>6880000</c:v>
                </c:pt>
                <c:pt idx="900">
                  <c:v>6890000</c:v>
                </c:pt>
                <c:pt idx="901">
                  <c:v>6900000</c:v>
                </c:pt>
                <c:pt idx="902">
                  <c:v>6910000</c:v>
                </c:pt>
                <c:pt idx="903">
                  <c:v>6920000</c:v>
                </c:pt>
                <c:pt idx="904">
                  <c:v>6930000</c:v>
                </c:pt>
                <c:pt idx="905">
                  <c:v>6940000</c:v>
                </c:pt>
                <c:pt idx="906">
                  <c:v>6950000</c:v>
                </c:pt>
                <c:pt idx="907">
                  <c:v>6960000</c:v>
                </c:pt>
                <c:pt idx="908">
                  <c:v>6970000</c:v>
                </c:pt>
                <c:pt idx="909">
                  <c:v>6980000</c:v>
                </c:pt>
                <c:pt idx="910">
                  <c:v>6980000</c:v>
                </c:pt>
                <c:pt idx="911">
                  <c:v>6990000</c:v>
                </c:pt>
                <c:pt idx="912">
                  <c:v>7000000</c:v>
                </c:pt>
                <c:pt idx="913">
                  <c:v>7010000</c:v>
                </c:pt>
                <c:pt idx="914">
                  <c:v>7010000</c:v>
                </c:pt>
                <c:pt idx="915">
                  <c:v>7025000</c:v>
                </c:pt>
                <c:pt idx="916">
                  <c:v>7040000</c:v>
                </c:pt>
                <c:pt idx="917">
                  <c:v>7050000</c:v>
                </c:pt>
                <c:pt idx="918">
                  <c:v>7060000</c:v>
                </c:pt>
                <c:pt idx="919">
                  <c:v>7070000</c:v>
                </c:pt>
                <c:pt idx="920">
                  <c:v>7080000</c:v>
                </c:pt>
                <c:pt idx="921">
                  <c:v>7090000</c:v>
                </c:pt>
                <c:pt idx="922">
                  <c:v>7105000</c:v>
                </c:pt>
                <c:pt idx="923">
                  <c:v>7105000</c:v>
                </c:pt>
                <c:pt idx="924">
                  <c:v>7115000</c:v>
                </c:pt>
                <c:pt idx="925">
                  <c:v>7125000</c:v>
                </c:pt>
                <c:pt idx="926">
                  <c:v>7135000</c:v>
                </c:pt>
                <c:pt idx="927">
                  <c:v>7135000</c:v>
                </c:pt>
                <c:pt idx="928">
                  <c:v>7145000</c:v>
                </c:pt>
                <c:pt idx="929">
                  <c:v>7155000</c:v>
                </c:pt>
                <c:pt idx="930">
                  <c:v>7155000</c:v>
                </c:pt>
                <c:pt idx="931">
                  <c:v>7165000</c:v>
                </c:pt>
                <c:pt idx="932">
                  <c:v>7180000</c:v>
                </c:pt>
                <c:pt idx="933">
                  <c:v>7195000</c:v>
                </c:pt>
                <c:pt idx="934">
                  <c:v>7210000</c:v>
                </c:pt>
                <c:pt idx="935">
                  <c:v>7220000</c:v>
                </c:pt>
                <c:pt idx="936">
                  <c:v>7230000</c:v>
                </c:pt>
                <c:pt idx="937">
                  <c:v>7230000</c:v>
                </c:pt>
                <c:pt idx="938">
                  <c:v>7230000</c:v>
                </c:pt>
                <c:pt idx="939">
                  <c:v>7250000</c:v>
                </c:pt>
                <c:pt idx="940">
                  <c:v>7265000</c:v>
                </c:pt>
                <c:pt idx="941">
                  <c:v>7265000</c:v>
                </c:pt>
                <c:pt idx="942">
                  <c:v>7275000</c:v>
                </c:pt>
                <c:pt idx="943">
                  <c:v>7290000</c:v>
                </c:pt>
                <c:pt idx="944">
                  <c:v>7300000</c:v>
                </c:pt>
                <c:pt idx="945">
                  <c:v>7315000</c:v>
                </c:pt>
                <c:pt idx="946">
                  <c:v>7325000</c:v>
                </c:pt>
                <c:pt idx="947">
                  <c:v>7340000</c:v>
                </c:pt>
                <c:pt idx="948">
                  <c:v>7340000</c:v>
                </c:pt>
                <c:pt idx="949">
                  <c:v>7350000</c:v>
                </c:pt>
                <c:pt idx="950">
                  <c:v>7365000</c:v>
                </c:pt>
                <c:pt idx="951">
                  <c:v>7375000</c:v>
                </c:pt>
                <c:pt idx="952">
                  <c:v>7385000</c:v>
                </c:pt>
                <c:pt idx="953">
                  <c:v>7395000</c:v>
                </c:pt>
                <c:pt idx="954">
                  <c:v>7405000</c:v>
                </c:pt>
                <c:pt idx="955">
                  <c:v>7420000</c:v>
                </c:pt>
                <c:pt idx="956">
                  <c:v>7430000</c:v>
                </c:pt>
                <c:pt idx="957">
                  <c:v>7430000</c:v>
                </c:pt>
                <c:pt idx="958">
                  <c:v>7440000</c:v>
                </c:pt>
                <c:pt idx="959">
                  <c:v>7450000</c:v>
                </c:pt>
                <c:pt idx="960">
                  <c:v>7470000</c:v>
                </c:pt>
                <c:pt idx="961">
                  <c:v>7485000</c:v>
                </c:pt>
                <c:pt idx="962">
                  <c:v>7495000</c:v>
                </c:pt>
                <c:pt idx="963">
                  <c:v>7495000</c:v>
                </c:pt>
                <c:pt idx="964">
                  <c:v>7515000</c:v>
                </c:pt>
                <c:pt idx="965">
                  <c:v>7525000</c:v>
                </c:pt>
                <c:pt idx="966">
                  <c:v>7540000</c:v>
                </c:pt>
                <c:pt idx="967">
                  <c:v>7560000</c:v>
                </c:pt>
                <c:pt idx="968">
                  <c:v>7575000</c:v>
                </c:pt>
                <c:pt idx="969">
                  <c:v>7590000</c:v>
                </c:pt>
                <c:pt idx="970">
                  <c:v>7605000</c:v>
                </c:pt>
                <c:pt idx="971">
                  <c:v>7620000</c:v>
                </c:pt>
                <c:pt idx="972">
                  <c:v>7620000</c:v>
                </c:pt>
                <c:pt idx="973">
                  <c:v>7630000</c:v>
                </c:pt>
                <c:pt idx="974">
                  <c:v>7630000</c:v>
                </c:pt>
                <c:pt idx="975">
                  <c:v>7640000</c:v>
                </c:pt>
                <c:pt idx="976">
                  <c:v>7650000</c:v>
                </c:pt>
                <c:pt idx="977">
                  <c:v>7650000</c:v>
                </c:pt>
                <c:pt idx="978">
                  <c:v>7665000</c:v>
                </c:pt>
                <c:pt idx="979">
                  <c:v>7675000</c:v>
                </c:pt>
                <c:pt idx="980">
                  <c:v>7695000</c:v>
                </c:pt>
                <c:pt idx="981">
                  <c:v>7715000</c:v>
                </c:pt>
                <c:pt idx="982">
                  <c:v>7725000</c:v>
                </c:pt>
                <c:pt idx="983">
                  <c:v>7745000</c:v>
                </c:pt>
                <c:pt idx="984">
                  <c:v>7765000</c:v>
                </c:pt>
                <c:pt idx="985">
                  <c:v>7780000</c:v>
                </c:pt>
                <c:pt idx="986">
                  <c:v>7790000</c:v>
                </c:pt>
                <c:pt idx="987">
                  <c:v>7800000</c:v>
                </c:pt>
                <c:pt idx="988">
                  <c:v>7810000</c:v>
                </c:pt>
                <c:pt idx="989">
                  <c:v>7830000</c:v>
                </c:pt>
                <c:pt idx="990">
                  <c:v>7840000</c:v>
                </c:pt>
                <c:pt idx="991">
                  <c:v>7850000</c:v>
                </c:pt>
                <c:pt idx="992">
                  <c:v>7860000</c:v>
                </c:pt>
                <c:pt idx="993">
                  <c:v>7875000</c:v>
                </c:pt>
                <c:pt idx="994">
                  <c:v>7885000</c:v>
                </c:pt>
                <c:pt idx="995">
                  <c:v>7895000</c:v>
                </c:pt>
                <c:pt idx="996">
                  <c:v>7905000</c:v>
                </c:pt>
                <c:pt idx="997">
                  <c:v>7915000</c:v>
                </c:pt>
                <c:pt idx="998">
                  <c:v>7925000</c:v>
                </c:pt>
                <c:pt idx="999">
                  <c:v>7940000</c:v>
                </c:pt>
                <c:pt idx="1000">
                  <c:v>7940000</c:v>
                </c:pt>
                <c:pt idx="1001">
                  <c:v>7950000</c:v>
                </c:pt>
                <c:pt idx="1002">
                  <c:v>7970000</c:v>
                </c:pt>
                <c:pt idx="1003">
                  <c:v>7970000</c:v>
                </c:pt>
                <c:pt idx="1004">
                  <c:v>7985000</c:v>
                </c:pt>
                <c:pt idx="1005">
                  <c:v>8005000</c:v>
                </c:pt>
                <c:pt idx="1006">
                  <c:v>8015000</c:v>
                </c:pt>
                <c:pt idx="1007">
                  <c:v>8015000</c:v>
                </c:pt>
                <c:pt idx="1008">
                  <c:v>8035000</c:v>
                </c:pt>
                <c:pt idx="1009">
                  <c:v>8050000</c:v>
                </c:pt>
                <c:pt idx="1010">
                  <c:v>8065000</c:v>
                </c:pt>
                <c:pt idx="1011">
                  <c:v>8075000</c:v>
                </c:pt>
                <c:pt idx="1012">
                  <c:v>8075000</c:v>
                </c:pt>
                <c:pt idx="1013">
                  <c:v>8090000</c:v>
                </c:pt>
                <c:pt idx="1014">
                  <c:v>8100000</c:v>
                </c:pt>
                <c:pt idx="1015">
                  <c:v>8100000</c:v>
                </c:pt>
                <c:pt idx="1016">
                  <c:v>8110000</c:v>
                </c:pt>
                <c:pt idx="1017">
                  <c:v>8120000</c:v>
                </c:pt>
                <c:pt idx="1018">
                  <c:v>8135000</c:v>
                </c:pt>
                <c:pt idx="1019">
                  <c:v>8145000</c:v>
                </c:pt>
                <c:pt idx="1020">
                  <c:v>8165000</c:v>
                </c:pt>
                <c:pt idx="1021">
                  <c:v>8175000</c:v>
                </c:pt>
                <c:pt idx="1022">
                  <c:v>8195000</c:v>
                </c:pt>
                <c:pt idx="1023">
                  <c:v>8215000</c:v>
                </c:pt>
                <c:pt idx="1024">
                  <c:v>8225000</c:v>
                </c:pt>
                <c:pt idx="1025">
                  <c:v>8240000</c:v>
                </c:pt>
                <c:pt idx="1026">
                  <c:v>8250000</c:v>
                </c:pt>
                <c:pt idx="1027">
                  <c:v>8270000</c:v>
                </c:pt>
                <c:pt idx="1028">
                  <c:v>8280000</c:v>
                </c:pt>
                <c:pt idx="1029">
                  <c:v>8290000</c:v>
                </c:pt>
                <c:pt idx="1030">
                  <c:v>8300000</c:v>
                </c:pt>
                <c:pt idx="1031">
                  <c:v>8310000</c:v>
                </c:pt>
                <c:pt idx="1032">
                  <c:v>8325000</c:v>
                </c:pt>
                <c:pt idx="1033">
                  <c:v>8340000</c:v>
                </c:pt>
                <c:pt idx="1034">
                  <c:v>8355000</c:v>
                </c:pt>
                <c:pt idx="1035">
                  <c:v>8365000</c:v>
                </c:pt>
                <c:pt idx="1036">
                  <c:v>8375000</c:v>
                </c:pt>
                <c:pt idx="1037">
                  <c:v>8375000</c:v>
                </c:pt>
                <c:pt idx="1038">
                  <c:v>8385000</c:v>
                </c:pt>
                <c:pt idx="1039">
                  <c:v>8395000</c:v>
                </c:pt>
                <c:pt idx="1040">
                  <c:v>8405000</c:v>
                </c:pt>
                <c:pt idx="1041">
                  <c:v>8420000</c:v>
                </c:pt>
                <c:pt idx="1042">
                  <c:v>8445000</c:v>
                </c:pt>
                <c:pt idx="1043">
                  <c:v>8465000</c:v>
                </c:pt>
                <c:pt idx="1044">
                  <c:v>8480000</c:v>
                </c:pt>
                <c:pt idx="1045">
                  <c:v>8510000</c:v>
                </c:pt>
                <c:pt idx="1046">
                  <c:v>8520000</c:v>
                </c:pt>
                <c:pt idx="1047">
                  <c:v>8520000</c:v>
                </c:pt>
                <c:pt idx="1048">
                  <c:v>8540000</c:v>
                </c:pt>
                <c:pt idx="1049">
                  <c:v>8555000</c:v>
                </c:pt>
                <c:pt idx="1050">
                  <c:v>8570000</c:v>
                </c:pt>
                <c:pt idx="1051">
                  <c:v>8580000</c:v>
                </c:pt>
                <c:pt idx="1052">
                  <c:v>8590000</c:v>
                </c:pt>
                <c:pt idx="1053">
                  <c:v>8600000</c:v>
                </c:pt>
                <c:pt idx="1054">
                  <c:v>8610000</c:v>
                </c:pt>
                <c:pt idx="1055">
                  <c:v>8620000</c:v>
                </c:pt>
                <c:pt idx="1056">
                  <c:v>8645000</c:v>
                </c:pt>
                <c:pt idx="1057">
                  <c:v>8645000</c:v>
                </c:pt>
                <c:pt idx="1058">
                  <c:v>8655000</c:v>
                </c:pt>
                <c:pt idx="1059">
                  <c:v>8675000</c:v>
                </c:pt>
                <c:pt idx="1060">
                  <c:v>8700000</c:v>
                </c:pt>
                <c:pt idx="1061">
                  <c:v>8725000</c:v>
                </c:pt>
                <c:pt idx="1062">
                  <c:v>8725000</c:v>
                </c:pt>
                <c:pt idx="1063">
                  <c:v>8725000</c:v>
                </c:pt>
                <c:pt idx="1064">
                  <c:v>8735000</c:v>
                </c:pt>
                <c:pt idx="1065">
                  <c:v>8735000</c:v>
                </c:pt>
                <c:pt idx="1066">
                  <c:v>8745000</c:v>
                </c:pt>
                <c:pt idx="1067">
                  <c:v>8745000</c:v>
                </c:pt>
                <c:pt idx="1068">
                  <c:v>8745000</c:v>
                </c:pt>
                <c:pt idx="1069">
                  <c:v>8745000</c:v>
                </c:pt>
                <c:pt idx="1070">
                  <c:v>8745000</c:v>
                </c:pt>
                <c:pt idx="1071">
                  <c:v>8755000</c:v>
                </c:pt>
                <c:pt idx="1072">
                  <c:v>8755000</c:v>
                </c:pt>
                <c:pt idx="1073">
                  <c:v>8765000</c:v>
                </c:pt>
                <c:pt idx="1074">
                  <c:v>8775000</c:v>
                </c:pt>
                <c:pt idx="1075">
                  <c:v>8775000</c:v>
                </c:pt>
                <c:pt idx="1076">
                  <c:v>8775000</c:v>
                </c:pt>
                <c:pt idx="1077">
                  <c:v>8775000</c:v>
                </c:pt>
                <c:pt idx="1078">
                  <c:v>8775000</c:v>
                </c:pt>
                <c:pt idx="1079">
                  <c:v>8785000</c:v>
                </c:pt>
                <c:pt idx="1080">
                  <c:v>8785000</c:v>
                </c:pt>
                <c:pt idx="1081">
                  <c:v>8795000</c:v>
                </c:pt>
                <c:pt idx="1082">
                  <c:v>8795000</c:v>
                </c:pt>
                <c:pt idx="1083">
                  <c:v>8795000</c:v>
                </c:pt>
                <c:pt idx="1084">
                  <c:v>8805000</c:v>
                </c:pt>
                <c:pt idx="1085">
                  <c:v>8815000</c:v>
                </c:pt>
                <c:pt idx="1086">
                  <c:v>8815000</c:v>
                </c:pt>
                <c:pt idx="1087">
                  <c:v>8815000</c:v>
                </c:pt>
                <c:pt idx="1088">
                  <c:v>8825000</c:v>
                </c:pt>
                <c:pt idx="1089">
                  <c:v>8835000</c:v>
                </c:pt>
                <c:pt idx="1090">
                  <c:v>8835000</c:v>
                </c:pt>
                <c:pt idx="1091">
                  <c:v>8835000</c:v>
                </c:pt>
                <c:pt idx="1092">
                  <c:v>8835000</c:v>
                </c:pt>
                <c:pt idx="1093">
                  <c:v>8845000</c:v>
                </c:pt>
                <c:pt idx="1094">
                  <c:v>8855000</c:v>
                </c:pt>
                <c:pt idx="1095">
                  <c:v>8855000</c:v>
                </c:pt>
                <c:pt idx="1096">
                  <c:v>8865000</c:v>
                </c:pt>
                <c:pt idx="1097">
                  <c:v>8865000</c:v>
                </c:pt>
                <c:pt idx="1098">
                  <c:v>8865000</c:v>
                </c:pt>
                <c:pt idx="1099">
                  <c:v>8865000</c:v>
                </c:pt>
                <c:pt idx="1100">
                  <c:v>8875000</c:v>
                </c:pt>
                <c:pt idx="1101">
                  <c:v>8885000</c:v>
                </c:pt>
                <c:pt idx="1102">
                  <c:v>8895000</c:v>
                </c:pt>
                <c:pt idx="1103">
                  <c:v>8895000</c:v>
                </c:pt>
                <c:pt idx="1104">
                  <c:v>8895000</c:v>
                </c:pt>
                <c:pt idx="1105">
                  <c:v>8895000</c:v>
                </c:pt>
                <c:pt idx="1106">
                  <c:v>8905000</c:v>
                </c:pt>
                <c:pt idx="1107">
                  <c:v>8915000</c:v>
                </c:pt>
                <c:pt idx="1108">
                  <c:v>8925000</c:v>
                </c:pt>
                <c:pt idx="1109">
                  <c:v>8925000</c:v>
                </c:pt>
                <c:pt idx="1110">
                  <c:v>8935000</c:v>
                </c:pt>
                <c:pt idx="1111">
                  <c:v>8935000</c:v>
                </c:pt>
                <c:pt idx="1112">
                  <c:v>8945000</c:v>
                </c:pt>
                <c:pt idx="1113">
                  <c:v>8945000</c:v>
                </c:pt>
                <c:pt idx="1114">
                  <c:v>8955000</c:v>
                </c:pt>
                <c:pt idx="1115">
                  <c:v>8955000</c:v>
                </c:pt>
                <c:pt idx="1116">
                  <c:v>8955000</c:v>
                </c:pt>
                <c:pt idx="1117">
                  <c:v>8955000</c:v>
                </c:pt>
                <c:pt idx="1118">
                  <c:v>8955000</c:v>
                </c:pt>
                <c:pt idx="1119">
                  <c:v>8965000</c:v>
                </c:pt>
                <c:pt idx="1120">
                  <c:v>8965000</c:v>
                </c:pt>
                <c:pt idx="1121">
                  <c:v>8975000</c:v>
                </c:pt>
                <c:pt idx="1122">
                  <c:v>8975000</c:v>
                </c:pt>
                <c:pt idx="1123">
                  <c:v>8985000</c:v>
                </c:pt>
                <c:pt idx="1124">
                  <c:v>8985000</c:v>
                </c:pt>
                <c:pt idx="1125">
                  <c:v>8985000</c:v>
                </c:pt>
                <c:pt idx="1126">
                  <c:v>8985000</c:v>
                </c:pt>
                <c:pt idx="1127">
                  <c:v>8995000</c:v>
                </c:pt>
                <c:pt idx="1128">
                  <c:v>8995000</c:v>
                </c:pt>
                <c:pt idx="1129">
                  <c:v>9005000</c:v>
                </c:pt>
                <c:pt idx="1130">
                  <c:v>9015000</c:v>
                </c:pt>
                <c:pt idx="1131">
                  <c:v>9025000</c:v>
                </c:pt>
                <c:pt idx="1132">
                  <c:v>9025000</c:v>
                </c:pt>
                <c:pt idx="1133">
                  <c:v>9025000</c:v>
                </c:pt>
                <c:pt idx="1134">
                  <c:v>9035000</c:v>
                </c:pt>
                <c:pt idx="1135">
                  <c:v>9035000</c:v>
                </c:pt>
                <c:pt idx="1136">
                  <c:v>9035000</c:v>
                </c:pt>
                <c:pt idx="1137">
                  <c:v>9045000</c:v>
                </c:pt>
                <c:pt idx="1138">
                  <c:v>9045000</c:v>
                </c:pt>
                <c:pt idx="1139">
                  <c:v>9045000</c:v>
                </c:pt>
                <c:pt idx="1140">
                  <c:v>9055000</c:v>
                </c:pt>
                <c:pt idx="1141">
                  <c:v>9065000</c:v>
                </c:pt>
                <c:pt idx="1142">
                  <c:v>9065000</c:v>
                </c:pt>
                <c:pt idx="1143">
                  <c:v>9075000</c:v>
                </c:pt>
                <c:pt idx="1144">
                  <c:v>9075000</c:v>
                </c:pt>
                <c:pt idx="1145">
                  <c:v>9085000</c:v>
                </c:pt>
                <c:pt idx="1146">
                  <c:v>9085000</c:v>
                </c:pt>
                <c:pt idx="1147">
                  <c:v>9085000</c:v>
                </c:pt>
                <c:pt idx="1148">
                  <c:v>9085000</c:v>
                </c:pt>
                <c:pt idx="1149">
                  <c:v>9095000</c:v>
                </c:pt>
                <c:pt idx="1150">
                  <c:v>9105000</c:v>
                </c:pt>
                <c:pt idx="1151">
                  <c:v>9105000</c:v>
                </c:pt>
                <c:pt idx="1152">
                  <c:v>9115000</c:v>
                </c:pt>
                <c:pt idx="1153">
                  <c:v>9125000</c:v>
                </c:pt>
                <c:pt idx="1154">
                  <c:v>9125000</c:v>
                </c:pt>
                <c:pt idx="1155">
                  <c:v>9135000</c:v>
                </c:pt>
                <c:pt idx="1156">
                  <c:v>9145000</c:v>
                </c:pt>
                <c:pt idx="1157">
                  <c:v>9145000</c:v>
                </c:pt>
                <c:pt idx="1158">
                  <c:v>9145000</c:v>
                </c:pt>
                <c:pt idx="1159">
                  <c:v>9155000</c:v>
                </c:pt>
                <c:pt idx="1160">
                  <c:v>9155000</c:v>
                </c:pt>
                <c:pt idx="1161">
                  <c:v>9155000</c:v>
                </c:pt>
                <c:pt idx="1162">
                  <c:v>9165000</c:v>
                </c:pt>
                <c:pt idx="1163">
                  <c:v>9175000</c:v>
                </c:pt>
                <c:pt idx="1164">
                  <c:v>9175000</c:v>
                </c:pt>
                <c:pt idx="1165">
                  <c:v>9185000</c:v>
                </c:pt>
                <c:pt idx="1166">
                  <c:v>9185000</c:v>
                </c:pt>
                <c:pt idx="1167">
                  <c:v>9195000</c:v>
                </c:pt>
                <c:pt idx="1168">
                  <c:v>9195000</c:v>
                </c:pt>
                <c:pt idx="1169">
                  <c:v>9205000</c:v>
                </c:pt>
                <c:pt idx="1170">
                  <c:v>9215000</c:v>
                </c:pt>
                <c:pt idx="1171">
                  <c:v>9215000</c:v>
                </c:pt>
                <c:pt idx="1172">
                  <c:v>9225000</c:v>
                </c:pt>
                <c:pt idx="1173">
                  <c:v>9225000</c:v>
                </c:pt>
                <c:pt idx="1174">
                  <c:v>9235000</c:v>
                </c:pt>
                <c:pt idx="1175">
                  <c:v>9245000</c:v>
                </c:pt>
                <c:pt idx="1176">
                  <c:v>9245000</c:v>
                </c:pt>
                <c:pt idx="1177">
                  <c:v>9245000</c:v>
                </c:pt>
                <c:pt idx="1178">
                  <c:v>9255000</c:v>
                </c:pt>
                <c:pt idx="1179">
                  <c:v>9255000</c:v>
                </c:pt>
                <c:pt idx="1180">
                  <c:v>9265000</c:v>
                </c:pt>
                <c:pt idx="1181">
                  <c:v>9265000</c:v>
                </c:pt>
                <c:pt idx="1182">
                  <c:v>9265000</c:v>
                </c:pt>
                <c:pt idx="1183">
                  <c:v>9285000</c:v>
                </c:pt>
                <c:pt idx="1184">
                  <c:v>9285000</c:v>
                </c:pt>
                <c:pt idx="1185">
                  <c:v>9285000</c:v>
                </c:pt>
                <c:pt idx="1186">
                  <c:v>9285000</c:v>
                </c:pt>
                <c:pt idx="1187">
                  <c:v>9295000</c:v>
                </c:pt>
                <c:pt idx="1188">
                  <c:v>9305000</c:v>
                </c:pt>
                <c:pt idx="1189">
                  <c:v>9315000</c:v>
                </c:pt>
                <c:pt idx="1190">
                  <c:v>9315000</c:v>
                </c:pt>
                <c:pt idx="1191">
                  <c:v>9315000</c:v>
                </c:pt>
                <c:pt idx="1192">
                  <c:v>9325000</c:v>
                </c:pt>
                <c:pt idx="1193">
                  <c:v>9325000</c:v>
                </c:pt>
                <c:pt idx="1194">
                  <c:v>9335000</c:v>
                </c:pt>
                <c:pt idx="1195">
                  <c:v>9335000</c:v>
                </c:pt>
                <c:pt idx="1196">
                  <c:v>9345000</c:v>
                </c:pt>
                <c:pt idx="1197">
                  <c:v>9345000</c:v>
                </c:pt>
                <c:pt idx="1198">
                  <c:v>9355000</c:v>
                </c:pt>
                <c:pt idx="1199">
                  <c:v>9355000</c:v>
                </c:pt>
                <c:pt idx="1200">
                  <c:v>9365000</c:v>
                </c:pt>
                <c:pt idx="1201">
                  <c:v>9375000</c:v>
                </c:pt>
                <c:pt idx="1202">
                  <c:v>9385000</c:v>
                </c:pt>
                <c:pt idx="1203">
                  <c:v>9385000</c:v>
                </c:pt>
                <c:pt idx="1204">
                  <c:v>9395000</c:v>
                </c:pt>
                <c:pt idx="1205">
                  <c:v>9395000</c:v>
                </c:pt>
                <c:pt idx="1206">
                  <c:v>9405000</c:v>
                </c:pt>
                <c:pt idx="1207">
                  <c:v>9415000</c:v>
                </c:pt>
                <c:pt idx="1208">
                  <c:v>9415000</c:v>
                </c:pt>
                <c:pt idx="1209">
                  <c:v>9425000</c:v>
                </c:pt>
                <c:pt idx="1210">
                  <c:v>9435000</c:v>
                </c:pt>
                <c:pt idx="1211">
                  <c:v>9435000</c:v>
                </c:pt>
                <c:pt idx="1212">
                  <c:v>9445000</c:v>
                </c:pt>
                <c:pt idx="1213">
                  <c:v>9445000</c:v>
                </c:pt>
                <c:pt idx="1214">
                  <c:v>9455000</c:v>
                </c:pt>
                <c:pt idx="1215">
                  <c:v>9465000</c:v>
                </c:pt>
                <c:pt idx="1216">
                  <c:v>9465000</c:v>
                </c:pt>
                <c:pt idx="1217">
                  <c:v>9475000</c:v>
                </c:pt>
                <c:pt idx="1218">
                  <c:v>9485000</c:v>
                </c:pt>
                <c:pt idx="1219">
                  <c:v>9485000</c:v>
                </c:pt>
                <c:pt idx="1220">
                  <c:v>9495000</c:v>
                </c:pt>
                <c:pt idx="1221">
                  <c:v>9505000</c:v>
                </c:pt>
                <c:pt idx="1222">
                  <c:v>9515000</c:v>
                </c:pt>
                <c:pt idx="1223">
                  <c:v>9515000</c:v>
                </c:pt>
                <c:pt idx="1224">
                  <c:v>9515000</c:v>
                </c:pt>
                <c:pt idx="1225">
                  <c:v>9525000</c:v>
                </c:pt>
                <c:pt idx="1226">
                  <c:v>9525000</c:v>
                </c:pt>
                <c:pt idx="1227">
                  <c:v>9535000</c:v>
                </c:pt>
                <c:pt idx="1228">
                  <c:v>9545000</c:v>
                </c:pt>
                <c:pt idx="1229">
                  <c:v>9555000</c:v>
                </c:pt>
                <c:pt idx="1230">
                  <c:v>9555000</c:v>
                </c:pt>
                <c:pt idx="1231">
                  <c:v>9565000</c:v>
                </c:pt>
                <c:pt idx="1232">
                  <c:v>9575000</c:v>
                </c:pt>
                <c:pt idx="1233">
                  <c:v>9585000</c:v>
                </c:pt>
                <c:pt idx="1234">
                  <c:v>9585000</c:v>
                </c:pt>
                <c:pt idx="1235">
                  <c:v>9585000</c:v>
                </c:pt>
                <c:pt idx="1236">
                  <c:v>9595000</c:v>
                </c:pt>
                <c:pt idx="1237">
                  <c:v>9595000</c:v>
                </c:pt>
                <c:pt idx="1238">
                  <c:v>9605000</c:v>
                </c:pt>
                <c:pt idx="1239">
                  <c:v>9605000</c:v>
                </c:pt>
                <c:pt idx="1240">
                  <c:v>9615000</c:v>
                </c:pt>
                <c:pt idx="1241">
                  <c:v>9625000</c:v>
                </c:pt>
                <c:pt idx="1242">
                  <c:v>9635000</c:v>
                </c:pt>
                <c:pt idx="1243">
                  <c:v>9645000</c:v>
                </c:pt>
                <c:pt idx="1244">
                  <c:v>9655000</c:v>
                </c:pt>
                <c:pt idx="1245">
                  <c:v>9655000</c:v>
                </c:pt>
                <c:pt idx="1246">
                  <c:v>9655000</c:v>
                </c:pt>
                <c:pt idx="1247">
                  <c:v>9665000</c:v>
                </c:pt>
                <c:pt idx="1248">
                  <c:v>9665000</c:v>
                </c:pt>
                <c:pt idx="1249">
                  <c:v>9685000</c:v>
                </c:pt>
                <c:pt idx="1250">
                  <c:v>9685000</c:v>
                </c:pt>
                <c:pt idx="1251">
                  <c:v>9695000</c:v>
                </c:pt>
                <c:pt idx="1252">
                  <c:v>9695000</c:v>
                </c:pt>
                <c:pt idx="1253">
                  <c:v>9705000</c:v>
                </c:pt>
                <c:pt idx="1254">
                  <c:v>9705000</c:v>
                </c:pt>
                <c:pt idx="1255">
                  <c:v>9725000</c:v>
                </c:pt>
                <c:pt idx="1256">
                  <c:v>9725000</c:v>
                </c:pt>
                <c:pt idx="1257">
                  <c:v>9735000</c:v>
                </c:pt>
                <c:pt idx="1258">
                  <c:v>9745000</c:v>
                </c:pt>
                <c:pt idx="1259">
                  <c:v>9760000</c:v>
                </c:pt>
                <c:pt idx="1260">
                  <c:v>9775000</c:v>
                </c:pt>
                <c:pt idx="1261">
                  <c:v>9785000</c:v>
                </c:pt>
                <c:pt idx="1262">
                  <c:v>9785000</c:v>
                </c:pt>
                <c:pt idx="1263">
                  <c:v>9785000</c:v>
                </c:pt>
                <c:pt idx="1264">
                  <c:v>9795000</c:v>
                </c:pt>
                <c:pt idx="1265">
                  <c:v>9795000</c:v>
                </c:pt>
                <c:pt idx="1266">
                  <c:v>9805000</c:v>
                </c:pt>
                <c:pt idx="1267">
                  <c:v>9805000</c:v>
                </c:pt>
                <c:pt idx="1268">
                  <c:v>9815000</c:v>
                </c:pt>
                <c:pt idx="1269">
                  <c:v>9825000</c:v>
                </c:pt>
                <c:pt idx="1270">
                  <c:v>9825000</c:v>
                </c:pt>
                <c:pt idx="1271">
                  <c:v>9835000</c:v>
                </c:pt>
                <c:pt idx="1272">
                  <c:v>9845000</c:v>
                </c:pt>
                <c:pt idx="1273">
                  <c:v>9845000</c:v>
                </c:pt>
                <c:pt idx="1274">
                  <c:v>9855000</c:v>
                </c:pt>
                <c:pt idx="1275">
                  <c:v>9855000</c:v>
                </c:pt>
                <c:pt idx="1276">
                  <c:v>9865000</c:v>
                </c:pt>
                <c:pt idx="1277">
                  <c:v>9865000</c:v>
                </c:pt>
                <c:pt idx="1278">
                  <c:v>9865000</c:v>
                </c:pt>
                <c:pt idx="1279">
                  <c:v>9875000</c:v>
                </c:pt>
                <c:pt idx="1280">
                  <c:v>9885000</c:v>
                </c:pt>
                <c:pt idx="1281">
                  <c:v>9895000</c:v>
                </c:pt>
                <c:pt idx="1282">
                  <c:v>9895000</c:v>
                </c:pt>
                <c:pt idx="1283">
                  <c:v>9905000</c:v>
                </c:pt>
                <c:pt idx="1284">
                  <c:v>9905000</c:v>
                </c:pt>
                <c:pt idx="1285">
                  <c:v>9915000</c:v>
                </c:pt>
                <c:pt idx="1286">
                  <c:v>9925000</c:v>
                </c:pt>
                <c:pt idx="1287">
                  <c:v>9935000</c:v>
                </c:pt>
                <c:pt idx="1288">
                  <c:v>9935000</c:v>
                </c:pt>
                <c:pt idx="1289">
                  <c:v>9945000</c:v>
                </c:pt>
                <c:pt idx="1290">
                  <c:v>9945000</c:v>
                </c:pt>
                <c:pt idx="1291">
                  <c:v>9955000</c:v>
                </c:pt>
                <c:pt idx="1292">
                  <c:v>9965000</c:v>
                </c:pt>
                <c:pt idx="1293">
                  <c:v>9975000</c:v>
                </c:pt>
                <c:pt idx="1294">
                  <c:v>9975000</c:v>
                </c:pt>
                <c:pt idx="1295">
                  <c:v>9975000</c:v>
                </c:pt>
                <c:pt idx="1296">
                  <c:v>9985000</c:v>
                </c:pt>
                <c:pt idx="1297">
                  <c:v>9985000</c:v>
                </c:pt>
                <c:pt idx="1298">
                  <c:v>9995000</c:v>
                </c:pt>
                <c:pt idx="1299">
                  <c:v>10005000</c:v>
                </c:pt>
                <c:pt idx="1300">
                  <c:v>10015000</c:v>
                </c:pt>
                <c:pt idx="1301">
                  <c:v>10015000</c:v>
                </c:pt>
                <c:pt idx="1302">
                  <c:v>10025000</c:v>
                </c:pt>
                <c:pt idx="1303">
                  <c:v>10025000</c:v>
                </c:pt>
                <c:pt idx="1304">
                  <c:v>10025000</c:v>
                </c:pt>
                <c:pt idx="1305">
                  <c:v>10035000</c:v>
                </c:pt>
                <c:pt idx="1306">
                  <c:v>10035000</c:v>
                </c:pt>
                <c:pt idx="1307">
                  <c:v>10045000</c:v>
                </c:pt>
                <c:pt idx="1308">
                  <c:v>10055000</c:v>
                </c:pt>
                <c:pt idx="1309">
                  <c:v>10065000</c:v>
                </c:pt>
                <c:pt idx="1310">
                  <c:v>10065000</c:v>
                </c:pt>
                <c:pt idx="1311">
                  <c:v>10085000</c:v>
                </c:pt>
                <c:pt idx="1312">
                  <c:v>10095000</c:v>
                </c:pt>
                <c:pt idx="1313">
                  <c:v>10105000</c:v>
                </c:pt>
                <c:pt idx="1314">
                  <c:v>10105000</c:v>
                </c:pt>
                <c:pt idx="1315">
                  <c:v>10115000</c:v>
                </c:pt>
                <c:pt idx="1316">
                  <c:v>10115000</c:v>
                </c:pt>
                <c:pt idx="1317">
                  <c:v>10125000</c:v>
                </c:pt>
                <c:pt idx="1318">
                  <c:v>10135000</c:v>
                </c:pt>
                <c:pt idx="1319">
                  <c:v>10145000</c:v>
                </c:pt>
                <c:pt idx="1320">
                  <c:v>10155000</c:v>
                </c:pt>
                <c:pt idx="1321">
                  <c:v>10165000</c:v>
                </c:pt>
                <c:pt idx="1322">
                  <c:v>10175000</c:v>
                </c:pt>
                <c:pt idx="1323">
                  <c:v>10185000</c:v>
                </c:pt>
                <c:pt idx="1324">
                  <c:v>10205000</c:v>
                </c:pt>
                <c:pt idx="1325">
                  <c:v>10215000</c:v>
                </c:pt>
                <c:pt idx="1326">
                  <c:v>10230000</c:v>
                </c:pt>
                <c:pt idx="1327">
                  <c:v>10240000</c:v>
                </c:pt>
                <c:pt idx="1328">
                  <c:v>10250000</c:v>
                </c:pt>
                <c:pt idx="1329">
                  <c:v>10260000</c:v>
                </c:pt>
                <c:pt idx="1330">
                  <c:v>10270000</c:v>
                </c:pt>
                <c:pt idx="1331">
                  <c:v>10280000</c:v>
                </c:pt>
                <c:pt idx="1332">
                  <c:v>10290000</c:v>
                </c:pt>
                <c:pt idx="1333">
                  <c:v>10300000</c:v>
                </c:pt>
                <c:pt idx="1334">
                  <c:v>10310000</c:v>
                </c:pt>
                <c:pt idx="1335">
                  <c:v>10320000</c:v>
                </c:pt>
                <c:pt idx="1336">
                  <c:v>10320000</c:v>
                </c:pt>
                <c:pt idx="1337">
                  <c:v>10320000</c:v>
                </c:pt>
                <c:pt idx="1338">
                  <c:v>10330000</c:v>
                </c:pt>
                <c:pt idx="1339">
                  <c:v>10340000</c:v>
                </c:pt>
                <c:pt idx="1340">
                  <c:v>10340000</c:v>
                </c:pt>
                <c:pt idx="1341">
                  <c:v>10360000</c:v>
                </c:pt>
                <c:pt idx="1342">
                  <c:v>10370000</c:v>
                </c:pt>
                <c:pt idx="1343">
                  <c:v>10380000</c:v>
                </c:pt>
                <c:pt idx="1344">
                  <c:v>10395000</c:v>
                </c:pt>
                <c:pt idx="1345">
                  <c:v>10395000</c:v>
                </c:pt>
                <c:pt idx="1346">
                  <c:v>10420000</c:v>
                </c:pt>
                <c:pt idx="1347">
                  <c:v>10430000</c:v>
                </c:pt>
                <c:pt idx="1348">
                  <c:v>10445000</c:v>
                </c:pt>
                <c:pt idx="1349">
                  <c:v>10445000</c:v>
                </c:pt>
                <c:pt idx="1350">
                  <c:v>10460000</c:v>
                </c:pt>
                <c:pt idx="1351">
                  <c:v>10460000</c:v>
                </c:pt>
                <c:pt idx="1352">
                  <c:v>10460000</c:v>
                </c:pt>
                <c:pt idx="1353">
                  <c:v>10470000</c:v>
                </c:pt>
                <c:pt idx="1354">
                  <c:v>10480000</c:v>
                </c:pt>
                <c:pt idx="1355">
                  <c:v>10490000</c:v>
                </c:pt>
                <c:pt idx="1356">
                  <c:v>10500000</c:v>
                </c:pt>
                <c:pt idx="1357">
                  <c:v>10510000</c:v>
                </c:pt>
                <c:pt idx="1358">
                  <c:v>10520000</c:v>
                </c:pt>
                <c:pt idx="1359">
                  <c:v>10530000</c:v>
                </c:pt>
                <c:pt idx="1360">
                  <c:v>10530000</c:v>
                </c:pt>
                <c:pt idx="1361">
                  <c:v>10540000</c:v>
                </c:pt>
                <c:pt idx="1362">
                  <c:v>10550000</c:v>
                </c:pt>
                <c:pt idx="1363">
                  <c:v>10550000</c:v>
                </c:pt>
                <c:pt idx="1364">
                  <c:v>10560000</c:v>
                </c:pt>
                <c:pt idx="1365">
                  <c:v>10560000</c:v>
                </c:pt>
                <c:pt idx="1366">
                  <c:v>10580000</c:v>
                </c:pt>
                <c:pt idx="1367">
                  <c:v>10580000</c:v>
                </c:pt>
                <c:pt idx="1368">
                  <c:v>10590000</c:v>
                </c:pt>
                <c:pt idx="1369">
                  <c:v>10600000</c:v>
                </c:pt>
                <c:pt idx="1370">
                  <c:v>10610000</c:v>
                </c:pt>
                <c:pt idx="1371">
                  <c:v>10620000</c:v>
                </c:pt>
                <c:pt idx="1372">
                  <c:v>10620000</c:v>
                </c:pt>
                <c:pt idx="1373">
                  <c:v>10630000</c:v>
                </c:pt>
                <c:pt idx="1374">
                  <c:v>10630000</c:v>
                </c:pt>
                <c:pt idx="1375">
                  <c:v>10640000</c:v>
                </c:pt>
                <c:pt idx="1376">
                  <c:v>10650000</c:v>
                </c:pt>
                <c:pt idx="1377">
                  <c:v>10650000</c:v>
                </c:pt>
                <c:pt idx="1378">
                  <c:v>10660000</c:v>
                </c:pt>
                <c:pt idx="1379">
                  <c:v>10670000</c:v>
                </c:pt>
                <c:pt idx="1380">
                  <c:v>10680000</c:v>
                </c:pt>
                <c:pt idx="1381">
                  <c:v>10690000</c:v>
                </c:pt>
                <c:pt idx="1382">
                  <c:v>10700000</c:v>
                </c:pt>
                <c:pt idx="1383">
                  <c:v>10710000</c:v>
                </c:pt>
                <c:pt idx="1384">
                  <c:v>10720000</c:v>
                </c:pt>
                <c:pt idx="1385">
                  <c:v>10730000</c:v>
                </c:pt>
                <c:pt idx="1386">
                  <c:v>10730000</c:v>
                </c:pt>
                <c:pt idx="1387">
                  <c:v>10740000</c:v>
                </c:pt>
                <c:pt idx="1388">
                  <c:v>10750000</c:v>
                </c:pt>
                <c:pt idx="1389">
                  <c:v>10760000</c:v>
                </c:pt>
                <c:pt idx="1390">
                  <c:v>10770000</c:v>
                </c:pt>
                <c:pt idx="1391">
                  <c:v>10780000</c:v>
                </c:pt>
                <c:pt idx="1392">
                  <c:v>10790000</c:v>
                </c:pt>
                <c:pt idx="1393">
                  <c:v>10790000</c:v>
                </c:pt>
                <c:pt idx="1394">
                  <c:v>10800000</c:v>
                </c:pt>
                <c:pt idx="1395">
                  <c:v>10810000</c:v>
                </c:pt>
                <c:pt idx="1396">
                  <c:v>10820000</c:v>
                </c:pt>
                <c:pt idx="1397">
                  <c:v>10820000</c:v>
                </c:pt>
                <c:pt idx="1398">
                  <c:v>10840000</c:v>
                </c:pt>
                <c:pt idx="1399">
                  <c:v>10850000</c:v>
                </c:pt>
                <c:pt idx="1400">
                  <c:v>10860000</c:v>
                </c:pt>
                <c:pt idx="1401">
                  <c:v>10860000</c:v>
                </c:pt>
                <c:pt idx="1402">
                  <c:v>10860000</c:v>
                </c:pt>
                <c:pt idx="1403">
                  <c:v>10870000</c:v>
                </c:pt>
                <c:pt idx="1404">
                  <c:v>10880000</c:v>
                </c:pt>
                <c:pt idx="1405">
                  <c:v>10890000</c:v>
                </c:pt>
                <c:pt idx="1406">
                  <c:v>10900000</c:v>
                </c:pt>
                <c:pt idx="1407">
                  <c:v>10910000</c:v>
                </c:pt>
                <c:pt idx="1408">
                  <c:v>10920000</c:v>
                </c:pt>
                <c:pt idx="1409">
                  <c:v>10920000</c:v>
                </c:pt>
                <c:pt idx="1410">
                  <c:v>10930000</c:v>
                </c:pt>
                <c:pt idx="1411">
                  <c:v>10945000</c:v>
                </c:pt>
                <c:pt idx="1412">
                  <c:v>10955000</c:v>
                </c:pt>
                <c:pt idx="1413">
                  <c:v>10965000</c:v>
                </c:pt>
                <c:pt idx="1414">
                  <c:v>10975000</c:v>
                </c:pt>
                <c:pt idx="1415">
                  <c:v>10975000</c:v>
                </c:pt>
                <c:pt idx="1416">
                  <c:v>10985000</c:v>
                </c:pt>
                <c:pt idx="1417">
                  <c:v>10995000</c:v>
                </c:pt>
                <c:pt idx="1418">
                  <c:v>11005000</c:v>
                </c:pt>
                <c:pt idx="1419">
                  <c:v>11020000</c:v>
                </c:pt>
                <c:pt idx="1420">
                  <c:v>11020000</c:v>
                </c:pt>
                <c:pt idx="1421">
                  <c:v>11040000</c:v>
                </c:pt>
                <c:pt idx="1422">
                  <c:v>11050000</c:v>
                </c:pt>
                <c:pt idx="1423">
                  <c:v>11060000</c:v>
                </c:pt>
                <c:pt idx="1424">
                  <c:v>11060000</c:v>
                </c:pt>
                <c:pt idx="1425">
                  <c:v>11070000</c:v>
                </c:pt>
                <c:pt idx="1426">
                  <c:v>11080000</c:v>
                </c:pt>
                <c:pt idx="1427">
                  <c:v>11090000</c:v>
                </c:pt>
                <c:pt idx="1428">
                  <c:v>11105000</c:v>
                </c:pt>
                <c:pt idx="1429">
                  <c:v>11120000</c:v>
                </c:pt>
                <c:pt idx="1430">
                  <c:v>11130000</c:v>
                </c:pt>
                <c:pt idx="1431">
                  <c:v>11140000</c:v>
                </c:pt>
                <c:pt idx="1432">
                  <c:v>11150000</c:v>
                </c:pt>
                <c:pt idx="1433">
                  <c:v>11150000</c:v>
                </c:pt>
                <c:pt idx="1434">
                  <c:v>11165000</c:v>
                </c:pt>
                <c:pt idx="1435">
                  <c:v>11175000</c:v>
                </c:pt>
                <c:pt idx="1436">
                  <c:v>11185000</c:v>
                </c:pt>
                <c:pt idx="1437">
                  <c:v>11185000</c:v>
                </c:pt>
                <c:pt idx="1438">
                  <c:v>11205000</c:v>
                </c:pt>
                <c:pt idx="1439">
                  <c:v>11225000</c:v>
                </c:pt>
                <c:pt idx="1440">
                  <c:v>11240000</c:v>
                </c:pt>
                <c:pt idx="1441">
                  <c:v>11255000</c:v>
                </c:pt>
                <c:pt idx="1442">
                  <c:v>11255000</c:v>
                </c:pt>
                <c:pt idx="1443">
                  <c:v>11265000</c:v>
                </c:pt>
                <c:pt idx="1444">
                  <c:v>11275000</c:v>
                </c:pt>
                <c:pt idx="1445">
                  <c:v>11285000</c:v>
                </c:pt>
                <c:pt idx="1446">
                  <c:v>11295000</c:v>
                </c:pt>
                <c:pt idx="1447">
                  <c:v>11295000</c:v>
                </c:pt>
                <c:pt idx="1448">
                  <c:v>11305000</c:v>
                </c:pt>
                <c:pt idx="1449">
                  <c:v>11305000</c:v>
                </c:pt>
                <c:pt idx="1450">
                  <c:v>11315000</c:v>
                </c:pt>
                <c:pt idx="1451">
                  <c:v>11325000</c:v>
                </c:pt>
                <c:pt idx="1452">
                  <c:v>11345000</c:v>
                </c:pt>
                <c:pt idx="1453">
                  <c:v>11365000</c:v>
                </c:pt>
                <c:pt idx="1454">
                  <c:v>11380000</c:v>
                </c:pt>
                <c:pt idx="1455">
                  <c:v>11405000</c:v>
                </c:pt>
                <c:pt idx="1456">
                  <c:v>11435000</c:v>
                </c:pt>
                <c:pt idx="1457">
                  <c:v>11460000</c:v>
                </c:pt>
                <c:pt idx="1458">
                  <c:v>11490000</c:v>
                </c:pt>
                <c:pt idx="1459">
                  <c:v>11500000</c:v>
                </c:pt>
                <c:pt idx="1460">
                  <c:v>11530000</c:v>
                </c:pt>
                <c:pt idx="1461">
                  <c:v>11575000</c:v>
                </c:pt>
                <c:pt idx="1462">
                  <c:v>11600000</c:v>
                </c:pt>
                <c:pt idx="1463">
                  <c:v>11600000</c:v>
                </c:pt>
                <c:pt idx="1464">
                  <c:v>11600000</c:v>
                </c:pt>
                <c:pt idx="1465">
                  <c:v>11600000</c:v>
                </c:pt>
                <c:pt idx="1466">
                  <c:v>11600000</c:v>
                </c:pt>
                <c:pt idx="1467">
                  <c:v>11610000</c:v>
                </c:pt>
                <c:pt idx="1468">
                  <c:v>11610000</c:v>
                </c:pt>
                <c:pt idx="1469">
                  <c:v>11610000</c:v>
                </c:pt>
                <c:pt idx="1470">
                  <c:v>11610000</c:v>
                </c:pt>
                <c:pt idx="1471">
                  <c:v>11620000</c:v>
                </c:pt>
                <c:pt idx="1472">
                  <c:v>11620000</c:v>
                </c:pt>
                <c:pt idx="1473">
                  <c:v>11620000</c:v>
                </c:pt>
                <c:pt idx="1474">
                  <c:v>11630000</c:v>
                </c:pt>
                <c:pt idx="1475">
                  <c:v>11640000</c:v>
                </c:pt>
                <c:pt idx="1476">
                  <c:v>11640000</c:v>
                </c:pt>
                <c:pt idx="1477">
                  <c:v>11640000</c:v>
                </c:pt>
                <c:pt idx="1478">
                  <c:v>11640000</c:v>
                </c:pt>
                <c:pt idx="1479">
                  <c:v>11650000</c:v>
                </c:pt>
                <c:pt idx="1480">
                  <c:v>11650000</c:v>
                </c:pt>
                <c:pt idx="1481">
                  <c:v>11650000</c:v>
                </c:pt>
                <c:pt idx="1482">
                  <c:v>11660000</c:v>
                </c:pt>
                <c:pt idx="1483">
                  <c:v>11660000</c:v>
                </c:pt>
                <c:pt idx="1484">
                  <c:v>11670000</c:v>
                </c:pt>
                <c:pt idx="1485">
                  <c:v>11670000</c:v>
                </c:pt>
                <c:pt idx="1486">
                  <c:v>11680000</c:v>
                </c:pt>
                <c:pt idx="1487">
                  <c:v>11680000</c:v>
                </c:pt>
                <c:pt idx="1488">
                  <c:v>11680000</c:v>
                </c:pt>
                <c:pt idx="1489">
                  <c:v>11690000</c:v>
                </c:pt>
                <c:pt idx="1490">
                  <c:v>11690000</c:v>
                </c:pt>
                <c:pt idx="1491">
                  <c:v>11700000</c:v>
                </c:pt>
                <c:pt idx="1492">
                  <c:v>11700000</c:v>
                </c:pt>
                <c:pt idx="1493">
                  <c:v>11710000</c:v>
                </c:pt>
                <c:pt idx="1494">
                  <c:v>11710000</c:v>
                </c:pt>
                <c:pt idx="1495">
                  <c:v>11710000</c:v>
                </c:pt>
                <c:pt idx="1496">
                  <c:v>11720000</c:v>
                </c:pt>
                <c:pt idx="1497">
                  <c:v>11720000</c:v>
                </c:pt>
                <c:pt idx="1498">
                  <c:v>11720000</c:v>
                </c:pt>
                <c:pt idx="1499">
                  <c:v>11730000</c:v>
                </c:pt>
                <c:pt idx="1500">
                  <c:v>11730000</c:v>
                </c:pt>
                <c:pt idx="1501">
                  <c:v>11740000</c:v>
                </c:pt>
                <c:pt idx="1502">
                  <c:v>11740000</c:v>
                </c:pt>
                <c:pt idx="1503">
                  <c:v>11750000</c:v>
                </c:pt>
                <c:pt idx="1504">
                  <c:v>11750000</c:v>
                </c:pt>
                <c:pt idx="1505">
                  <c:v>11750000</c:v>
                </c:pt>
                <c:pt idx="1506">
                  <c:v>11760000</c:v>
                </c:pt>
                <c:pt idx="1507">
                  <c:v>11760000</c:v>
                </c:pt>
                <c:pt idx="1508">
                  <c:v>11770000</c:v>
                </c:pt>
                <c:pt idx="1509">
                  <c:v>11780000</c:v>
                </c:pt>
                <c:pt idx="1510">
                  <c:v>11780000</c:v>
                </c:pt>
                <c:pt idx="1511">
                  <c:v>11790000</c:v>
                </c:pt>
                <c:pt idx="1512">
                  <c:v>11790000</c:v>
                </c:pt>
                <c:pt idx="1513">
                  <c:v>11790000</c:v>
                </c:pt>
                <c:pt idx="1514">
                  <c:v>11800000</c:v>
                </c:pt>
                <c:pt idx="1515">
                  <c:v>11800000</c:v>
                </c:pt>
                <c:pt idx="1516">
                  <c:v>11810000</c:v>
                </c:pt>
                <c:pt idx="1517">
                  <c:v>11820000</c:v>
                </c:pt>
                <c:pt idx="1518">
                  <c:v>11820000</c:v>
                </c:pt>
                <c:pt idx="1519">
                  <c:v>11835000</c:v>
                </c:pt>
                <c:pt idx="1520">
                  <c:v>11835000</c:v>
                </c:pt>
                <c:pt idx="1521">
                  <c:v>11835000</c:v>
                </c:pt>
                <c:pt idx="1522">
                  <c:v>11845000</c:v>
                </c:pt>
                <c:pt idx="1523">
                  <c:v>11845000</c:v>
                </c:pt>
                <c:pt idx="1524">
                  <c:v>11845000</c:v>
                </c:pt>
                <c:pt idx="1525">
                  <c:v>11855000</c:v>
                </c:pt>
                <c:pt idx="1526">
                  <c:v>11855000</c:v>
                </c:pt>
                <c:pt idx="1527">
                  <c:v>11855000</c:v>
                </c:pt>
                <c:pt idx="1528">
                  <c:v>11865000</c:v>
                </c:pt>
                <c:pt idx="1529">
                  <c:v>11875000</c:v>
                </c:pt>
                <c:pt idx="1530">
                  <c:v>11875000</c:v>
                </c:pt>
                <c:pt idx="1531">
                  <c:v>11875000</c:v>
                </c:pt>
                <c:pt idx="1532">
                  <c:v>11875000</c:v>
                </c:pt>
                <c:pt idx="1533">
                  <c:v>11885000</c:v>
                </c:pt>
                <c:pt idx="1534">
                  <c:v>11895000</c:v>
                </c:pt>
                <c:pt idx="1535">
                  <c:v>11905000</c:v>
                </c:pt>
                <c:pt idx="1536">
                  <c:v>11905000</c:v>
                </c:pt>
                <c:pt idx="1537">
                  <c:v>11905000</c:v>
                </c:pt>
                <c:pt idx="1538">
                  <c:v>11915000</c:v>
                </c:pt>
                <c:pt idx="1539">
                  <c:v>11915000</c:v>
                </c:pt>
                <c:pt idx="1540">
                  <c:v>11915000</c:v>
                </c:pt>
                <c:pt idx="1541">
                  <c:v>11925000</c:v>
                </c:pt>
                <c:pt idx="1542">
                  <c:v>11935000</c:v>
                </c:pt>
                <c:pt idx="1543">
                  <c:v>11935000</c:v>
                </c:pt>
                <c:pt idx="1544">
                  <c:v>11945000</c:v>
                </c:pt>
                <c:pt idx="1545">
                  <c:v>11945000</c:v>
                </c:pt>
                <c:pt idx="1546">
                  <c:v>11955000</c:v>
                </c:pt>
                <c:pt idx="1547">
                  <c:v>11955000</c:v>
                </c:pt>
                <c:pt idx="1548">
                  <c:v>11955000</c:v>
                </c:pt>
                <c:pt idx="1549">
                  <c:v>11955000</c:v>
                </c:pt>
                <c:pt idx="1550">
                  <c:v>11955000</c:v>
                </c:pt>
                <c:pt idx="1551">
                  <c:v>11965000</c:v>
                </c:pt>
                <c:pt idx="1552">
                  <c:v>11965000</c:v>
                </c:pt>
                <c:pt idx="1553">
                  <c:v>11975000</c:v>
                </c:pt>
                <c:pt idx="1554">
                  <c:v>11975000</c:v>
                </c:pt>
                <c:pt idx="1555">
                  <c:v>11975000</c:v>
                </c:pt>
                <c:pt idx="1556">
                  <c:v>11975000</c:v>
                </c:pt>
                <c:pt idx="1557">
                  <c:v>11975000</c:v>
                </c:pt>
                <c:pt idx="1558">
                  <c:v>11985000</c:v>
                </c:pt>
                <c:pt idx="1559">
                  <c:v>11995000</c:v>
                </c:pt>
                <c:pt idx="1560">
                  <c:v>11995000</c:v>
                </c:pt>
                <c:pt idx="1561">
                  <c:v>12005000</c:v>
                </c:pt>
                <c:pt idx="1562">
                  <c:v>12005000</c:v>
                </c:pt>
                <c:pt idx="1563">
                  <c:v>12005000</c:v>
                </c:pt>
                <c:pt idx="1564">
                  <c:v>12015000</c:v>
                </c:pt>
                <c:pt idx="1565">
                  <c:v>12015000</c:v>
                </c:pt>
                <c:pt idx="1566">
                  <c:v>12025000</c:v>
                </c:pt>
                <c:pt idx="1567">
                  <c:v>12025000</c:v>
                </c:pt>
                <c:pt idx="1568">
                  <c:v>12025000</c:v>
                </c:pt>
                <c:pt idx="1569">
                  <c:v>12035000</c:v>
                </c:pt>
                <c:pt idx="1570">
                  <c:v>12045000</c:v>
                </c:pt>
                <c:pt idx="1571">
                  <c:v>12045000</c:v>
                </c:pt>
                <c:pt idx="1572">
                  <c:v>12045000</c:v>
                </c:pt>
                <c:pt idx="1573">
                  <c:v>12055000</c:v>
                </c:pt>
                <c:pt idx="1574">
                  <c:v>12055000</c:v>
                </c:pt>
                <c:pt idx="1575">
                  <c:v>12055000</c:v>
                </c:pt>
                <c:pt idx="1576">
                  <c:v>12065000</c:v>
                </c:pt>
                <c:pt idx="1577">
                  <c:v>12075000</c:v>
                </c:pt>
                <c:pt idx="1578">
                  <c:v>12075000</c:v>
                </c:pt>
                <c:pt idx="1579">
                  <c:v>12075000</c:v>
                </c:pt>
                <c:pt idx="1580">
                  <c:v>12075000</c:v>
                </c:pt>
                <c:pt idx="1581">
                  <c:v>12085000</c:v>
                </c:pt>
                <c:pt idx="1582">
                  <c:v>12095000</c:v>
                </c:pt>
                <c:pt idx="1583">
                  <c:v>12105000</c:v>
                </c:pt>
                <c:pt idx="1584">
                  <c:v>12105000</c:v>
                </c:pt>
                <c:pt idx="1585">
                  <c:v>12115000</c:v>
                </c:pt>
                <c:pt idx="1586">
                  <c:v>12125000</c:v>
                </c:pt>
                <c:pt idx="1587">
                  <c:v>12135000</c:v>
                </c:pt>
                <c:pt idx="1588">
                  <c:v>12135000</c:v>
                </c:pt>
                <c:pt idx="1589">
                  <c:v>12135000</c:v>
                </c:pt>
                <c:pt idx="1590">
                  <c:v>12145000</c:v>
                </c:pt>
                <c:pt idx="1591">
                  <c:v>12145000</c:v>
                </c:pt>
                <c:pt idx="1592">
                  <c:v>12145000</c:v>
                </c:pt>
                <c:pt idx="1593">
                  <c:v>12145000</c:v>
                </c:pt>
                <c:pt idx="1594">
                  <c:v>12155000</c:v>
                </c:pt>
                <c:pt idx="1595">
                  <c:v>12155000</c:v>
                </c:pt>
                <c:pt idx="1596">
                  <c:v>12165000</c:v>
                </c:pt>
                <c:pt idx="1597">
                  <c:v>12165000</c:v>
                </c:pt>
                <c:pt idx="1598">
                  <c:v>12175000</c:v>
                </c:pt>
                <c:pt idx="1599">
                  <c:v>12175000</c:v>
                </c:pt>
                <c:pt idx="1600">
                  <c:v>12185000</c:v>
                </c:pt>
                <c:pt idx="1601">
                  <c:v>12185000</c:v>
                </c:pt>
                <c:pt idx="1602">
                  <c:v>12195000</c:v>
                </c:pt>
                <c:pt idx="1603">
                  <c:v>12205000</c:v>
                </c:pt>
                <c:pt idx="1604">
                  <c:v>12205000</c:v>
                </c:pt>
                <c:pt idx="1605">
                  <c:v>12215000</c:v>
                </c:pt>
                <c:pt idx="1606">
                  <c:v>12215000</c:v>
                </c:pt>
                <c:pt idx="1607">
                  <c:v>12225000</c:v>
                </c:pt>
                <c:pt idx="1608">
                  <c:v>12225000</c:v>
                </c:pt>
                <c:pt idx="1609">
                  <c:v>12235000</c:v>
                </c:pt>
                <c:pt idx="1610">
                  <c:v>12235000</c:v>
                </c:pt>
                <c:pt idx="1611">
                  <c:v>12245000</c:v>
                </c:pt>
                <c:pt idx="1612">
                  <c:v>12255000</c:v>
                </c:pt>
                <c:pt idx="1613">
                  <c:v>12255000</c:v>
                </c:pt>
                <c:pt idx="1614">
                  <c:v>12255000</c:v>
                </c:pt>
                <c:pt idx="1615">
                  <c:v>12265000</c:v>
                </c:pt>
                <c:pt idx="1616">
                  <c:v>12275000</c:v>
                </c:pt>
                <c:pt idx="1617">
                  <c:v>12275000</c:v>
                </c:pt>
                <c:pt idx="1618">
                  <c:v>12275000</c:v>
                </c:pt>
                <c:pt idx="1619">
                  <c:v>12285000</c:v>
                </c:pt>
                <c:pt idx="1620">
                  <c:v>12285000</c:v>
                </c:pt>
                <c:pt idx="1621">
                  <c:v>12295000</c:v>
                </c:pt>
                <c:pt idx="1622">
                  <c:v>12305000</c:v>
                </c:pt>
                <c:pt idx="1623">
                  <c:v>12315000</c:v>
                </c:pt>
                <c:pt idx="1624">
                  <c:v>12325000</c:v>
                </c:pt>
                <c:pt idx="1625">
                  <c:v>12325000</c:v>
                </c:pt>
                <c:pt idx="1626">
                  <c:v>12325000</c:v>
                </c:pt>
                <c:pt idx="1627">
                  <c:v>12335000</c:v>
                </c:pt>
                <c:pt idx="1628">
                  <c:v>12355000</c:v>
                </c:pt>
                <c:pt idx="1629">
                  <c:v>12355000</c:v>
                </c:pt>
                <c:pt idx="1630">
                  <c:v>12355000</c:v>
                </c:pt>
                <c:pt idx="1631">
                  <c:v>12365000</c:v>
                </c:pt>
                <c:pt idx="1632">
                  <c:v>12375000</c:v>
                </c:pt>
                <c:pt idx="1633">
                  <c:v>12390000</c:v>
                </c:pt>
                <c:pt idx="1634">
                  <c:v>12400000</c:v>
                </c:pt>
                <c:pt idx="1635">
                  <c:v>12410000</c:v>
                </c:pt>
                <c:pt idx="1636">
                  <c:v>12410000</c:v>
                </c:pt>
                <c:pt idx="1637">
                  <c:v>12410000</c:v>
                </c:pt>
                <c:pt idx="1638">
                  <c:v>12420000</c:v>
                </c:pt>
                <c:pt idx="1639">
                  <c:v>12430000</c:v>
                </c:pt>
                <c:pt idx="1640">
                  <c:v>12430000</c:v>
                </c:pt>
                <c:pt idx="1641">
                  <c:v>12440000</c:v>
                </c:pt>
                <c:pt idx="1642">
                  <c:v>12450000</c:v>
                </c:pt>
                <c:pt idx="1643">
                  <c:v>12465000</c:v>
                </c:pt>
                <c:pt idx="1644">
                  <c:v>12475000</c:v>
                </c:pt>
                <c:pt idx="1645">
                  <c:v>12475000</c:v>
                </c:pt>
                <c:pt idx="1646">
                  <c:v>12475000</c:v>
                </c:pt>
                <c:pt idx="1647">
                  <c:v>12475000</c:v>
                </c:pt>
                <c:pt idx="1648">
                  <c:v>12495000</c:v>
                </c:pt>
                <c:pt idx="1649">
                  <c:v>12495000</c:v>
                </c:pt>
                <c:pt idx="1650">
                  <c:v>12505000</c:v>
                </c:pt>
                <c:pt idx="1651">
                  <c:v>12515000</c:v>
                </c:pt>
                <c:pt idx="1652">
                  <c:v>12525000</c:v>
                </c:pt>
                <c:pt idx="1653">
                  <c:v>12525000</c:v>
                </c:pt>
                <c:pt idx="1654">
                  <c:v>12525000</c:v>
                </c:pt>
                <c:pt idx="1655">
                  <c:v>12540000</c:v>
                </c:pt>
                <c:pt idx="1656">
                  <c:v>12540000</c:v>
                </c:pt>
                <c:pt idx="1657">
                  <c:v>12550000</c:v>
                </c:pt>
                <c:pt idx="1658">
                  <c:v>12560000</c:v>
                </c:pt>
                <c:pt idx="1659">
                  <c:v>12570000</c:v>
                </c:pt>
                <c:pt idx="1660">
                  <c:v>12570000</c:v>
                </c:pt>
                <c:pt idx="1661">
                  <c:v>12580000</c:v>
                </c:pt>
                <c:pt idx="1662">
                  <c:v>12595000</c:v>
                </c:pt>
                <c:pt idx="1663">
                  <c:v>12605000</c:v>
                </c:pt>
                <c:pt idx="1664">
                  <c:v>12605000</c:v>
                </c:pt>
                <c:pt idx="1665">
                  <c:v>12605000</c:v>
                </c:pt>
                <c:pt idx="1666">
                  <c:v>12615000</c:v>
                </c:pt>
                <c:pt idx="1667">
                  <c:v>12630000</c:v>
                </c:pt>
                <c:pt idx="1668">
                  <c:v>12640000</c:v>
                </c:pt>
                <c:pt idx="1669">
                  <c:v>12640000</c:v>
                </c:pt>
                <c:pt idx="1670">
                  <c:v>12640000</c:v>
                </c:pt>
                <c:pt idx="1671">
                  <c:v>12640000</c:v>
                </c:pt>
                <c:pt idx="1672">
                  <c:v>12650000</c:v>
                </c:pt>
                <c:pt idx="1673">
                  <c:v>12660000</c:v>
                </c:pt>
                <c:pt idx="1674">
                  <c:v>12670000</c:v>
                </c:pt>
                <c:pt idx="1675">
                  <c:v>12680000</c:v>
                </c:pt>
                <c:pt idx="1676">
                  <c:v>12680000</c:v>
                </c:pt>
                <c:pt idx="1677">
                  <c:v>12680000</c:v>
                </c:pt>
                <c:pt idx="1678">
                  <c:v>12690000</c:v>
                </c:pt>
                <c:pt idx="1679">
                  <c:v>12710000</c:v>
                </c:pt>
                <c:pt idx="1680">
                  <c:v>12720000</c:v>
                </c:pt>
                <c:pt idx="1681">
                  <c:v>12730000</c:v>
                </c:pt>
                <c:pt idx="1682">
                  <c:v>12740000</c:v>
                </c:pt>
                <c:pt idx="1683">
                  <c:v>12750000</c:v>
                </c:pt>
                <c:pt idx="1684">
                  <c:v>12760000</c:v>
                </c:pt>
                <c:pt idx="1685">
                  <c:v>12770000</c:v>
                </c:pt>
                <c:pt idx="1686">
                  <c:v>12780000</c:v>
                </c:pt>
                <c:pt idx="1687">
                  <c:v>12790000</c:v>
                </c:pt>
                <c:pt idx="1688">
                  <c:v>12815000</c:v>
                </c:pt>
                <c:pt idx="1689">
                  <c:v>12825000</c:v>
                </c:pt>
                <c:pt idx="1690">
                  <c:v>12835000</c:v>
                </c:pt>
                <c:pt idx="1691">
                  <c:v>12845000</c:v>
                </c:pt>
                <c:pt idx="1692">
                  <c:v>12860000</c:v>
                </c:pt>
                <c:pt idx="1693">
                  <c:v>12860000</c:v>
                </c:pt>
                <c:pt idx="1694">
                  <c:v>12875000</c:v>
                </c:pt>
                <c:pt idx="1695">
                  <c:v>12890000</c:v>
                </c:pt>
                <c:pt idx="1696">
                  <c:v>12910000</c:v>
                </c:pt>
                <c:pt idx="1697">
                  <c:v>12910000</c:v>
                </c:pt>
                <c:pt idx="1698">
                  <c:v>12925000</c:v>
                </c:pt>
                <c:pt idx="1699">
                  <c:v>12950000</c:v>
                </c:pt>
                <c:pt idx="1700">
                  <c:v>12960000</c:v>
                </c:pt>
                <c:pt idx="1701">
                  <c:v>12960000</c:v>
                </c:pt>
                <c:pt idx="1702">
                  <c:v>12970000</c:v>
                </c:pt>
                <c:pt idx="1703">
                  <c:v>12980000</c:v>
                </c:pt>
                <c:pt idx="1704">
                  <c:v>13000000</c:v>
                </c:pt>
                <c:pt idx="1705">
                  <c:v>13015000</c:v>
                </c:pt>
                <c:pt idx="1706">
                  <c:v>13015000</c:v>
                </c:pt>
                <c:pt idx="1707">
                  <c:v>13025000</c:v>
                </c:pt>
                <c:pt idx="1708">
                  <c:v>13035000</c:v>
                </c:pt>
                <c:pt idx="1709">
                  <c:v>13045000</c:v>
                </c:pt>
                <c:pt idx="1710">
                  <c:v>13045000</c:v>
                </c:pt>
                <c:pt idx="1711">
                  <c:v>13055000</c:v>
                </c:pt>
                <c:pt idx="1712">
                  <c:v>13065000</c:v>
                </c:pt>
                <c:pt idx="1713">
                  <c:v>13090000</c:v>
                </c:pt>
                <c:pt idx="1714">
                  <c:v>13090000</c:v>
                </c:pt>
                <c:pt idx="1715">
                  <c:v>13115000</c:v>
                </c:pt>
                <c:pt idx="1716">
                  <c:v>13115000</c:v>
                </c:pt>
                <c:pt idx="1717">
                  <c:v>13125000</c:v>
                </c:pt>
                <c:pt idx="1718">
                  <c:v>13140000</c:v>
                </c:pt>
                <c:pt idx="1719">
                  <c:v>13150000</c:v>
                </c:pt>
                <c:pt idx="1720">
                  <c:v>13160000</c:v>
                </c:pt>
                <c:pt idx="1721">
                  <c:v>13180000</c:v>
                </c:pt>
                <c:pt idx="1722">
                  <c:v>13180000</c:v>
                </c:pt>
                <c:pt idx="1723">
                  <c:v>13180000</c:v>
                </c:pt>
                <c:pt idx="1724">
                  <c:v>13195000</c:v>
                </c:pt>
                <c:pt idx="1725">
                  <c:v>13230000</c:v>
                </c:pt>
                <c:pt idx="1726">
                  <c:v>13255000</c:v>
                </c:pt>
                <c:pt idx="1727">
                  <c:v>13255000</c:v>
                </c:pt>
                <c:pt idx="1728">
                  <c:v>13255000</c:v>
                </c:pt>
                <c:pt idx="1729">
                  <c:v>13255000</c:v>
                </c:pt>
                <c:pt idx="1730">
                  <c:v>13255000</c:v>
                </c:pt>
                <c:pt idx="1731">
                  <c:v>13265000</c:v>
                </c:pt>
                <c:pt idx="1732">
                  <c:v>13265000</c:v>
                </c:pt>
                <c:pt idx="1733">
                  <c:v>13265000</c:v>
                </c:pt>
                <c:pt idx="1734">
                  <c:v>13275000</c:v>
                </c:pt>
                <c:pt idx="1735">
                  <c:v>13285000</c:v>
                </c:pt>
                <c:pt idx="1736">
                  <c:v>13285000</c:v>
                </c:pt>
                <c:pt idx="1737">
                  <c:v>13285000</c:v>
                </c:pt>
                <c:pt idx="1738">
                  <c:v>13295000</c:v>
                </c:pt>
                <c:pt idx="1739">
                  <c:v>13295000</c:v>
                </c:pt>
                <c:pt idx="1740">
                  <c:v>13305000</c:v>
                </c:pt>
                <c:pt idx="1741">
                  <c:v>13305000</c:v>
                </c:pt>
                <c:pt idx="1742">
                  <c:v>13315000</c:v>
                </c:pt>
                <c:pt idx="1743">
                  <c:v>13315000</c:v>
                </c:pt>
                <c:pt idx="1744">
                  <c:v>13325000</c:v>
                </c:pt>
                <c:pt idx="1745">
                  <c:v>13325000</c:v>
                </c:pt>
                <c:pt idx="1746">
                  <c:v>13325000</c:v>
                </c:pt>
                <c:pt idx="1747">
                  <c:v>13325000</c:v>
                </c:pt>
                <c:pt idx="1748">
                  <c:v>13335000</c:v>
                </c:pt>
                <c:pt idx="1749">
                  <c:v>13345000</c:v>
                </c:pt>
                <c:pt idx="1750">
                  <c:v>13345000</c:v>
                </c:pt>
                <c:pt idx="1751">
                  <c:v>13355000</c:v>
                </c:pt>
                <c:pt idx="1752">
                  <c:v>13355000</c:v>
                </c:pt>
                <c:pt idx="1753">
                  <c:v>13365000</c:v>
                </c:pt>
                <c:pt idx="1754">
                  <c:v>13365000</c:v>
                </c:pt>
                <c:pt idx="1755">
                  <c:v>13375000</c:v>
                </c:pt>
                <c:pt idx="1756">
                  <c:v>13385000</c:v>
                </c:pt>
                <c:pt idx="1757">
                  <c:v>13385000</c:v>
                </c:pt>
                <c:pt idx="1758">
                  <c:v>13385000</c:v>
                </c:pt>
                <c:pt idx="1759">
                  <c:v>13385000</c:v>
                </c:pt>
                <c:pt idx="1760">
                  <c:v>13385000</c:v>
                </c:pt>
                <c:pt idx="1761">
                  <c:v>13395000</c:v>
                </c:pt>
                <c:pt idx="1762">
                  <c:v>13405000</c:v>
                </c:pt>
                <c:pt idx="1763">
                  <c:v>13405000</c:v>
                </c:pt>
                <c:pt idx="1764">
                  <c:v>13405000</c:v>
                </c:pt>
                <c:pt idx="1765">
                  <c:v>13415000</c:v>
                </c:pt>
                <c:pt idx="1766">
                  <c:v>13415000</c:v>
                </c:pt>
                <c:pt idx="1767">
                  <c:v>13415000</c:v>
                </c:pt>
                <c:pt idx="1768">
                  <c:v>13425000</c:v>
                </c:pt>
                <c:pt idx="1769">
                  <c:v>13435000</c:v>
                </c:pt>
                <c:pt idx="1770">
                  <c:v>13435000</c:v>
                </c:pt>
                <c:pt idx="1771">
                  <c:v>13435000</c:v>
                </c:pt>
                <c:pt idx="1772">
                  <c:v>13435000</c:v>
                </c:pt>
                <c:pt idx="1773">
                  <c:v>13435000</c:v>
                </c:pt>
                <c:pt idx="1774">
                  <c:v>13445000</c:v>
                </c:pt>
                <c:pt idx="1775">
                  <c:v>13445000</c:v>
                </c:pt>
                <c:pt idx="1776">
                  <c:v>13455000</c:v>
                </c:pt>
                <c:pt idx="1777">
                  <c:v>13455000</c:v>
                </c:pt>
                <c:pt idx="1778">
                  <c:v>13455000</c:v>
                </c:pt>
                <c:pt idx="1779">
                  <c:v>13465000</c:v>
                </c:pt>
                <c:pt idx="1780">
                  <c:v>13465000</c:v>
                </c:pt>
                <c:pt idx="1781">
                  <c:v>13465000</c:v>
                </c:pt>
                <c:pt idx="1782">
                  <c:v>13475000</c:v>
                </c:pt>
                <c:pt idx="1783">
                  <c:v>13485000</c:v>
                </c:pt>
                <c:pt idx="1784">
                  <c:v>13485000</c:v>
                </c:pt>
                <c:pt idx="1785">
                  <c:v>13485000</c:v>
                </c:pt>
                <c:pt idx="1786">
                  <c:v>13495000</c:v>
                </c:pt>
                <c:pt idx="1787">
                  <c:v>13495000</c:v>
                </c:pt>
                <c:pt idx="1788">
                  <c:v>13505000</c:v>
                </c:pt>
                <c:pt idx="1789">
                  <c:v>13505000</c:v>
                </c:pt>
                <c:pt idx="1790">
                  <c:v>13515000</c:v>
                </c:pt>
                <c:pt idx="1791">
                  <c:v>13525000</c:v>
                </c:pt>
                <c:pt idx="1792">
                  <c:v>13525000</c:v>
                </c:pt>
                <c:pt idx="1793">
                  <c:v>13535000</c:v>
                </c:pt>
                <c:pt idx="1794">
                  <c:v>13535000</c:v>
                </c:pt>
                <c:pt idx="1795">
                  <c:v>13545000</c:v>
                </c:pt>
                <c:pt idx="1796">
                  <c:v>13555000</c:v>
                </c:pt>
                <c:pt idx="1797">
                  <c:v>13555000</c:v>
                </c:pt>
                <c:pt idx="1798">
                  <c:v>13555000</c:v>
                </c:pt>
                <c:pt idx="1799">
                  <c:v>13555000</c:v>
                </c:pt>
                <c:pt idx="1800">
                  <c:v>13565000</c:v>
                </c:pt>
                <c:pt idx="1801">
                  <c:v>13575000</c:v>
                </c:pt>
                <c:pt idx="1802">
                  <c:v>13575000</c:v>
                </c:pt>
                <c:pt idx="1803">
                  <c:v>13575000</c:v>
                </c:pt>
                <c:pt idx="1804">
                  <c:v>13575000</c:v>
                </c:pt>
                <c:pt idx="1805">
                  <c:v>13585000</c:v>
                </c:pt>
                <c:pt idx="1806">
                  <c:v>13595000</c:v>
                </c:pt>
                <c:pt idx="1807">
                  <c:v>13595000</c:v>
                </c:pt>
                <c:pt idx="1808">
                  <c:v>13595000</c:v>
                </c:pt>
                <c:pt idx="1809">
                  <c:v>13605000</c:v>
                </c:pt>
                <c:pt idx="1810">
                  <c:v>13605000</c:v>
                </c:pt>
                <c:pt idx="1811">
                  <c:v>13605000</c:v>
                </c:pt>
                <c:pt idx="1812">
                  <c:v>13615000</c:v>
                </c:pt>
                <c:pt idx="1813">
                  <c:v>13615000</c:v>
                </c:pt>
                <c:pt idx="1814">
                  <c:v>13615000</c:v>
                </c:pt>
                <c:pt idx="1815">
                  <c:v>13635000</c:v>
                </c:pt>
                <c:pt idx="1816">
                  <c:v>13635000</c:v>
                </c:pt>
                <c:pt idx="1817">
                  <c:v>13635000</c:v>
                </c:pt>
                <c:pt idx="1818">
                  <c:v>13645000</c:v>
                </c:pt>
                <c:pt idx="1819">
                  <c:v>13645000</c:v>
                </c:pt>
                <c:pt idx="1820">
                  <c:v>13655000</c:v>
                </c:pt>
                <c:pt idx="1821">
                  <c:v>13665000</c:v>
                </c:pt>
                <c:pt idx="1822">
                  <c:v>13665000</c:v>
                </c:pt>
                <c:pt idx="1823">
                  <c:v>13675000</c:v>
                </c:pt>
                <c:pt idx="1824">
                  <c:v>13675000</c:v>
                </c:pt>
                <c:pt idx="1825">
                  <c:v>13685000</c:v>
                </c:pt>
                <c:pt idx="1826">
                  <c:v>13685000</c:v>
                </c:pt>
                <c:pt idx="1827">
                  <c:v>13685000</c:v>
                </c:pt>
                <c:pt idx="1828">
                  <c:v>13695000</c:v>
                </c:pt>
                <c:pt idx="1829">
                  <c:v>13695000</c:v>
                </c:pt>
                <c:pt idx="1830">
                  <c:v>13695000</c:v>
                </c:pt>
                <c:pt idx="1831">
                  <c:v>13705000</c:v>
                </c:pt>
                <c:pt idx="1832">
                  <c:v>13705000</c:v>
                </c:pt>
                <c:pt idx="1833">
                  <c:v>13715000</c:v>
                </c:pt>
                <c:pt idx="1834">
                  <c:v>13715000</c:v>
                </c:pt>
                <c:pt idx="1835">
                  <c:v>13715000</c:v>
                </c:pt>
                <c:pt idx="1836">
                  <c:v>13725000</c:v>
                </c:pt>
                <c:pt idx="1837">
                  <c:v>13725000</c:v>
                </c:pt>
                <c:pt idx="1838">
                  <c:v>13745000</c:v>
                </c:pt>
                <c:pt idx="1839">
                  <c:v>13745000</c:v>
                </c:pt>
                <c:pt idx="1840">
                  <c:v>13755000</c:v>
                </c:pt>
                <c:pt idx="1841">
                  <c:v>13755000</c:v>
                </c:pt>
                <c:pt idx="1842">
                  <c:v>13755000</c:v>
                </c:pt>
                <c:pt idx="1843">
                  <c:v>13765000</c:v>
                </c:pt>
                <c:pt idx="1844">
                  <c:v>13765000</c:v>
                </c:pt>
                <c:pt idx="1845">
                  <c:v>13775000</c:v>
                </c:pt>
                <c:pt idx="1846">
                  <c:v>13775000</c:v>
                </c:pt>
                <c:pt idx="1847">
                  <c:v>13785000</c:v>
                </c:pt>
                <c:pt idx="1848">
                  <c:v>13785000</c:v>
                </c:pt>
                <c:pt idx="1849">
                  <c:v>13785000</c:v>
                </c:pt>
                <c:pt idx="1850">
                  <c:v>13795000</c:v>
                </c:pt>
                <c:pt idx="1851">
                  <c:v>13795000</c:v>
                </c:pt>
                <c:pt idx="1852">
                  <c:v>13805000</c:v>
                </c:pt>
                <c:pt idx="1853">
                  <c:v>13805000</c:v>
                </c:pt>
                <c:pt idx="1854">
                  <c:v>13815000</c:v>
                </c:pt>
                <c:pt idx="1855">
                  <c:v>13825000</c:v>
                </c:pt>
                <c:pt idx="1856">
                  <c:v>13825000</c:v>
                </c:pt>
                <c:pt idx="1857">
                  <c:v>13835000</c:v>
                </c:pt>
                <c:pt idx="1858">
                  <c:v>13835000</c:v>
                </c:pt>
                <c:pt idx="1859">
                  <c:v>13835000</c:v>
                </c:pt>
                <c:pt idx="1860">
                  <c:v>13845000</c:v>
                </c:pt>
                <c:pt idx="1861">
                  <c:v>13855000</c:v>
                </c:pt>
                <c:pt idx="1862">
                  <c:v>13855000</c:v>
                </c:pt>
                <c:pt idx="1863">
                  <c:v>13855000</c:v>
                </c:pt>
                <c:pt idx="1864">
                  <c:v>13855000</c:v>
                </c:pt>
                <c:pt idx="1865">
                  <c:v>13875000</c:v>
                </c:pt>
                <c:pt idx="1866">
                  <c:v>13875000</c:v>
                </c:pt>
                <c:pt idx="1867">
                  <c:v>13875000</c:v>
                </c:pt>
                <c:pt idx="1868">
                  <c:v>13885000</c:v>
                </c:pt>
                <c:pt idx="1869">
                  <c:v>13895000</c:v>
                </c:pt>
                <c:pt idx="1870">
                  <c:v>13905000</c:v>
                </c:pt>
                <c:pt idx="1871">
                  <c:v>13905000</c:v>
                </c:pt>
                <c:pt idx="1872">
                  <c:v>13905000</c:v>
                </c:pt>
                <c:pt idx="1873">
                  <c:v>13915000</c:v>
                </c:pt>
                <c:pt idx="1874">
                  <c:v>13915000</c:v>
                </c:pt>
                <c:pt idx="1875">
                  <c:v>13925000</c:v>
                </c:pt>
                <c:pt idx="1876">
                  <c:v>13935000</c:v>
                </c:pt>
                <c:pt idx="1877">
                  <c:v>13945000</c:v>
                </c:pt>
                <c:pt idx="1878">
                  <c:v>13945000</c:v>
                </c:pt>
                <c:pt idx="1879">
                  <c:v>13955000</c:v>
                </c:pt>
                <c:pt idx="1880">
                  <c:v>13955000</c:v>
                </c:pt>
                <c:pt idx="1881">
                  <c:v>13965000</c:v>
                </c:pt>
                <c:pt idx="1882">
                  <c:v>13965000</c:v>
                </c:pt>
                <c:pt idx="1883">
                  <c:v>13975000</c:v>
                </c:pt>
                <c:pt idx="1884">
                  <c:v>13985000</c:v>
                </c:pt>
                <c:pt idx="1885">
                  <c:v>13985000</c:v>
                </c:pt>
                <c:pt idx="1886">
                  <c:v>13995000</c:v>
                </c:pt>
                <c:pt idx="1887">
                  <c:v>13995000</c:v>
                </c:pt>
                <c:pt idx="1888">
                  <c:v>14005000</c:v>
                </c:pt>
                <c:pt idx="1889">
                  <c:v>14005000</c:v>
                </c:pt>
                <c:pt idx="1890">
                  <c:v>14015000</c:v>
                </c:pt>
                <c:pt idx="1891">
                  <c:v>14025000</c:v>
                </c:pt>
                <c:pt idx="1892">
                  <c:v>14025000</c:v>
                </c:pt>
                <c:pt idx="1893">
                  <c:v>14035000</c:v>
                </c:pt>
                <c:pt idx="1894">
                  <c:v>14035000</c:v>
                </c:pt>
                <c:pt idx="1895">
                  <c:v>14045000</c:v>
                </c:pt>
                <c:pt idx="1896">
                  <c:v>14045000</c:v>
                </c:pt>
                <c:pt idx="1897">
                  <c:v>14045000</c:v>
                </c:pt>
                <c:pt idx="1898">
                  <c:v>14055000</c:v>
                </c:pt>
                <c:pt idx="1899">
                  <c:v>14055000</c:v>
                </c:pt>
                <c:pt idx="1900">
                  <c:v>14075000</c:v>
                </c:pt>
                <c:pt idx="1901">
                  <c:v>14075000</c:v>
                </c:pt>
                <c:pt idx="1902">
                  <c:v>14085000</c:v>
                </c:pt>
                <c:pt idx="1903">
                  <c:v>14085000</c:v>
                </c:pt>
                <c:pt idx="1904">
                  <c:v>14095000</c:v>
                </c:pt>
                <c:pt idx="1905">
                  <c:v>14095000</c:v>
                </c:pt>
                <c:pt idx="1906">
                  <c:v>14095000</c:v>
                </c:pt>
                <c:pt idx="1907">
                  <c:v>14105000</c:v>
                </c:pt>
                <c:pt idx="1908">
                  <c:v>14115000</c:v>
                </c:pt>
                <c:pt idx="1909">
                  <c:v>14115000</c:v>
                </c:pt>
                <c:pt idx="1910">
                  <c:v>14125000</c:v>
                </c:pt>
                <c:pt idx="1911">
                  <c:v>14135000</c:v>
                </c:pt>
                <c:pt idx="1912">
                  <c:v>14145000</c:v>
                </c:pt>
                <c:pt idx="1913">
                  <c:v>14155000</c:v>
                </c:pt>
                <c:pt idx="1914">
                  <c:v>14155000</c:v>
                </c:pt>
                <c:pt idx="1915">
                  <c:v>14165000</c:v>
                </c:pt>
                <c:pt idx="1916">
                  <c:v>14175000</c:v>
                </c:pt>
                <c:pt idx="1917">
                  <c:v>14185000</c:v>
                </c:pt>
                <c:pt idx="1918">
                  <c:v>14185000</c:v>
                </c:pt>
                <c:pt idx="1919">
                  <c:v>14195000</c:v>
                </c:pt>
                <c:pt idx="1920">
                  <c:v>14195000</c:v>
                </c:pt>
                <c:pt idx="1921">
                  <c:v>14205000</c:v>
                </c:pt>
                <c:pt idx="1922">
                  <c:v>14215000</c:v>
                </c:pt>
                <c:pt idx="1923">
                  <c:v>14215000</c:v>
                </c:pt>
                <c:pt idx="1924">
                  <c:v>14215000</c:v>
                </c:pt>
                <c:pt idx="1925">
                  <c:v>14215000</c:v>
                </c:pt>
                <c:pt idx="1926">
                  <c:v>14225000</c:v>
                </c:pt>
                <c:pt idx="1927">
                  <c:v>14235000</c:v>
                </c:pt>
                <c:pt idx="1928">
                  <c:v>14235000</c:v>
                </c:pt>
                <c:pt idx="1929">
                  <c:v>14245000</c:v>
                </c:pt>
                <c:pt idx="1930">
                  <c:v>14255000</c:v>
                </c:pt>
                <c:pt idx="1931">
                  <c:v>14265000</c:v>
                </c:pt>
                <c:pt idx="1932">
                  <c:v>14275000</c:v>
                </c:pt>
                <c:pt idx="1933">
                  <c:v>14285000</c:v>
                </c:pt>
                <c:pt idx="1934">
                  <c:v>14285000</c:v>
                </c:pt>
                <c:pt idx="1935">
                  <c:v>14295000</c:v>
                </c:pt>
                <c:pt idx="1936">
                  <c:v>14305000</c:v>
                </c:pt>
                <c:pt idx="1937">
                  <c:v>14315000</c:v>
                </c:pt>
                <c:pt idx="1938">
                  <c:v>14325000</c:v>
                </c:pt>
                <c:pt idx="1939">
                  <c:v>14340000</c:v>
                </c:pt>
                <c:pt idx="1940">
                  <c:v>14360000</c:v>
                </c:pt>
                <c:pt idx="1941">
                  <c:v>14370000</c:v>
                </c:pt>
                <c:pt idx="1942">
                  <c:v>14380000</c:v>
                </c:pt>
                <c:pt idx="1943">
                  <c:v>14390000</c:v>
                </c:pt>
                <c:pt idx="1944">
                  <c:v>14390000</c:v>
                </c:pt>
                <c:pt idx="1945">
                  <c:v>14400000</c:v>
                </c:pt>
                <c:pt idx="1946">
                  <c:v>14410000</c:v>
                </c:pt>
                <c:pt idx="1947">
                  <c:v>14420000</c:v>
                </c:pt>
                <c:pt idx="1948">
                  <c:v>14430000</c:v>
                </c:pt>
                <c:pt idx="1949">
                  <c:v>14440000</c:v>
                </c:pt>
                <c:pt idx="1950">
                  <c:v>14440000</c:v>
                </c:pt>
                <c:pt idx="1951">
                  <c:v>14450000</c:v>
                </c:pt>
                <c:pt idx="1952">
                  <c:v>14460000</c:v>
                </c:pt>
                <c:pt idx="1953">
                  <c:v>14470000</c:v>
                </c:pt>
                <c:pt idx="1954">
                  <c:v>14485000</c:v>
                </c:pt>
                <c:pt idx="1955">
                  <c:v>14500000</c:v>
                </c:pt>
                <c:pt idx="1956">
                  <c:v>14530000</c:v>
                </c:pt>
                <c:pt idx="1957">
                  <c:v>14530000</c:v>
                </c:pt>
                <c:pt idx="1958">
                  <c:v>14540000</c:v>
                </c:pt>
                <c:pt idx="1959">
                  <c:v>14550000</c:v>
                </c:pt>
                <c:pt idx="1960">
                  <c:v>14565000</c:v>
                </c:pt>
                <c:pt idx="1961">
                  <c:v>14565000</c:v>
                </c:pt>
                <c:pt idx="1962">
                  <c:v>14575000</c:v>
                </c:pt>
                <c:pt idx="1963">
                  <c:v>14575000</c:v>
                </c:pt>
                <c:pt idx="1964">
                  <c:v>14585000</c:v>
                </c:pt>
                <c:pt idx="1965">
                  <c:v>14600000</c:v>
                </c:pt>
                <c:pt idx="1966">
                  <c:v>14635000</c:v>
                </c:pt>
                <c:pt idx="1967">
                  <c:v>14680000</c:v>
                </c:pt>
                <c:pt idx="1968">
                  <c:v>14680000</c:v>
                </c:pt>
                <c:pt idx="1969">
                  <c:v>14695000</c:v>
                </c:pt>
                <c:pt idx="1970">
                  <c:v>14705000</c:v>
                </c:pt>
                <c:pt idx="1971">
                  <c:v>14720000</c:v>
                </c:pt>
                <c:pt idx="1972">
                  <c:v>14745000</c:v>
                </c:pt>
                <c:pt idx="1973">
                  <c:v>14745000</c:v>
                </c:pt>
                <c:pt idx="1974">
                  <c:v>14745000</c:v>
                </c:pt>
                <c:pt idx="1975">
                  <c:v>14745000</c:v>
                </c:pt>
                <c:pt idx="1976">
                  <c:v>14755000</c:v>
                </c:pt>
                <c:pt idx="1977">
                  <c:v>14755000</c:v>
                </c:pt>
                <c:pt idx="1978">
                  <c:v>14765000</c:v>
                </c:pt>
                <c:pt idx="1979">
                  <c:v>14765000</c:v>
                </c:pt>
                <c:pt idx="1980">
                  <c:v>14775000</c:v>
                </c:pt>
                <c:pt idx="1981">
                  <c:v>14775000</c:v>
                </c:pt>
                <c:pt idx="1982">
                  <c:v>14785000</c:v>
                </c:pt>
                <c:pt idx="1983">
                  <c:v>14785000</c:v>
                </c:pt>
                <c:pt idx="1984">
                  <c:v>14785000</c:v>
                </c:pt>
                <c:pt idx="1985">
                  <c:v>14795000</c:v>
                </c:pt>
                <c:pt idx="1986">
                  <c:v>14795000</c:v>
                </c:pt>
                <c:pt idx="1987">
                  <c:v>14795000</c:v>
                </c:pt>
                <c:pt idx="1988">
                  <c:v>14795000</c:v>
                </c:pt>
                <c:pt idx="1989">
                  <c:v>14795000</c:v>
                </c:pt>
                <c:pt idx="1990">
                  <c:v>14805000</c:v>
                </c:pt>
                <c:pt idx="1991">
                  <c:v>14815000</c:v>
                </c:pt>
                <c:pt idx="1992">
                  <c:v>14815000</c:v>
                </c:pt>
                <c:pt idx="1993">
                  <c:v>14815000</c:v>
                </c:pt>
                <c:pt idx="1994">
                  <c:v>14825000</c:v>
                </c:pt>
                <c:pt idx="1995">
                  <c:v>14825000</c:v>
                </c:pt>
                <c:pt idx="1996">
                  <c:v>14825000</c:v>
                </c:pt>
                <c:pt idx="1997">
                  <c:v>14835000</c:v>
                </c:pt>
                <c:pt idx="1998">
                  <c:v>14835000</c:v>
                </c:pt>
                <c:pt idx="1999">
                  <c:v>14835000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804-4BE5-83D0-4A335F698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9087279"/>
        <c:axId val="1700130239"/>
      </c:lineChart>
      <c:catAx>
        <c:axId val="16090872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00130239"/>
        <c:crosses val="autoZero"/>
        <c:auto val="1"/>
        <c:lblAlgn val="ctr"/>
        <c:lblOffset val="100"/>
        <c:noMultiLvlLbl val="0"/>
      </c:catAx>
      <c:valAx>
        <c:axId val="1700130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60908727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[InnerProduct_VecSize_2500_Iters_2000_Nodes_10_Epsilon_0.01.csv]Sheet1!PivotTable1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Sheet1!$B$5:$B$2005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16</c:v>
                </c:pt>
                <c:pt idx="10">
                  <c:v>16</c:v>
                </c:pt>
                <c:pt idx="11">
                  <c:v>20</c:v>
                </c:pt>
                <c:pt idx="12">
                  <c:v>24</c:v>
                </c:pt>
                <c:pt idx="13">
                  <c:v>24</c:v>
                </c:pt>
                <c:pt idx="14">
                  <c:v>28</c:v>
                </c:pt>
                <c:pt idx="15">
                  <c:v>32</c:v>
                </c:pt>
                <c:pt idx="16">
                  <c:v>32</c:v>
                </c:pt>
                <c:pt idx="17">
                  <c:v>36</c:v>
                </c:pt>
                <c:pt idx="18">
                  <c:v>36</c:v>
                </c:pt>
                <c:pt idx="19">
                  <c:v>40</c:v>
                </c:pt>
                <c:pt idx="20">
                  <c:v>48</c:v>
                </c:pt>
                <c:pt idx="21">
                  <c:v>54</c:v>
                </c:pt>
                <c:pt idx="22">
                  <c:v>58</c:v>
                </c:pt>
                <c:pt idx="23">
                  <c:v>62</c:v>
                </c:pt>
                <c:pt idx="24">
                  <c:v>66</c:v>
                </c:pt>
                <c:pt idx="25">
                  <c:v>70</c:v>
                </c:pt>
                <c:pt idx="26">
                  <c:v>70</c:v>
                </c:pt>
                <c:pt idx="27">
                  <c:v>78</c:v>
                </c:pt>
                <c:pt idx="28">
                  <c:v>84</c:v>
                </c:pt>
                <c:pt idx="29">
                  <c:v>88</c:v>
                </c:pt>
                <c:pt idx="30">
                  <c:v>94</c:v>
                </c:pt>
                <c:pt idx="31">
                  <c:v>98</c:v>
                </c:pt>
                <c:pt idx="32">
                  <c:v>102</c:v>
                </c:pt>
                <c:pt idx="33">
                  <c:v>106</c:v>
                </c:pt>
                <c:pt idx="34">
                  <c:v>110</c:v>
                </c:pt>
                <c:pt idx="35">
                  <c:v>110</c:v>
                </c:pt>
                <c:pt idx="36">
                  <c:v>114</c:v>
                </c:pt>
                <c:pt idx="37">
                  <c:v>120</c:v>
                </c:pt>
                <c:pt idx="38">
                  <c:v>130</c:v>
                </c:pt>
                <c:pt idx="39">
                  <c:v>134</c:v>
                </c:pt>
                <c:pt idx="40">
                  <c:v>134</c:v>
                </c:pt>
                <c:pt idx="41">
                  <c:v>138</c:v>
                </c:pt>
                <c:pt idx="42">
                  <c:v>138</c:v>
                </c:pt>
                <c:pt idx="43">
                  <c:v>142</c:v>
                </c:pt>
                <c:pt idx="44">
                  <c:v>142</c:v>
                </c:pt>
                <c:pt idx="45">
                  <c:v>146</c:v>
                </c:pt>
                <c:pt idx="46">
                  <c:v>150</c:v>
                </c:pt>
                <c:pt idx="47">
                  <c:v>158</c:v>
                </c:pt>
                <c:pt idx="48">
                  <c:v>166</c:v>
                </c:pt>
                <c:pt idx="49">
                  <c:v>176</c:v>
                </c:pt>
                <c:pt idx="50">
                  <c:v>182</c:v>
                </c:pt>
                <c:pt idx="51">
                  <c:v>186</c:v>
                </c:pt>
                <c:pt idx="52">
                  <c:v>190</c:v>
                </c:pt>
                <c:pt idx="53">
                  <c:v>210</c:v>
                </c:pt>
                <c:pt idx="54">
                  <c:v>226</c:v>
                </c:pt>
                <c:pt idx="55">
                  <c:v>246</c:v>
                </c:pt>
                <c:pt idx="56">
                  <c:v>264</c:v>
                </c:pt>
                <c:pt idx="57">
                  <c:v>264</c:v>
                </c:pt>
                <c:pt idx="58">
                  <c:v>50274</c:v>
                </c:pt>
                <c:pt idx="59">
                  <c:v>50274</c:v>
                </c:pt>
                <c:pt idx="60">
                  <c:v>50274</c:v>
                </c:pt>
                <c:pt idx="61">
                  <c:v>50274</c:v>
                </c:pt>
                <c:pt idx="62">
                  <c:v>50278</c:v>
                </c:pt>
                <c:pt idx="63">
                  <c:v>50278</c:v>
                </c:pt>
                <c:pt idx="64">
                  <c:v>50278</c:v>
                </c:pt>
                <c:pt idx="65">
                  <c:v>50282</c:v>
                </c:pt>
                <c:pt idx="66">
                  <c:v>50282</c:v>
                </c:pt>
                <c:pt idx="67">
                  <c:v>50286</c:v>
                </c:pt>
                <c:pt idx="68">
                  <c:v>50290</c:v>
                </c:pt>
                <c:pt idx="69">
                  <c:v>50290</c:v>
                </c:pt>
                <c:pt idx="70">
                  <c:v>50294</c:v>
                </c:pt>
                <c:pt idx="71">
                  <c:v>50298</c:v>
                </c:pt>
                <c:pt idx="72">
                  <c:v>50302</c:v>
                </c:pt>
                <c:pt idx="73">
                  <c:v>50306</c:v>
                </c:pt>
                <c:pt idx="74">
                  <c:v>50306</c:v>
                </c:pt>
                <c:pt idx="75">
                  <c:v>50310</c:v>
                </c:pt>
                <c:pt idx="76">
                  <c:v>50314</c:v>
                </c:pt>
                <c:pt idx="77">
                  <c:v>50318</c:v>
                </c:pt>
                <c:pt idx="78">
                  <c:v>50322</c:v>
                </c:pt>
                <c:pt idx="79">
                  <c:v>50326</c:v>
                </c:pt>
                <c:pt idx="80">
                  <c:v>50326</c:v>
                </c:pt>
                <c:pt idx="81">
                  <c:v>50326</c:v>
                </c:pt>
                <c:pt idx="82">
                  <c:v>50326</c:v>
                </c:pt>
                <c:pt idx="83">
                  <c:v>50326</c:v>
                </c:pt>
                <c:pt idx="84">
                  <c:v>50330</c:v>
                </c:pt>
                <c:pt idx="85">
                  <c:v>50336</c:v>
                </c:pt>
                <c:pt idx="86">
                  <c:v>50336</c:v>
                </c:pt>
                <c:pt idx="87">
                  <c:v>50342</c:v>
                </c:pt>
                <c:pt idx="88">
                  <c:v>50350</c:v>
                </c:pt>
                <c:pt idx="89">
                  <c:v>50354</c:v>
                </c:pt>
                <c:pt idx="90">
                  <c:v>50358</c:v>
                </c:pt>
                <c:pt idx="91">
                  <c:v>50362</c:v>
                </c:pt>
                <c:pt idx="92">
                  <c:v>50366</c:v>
                </c:pt>
                <c:pt idx="93">
                  <c:v>50370</c:v>
                </c:pt>
                <c:pt idx="94">
                  <c:v>50370</c:v>
                </c:pt>
                <c:pt idx="95">
                  <c:v>50370</c:v>
                </c:pt>
                <c:pt idx="96">
                  <c:v>50378</c:v>
                </c:pt>
                <c:pt idx="97">
                  <c:v>50386</c:v>
                </c:pt>
                <c:pt idx="98">
                  <c:v>50394</c:v>
                </c:pt>
                <c:pt idx="99">
                  <c:v>50398</c:v>
                </c:pt>
                <c:pt idx="100">
                  <c:v>50412</c:v>
                </c:pt>
                <c:pt idx="101">
                  <c:v>50416</c:v>
                </c:pt>
                <c:pt idx="102">
                  <c:v>50424</c:v>
                </c:pt>
                <c:pt idx="103">
                  <c:v>50424</c:v>
                </c:pt>
                <c:pt idx="104">
                  <c:v>50428</c:v>
                </c:pt>
                <c:pt idx="105">
                  <c:v>50432</c:v>
                </c:pt>
                <c:pt idx="106">
                  <c:v>50442</c:v>
                </c:pt>
                <c:pt idx="107">
                  <c:v>50450</c:v>
                </c:pt>
                <c:pt idx="108">
                  <c:v>50454</c:v>
                </c:pt>
                <c:pt idx="109">
                  <c:v>50454</c:v>
                </c:pt>
                <c:pt idx="110">
                  <c:v>50464</c:v>
                </c:pt>
                <c:pt idx="111">
                  <c:v>50468</c:v>
                </c:pt>
                <c:pt idx="112">
                  <c:v>50478</c:v>
                </c:pt>
                <c:pt idx="113">
                  <c:v>50482</c:v>
                </c:pt>
                <c:pt idx="114">
                  <c:v>100492</c:v>
                </c:pt>
                <c:pt idx="115">
                  <c:v>100492</c:v>
                </c:pt>
                <c:pt idx="116">
                  <c:v>100492</c:v>
                </c:pt>
                <c:pt idx="117">
                  <c:v>100492</c:v>
                </c:pt>
                <c:pt idx="118">
                  <c:v>100492</c:v>
                </c:pt>
                <c:pt idx="119">
                  <c:v>100496</c:v>
                </c:pt>
                <c:pt idx="120">
                  <c:v>100496</c:v>
                </c:pt>
                <c:pt idx="121">
                  <c:v>100500</c:v>
                </c:pt>
                <c:pt idx="122">
                  <c:v>100504</c:v>
                </c:pt>
                <c:pt idx="123">
                  <c:v>100508</c:v>
                </c:pt>
                <c:pt idx="124">
                  <c:v>100512</c:v>
                </c:pt>
                <c:pt idx="125">
                  <c:v>100512</c:v>
                </c:pt>
                <c:pt idx="126">
                  <c:v>100512</c:v>
                </c:pt>
                <c:pt idx="127">
                  <c:v>100516</c:v>
                </c:pt>
                <c:pt idx="128">
                  <c:v>100520</c:v>
                </c:pt>
                <c:pt idx="129">
                  <c:v>100526</c:v>
                </c:pt>
                <c:pt idx="130">
                  <c:v>100526</c:v>
                </c:pt>
                <c:pt idx="131">
                  <c:v>100532</c:v>
                </c:pt>
                <c:pt idx="132">
                  <c:v>100536</c:v>
                </c:pt>
                <c:pt idx="133">
                  <c:v>100536</c:v>
                </c:pt>
                <c:pt idx="134">
                  <c:v>100540</c:v>
                </c:pt>
                <c:pt idx="135">
                  <c:v>100540</c:v>
                </c:pt>
                <c:pt idx="136">
                  <c:v>100544</c:v>
                </c:pt>
                <c:pt idx="137">
                  <c:v>100544</c:v>
                </c:pt>
                <c:pt idx="138">
                  <c:v>100548</c:v>
                </c:pt>
                <c:pt idx="139">
                  <c:v>100548</c:v>
                </c:pt>
                <c:pt idx="140">
                  <c:v>100552</c:v>
                </c:pt>
                <c:pt idx="141">
                  <c:v>100558</c:v>
                </c:pt>
                <c:pt idx="142">
                  <c:v>100566</c:v>
                </c:pt>
                <c:pt idx="143">
                  <c:v>100574</c:v>
                </c:pt>
                <c:pt idx="144">
                  <c:v>100582</c:v>
                </c:pt>
                <c:pt idx="145">
                  <c:v>100594</c:v>
                </c:pt>
                <c:pt idx="146">
                  <c:v>100602</c:v>
                </c:pt>
                <c:pt idx="147">
                  <c:v>100618</c:v>
                </c:pt>
                <c:pt idx="148">
                  <c:v>100618</c:v>
                </c:pt>
                <c:pt idx="149">
                  <c:v>100622</c:v>
                </c:pt>
                <c:pt idx="150">
                  <c:v>100626</c:v>
                </c:pt>
                <c:pt idx="151">
                  <c:v>150636</c:v>
                </c:pt>
                <c:pt idx="152">
                  <c:v>150636</c:v>
                </c:pt>
                <c:pt idx="153">
                  <c:v>150636</c:v>
                </c:pt>
                <c:pt idx="154">
                  <c:v>150636</c:v>
                </c:pt>
                <c:pt idx="155">
                  <c:v>150636</c:v>
                </c:pt>
                <c:pt idx="156">
                  <c:v>150640</c:v>
                </c:pt>
                <c:pt idx="157">
                  <c:v>150640</c:v>
                </c:pt>
                <c:pt idx="158">
                  <c:v>150640</c:v>
                </c:pt>
                <c:pt idx="159">
                  <c:v>150644</c:v>
                </c:pt>
                <c:pt idx="160">
                  <c:v>150644</c:v>
                </c:pt>
                <c:pt idx="161">
                  <c:v>150648</c:v>
                </c:pt>
                <c:pt idx="162">
                  <c:v>150648</c:v>
                </c:pt>
                <c:pt idx="163">
                  <c:v>150652</c:v>
                </c:pt>
                <c:pt idx="164">
                  <c:v>150652</c:v>
                </c:pt>
                <c:pt idx="165">
                  <c:v>150656</c:v>
                </c:pt>
                <c:pt idx="166">
                  <c:v>150660</c:v>
                </c:pt>
                <c:pt idx="167">
                  <c:v>150664</c:v>
                </c:pt>
                <c:pt idx="168">
                  <c:v>150664</c:v>
                </c:pt>
                <c:pt idx="169">
                  <c:v>150668</c:v>
                </c:pt>
                <c:pt idx="170">
                  <c:v>150672</c:v>
                </c:pt>
                <c:pt idx="171">
                  <c:v>150676</c:v>
                </c:pt>
                <c:pt idx="172">
                  <c:v>150676</c:v>
                </c:pt>
                <c:pt idx="173">
                  <c:v>150676</c:v>
                </c:pt>
                <c:pt idx="174">
                  <c:v>150682</c:v>
                </c:pt>
                <c:pt idx="175">
                  <c:v>150686</c:v>
                </c:pt>
                <c:pt idx="176">
                  <c:v>150686</c:v>
                </c:pt>
                <c:pt idx="177">
                  <c:v>150690</c:v>
                </c:pt>
                <c:pt idx="178">
                  <c:v>150694</c:v>
                </c:pt>
                <c:pt idx="179">
                  <c:v>150698</c:v>
                </c:pt>
                <c:pt idx="180">
                  <c:v>150702</c:v>
                </c:pt>
                <c:pt idx="181">
                  <c:v>150702</c:v>
                </c:pt>
                <c:pt idx="182">
                  <c:v>150708</c:v>
                </c:pt>
                <c:pt idx="183">
                  <c:v>150712</c:v>
                </c:pt>
                <c:pt idx="184">
                  <c:v>150716</c:v>
                </c:pt>
                <c:pt idx="185">
                  <c:v>150722</c:v>
                </c:pt>
                <c:pt idx="186">
                  <c:v>150726</c:v>
                </c:pt>
                <c:pt idx="187">
                  <c:v>150730</c:v>
                </c:pt>
                <c:pt idx="188">
                  <c:v>150734</c:v>
                </c:pt>
                <c:pt idx="189">
                  <c:v>150740</c:v>
                </c:pt>
                <c:pt idx="190">
                  <c:v>150744</c:v>
                </c:pt>
                <c:pt idx="191">
                  <c:v>150744</c:v>
                </c:pt>
                <c:pt idx="192">
                  <c:v>150752</c:v>
                </c:pt>
                <c:pt idx="193">
                  <c:v>150752</c:v>
                </c:pt>
                <c:pt idx="194">
                  <c:v>150752</c:v>
                </c:pt>
                <c:pt idx="195">
                  <c:v>150760</c:v>
                </c:pt>
                <c:pt idx="196">
                  <c:v>150776</c:v>
                </c:pt>
                <c:pt idx="197">
                  <c:v>150790</c:v>
                </c:pt>
                <c:pt idx="198">
                  <c:v>150802</c:v>
                </c:pt>
                <c:pt idx="199">
                  <c:v>150806</c:v>
                </c:pt>
                <c:pt idx="200">
                  <c:v>200816</c:v>
                </c:pt>
                <c:pt idx="201">
                  <c:v>200816</c:v>
                </c:pt>
                <c:pt idx="202">
                  <c:v>200820</c:v>
                </c:pt>
                <c:pt idx="203">
                  <c:v>200820</c:v>
                </c:pt>
                <c:pt idx="204">
                  <c:v>200820</c:v>
                </c:pt>
                <c:pt idx="205">
                  <c:v>200820</c:v>
                </c:pt>
                <c:pt idx="206">
                  <c:v>200820</c:v>
                </c:pt>
                <c:pt idx="207">
                  <c:v>200824</c:v>
                </c:pt>
                <c:pt idx="208">
                  <c:v>200828</c:v>
                </c:pt>
                <c:pt idx="209">
                  <c:v>200832</c:v>
                </c:pt>
                <c:pt idx="210">
                  <c:v>200836</c:v>
                </c:pt>
                <c:pt idx="211">
                  <c:v>200840</c:v>
                </c:pt>
                <c:pt idx="212">
                  <c:v>200840</c:v>
                </c:pt>
                <c:pt idx="213">
                  <c:v>200840</c:v>
                </c:pt>
                <c:pt idx="214">
                  <c:v>200840</c:v>
                </c:pt>
                <c:pt idx="215">
                  <c:v>200844</c:v>
                </c:pt>
                <c:pt idx="216">
                  <c:v>200844</c:v>
                </c:pt>
                <c:pt idx="217">
                  <c:v>200848</c:v>
                </c:pt>
                <c:pt idx="218">
                  <c:v>200848</c:v>
                </c:pt>
                <c:pt idx="219">
                  <c:v>200852</c:v>
                </c:pt>
                <c:pt idx="220">
                  <c:v>200852</c:v>
                </c:pt>
                <c:pt idx="221">
                  <c:v>200856</c:v>
                </c:pt>
                <c:pt idx="222">
                  <c:v>200856</c:v>
                </c:pt>
                <c:pt idx="223">
                  <c:v>200860</c:v>
                </c:pt>
                <c:pt idx="224">
                  <c:v>200864</c:v>
                </c:pt>
                <c:pt idx="225">
                  <c:v>200868</c:v>
                </c:pt>
                <c:pt idx="226">
                  <c:v>200868</c:v>
                </c:pt>
                <c:pt idx="227">
                  <c:v>200868</c:v>
                </c:pt>
                <c:pt idx="228">
                  <c:v>200872</c:v>
                </c:pt>
                <c:pt idx="229">
                  <c:v>200880</c:v>
                </c:pt>
                <c:pt idx="230">
                  <c:v>200880</c:v>
                </c:pt>
                <c:pt idx="231">
                  <c:v>200884</c:v>
                </c:pt>
                <c:pt idx="232">
                  <c:v>200888</c:v>
                </c:pt>
                <c:pt idx="233">
                  <c:v>200892</c:v>
                </c:pt>
                <c:pt idx="234">
                  <c:v>200896</c:v>
                </c:pt>
                <c:pt idx="235">
                  <c:v>200900</c:v>
                </c:pt>
                <c:pt idx="236">
                  <c:v>200904</c:v>
                </c:pt>
                <c:pt idx="237">
                  <c:v>200904</c:v>
                </c:pt>
                <c:pt idx="238">
                  <c:v>200908</c:v>
                </c:pt>
                <c:pt idx="239">
                  <c:v>200912</c:v>
                </c:pt>
                <c:pt idx="240">
                  <c:v>200916</c:v>
                </c:pt>
                <c:pt idx="241">
                  <c:v>200920</c:v>
                </c:pt>
                <c:pt idx="242">
                  <c:v>200926</c:v>
                </c:pt>
                <c:pt idx="243">
                  <c:v>200930</c:v>
                </c:pt>
                <c:pt idx="244">
                  <c:v>200936</c:v>
                </c:pt>
                <c:pt idx="245">
                  <c:v>200942</c:v>
                </c:pt>
                <c:pt idx="246">
                  <c:v>200946</c:v>
                </c:pt>
                <c:pt idx="247">
                  <c:v>200946</c:v>
                </c:pt>
                <c:pt idx="248">
                  <c:v>200954</c:v>
                </c:pt>
                <c:pt idx="249">
                  <c:v>200964</c:v>
                </c:pt>
                <c:pt idx="250">
                  <c:v>200968</c:v>
                </c:pt>
                <c:pt idx="251">
                  <c:v>200980</c:v>
                </c:pt>
                <c:pt idx="252">
                  <c:v>200980</c:v>
                </c:pt>
                <c:pt idx="253">
                  <c:v>200998</c:v>
                </c:pt>
                <c:pt idx="254">
                  <c:v>201002</c:v>
                </c:pt>
                <c:pt idx="255">
                  <c:v>201006</c:v>
                </c:pt>
                <c:pt idx="256">
                  <c:v>201012</c:v>
                </c:pt>
                <c:pt idx="257">
                  <c:v>201022</c:v>
                </c:pt>
                <c:pt idx="258">
                  <c:v>201032</c:v>
                </c:pt>
                <c:pt idx="259">
                  <c:v>201046</c:v>
                </c:pt>
                <c:pt idx="260">
                  <c:v>251056</c:v>
                </c:pt>
                <c:pt idx="261">
                  <c:v>251056</c:v>
                </c:pt>
                <c:pt idx="262">
                  <c:v>251056</c:v>
                </c:pt>
                <c:pt idx="263">
                  <c:v>251056</c:v>
                </c:pt>
                <c:pt idx="264">
                  <c:v>251056</c:v>
                </c:pt>
                <c:pt idx="265">
                  <c:v>251060</c:v>
                </c:pt>
                <c:pt idx="266">
                  <c:v>251060</c:v>
                </c:pt>
                <c:pt idx="267">
                  <c:v>251064</c:v>
                </c:pt>
                <c:pt idx="268">
                  <c:v>251064</c:v>
                </c:pt>
                <c:pt idx="269">
                  <c:v>251068</c:v>
                </c:pt>
                <c:pt idx="270">
                  <c:v>251072</c:v>
                </c:pt>
                <c:pt idx="271">
                  <c:v>251076</c:v>
                </c:pt>
                <c:pt idx="272">
                  <c:v>251076</c:v>
                </c:pt>
                <c:pt idx="273">
                  <c:v>251076</c:v>
                </c:pt>
                <c:pt idx="274">
                  <c:v>251080</c:v>
                </c:pt>
                <c:pt idx="275">
                  <c:v>251084</c:v>
                </c:pt>
                <c:pt idx="276">
                  <c:v>251084</c:v>
                </c:pt>
                <c:pt idx="277">
                  <c:v>251084</c:v>
                </c:pt>
                <c:pt idx="278">
                  <c:v>251084</c:v>
                </c:pt>
                <c:pt idx="279">
                  <c:v>251088</c:v>
                </c:pt>
                <c:pt idx="280">
                  <c:v>251092</c:v>
                </c:pt>
                <c:pt idx="281">
                  <c:v>251092</c:v>
                </c:pt>
                <c:pt idx="282">
                  <c:v>251096</c:v>
                </c:pt>
                <c:pt idx="283">
                  <c:v>251102</c:v>
                </c:pt>
                <c:pt idx="284">
                  <c:v>251106</c:v>
                </c:pt>
                <c:pt idx="285">
                  <c:v>251106</c:v>
                </c:pt>
                <c:pt idx="286">
                  <c:v>251110</c:v>
                </c:pt>
                <c:pt idx="287">
                  <c:v>251114</c:v>
                </c:pt>
                <c:pt idx="288">
                  <c:v>251118</c:v>
                </c:pt>
                <c:pt idx="289">
                  <c:v>251118</c:v>
                </c:pt>
                <c:pt idx="290">
                  <c:v>251122</c:v>
                </c:pt>
                <c:pt idx="291">
                  <c:v>251122</c:v>
                </c:pt>
                <c:pt idx="292">
                  <c:v>251126</c:v>
                </c:pt>
                <c:pt idx="293">
                  <c:v>251130</c:v>
                </c:pt>
                <c:pt idx="294">
                  <c:v>251134</c:v>
                </c:pt>
                <c:pt idx="295">
                  <c:v>251142</c:v>
                </c:pt>
                <c:pt idx="296">
                  <c:v>251146</c:v>
                </c:pt>
                <c:pt idx="297">
                  <c:v>251150</c:v>
                </c:pt>
                <c:pt idx="298">
                  <c:v>251154</c:v>
                </c:pt>
                <c:pt idx="299">
                  <c:v>251154</c:v>
                </c:pt>
                <c:pt idx="300">
                  <c:v>251158</c:v>
                </c:pt>
                <c:pt idx="301">
                  <c:v>251158</c:v>
                </c:pt>
                <c:pt idx="302">
                  <c:v>251164</c:v>
                </c:pt>
                <c:pt idx="303">
                  <c:v>251168</c:v>
                </c:pt>
                <c:pt idx="304">
                  <c:v>251174</c:v>
                </c:pt>
                <c:pt idx="305">
                  <c:v>251182</c:v>
                </c:pt>
                <c:pt idx="306">
                  <c:v>251182</c:v>
                </c:pt>
                <c:pt idx="307">
                  <c:v>251186</c:v>
                </c:pt>
                <c:pt idx="308">
                  <c:v>251198</c:v>
                </c:pt>
                <c:pt idx="309">
                  <c:v>251206</c:v>
                </c:pt>
                <c:pt idx="310">
                  <c:v>251220</c:v>
                </c:pt>
                <c:pt idx="311">
                  <c:v>251224</c:v>
                </c:pt>
                <c:pt idx="312">
                  <c:v>251230</c:v>
                </c:pt>
                <c:pt idx="313">
                  <c:v>251244</c:v>
                </c:pt>
                <c:pt idx="314">
                  <c:v>251256</c:v>
                </c:pt>
                <c:pt idx="315">
                  <c:v>251260</c:v>
                </c:pt>
                <c:pt idx="316">
                  <c:v>251272</c:v>
                </c:pt>
                <c:pt idx="317">
                  <c:v>301282</c:v>
                </c:pt>
                <c:pt idx="318">
                  <c:v>301282</c:v>
                </c:pt>
                <c:pt idx="319">
                  <c:v>301282</c:v>
                </c:pt>
                <c:pt idx="320">
                  <c:v>301286</c:v>
                </c:pt>
                <c:pt idx="321">
                  <c:v>301286</c:v>
                </c:pt>
                <c:pt idx="322">
                  <c:v>301286</c:v>
                </c:pt>
                <c:pt idx="323">
                  <c:v>301290</c:v>
                </c:pt>
                <c:pt idx="324">
                  <c:v>301290</c:v>
                </c:pt>
                <c:pt idx="325">
                  <c:v>301290</c:v>
                </c:pt>
                <c:pt idx="326">
                  <c:v>301290</c:v>
                </c:pt>
                <c:pt idx="327">
                  <c:v>301294</c:v>
                </c:pt>
                <c:pt idx="328">
                  <c:v>301294</c:v>
                </c:pt>
                <c:pt idx="329">
                  <c:v>301298</c:v>
                </c:pt>
                <c:pt idx="330">
                  <c:v>301302</c:v>
                </c:pt>
                <c:pt idx="331">
                  <c:v>301302</c:v>
                </c:pt>
                <c:pt idx="332">
                  <c:v>301306</c:v>
                </c:pt>
                <c:pt idx="333">
                  <c:v>301306</c:v>
                </c:pt>
                <c:pt idx="334">
                  <c:v>301310</c:v>
                </c:pt>
                <c:pt idx="335">
                  <c:v>301314</c:v>
                </c:pt>
                <c:pt idx="336">
                  <c:v>301318</c:v>
                </c:pt>
                <c:pt idx="337">
                  <c:v>301318</c:v>
                </c:pt>
                <c:pt idx="338">
                  <c:v>301318</c:v>
                </c:pt>
                <c:pt idx="339">
                  <c:v>301324</c:v>
                </c:pt>
                <c:pt idx="340">
                  <c:v>301328</c:v>
                </c:pt>
                <c:pt idx="341">
                  <c:v>301332</c:v>
                </c:pt>
                <c:pt idx="342">
                  <c:v>301332</c:v>
                </c:pt>
                <c:pt idx="343">
                  <c:v>301336</c:v>
                </c:pt>
                <c:pt idx="344">
                  <c:v>301340</c:v>
                </c:pt>
                <c:pt idx="345">
                  <c:v>301340</c:v>
                </c:pt>
                <c:pt idx="346">
                  <c:v>301344</c:v>
                </c:pt>
                <c:pt idx="347">
                  <c:v>301344</c:v>
                </c:pt>
                <c:pt idx="348">
                  <c:v>301348</c:v>
                </c:pt>
                <c:pt idx="349">
                  <c:v>301352</c:v>
                </c:pt>
                <c:pt idx="350">
                  <c:v>301356</c:v>
                </c:pt>
                <c:pt idx="351">
                  <c:v>301356</c:v>
                </c:pt>
                <c:pt idx="352">
                  <c:v>301360</c:v>
                </c:pt>
                <c:pt idx="353">
                  <c:v>301364</c:v>
                </c:pt>
                <c:pt idx="354">
                  <c:v>301364</c:v>
                </c:pt>
                <c:pt idx="355">
                  <c:v>301370</c:v>
                </c:pt>
                <c:pt idx="356">
                  <c:v>301370</c:v>
                </c:pt>
                <c:pt idx="357">
                  <c:v>301374</c:v>
                </c:pt>
                <c:pt idx="358">
                  <c:v>301382</c:v>
                </c:pt>
                <c:pt idx="359">
                  <c:v>301382</c:v>
                </c:pt>
                <c:pt idx="360">
                  <c:v>301388</c:v>
                </c:pt>
                <c:pt idx="361">
                  <c:v>301396</c:v>
                </c:pt>
                <c:pt idx="362">
                  <c:v>301400</c:v>
                </c:pt>
                <c:pt idx="363">
                  <c:v>301406</c:v>
                </c:pt>
                <c:pt idx="364">
                  <c:v>301416</c:v>
                </c:pt>
                <c:pt idx="365">
                  <c:v>301422</c:v>
                </c:pt>
                <c:pt idx="366">
                  <c:v>301428</c:v>
                </c:pt>
                <c:pt idx="367">
                  <c:v>301440</c:v>
                </c:pt>
                <c:pt idx="368">
                  <c:v>301454</c:v>
                </c:pt>
                <c:pt idx="369">
                  <c:v>301462</c:v>
                </c:pt>
                <c:pt idx="370">
                  <c:v>351472</c:v>
                </c:pt>
                <c:pt idx="371">
                  <c:v>351472</c:v>
                </c:pt>
                <c:pt idx="372">
                  <c:v>351472</c:v>
                </c:pt>
                <c:pt idx="373">
                  <c:v>351472</c:v>
                </c:pt>
                <c:pt idx="374">
                  <c:v>351472</c:v>
                </c:pt>
                <c:pt idx="375">
                  <c:v>351476</c:v>
                </c:pt>
                <c:pt idx="376">
                  <c:v>351476</c:v>
                </c:pt>
                <c:pt idx="377">
                  <c:v>351480</c:v>
                </c:pt>
                <c:pt idx="378">
                  <c:v>351480</c:v>
                </c:pt>
                <c:pt idx="379">
                  <c:v>351480</c:v>
                </c:pt>
                <c:pt idx="380">
                  <c:v>351484</c:v>
                </c:pt>
                <c:pt idx="381">
                  <c:v>351484</c:v>
                </c:pt>
                <c:pt idx="382">
                  <c:v>351488</c:v>
                </c:pt>
                <c:pt idx="383">
                  <c:v>351492</c:v>
                </c:pt>
                <c:pt idx="384">
                  <c:v>351492</c:v>
                </c:pt>
                <c:pt idx="385">
                  <c:v>351498</c:v>
                </c:pt>
                <c:pt idx="386">
                  <c:v>351502</c:v>
                </c:pt>
                <c:pt idx="387">
                  <c:v>351506</c:v>
                </c:pt>
                <c:pt idx="388">
                  <c:v>351510</c:v>
                </c:pt>
                <c:pt idx="389">
                  <c:v>351510</c:v>
                </c:pt>
                <c:pt idx="390">
                  <c:v>351516</c:v>
                </c:pt>
                <c:pt idx="391">
                  <c:v>351520</c:v>
                </c:pt>
                <c:pt idx="392">
                  <c:v>351524</c:v>
                </c:pt>
                <c:pt idx="393">
                  <c:v>351528</c:v>
                </c:pt>
                <c:pt idx="394">
                  <c:v>351532</c:v>
                </c:pt>
                <c:pt idx="395">
                  <c:v>351536</c:v>
                </c:pt>
                <c:pt idx="396">
                  <c:v>351536</c:v>
                </c:pt>
                <c:pt idx="397">
                  <c:v>351540</c:v>
                </c:pt>
                <c:pt idx="398">
                  <c:v>351546</c:v>
                </c:pt>
                <c:pt idx="399">
                  <c:v>351552</c:v>
                </c:pt>
                <c:pt idx="400">
                  <c:v>351556</c:v>
                </c:pt>
                <c:pt idx="401">
                  <c:v>351564</c:v>
                </c:pt>
                <c:pt idx="402">
                  <c:v>351568</c:v>
                </c:pt>
                <c:pt idx="403">
                  <c:v>351572</c:v>
                </c:pt>
                <c:pt idx="404">
                  <c:v>351572</c:v>
                </c:pt>
                <c:pt idx="405">
                  <c:v>351578</c:v>
                </c:pt>
                <c:pt idx="406">
                  <c:v>351586</c:v>
                </c:pt>
                <c:pt idx="407">
                  <c:v>351590</c:v>
                </c:pt>
                <c:pt idx="408">
                  <c:v>351596</c:v>
                </c:pt>
                <c:pt idx="409">
                  <c:v>351600</c:v>
                </c:pt>
                <c:pt idx="410">
                  <c:v>351608</c:v>
                </c:pt>
                <c:pt idx="411">
                  <c:v>351612</c:v>
                </c:pt>
                <c:pt idx="412">
                  <c:v>351616</c:v>
                </c:pt>
                <c:pt idx="413">
                  <c:v>351620</c:v>
                </c:pt>
                <c:pt idx="414">
                  <c:v>351620</c:v>
                </c:pt>
                <c:pt idx="415">
                  <c:v>351628</c:v>
                </c:pt>
                <c:pt idx="416">
                  <c:v>351634</c:v>
                </c:pt>
                <c:pt idx="417">
                  <c:v>351640</c:v>
                </c:pt>
                <c:pt idx="418">
                  <c:v>351654</c:v>
                </c:pt>
                <c:pt idx="419">
                  <c:v>351654</c:v>
                </c:pt>
                <c:pt idx="420">
                  <c:v>351666</c:v>
                </c:pt>
                <c:pt idx="421">
                  <c:v>351666</c:v>
                </c:pt>
                <c:pt idx="422">
                  <c:v>351670</c:v>
                </c:pt>
                <c:pt idx="423">
                  <c:v>351678</c:v>
                </c:pt>
                <c:pt idx="424">
                  <c:v>351682</c:v>
                </c:pt>
                <c:pt idx="425">
                  <c:v>351682</c:v>
                </c:pt>
                <c:pt idx="426">
                  <c:v>351690</c:v>
                </c:pt>
                <c:pt idx="427">
                  <c:v>351708</c:v>
                </c:pt>
                <c:pt idx="428">
                  <c:v>351724</c:v>
                </c:pt>
                <c:pt idx="429">
                  <c:v>401734</c:v>
                </c:pt>
                <c:pt idx="430">
                  <c:v>401734</c:v>
                </c:pt>
                <c:pt idx="431">
                  <c:v>401738</c:v>
                </c:pt>
                <c:pt idx="432">
                  <c:v>401738</c:v>
                </c:pt>
                <c:pt idx="433">
                  <c:v>401738</c:v>
                </c:pt>
                <c:pt idx="434">
                  <c:v>401738</c:v>
                </c:pt>
                <c:pt idx="435">
                  <c:v>401742</c:v>
                </c:pt>
                <c:pt idx="436">
                  <c:v>401742</c:v>
                </c:pt>
                <c:pt idx="437">
                  <c:v>401742</c:v>
                </c:pt>
                <c:pt idx="438">
                  <c:v>401746</c:v>
                </c:pt>
                <c:pt idx="439">
                  <c:v>401752</c:v>
                </c:pt>
                <c:pt idx="440">
                  <c:v>401756</c:v>
                </c:pt>
                <c:pt idx="441">
                  <c:v>401760</c:v>
                </c:pt>
                <c:pt idx="442">
                  <c:v>401760</c:v>
                </c:pt>
                <c:pt idx="443">
                  <c:v>401760</c:v>
                </c:pt>
                <c:pt idx="444">
                  <c:v>401764</c:v>
                </c:pt>
                <c:pt idx="445">
                  <c:v>401772</c:v>
                </c:pt>
                <c:pt idx="446">
                  <c:v>401772</c:v>
                </c:pt>
                <c:pt idx="447">
                  <c:v>401776</c:v>
                </c:pt>
                <c:pt idx="448">
                  <c:v>401776</c:v>
                </c:pt>
                <c:pt idx="449">
                  <c:v>401780</c:v>
                </c:pt>
                <c:pt idx="450">
                  <c:v>401780</c:v>
                </c:pt>
                <c:pt idx="451">
                  <c:v>401784</c:v>
                </c:pt>
                <c:pt idx="452">
                  <c:v>401788</c:v>
                </c:pt>
                <c:pt idx="453">
                  <c:v>401792</c:v>
                </c:pt>
                <c:pt idx="454">
                  <c:v>401796</c:v>
                </c:pt>
                <c:pt idx="455">
                  <c:v>401796</c:v>
                </c:pt>
                <c:pt idx="456">
                  <c:v>401796</c:v>
                </c:pt>
                <c:pt idx="457">
                  <c:v>401800</c:v>
                </c:pt>
                <c:pt idx="458">
                  <c:v>401804</c:v>
                </c:pt>
                <c:pt idx="459">
                  <c:v>401810</c:v>
                </c:pt>
                <c:pt idx="460">
                  <c:v>401810</c:v>
                </c:pt>
                <c:pt idx="461">
                  <c:v>401810</c:v>
                </c:pt>
                <c:pt idx="462">
                  <c:v>401814</c:v>
                </c:pt>
                <c:pt idx="463">
                  <c:v>401818</c:v>
                </c:pt>
                <c:pt idx="464">
                  <c:v>401822</c:v>
                </c:pt>
                <c:pt idx="465">
                  <c:v>401826</c:v>
                </c:pt>
                <c:pt idx="466">
                  <c:v>401826</c:v>
                </c:pt>
                <c:pt idx="467">
                  <c:v>401826</c:v>
                </c:pt>
                <c:pt idx="468">
                  <c:v>401830</c:v>
                </c:pt>
                <c:pt idx="469">
                  <c:v>401834</c:v>
                </c:pt>
                <c:pt idx="470">
                  <c:v>401842</c:v>
                </c:pt>
                <c:pt idx="471">
                  <c:v>401846</c:v>
                </c:pt>
                <c:pt idx="472">
                  <c:v>401846</c:v>
                </c:pt>
                <c:pt idx="473">
                  <c:v>401850</c:v>
                </c:pt>
                <c:pt idx="474">
                  <c:v>401856</c:v>
                </c:pt>
                <c:pt idx="475">
                  <c:v>401866</c:v>
                </c:pt>
                <c:pt idx="476">
                  <c:v>401872</c:v>
                </c:pt>
                <c:pt idx="477">
                  <c:v>401878</c:v>
                </c:pt>
                <c:pt idx="478">
                  <c:v>401882</c:v>
                </c:pt>
                <c:pt idx="479">
                  <c:v>401890</c:v>
                </c:pt>
                <c:pt idx="480">
                  <c:v>401898</c:v>
                </c:pt>
                <c:pt idx="481">
                  <c:v>401904</c:v>
                </c:pt>
                <c:pt idx="482">
                  <c:v>401904</c:v>
                </c:pt>
                <c:pt idx="483">
                  <c:v>401914</c:v>
                </c:pt>
                <c:pt idx="484">
                  <c:v>401926</c:v>
                </c:pt>
                <c:pt idx="485">
                  <c:v>401936</c:v>
                </c:pt>
                <c:pt idx="486">
                  <c:v>401956</c:v>
                </c:pt>
                <c:pt idx="487">
                  <c:v>451966</c:v>
                </c:pt>
                <c:pt idx="488">
                  <c:v>451966</c:v>
                </c:pt>
                <c:pt idx="489">
                  <c:v>451966</c:v>
                </c:pt>
                <c:pt idx="490">
                  <c:v>451966</c:v>
                </c:pt>
                <c:pt idx="491">
                  <c:v>451966</c:v>
                </c:pt>
                <c:pt idx="492">
                  <c:v>451970</c:v>
                </c:pt>
                <c:pt idx="493">
                  <c:v>451970</c:v>
                </c:pt>
                <c:pt idx="494">
                  <c:v>451974</c:v>
                </c:pt>
                <c:pt idx="495">
                  <c:v>451974</c:v>
                </c:pt>
                <c:pt idx="496">
                  <c:v>451978</c:v>
                </c:pt>
                <c:pt idx="497">
                  <c:v>451982</c:v>
                </c:pt>
                <c:pt idx="498">
                  <c:v>451986</c:v>
                </c:pt>
                <c:pt idx="499">
                  <c:v>451986</c:v>
                </c:pt>
                <c:pt idx="500">
                  <c:v>451990</c:v>
                </c:pt>
                <c:pt idx="501">
                  <c:v>451994</c:v>
                </c:pt>
                <c:pt idx="502">
                  <c:v>451998</c:v>
                </c:pt>
                <c:pt idx="503">
                  <c:v>451998</c:v>
                </c:pt>
                <c:pt idx="504">
                  <c:v>452002</c:v>
                </c:pt>
                <c:pt idx="505">
                  <c:v>452006</c:v>
                </c:pt>
                <c:pt idx="506">
                  <c:v>452006</c:v>
                </c:pt>
                <c:pt idx="507">
                  <c:v>452006</c:v>
                </c:pt>
                <c:pt idx="508">
                  <c:v>452012</c:v>
                </c:pt>
                <c:pt idx="509">
                  <c:v>452016</c:v>
                </c:pt>
                <c:pt idx="510">
                  <c:v>452016</c:v>
                </c:pt>
                <c:pt idx="511">
                  <c:v>452016</c:v>
                </c:pt>
                <c:pt idx="512">
                  <c:v>452020</c:v>
                </c:pt>
                <c:pt idx="513">
                  <c:v>452020</c:v>
                </c:pt>
                <c:pt idx="514">
                  <c:v>452020</c:v>
                </c:pt>
                <c:pt idx="515">
                  <c:v>452024</c:v>
                </c:pt>
                <c:pt idx="516">
                  <c:v>452024</c:v>
                </c:pt>
                <c:pt idx="517">
                  <c:v>452030</c:v>
                </c:pt>
                <c:pt idx="518">
                  <c:v>452034</c:v>
                </c:pt>
                <c:pt idx="519">
                  <c:v>452038</c:v>
                </c:pt>
                <c:pt idx="520">
                  <c:v>452038</c:v>
                </c:pt>
                <c:pt idx="521">
                  <c:v>452042</c:v>
                </c:pt>
                <c:pt idx="522">
                  <c:v>452048</c:v>
                </c:pt>
                <c:pt idx="523">
                  <c:v>452056</c:v>
                </c:pt>
                <c:pt idx="524">
                  <c:v>452064</c:v>
                </c:pt>
                <c:pt idx="525">
                  <c:v>452070</c:v>
                </c:pt>
                <c:pt idx="526">
                  <c:v>452076</c:v>
                </c:pt>
                <c:pt idx="527">
                  <c:v>452080</c:v>
                </c:pt>
                <c:pt idx="528">
                  <c:v>452088</c:v>
                </c:pt>
                <c:pt idx="529">
                  <c:v>452088</c:v>
                </c:pt>
                <c:pt idx="530">
                  <c:v>452102</c:v>
                </c:pt>
                <c:pt idx="531">
                  <c:v>452106</c:v>
                </c:pt>
                <c:pt idx="532">
                  <c:v>452114</c:v>
                </c:pt>
                <c:pt idx="533">
                  <c:v>452120</c:v>
                </c:pt>
                <c:pt idx="534">
                  <c:v>452124</c:v>
                </c:pt>
                <c:pt idx="535">
                  <c:v>452128</c:v>
                </c:pt>
                <c:pt idx="536">
                  <c:v>452136</c:v>
                </c:pt>
                <c:pt idx="537">
                  <c:v>452146</c:v>
                </c:pt>
                <c:pt idx="538">
                  <c:v>452154</c:v>
                </c:pt>
                <c:pt idx="539">
                  <c:v>452162</c:v>
                </c:pt>
                <c:pt idx="540">
                  <c:v>452162</c:v>
                </c:pt>
                <c:pt idx="541">
                  <c:v>452168</c:v>
                </c:pt>
                <c:pt idx="542">
                  <c:v>452180</c:v>
                </c:pt>
                <c:pt idx="543">
                  <c:v>452186</c:v>
                </c:pt>
                <c:pt idx="544">
                  <c:v>452198</c:v>
                </c:pt>
                <c:pt idx="545">
                  <c:v>452210</c:v>
                </c:pt>
                <c:pt idx="546">
                  <c:v>452224</c:v>
                </c:pt>
                <c:pt idx="547">
                  <c:v>452252</c:v>
                </c:pt>
                <c:pt idx="548">
                  <c:v>502262</c:v>
                </c:pt>
                <c:pt idx="549">
                  <c:v>502262</c:v>
                </c:pt>
                <c:pt idx="550">
                  <c:v>502262</c:v>
                </c:pt>
                <c:pt idx="551">
                  <c:v>502262</c:v>
                </c:pt>
                <c:pt idx="552">
                  <c:v>502262</c:v>
                </c:pt>
                <c:pt idx="553">
                  <c:v>502266</c:v>
                </c:pt>
                <c:pt idx="554">
                  <c:v>502266</c:v>
                </c:pt>
                <c:pt idx="555">
                  <c:v>502266</c:v>
                </c:pt>
                <c:pt idx="556">
                  <c:v>502270</c:v>
                </c:pt>
                <c:pt idx="557">
                  <c:v>502270</c:v>
                </c:pt>
                <c:pt idx="558">
                  <c:v>502274</c:v>
                </c:pt>
                <c:pt idx="559">
                  <c:v>502274</c:v>
                </c:pt>
                <c:pt idx="560">
                  <c:v>502278</c:v>
                </c:pt>
                <c:pt idx="561">
                  <c:v>502282</c:v>
                </c:pt>
                <c:pt idx="562">
                  <c:v>502288</c:v>
                </c:pt>
                <c:pt idx="563">
                  <c:v>502292</c:v>
                </c:pt>
                <c:pt idx="564">
                  <c:v>502292</c:v>
                </c:pt>
                <c:pt idx="565">
                  <c:v>502292</c:v>
                </c:pt>
                <c:pt idx="566">
                  <c:v>502296</c:v>
                </c:pt>
                <c:pt idx="567">
                  <c:v>502296</c:v>
                </c:pt>
                <c:pt idx="568">
                  <c:v>502300</c:v>
                </c:pt>
                <c:pt idx="569">
                  <c:v>502304</c:v>
                </c:pt>
                <c:pt idx="570">
                  <c:v>502308</c:v>
                </c:pt>
                <c:pt idx="571">
                  <c:v>502312</c:v>
                </c:pt>
                <c:pt idx="572">
                  <c:v>502312</c:v>
                </c:pt>
                <c:pt idx="573">
                  <c:v>502312</c:v>
                </c:pt>
                <c:pt idx="574">
                  <c:v>502312</c:v>
                </c:pt>
                <c:pt idx="575">
                  <c:v>502320</c:v>
                </c:pt>
                <c:pt idx="576">
                  <c:v>502324</c:v>
                </c:pt>
                <c:pt idx="577">
                  <c:v>502328</c:v>
                </c:pt>
                <c:pt idx="578">
                  <c:v>502332</c:v>
                </c:pt>
                <c:pt idx="579">
                  <c:v>502336</c:v>
                </c:pt>
                <c:pt idx="580">
                  <c:v>502342</c:v>
                </c:pt>
                <c:pt idx="581">
                  <c:v>502348</c:v>
                </c:pt>
                <c:pt idx="582">
                  <c:v>502348</c:v>
                </c:pt>
                <c:pt idx="583">
                  <c:v>502352</c:v>
                </c:pt>
                <c:pt idx="584">
                  <c:v>502356</c:v>
                </c:pt>
                <c:pt idx="585">
                  <c:v>502360</c:v>
                </c:pt>
                <c:pt idx="586">
                  <c:v>502370</c:v>
                </c:pt>
                <c:pt idx="587">
                  <c:v>502376</c:v>
                </c:pt>
                <c:pt idx="588">
                  <c:v>502376</c:v>
                </c:pt>
                <c:pt idx="589">
                  <c:v>502380</c:v>
                </c:pt>
                <c:pt idx="590">
                  <c:v>502384</c:v>
                </c:pt>
                <c:pt idx="591">
                  <c:v>502396</c:v>
                </c:pt>
                <c:pt idx="592">
                  <c:v>502406</c:v>
                </c:pt>
                <c:pt idx="593">
                  <c:v>502416</c:v>
                </c:pt>
                <c:pt idx="594">
                  <c:v>552426</c:v>
                </c:pt>
                <c:pt idx="595">
                  <c:v>552426</c:v>
                </c:pt>
                <c:pt idx="596">
                  <c:v>552426</c:v>
                </c:pt>
                <c:pt idx="597">
                  <c:v>552426</c:v>
                </c:pt>
                <c:pt idx="598">
                  <c:v>552430</c:v>
                </c:pt>
                <c:pt idx="599">
                  <c:v>552430</c:v>
                </c:pt>
                <c:pt idx="600">
                  <c:v>552434</c:v>
                </c:pt>
                <c:pt idx="601">
                  <c:v>552434</c:v>
                </c:pt>
                <c:pt idx="602">
                  <c:v>552438</c:v>
                </c:pt>
                <c:pt idx="603">
                  <c:v>552438</c:v>
                </c:pt>
                <c:pt idx="604">
                  <c:v>552438</c:v>
                </c:pt>
                <c:pt idx="605">
                  <c:v>552442</c:v>
                </c:pt>
                <c:pt idx="606">
                  <c:v>552446</c:v>
                </c:pt>
                <c:pt idx="607">
                  <c:v>552446</c:v>
                </c:pt>
                <c:pt idx="608">
                  <c:v>552446</c:v>
                </c:pt>
                <c:pt idx="609">
                  <c:v>552454</c:v>
                </c:pt>
                <c:pt idx="610">
                  <c:v>552454</c:v>
                </c:pt>
                <c:pt idx="611">
                  <c:v>552458</c:v>
                </c:pt>
                <c:pt idx="612">
                  <c:v>552458</c:v>
                </c:pt>
                <c:pt idx="613">
                  <c:v>552466</c:v>
                </c:pt>
                <c:pt idx="614">
                  <c:v>552466</c:v>
                </c:pt>
                <c:pt idx="615">
                  <c:v>552470</c:v>
                </c:pt>
                <c:pt idx="616">
                  <c:v>552470</c:v>
                </c:pt>
                <c:pt idx="617">
                  <c:v>552470</c:v>
                </c:pt>
                <c:pt idx="618">
                  <c:v>552474</c:v>
                </c:pt>
                <c:pt idx="619">
                  <c:v>552478</c:v>
                </c:pt>
                <c:pt idx="620">
                  <c:v>552478</c:v>
                </c:pt>
                <c:pt idx="621">
                  <c:v>552482</c:v>
                </c:pt>
                <c:pt idx="622">
                  <c:v>552486</c:v>
                </c:pt>
                <c:pt idx="623">
                  <c:v>552486</c:v>
                </c:pt>
                <c:pt idx="624">
                  <c:v>552494</c:v>
                </c:pt>
                <c:pt idx="625">
                  <c:v>552498</c:v>
                </c:pt>
                <c:pt idx="626">
                  <c:v>552508</c:v>
                </c:pt>
                <c:pt idx="627">
                  <c:v>552516</c:v>
                </c:pt>
                <c:pt idx="628">
                  <c:v>552516</c:v>
                </c:pt>
                <c:pt idx="629">
                  <c:v>552520</c:v>
                </c:pt>
                <c:pt idx="630">
                  <c:v>552524</c:v>
                </c:pt>
                <c:pt idx="631">
                  <c:v>552528</c:v>
                </c:pt>
                <c:pt idx="632">
                  <c:v>552532</c:v>
                </c:pt>
                <c:pt idx="633">
                  <c:v>552538</c:v>
                </c:pt>
                <c:pt idx="634">
                  <c:v>552542</c:v>
                </c:pt>
                <c:pt idx="635">
                  <c:v>552556</c:v>
                </c:pt>
                <c:pt idx="636">
                  <c:v>552564</c:v>
                </c:pt>
                <c:pt idx="637">
                  <c:v>552574</c:v>
                </c:pt>
                <c:pt idx="638">
                  <c:v>552582</c:v>
                </c:pt>
                <c:pt idx="639">
                  <c:v>552582</c:v>
                </c:pt>
                <c:pt idx="640">
                  <c:v>552588</c:v>
                </c:pt>
                <c:pt idx="641">
                  <c:v>552592</c:v>
                </c:pt>
                <c:pt idx="642">
                  <c:v>552600</c:v>
                </c:pt>
                <c:pt idx="643">
                  <c:v>552604</c:v>
                </c:pt>
                <c:pt idx="644">
                  <c:v>552614</c:v>
                </c:pt>
                <c:pt idx="645">
                  <c:v>552624</c:v>
                </c:pt>
                <c:pt idx="646">
                  <c:v>552634</c:v>
                </c:pt>
                <c:pt idx="647">
                  <c:v>552646</c:v>
                </c:pt>
                <c:pt idx="648">
                  <c:v>552658</c:v>
                </c:pt>
                <c:pt idx="649">
                  <c:v>552666</c:v>
                </c:pt>
                <c:pt idx="650">
                  <c:v>552678</c:v>
                </c:pt>
                <c:pt idx="651">
                  <c:v>552696</c:v>
                </c:pt>
                <c:pt idx="652">
                  <c:v>602706</c:v>
                </c:pt>
                <c:pt idx="653">
                  <c:v>602706</c:v>
                </c:pt>
                <c:pt idx="654">
                  <c:v>602706</c:v>
                </c:pt>
                <c:pt idx="655">
                  <c:v>602706</c:v>
                </c:pt>
                <c:pt idx="656">
                  <c:v>602710</c:v>
                </c:pt>
                <c:pt idx="657">
                  <c:v>602710</c:v>
                </c:pt>
                <c:pt idx="658">
                  <c:v>602710</c:v>
                </c:pt>
                <c:pt idx="659">
                  <c:v>602710</c:v>
                </c:pt>
                <c:pt idx="660">
                  <c:v>602714</c:v>
                </c:pt>
                <c:pt idx="661">
                  <c:v>602718</c:v>
                </c:pt>
                <c:pt idx="662">
                  <c:v>602718</c:v>
                </c:pt>
                <c:pt idx="663">
                  <c:v>602718</c:v>
                </c:pt>
                <c:pt idx="664">
                  <c:v>602722</c:v>
                </c:pt>
                <c:pt idx="665">
                  <c:v>602726</c:v>
                </c:pt>
                <c:pt idx="666">
                  <c:v>602726</c:v>
                </c:pt>
                <c:pt idx="667">
                  <c:v>602730</c:v>
                </c:pt>
                <c:pt idx="668">
                  <c:v>602734</c:v>
                </c:pt>
                <c:pt idx="669">
                  <c:v>602734</c:v>
                </c:pt>
                <c:pt idx="670">
                  <c:v>602734</c:v>
                </c:pt>
                <c:pt idx="671">
                  <c:v>602742</c:v>
                </c:pt>
                <c:pt idx="672">
                  <c:v>602746</c:v>
                </c:pt>
                <c:pt idx="673">
                  <c:v>602746</c:v>
                </c:pt>
                <c:pt idx="674">
                  <c:v>602750</c:v>
                </c:pt>
                <c:pt idx="675">
                  <c:v>602756</c:v>
                </c:pt>
                <c:pt idx="676">
                  <c:v>602760</c:v>
                </c:pt>
                <c:pt idx="677">
                  <c:v>602764</c:v>
                </c:pt>
                <c:pt idx="678">
                  <c:v>602768</c:v>
                </c:pt>
                <c:pt idx="679">
                  <c:v>602772</c:v>
                </c:pt>
                <c:pt idx="680">
                  <c:v>602776</c:v>
                </c:pt>
                <c:pt idx="681">
                  <c:v>602776</c:v>
                </c:pt>
                <c:pt idx="682">
                  <c:v>602780</c:v>
                </c:pt>
                <c:pt idx="683">
                  <c:v>602780</c:v>
                </c:pt>
                <c:pt idx="684">
                  <c:v>602784</c:v>
                </c:pt>
                <c:pt idx="685">
                  <c:v>602788</c:v>
                </c:pt>
                <c:pt idx="686">
                  <c:v>602794</c:v>
                </c:pt>
                <c:pt idx="687">
                  <c:v>602798</c:v>
                </c:pt>
                <c:pt idx="688">
                  <c:v>602798</c:v>
                </c:pt>
                <c:pt idx="689">
                  <c:v>602802</c:v>
                </c:pt>
                <c:pt idx="690">
                  <c:v>602806</c:v>
                </c:pt>
                <c:pt idx="691">
                  <c:v>602810</c:v>
                </c:pt>
                <c:pt idx="692">
                  <c:v>602818</c:v>
                </c:pt>
                <c:pt idx="693">
                  <c:v>602824</c:v>
                </c:pt>
                <c:pt idx="694">
                  <c:v>602832</c:v>
                </c:pt>
                <c:pt idx="695">
                  <c:v>602846</c:v>
                </c:pt>
                <c:pt idx="696">
                  <c:v>602860</c:v>
                </c:pt>
                <c:pt idx="697">
                  <c:v>602860</c:v>
                </c:pt>
                <c:pt idx="698">
                  <c:v>602876</c:v>
                </c:pt>
                <c:pt idx="699">
                  <c:v>602886</c:v>
                </c:pt>
                <c:pt idx="700">
                  <c:v>602894</c:v>
                </c:pt>
                <c:pt idx="701">
                  <c:v>602900</c:v>
                </c:pt>
                <c:pt idx="702">
                  <c:v>602916</c:v>
                </c:pt>
                <c:pt idx="703">
                  <c:v>602930</c:v>
                </c:pt>
                <c:pt idx="704">
                  <c:v>602936</c:v>
                </c:pt>
                <c:pt idx="705">
                  <c:v>652946</c:v>
                </c:pt>
                <c:pt idx="706">
                  <c:v>652946</c:v>
                </c:pt>
                <c:pt idx="707">
                  <c:v>652946</c:v>
                </c:pt>
                <c:pt idx="708">
                  <c:v>652950</c:v>
                </c:pt>
                <c:pt idx="709">
                  <c:v>652950</c:v>
                </c:pt>
                <c:pt idx="710">
                  <c:v>652950</c:v>
                </c:pt>
                <c:pt idx="711">
                  <c:v>652950</c:v>
                </c:pt>
                <c:pt idx="712">
                  <c:v>652954</c:v>
                </c:pt>
                <c:pt idx="713">
                  <c:v>652954</c:v>
                </c:pt>
                <c:pt idx="714">
                  <c:v>652958</c:v>
                </c:pt>
                <c:pt idx="715">
                  <c:v>652962</c:v>
                </c:pt>
                <c:pt idx="716">
                  <c:v>652962</c:v>
                </c:pt>
                <c:pt idx="717">
                  <c:v>652962</c:v>
                </c:pt>
                <c:pt idx="718">
                  <c:v>652966</c:v>
                </c:pt>
                <c:pt idx="719">
                  <c:v>652966</c:v>
                </c:pt>
                <c:pt idx="720">
                  <c:v>652970</c:v>
                </c:pt>
                <c:pt idx="721">
                  <c:v>652974</c:v>
                </c:pt>
                <c:pt idx="722">
                  <c:v>652978</c:v>
                </c:pt>
                <c:pt idx="723">
                  <c:v>652978</c:v>
                </c:pt>
                <c:pt idx="724">
                  <c:v>652982</c:v>
                </c:pt>
                <c:pt idx="725">
                  <c:v>652986</c:v>
                </c:pt>
                <c:pt idx="726">
                  <c:v>652990</c:v>
                </c:pt>
                <c:pt idx="727">
                  <c:v>652994</c:v>
                </c:pt>
                <c:pt idx="728">
                  <c:v>652998</c:v>
                </c:pt>
                <c:pt idx="729">
                  <c:v>653002</c:v>
                </c:pt>
                <c:pt idx="730">
                  <c:v>653008</c:v>
                </c:pt>
                <c:pt idx="731">
                  <c:v>653012</c:v>
                </c:pt>
                <c:pt idx="732">
                  <c:v>653012</c:v>
                </c:pt>
                <c:pt idx="733">
                  <c:v>653012</c:v>
                </c:pt>
                <c:pt idx="734">
                  <c:v>653012</c:v>
                </c:pt>
                <c:pt idx="735">
                  <c:v>653016</c:v>
                </c:pt>
                <c:pt idx="736">
                  <c:v>653020</c:v>
                </c:pt>
                <c:pt idx="737">
                  <c:v>653020</c:v>
                </c:pt>
                <c:pt idx="738">
                  <c:v>653024</c:v>
                </c:pt>
                <c:pt idx="739">
                  <c:v>653024</c:v>
                </c:pt>
                <c:pt idx="740">
                  <c:v>653028</c:v>
                </c:pt>
                <c:pt idx="741">
                  <c:v>653034</c:v>
                </c:pt>
                <c:pt idx="742">
                  <c:v>653034</c:v>
                </c:pt>
                <c:pt idx="743">
                  <c:v>653040</c:v>
                </c:pt>
                <c:pt idx="744">
                  <c:v>653044</c:v>
                </c:pt>
                <c:pt idx="745">
                  <c:v>653048</c:v>
                </c:pt>
                <c:pt idx="746">
                  <c:v>653054</c:v>
                </c:pt>
                <c:pt idx="747">
                  <c:v>653058</c:v>
                </c:pt>
                <c:pt idx="748">
                  <c:v>653072</c:v>
                </c:pt>
                <c:pt idx="749">
                  <c:v>653090</c:v>
                </c:pt>
                <c:pt idx="750">
                  <c:v>703104</c:v>
                </c:pt>
                <c:pt idx="751">
                  <c:v>703104</c:v>
                </c:pt>
                <c:pt idx="752">
                  <c:v>703104</c:v>
                </c:pt>
                <c:pt idx="753">
                  <c:v>703104</c:v>
                </c:pt>
                <c:pt idx="754">
                  <c:v>703108</c:v>
                </c:pt>
                <c:pt idx="755">
                  <c:v>703108</c:v>
                </c:pt>
                <c:pt idx="756">
                  <c:v>703114</c:v>
                </c:pt>
                <c:pt idx="757">
                  <c:v>703118</c:v>
                </c:pt>
                <c:pt idx="758">
                  <c:v>703118</c:v>
                </c:pt>
                <c:pt idx="759">
                  <c:v>703118</c:v>
                </c:pt>
                <c:pt idx="760">
                  <c:v>703118</c:v>
                </c:pt>
                <c:pt idx="761">
                  <c:v>703118</c:v>
                </c:pt>
                <c:pt idx="762">
                  <c:v>703122</c:v>
                </c:pt>
                <c:pt idx="763">
                  <c:v>703122</c:v>
                </c:pt>
                <c:pt idx="764">
                  <c:v>703126</c:v>
                </c:pt>
                <c:pt idx="765">
                  <c:v>703130</c:v>
                </c:pt>
                <c:pt idx="766">
                  <c:v>703134</c:v>
                </c:pt>
                <c:pt idx="767">
                  <c:v>703134</c:v>
                </c:pt>
                <c:pt idx="768">
                  <c:v>703134</c:v>
                </c:pt>
                <c:pt idx="769">
                  <c:v>703138</c:v>
                </c:pt>
                <c:pt idx="770">
                  <c:v>703142</c:v>
                </c:pt>
                <c:pt idx="771">
                  <c:v>703142</c:v>
                </c:pt>
                <c:pt idx="772">
                  <c:v>703146</c:v>
                </c:pt>
                <c:pt idx="773">
                  <c:v>703146</c:v>
                </c:pt>
                <c:pt idx="774">
                  <c:v>703146</c:v>
                </c:pt>
                <c:pt idx="775">
                  <c:v>703150</c:v>
                </c:pt>
                <c:pt idx="776">
                  <c:v>703154</c:v>
                </c:pt>
                <c:pt idx="777">
                  <c:v>703158</c:v>
                </c:pt>
                <c:pt idx="778">
                  <c:v>703158</c:v>
                </c:pt>
                <c:pt idx="779">
                  <c:v>703158</c:v>
                </c:pt>
                <c:pt idx="780">
                  <c:v>703162</c:v>
                </c:pt>
                <c:pt idx="781">
                  <c:v>703166</c:v>
                </c:pt>
                <c:pt idx="782">
                  <c:v>703166</c:v>
                </c:pt>
                <c:pt idx="783">
                  <c:v>703170</c:v>
                </c:pt>
                <c:pt idx="784">
                  <c:v>703174</c:v>
                </c:pt>
                <c:pt idx="785">
                  <c:v>703180</c:v>
                </c:pt>
                <c:pt idx="786">
                  <c:v>703186</c:v>
                </c:pt>
                <c:pt idx="787">
                  <c:v>703190</c:v>
                </c:pt>
                <c:pt idx="788">
                  <c:v>703194</c:v>
                </c:pt>
                <c:pt idx="789">
                  <c:v>703198</c:v>
                </c:pt>
                <c:pt idx="790">
                  <c:v>703202</c:v>
                </c:pt>
                <c:pt idx="791">
                  <c:v>703206</c:v>
                </c:pt>
                <c:pt idx="792">
                  <c:v>703210</c:v>
                </c:pt>
                <c:pt idx="793">
                  <c:v>703216</c:v>
                </c:pt>
                <c:pt idx="794">
                  <c:v>703226</c:v>
                </c:pt>
                <c:pt idx="795">
                  <c:v>703230</c:v>
                </c:pt>
                <c:pt idx="796">
                  <c:v>703230</c:v>
                </c:pt>
                <c:pt idx="797">
                  <c:v>703230</c:v>
                </c:pt>
                <c:pt idx="798">
                  <c:v>703240</c:v>
                </c:pt>
                <c:pt idx="799">
                  <c:v>703254</c:v>
                </c:pt>
                <c:pt idx="800">
                  <c:v>703254</c:v>
                </c:pt>
                <c:pt idx="801">
                  <c:v>703274</c:v>
                </c:pt>
                <c:pt idx="802">
                  <c:v>703278</c:v>
                </c:pt>
                <c:pt idx="803">
                  <c:v>753288</c:v>
                </c:pt>
                <c:pt idx="804">
                  <c:v>753288</c:v>
                </c:pt>
                <c:pt idx="805">
                  <c:v>753288</c:v>
                </c:pt>
                <c:pt idx="806">
                  <c:v>753288</c:v>
                </c:pt>
                <c:pt idx="807">
                  <c:v>753288</c:v>
                </c:pt>
                <c:pt idx="808">
                  <c:v>753292</c:v>
                </c:pt>
                <c:pt idx="809">
                  <c:v>753292</c:v>
                </c:pt>
                <c:pt idx="810">
                  <c:v>753296</c:v>
                </c:pt>
                <c:pt idx="811">
                  <c:v>753300</c:v>
                </c:pt>
                <c:pt idx="812">
                  <c:v>753304</c:v>
                </c:pt>
                <c:pt idx="813">
                  <c:v>753308</c:v>
                </c:pt>
                <c:pt idx="814">
                  <c:v>753308</c:v>
                </c:pt>
                <c:pt idx="815">
                  <c:v>753308</c:v>
                </c:pt>
                <c:pt idx="816">
                  <c:v>753312</c:v>
                </c:pt>
                <c:pt idx="817">
                  <c:v>753312</c:v>
                </c:pt>
                <c:pt idx="818">
                  <c:v>753320</c:v>
                </c:pt>
                <c:pt idx="819">
                  <c:v>753320</c:v>
                </c:pt>
                <c:pt idx="820">
                  <c:v>753324</c:v>
                </c:pt>
                <c:pt idx="821">
                  <c:v>753324</c:v>
                </c:pt>
                <c:pt idx="822">
                  <c:v>753328</c:v>
                </c:pt>
                <c:pt idx="823">
                  <c:v>753332</c:v>
                </c:pt>
                <c:pt idx="824">
                  <c:v>753332</c:v>
                </c:pt>
                <c:pt idx="825">
                  <c:v>753336</c:v>
                </c:pt>
                <c:pt idx="826">
                  <c:v>753336</c:v>
                </c:pt>
                <c:pt idx="827">
                  <c:v>753340</c:v>
                </c:pt>
                <c:pt idx="828">
                  <c:v>753344</c:v>
                </c:pt>
                <c:pt idx="829">
                  <c:v>753344</c:v>
                </c:pt>
                <c:pt idx="830">
                  <c:v>753348</c:v>
                </c:pt>
                <c:pt idx="831">
                  <c:v>753352</c:v>
                </c:pt>
                <c:pt idx="832">
                  <c:v>753356</c:v>
                </c:pt>
                <c:pt idx="833">
                  <c:v>753356</c:v>
                </c:pt>
                <c:pt idx="834">
                  <c:v>753356</c:v>
                </c:pt>
                <c:pt idx="835">
                  <c:v>753356</c:v>
                </c:pt>
                <c:pt idx="836">
                  <c:v>753360</c:v>
                </c:pt>
                <c:pt idx="837">
                  <c:v>753364</c:v>
                </c:pt>
                <c:pt idx="838">
                  <c:v>753368</c:v>
                </c:pt>
                <c:pt idx="839">
                  <c:v>753368</c:v>
                </c:pt>
                <c:pt idx="840">
                  <c:v>753372</c:v>
                </c:pt>
                <c:pt idx="841">
                  <c:v>753376</c:v>
                </c:pt>
                <c:pt idx="842">
                  <c:v>753376</c:v>
                </c:pt>
                <c:pt idx="843">
                  <c:v>753380</c:v>
                </c:pt>
                <c:pt idx="844">
                  <c:v>753384</c:v>
                </c:pt>
                <c:pt idx="845">
                  <c:v>753388</c:v>
                </c:pt>
                <c:pt idx="846">
                  <c:v>753392</c:v>
                </c:pt>
                <c:pt idx="847">
                  <c:v>753396</c:v>
                </c:pt>
                <c:pt idx="848">
                  <c:v>753396</c:v>
                </c:pt>
                <c:pt idx="849">
                  <c:v>753396</c:v>
                </c:pt>
                <c:pt idx="850">
                  <c:v>753404</c:v>
                </c:pt>
                <c:pt idx="851">
                  <c:v>753410</c:v>
                </c:pt>
                <c:pt idx="852">
                  <c:v>753414</c:v>
                </c:pt>
                <c:pt idx="853">
                  <c:v>753420</c:v>
                </c:pt>
                <c:pt idx="854">
                  <c:v>753426</c:v>
                </c:pt>
                <c:pt idx="855">
                  <c:v>753430</c:v>
                </c:pt>
                <c:pt idx="856">
                  <c:v>753438</c:v>
                </c:pt>
                <c:pt idx="857">
                  <c:v>753444</c:v>
                </c:pt>
                <c:pt idx="858">
                  <c:v>753460</c:v>
                </c:pt>
                <c:pt idx="859">
                  <c:v>753460</c:v>
                </c:pt>
                <c:pt idx="860">
                  <c:v>753468</c:v>
                </c:pt>
                <c:pt idx="861">
                  <c:v>803478</c:v>
                </c:pt>
                <c:pt idx="862">
                  <c:v>803478</c:v>
                </c:pt>
                <c:pt idx="863">
                  <c:v>803478</c:v>
                </c:pt>
                <c:pt idx="864">
                  <c:v>803478</c:v>
                </c:pt>
                <c:pt idx="865">
                  <c:v>803478</c:v>
                </c:pt>
                <c:pt idx="866">
                  <c:v>803478</c:v>
                </c:pt>
                <c:pt idx="867">
                  <c:v>803482</c:v>
                </c:pt>
                <c:pt idx="868">
                  <c:v>803482</c:v>
                </c:pt>
                <c:pt idx="869">
                  <c:v>803486</c:v>
                </c:pt>
                <c:pt idx="870">
                  <c:v>803486</c:v>
                </c:pt>
                <c:pt idx="871">
                  <c:v>803490</c:v>
                </c:pt>
                <c:pt idx="872">
                  <c:v>803494</c:v>
                </c:pt>
                <c:pt idx="873">
                  <c:v>803498</c:v>
                </c:pt>
                <c:pt idx="874">
                  <c:v>803502</c:v>
                </c:pt>
                <c:pt idx="875">
                  <c:v>803502</c:v>
                </c:pt>
                <c:pt idx="876">
                  <c:v>803508</c:v>
                </c:pt>
                <c:pt idx="877">
                  <c:v>803512</c:v>
                </c:pt>
                <c:pt idx="878">
                  <c:v>803512</c:v>
                </c:pt>
                <c:pt idx="879">
                  <c:v>803512</c:v>
                </c:pt>
                <c:pt idx="880">
                  <c:v>803516</c:v>
                </c:pt>
                <c:pt idx="881">
                  <c:v>803516</c:v>
                </c:pt>
                <c:pt idx="882">
                  <c:v>803520</c:v>
                </c:pt>
                <c:pt idx="883">
                  <c:v>803524</c:v>
                </c:pt>
                <c:pt idx="884">
                  <c:v>803528</c:v>
                </c:pt>
                <c:pt idx="885">
                  <c:v>803528</c:v>
                </c:pt>
                <c:pt idx="886">
                  <c:v>803532</c:v>
                </c:pt>
                <c:pt idx="887">
                  <c:v>803536</c:v>
                </c:pt>
                <c:pt idx="888">
                  <c:v>803536</c:v>
                </c:pt>
                <c:pt idx="889">
                  <c:v>803540</c:v>
                </c:pt>
                <c:pt idx="890">
                  <c:v>803544</c:v>
                </c:pt>
                <c:pt idx="891">
                  <c:v>803544</c:v>
                </c:pt>
                <c:pt idx="892">
                  <c:v>803548</c:v>
                </c:pt>
                <c:pt idx="893">
                  <c:v>803552</c:v>
                </c:pt>
                <c:pt idx="894">
                  <c:v>803556</c:v>
                </c:pt>
                <c:pt idx="895">
                  <c:v>803556</c:v>
                </c:pt>
                <c:pt idx="896">
                  <c:v>803560</c:v>
                </c:pt>
                <c:pt idx="897">
                  <c:v>803560</c:v>
                </c:pt>
                <c:pt idx="898">
                  <c:v>803564</c:v>
                </c:pt>
                <c:pt idx="899">
                  <c:v>803564</c:v>
                </c:pt>
                <c:pt idx="900">
                  <c:v>803568</c:v>
                </c:pt>
                <c:pt idx="901">
                  <c:v>803574</c:v>
                </c:pt>
                <c:pt idx="902">
                  <c:v>803578</c:v>
                </c:pt>
                <c:pt idx="903">
                  <c:v>803584</c:v>
                </c:pt>
                <c:pt idx="904">
                  <c:v>803596</c:v>
                </c:pt>
                <c:pt idx="905">
                  <c:v>803602</c:v>
                </c:pt>
                <c:pt idx="906">
                  <c:v>803608</c:v>
                </c:pt>
                <c:pt idx="907">
                  <c:v>803612</c:v>
                </c:pt>
                <c:pt idx="908">
                  <c:v>803616</c:v>
                </c:pt>
                <c:pt idx="909">
                  <c:v>803620</c:v>
                </c:pt>
                <c:pt idx="910">
                  <c:v>803620</c:v>
                </c:pt>
                <c:pt idx="911">
                  <c:v>803624</c:v>
                </c:pt>
                <c:pt idx="912">
                  <c:v>803632</c:v>
                </c:pt>
                <c:pt idx="913">
                  <c:v>803638</c:v>
                </c:pt>
                <c:pt idx="914">
                  <c:v>803644</c:v>
                </c:pt>
                <c:pt idx="915">
                  <c:v>803650</c:v>
                </c:pt>
                <c:pt idx="916">
                  <c:v>803656</c:v>
                </c:pt>
                <c:pt idx="917">
                  <c:v>803666</c:v>
                </c:pt>
                <c:pt idx="918">
                  <c:v>803678</c:v>
                </c:pt>
                <c:pt idx="919">
                  <c:v>803696</c:v>
                </c:pt>
                <c:pt idx="920">
                  <c:v>853706</c:v>
                </c:pt>
                <c:pt idx="921">
                  <c:v>853706</c:v>
                </c:pt>
                <c:pt idx="922">
                  <c:v>853706</c:v>
                </c:pt>
                <c:pt idx="923">
                  <c:v>853706</c:v>
                </c:pt>
                <c:pt idx="924">
                  <c:v>853706</c:v>
                </c:pt>
                <c:pt idx="925">
                  <c:v>853710</c:v>
                </c:pt>
                <c:pt idx="926">
                  <c:v>853710</c:v>
                </c:pt>
                <c:pt idx="927">
                  <c:v>853710</c:v>
                </c:pt>
                <c:pt idx="928">
                  <c:v>853718</c:v>
                </c:pt>
                <c:pt idx="929">
                  <c:v>853718</c:v>
                </c:pt>
                <c:pt idx="930">
                  <c:v>853722</c:v>
                </c:pt>
                <c:pt idx="931">
                  <c:v>853726</c:v>
                </c:pt>
                <c:pt idx="932">
                  <c:v>853730</c:v>
                </c:pt>
                <c:pt idx="933">
                  <c:v>853730</c:v>
                </c:pt>
                <c:pt idx="934">
                  <c:v>853734</c:v>
                </c:pt>
                <c:pt idx="935">
                  <c:v>853734</c:v>
                </c:pt>
                <c:pt idx="936">
                  <c:v>853738</c:v>
                </c:pt>
                <c:pt idx="937">
                  <c:v>853738</c:v>
                </c:pt>
                <c:pt idx="938">
                  <c:v>853742</c:v>
                </c:pt>
                <c:pt idx="939">
                  <c:v>853742</c:v>
                </c:pt>
                <c:pt idx="940">
                  <c:v>853746</c:v>
                </c:pt>
                <c:pt idx="941">
                  <c:v>853750</c:v>
                </c:pt>
                <c:pt idx="942">
                  <c:v>853754</c:v>
                </c:pt>
                <c:pt idx="943">
                  <c:v>853758</c:v>
                </c:pt>
                <c:pt idx="944">
                  <c:v>853758</c:v>
                </c:pt>
                <c:pt idx="945">
                  <c:v>853764</c:v>
                </c:pt>
                <c:pt idx="946">
                  <c:v>853764</c:v>
                </c:pt>
                <c:pt idx="947">
                  <c:v>853768</c:v>
                </c:pt>
                <c:pt idx="948">
                  <c:v>853768</c:v>
                </c:pt>
                <c:pt idx="949">
                  <c:v>853772</c:v>
                </c:pt>
                <c:pt idx="950">
                  <c:v>853776</c:v>
                </c:pt>
                <c:pt idx="951">
                  <c:v>853780</c:v>
                </c:pt>
                <c:pt idx="952">
                  <c:v>853780</c:v>
                </c:pt>
                <c:pt idx="953">
                  <c:v>853780</c:v>
                </c:pt>
                <c:pt idx="954">
                  <c:v>853784</c:v>
                </c:pt>
                <c:pt idx="955">
                  <c:v>853788</c:v>
                </c:pt>
                <c:pt idx="956">
                  <c:v>853788</c:v>
                </c:pt>
                <c:pt idx="957">
                  <c:v>853788</c:v>
                </c:pt>
                <c:pt idx="958">
                  <c:v>853792</c:v>
                </c:pt>
                <c:pt idx="959">
                  <c:v>853796</c:v>
                </c:pt>
                <c:pt idx="960">
                  <c:v>853802</c:v>
                </c:pt>
                <c:pt idx="961">
                  <c:v>853806</c:v>
                </c:pt>
                <c:pt idx="962">
                  <c:v>853818</c:v>
                </c:pt>
                <c:pt idx="963">
                  <c:v>853818</c:v>
                </c:pt>
                <c:pt idx="964">
                  <c:v>853826</c:v>
                </c:pt>
                <c:pt idx="965">
                  <c:v>853840</c:v>
                </c:pt>
                <c:pt idx="966">
                  <c:v>853844</c:v>
                </c:pt>
                <c:pt idx="967">
                  <c:v>903854</c:v>
                </c:pt>
                <c:pt idx="968">
                  <c:v>903854</c:v>
                </c:pt>
                <c:pt idx="969">
                  <c:v>903854</c:v>
                </c:pt>
                <c:pt idx="970">
                  <c:v>903854</c:v>
                </c:pt>
                <c:pt idx="971">
                  <c:v>903858</c:v>
                </c:pt>
                <c:pt idx="972">
                  <c:v>903858</c:v>
                </c:pt>
                <c:pt idx="973">
                  <c:v>903858</c:v>
                </c:pt>
                <c:pt idx="974">
                  <c:v>903862</c:v>
                </c:pt>
                <c:pt idx="975">
                  <c:v>903862</c:v>
                </c:pt>
                <c:pt idx="976">
                  <c:v>903862</c:v>
                </c:pt>
                <c:pt idx="977">
                  <c:v>903870</c:v>
                </c:pt>
                <c:pt idx="978">
                  <c:v>903874</c:v>
                </c:pt>
                <c:pt idx="979">
                  <c:v>903874</c:v>
                </c:pt>
                <c:pt idx="980">
                  <c:v>903878</c:v>
                </c:pt>
                <c:pt idx="981">
                  <c:v>903882</c:v>
                </c:pt>
                <c:pt idx="982">
                  <c:v>903882</c:v>
                </c:pt>
                <c:pt idx="983">
                  <c:v>903882</c:v>
                </c:pt>
                <c:pt idx="984">
                  <c:v>903882</c:v>
                </c:pt>
                <c:pt idx="985">
                  <c:v>903886</c:v>
                </c:pt>
                <c:pt idx="986">
                  <c:v>903894</c:v>
                </c:pt>
                <c:pt idx="987">
                  <c:v>903898</c:v>
                </c:pt>
                <c:pt idx="988">
                  <c:v>903898</c:v>
                </c:pt>
                <c:pt idx="989">
                  <c:v>903902</c:v>
                </c:pt>
                <c:pt idx="990">
                  <c:v>903906</c:v>
                </c:pt>
                <c:pt idx="991">
                  <c:v>903906</c:v>
                </c:pt>
                <c:pt idx="992">
                  <c:v>903910</c:v>
                </c:pt>
                <c:pt idx="993">
                  <c:v>903910</c:v>
                </c:pt>
                <c:pt idx="994">
                  <c:v>903914</c:v>
                </c:pt>
                <c:pt idx="995">
                  <c:v>903920</c:v>
                </c:pt>
                <c:pt idx="996">
                  <c:v>903924</c:v>
                </c:pt>
                <c:pt idx="997">
                  <c:v>903928</c:v>
                </c:pt>
                <c:pt idx="998">
                  <c:v>903928</c:v>
                </c:pt>
                <c:pt idx="999">
                  <c:v>903934</c:v>
                </c:pt>
                <c:pt idx="1000">
                  <c:v>903934</c:v>
                </c:pt>
                <c:pt idx="1001">
                  <c:v>903938</c:v>
                </c:pt>
                <c:pt idx="1002">
                  <c:v>903946</c:v>
                </c:pt>
                <c:pt idx="1003">
                  <c:v>903946</c:v>
                </c:pt>
                <c:pt idx="1004">
                  <c:v>903950</c:v>
                </c:pt>
                <c:pt idx="1005">
                  <c:v>903950</c:v>
                </c:pt>
                <c:pt idx="1006">
                  <c:v>903954</c:v>
                </c:pt>
                <c:pt idx="1007">
                  <c:v>903958</c:v>
                </c:pt>
                <c:pt idx="1008">
                  <c:v>903966</c:v>
                </c:pt>
                <c:pt idx="1009">
                  <c:v>903966</c:v>
                </c:pt>
                <c:pt idx="1010">
                  <c:v>903976</c:v>
                </c:pt>
                <c:pt idx="1011">
                  <c:v>903982</c:v>
                </c:pt>
                <c:pt idx="1012">
                  <c:v>903988</c:v>
                </c:pt>
                <c:pt idx="1013">
                  <c:v>903998</c:v>
                </c:pt>
                <c:pt idx="1014">
                  <c:v>903998</c:v>
                </c:pt>
                <c:pt idx="1015">
                  <c:v>904002</c:v>
                </c:pt>
                <c:pt idx="1016">
                  <c:v>904010</c:v>
                </c:pt>
                <c:pt idx="1017">
                  <c:v>904028</c:v>
                </c:pt>
                <c:pt idx="1018">
                  <c:v>904048</c:v>
                </c:pt>
                <c:pt idx="1019">
                  <c:v>954058</c:v>
                </c:pt>
                <c:pt idx="1020">
                  <c:v>954058</c:v>
                </c:pt>
                <c:pt idx="1021">
                  <c:v>954058</c:v>
                </c:pt>
                <c:pt idx="1022">
                  <c:v>954058</c:v>
                </c:pt>
                <c:pt idx="1023">
                  <c:v>954062</c:v>
                </c:pt>
                <c:pt idx="1024">
                  <c:v>954062</c:v>
                </c:pt>
                <c:pt idx="1025">
                  <c:v>954066</c:v>
                </c:pt>
                <c:pt idx="1026">
                  <c:v>954066</c:v>
                </c:pt>
                <c:pt idx="1027">
                  <c:v>954066</c:v>
                </c:pt>
                <c:pt idx="1028">
                  <c:v>954070</c:v>
                </c:pt>
                <c:pt idx="1029">
                  <c:v>954070</c:v>
                </c:pt>
                <c:pt idx="1030">
                  <c:v>954074</c:v>
                </c:pt>
                <c:pt idx="1031">
                  <c:v>954074</c:v>
                </c:pt>
                <c:pt idx="1032">
                  <c:v>954082</c:v>
                </c:pt>
                <c:pt idx="1033">
                  <c:v>954086</c:v>
                </c:pt>
                <c:pt idx="1034">
                  <c:v>954086</c:v>
                </c:pt>
                <c:pt idx="1035">
                  <c:v>954090</c:v>
                </c:pt>
                <c:pt idx="1036">
                  <c:v>954094</c:v>
                </c:pt>
                <c:pt idx="1037">
                  <c:v>954098</c:v>
                </c:pt>
                <c:pt idx="1038">
                  <c:v>954102</c:v>
                </c:pt>
                <c:pt idx="1039">
                  <c:v>954102</c:v>
                </c:pt>
                <c:pt idx="1040">
                  <c:v>954106</c:v>
                </c:pt>
                <c:pt idx="1041">
                  <c:v>954112</c:v>
                </c:pt>
                <c:pt idx="1042">
                  <c:v>954116</c:v>
                </c:pt>
                <c:pt idx="1043">
                  <c:v>954124</c:v>
                </c:pt>
                <c:pt idx="1044">
                  <c:v>954128</c:v>
                </c:pt>
                <c:pt idx="1045">
                  <c:v>954128</c:v>
                </c:pt>
                <c:pt idx="1046">
                  <c:v>954132</c:v>
                </c:pt>
                <c:pt idx="1047">
                  <c:v>954136</c:v>
                </c:pt>
                <c:pt idx="1048">
                  <c:v>954140</c:v>
                </c:pt>
                <c:pt idx="1049">
                  <c:v>954140</c:v>
                </c:pt>
                <c:pt idx="1050">
                  <c:v>954144</c:v>
                </c:pt>
                <c:pt idx="1051">
                  <c:v>954144</c:v>
                </c:pt>
                <c:pt idx="1052">
                  <c:v>954144</c:v>
                </c:pt>
                <c:pt idx="1053">
                  <c:v>954144</c:v>
                </c:pt>
                <c:pt idx="1054">
                  <c:v>954152</c:v>
                </c:pt>
                <c:pt idx="1055">
                  <c:v>954160</c:v>
                </c:pt>
                <c:pt idx="1056">
                  <c:v>954164</c:v>
                </c:pt>
                <c:pt idx="1057">
                  <c:v>954164</c:v>
                </c:pt>
                <c:pt idx="1058">
                  <c:v>954164</c:v>
                </c:pt>
                <c:pt idx="1059">
                  <c:v>954174</c:v>
                </c:pt>
                <c:pt idx="1060">
                  <c:v>954188</c:v>
                </c:pt>
                <c:pt idx="1061">
                  <c:v>954194</c:v>
                </c:pt>
                <c:pt idx="1062">
                  <c:v>954208</c:v>
                </c:pt>
                <c:pt idx="1063">
                  <c:v>954212</c:v>
                </c:pt>
                <c:pt idx="1064">
                  <c:v>954218</c:v>
                </c:pt>
                <c:pt idx="1065">
                  <c:v>954222</c:v>
                </c:pt>
                <c:pt idx="1066">
                  <c:v>954226</c:v>
                </c:pt>
                <c:pt idx="1067">
                  <c:v>954234</c:v>
                </c:pt>
                <c:pt idx="1068">
                  <c:v>954234</c:v>
                </c:pt>
                <c:pt idx="1069">
                  <c:v>954246</c:v>
                </c:pt>
                <c:pt idx="1070">
                  <c:v>954252</c:v>
                </c:pt>
                <c:pt idx="1071">
                  <c:v>954256</c:v>
                </c:pt>
                <c:pt idx="1072">
                  <c:v>954272</c:v>
                </c:pt>
                <c:pt idx="1073">
                  <c:v>1004282</c:v>
                </c:pt>
                <c:pt idx="1074">
                  <c:v>1004282</c:v>
                </c:pt>
                <c:pt idx="1075">
                  <c:v>1004286</c:v>
                </c:pt>
                <c:pt idx="1076">
                  <c:v>1004286</c:v>
                </c:pt>
                <c:pt idx="1077">
                  <c:v>1004286</c:v>
                </c:pt>
                <c:pt idx="1078">
                  <c:v>1004286</c:v>
                </c:pt>
                <c:pt idx="1079">
                  <c:v>1004286</c:v>
                </c:pt>
                <c:pt idx="1080">
                  <c:v>1004290</c:v>
                </c:pt>
                <c:pt idx="1081">
                  <c:v>1004290</c:v>
                </c:pt>
                <c:pt idx="1082">
                  <c:v>1004294</c:v>
                </c:pt>
                <c:pt idx="1083">
                  <c:v>1004294</c:v>
                </c:pt>
                <c:pt idx="1084">
                  <c:v>1004298</c:v>
                </c:pt>
                <c:pt idx="1085">
                  <c:v>1004302</c:v>
                </c:pt>
                <c:pt idx="1086">
                  <c:v>1004306</c:v>
                </c:pt>
                <c:pt idx="1087">
                  <c:v>1004306</c:v>
                </c:pt>
                <c:pt idx="1088">
                  <c:v>1004310</c:v>
                </c:pt>
                <c:pt idx="1089">
                  <c:v>1004314</c:v>
                </c:pt>
                <c:pt idx="1090">
                  <c:v>1004318</c:v>
                </c:pt>
                <c:pt idx="1091">
                  <c:v>1004322</c:v>
                </c:pt>
                <c:pt idx="1092">
                  <c:v>1004326</c:v>
                </c:pt>
                <c:pt idx="1093">
                  <c:v>1004330</c:v>
                </c:pt>
                <c:pt idx="1094">
                  <c:v>1004330</c:v>
                </c:pt>
                <c:pt idx="1095">
                  <c:v>1004330</c:v>
                </c:pt>
                <c:pt idx="1096">
                  <c:v>1004334</c:v>
                </c:pt>
                <c:pt idx="1097">
                  <c:v>1004338</c:v>
                </c:pt>
                <c:pt idx="1098">
                  <c:v>1004338</c:v>
                </c:pt>
                <c:pt idx="1099">
                  <c:v>1004342</c:v>
                </c:pt>
                <c:pt idx="1100">
                  <c:v>1004348</c:v>
                </c:pt>
                <c:pt idx="1101">
                  <c:v>1004354</c:v>
                </c:pt>
                <c:pt idx="1102">
                  <c:v>1004360</c:v>
                </c:pt>
                <c:pt idx="1103">
                  <c:v>1004366</c:v>
                </c:pt>
                <c:pt idx="1104">
                  <c:v>1004372</c:v>
                </c:pt>
                <c:pt idx="1105">
                  <c:v>1004376</c:v>
                </c:pt>
                <c:pt idx="1106">
                  <c:v>1004380</c:v>
                </c:pt>
                <c:pt idx="1107">
                  <c:v>1004388</c:v>
                </c:pt>
                <c:pt idx="1108">
                  <c:v>1004394</c:v>
                </c:pt>
                <c:pt idx="1109">
                  <c:v>1004394</c:v>
                </c:pt>
                <c:pt idx="1110">
                  <c:v>1004400</c:v>
                </c:pt>
                <c:pt idx="1111">
                  <c:v>1004400</c:v>
                </c:pt>
                <c:pt idx="1112">
                  <c:v>1004400</c:v>
                </c:pt>
                <c:pt idx="1113">
                  <c:v>1004406</c:v>
                </c:pt>
                <c:pt idx="1114">
                  <c:v>1004410</c:v>
                </c:pt>
                <c:pt idx="1115">
                  <c:v>1004410</c:v>
                </c:pt>
                <c:pt idx="1116">
                  <c:v>1004416</c:v>
                </c:pt>
                <c:pt idx="1117">
                  <c:v>1004416</c:v>
                </c:pt>
                <c:pt idx="1118">
                  <c:v>1004422</c:v>
                </c:pt>
                <c:pt idx="1119">
                  <c:v>1004430</c:v>
                </c:pt>
                <c:pt idx="1120">
                  <c:v>1004430</c:v>
                </c:pt>
                <c:pt idx="1121">
                  <c:v>1004436</c:v>
                </c:pt>
                <c:pt idx="1122">
                  <c:v>1004444</c:v>
                </c:pt>
                <c:pt idx="1123">
                  <c:v>1004450</c:v>
                </c:pt>
                <c:pt idx="1124">
                  <c:v>1004456</c:v>
                </c:pt>
                <c:pt idx="1125">
                  <c:v>1004464</c:v>
                </c:pt>
                <c:pt idx="1126">
                  <c:v>1004468</c:v>
                </c:pt>
                <c:pt idx="1127">
                  <c:v>1004486</c:v>
                </c:pt>
                <c:pt idx="1128">
                  <c:v>1004496</c:v>
                </c:pt>
                <c:pt idx="1129">
                  <c:v>1004500</c:v>
                </c:pt>
                <c:pt idx="1130">
                  <c:v>1004510</c:v>
                </c:pt>
                <c:pt idx="1131">
                  <c:v>1004524</c:v>
                </c:pt>
                <c:pt idx="1132">
                  <c:v>1004540</c:v>
                </c:pt>
                <c:pt idx="1133">
                  <c:v>1054550</c:v>
                </c:pt>
                <c:pt idx="1134">
                  <c:v>1054550</c:v>
                </c:pt>
                <c:pt idx="1135">
                  <c:v>1054550</c:v>
                </c:pt>
                <c:pt idx="1136">
                  <c:v>1054550</c:v>
                </c:pt>
                <c:pt idx="1137">
                  <c:v>1054554</c:v>
                </c:pt>
                <c:pt idx="1138">
                  <c:v>1054554</c:v>
                </c:pt>
                <c:pt idx="1139">
                  <c:v>1054558</c:v>
                </c:pt>
                <c:pt idx="1140">
                  <c:v>1054558</c:v>
                </c:pt>
                <c:pt idx="1141">
                  <c:v>1054558</c:v>
                </c:pt>
                <c:pt idx="1142">
                  <c:v>1054558</c:v>
                </c:pt>
                <c:pt idx="1143">
                  <c:v>1054562</c:v>
                </c:pt>
                <c:pt idx="1144">
                  <c:v>1054562</c:v>
                </c:pt>
                <c:pt idx="1145">
                  <c:v>1054566</c:v>
                </c:pt>
                <c:pt idx="1146">
                  <c:v>1054566</c:v>
                </c:pt>
                <c:pt idx="1147">
                  <c:v>1054570</c:v>
                </c:pt>
                <c:pt idx="1148">
                  <c:v>1054574</c:v>
                </c:pt>
                <c:pt idx="1149">
                  <c:v>1054578</c:v>
                </c:pt>
                <c:pt idx="1150">
                  <c:v>1054578</c:v>
                </c:pt>
                <c:pt idx="1151">
                  <c:v>1054582</c:v>
                </c:pt>
                <c:pt idx="1152">
                  <c:v>1054588</c:v>
                </c:pt>
                <c:pt idx="1153">
                  <c:v>1054592</c:v>
                </c:pt>
                <c:pt idx="1154">
                  <c:v>1054592</c:v>
                </c:pt>
                <c:pt idx="1155">
                  <c:v>1054596</c:v>
                </c:pt>
                <c:pt idx="1156">
                  <c:v>1054600</c:v>
                </c:pt>
                <c:pt idx="1157">
                  <c:v>1054600</c:v>
                </c:pt>
                <c:pt idx="1158">
                  <c:v>1054606</c:v>
                </c:pt>
                <c:pt idx="1159">
                  <c:v>1054612</c:v>
                </c:pt>
                <c:pt idx="1160">
                  <c:v>1054612</c:v>
                </c:pt>
                <c:pt idx="1161">
                  <c:v>1054618</c:v>
                </c:pt>
                <c:pt idx="1162">
                  <c:v>1054622</c:v>
                </c:pt>
                <c:pt idx="1163">
                  <c:v>1054626</c:v>
                </c:pt>
                <c:pt idx="1164">
                  <c:v>1054626</c:v>
                </c:pt>
                <c:pt idx="1165">
                  <c:v>1054630</c:v>
                </c:pt>
                <c:pt idx="1166">
                  <c:v>1054630</c:v>
                </c:pt>
                <c:pt idx="1167">
                  <c:v>1054634</c:v>
                </c:pt>
                <c:pt idx="1168">
                  <c:v>1054638</c:v>
                </c:pt>
                <c:pt idx="1169">
                  <c:v>1054642</c:v>
                </c:pt>
                <c:pt idx="1170">
                  <c:v>1054646</c:v>
                </c:pt>
                <c:pt idx="1171">
                  <c:v>1054646</c:v>
                </c:pt>
                <c:pt idx="1172">
                  <c:v>1054650</c:v>
                </c:pt>
                <c:pt idx="1173">
                  <c:v>1054650</c:v>
                </c:pt>
                <c:pt idx="1174">
                  <c:v>1054658</c:v>
                </c:pt>
                <c:pt idx="1175">
                  <c:v>1054662</c:v>
                </c:pt>
                <c:pt idx="1176">
                  <c:v>1054662</c:v>
                </c:pt>
                <c:pt idx="1177">
                  <c:v>1054666</c:v>
                </c:pt>
                <c:pt idx="1178">
                  <c:v>1054670</c:v>
                </c:pt>
                <c:pt idx="1179">
                  <c:v>1054674</c:v>
                </c:pt>
                <c:pt idx="1180">
                  <c:v>1054684</c:v>
                </c:pt>
                <c:pt idx="1181">
                  <c:v>1054692</c:v>
                </c:pt>
                <c:pt idx="1182">
                  <c:v>1054692</c:v>
                </c:pt>
                <c:pt idx="1183">
                  <c:v>1054698</c:v>
                </c:pt>
                <c:pt idx="1184">
                  <c:v>1054712</c:v>
                </c:pt>
                <c:pt idx="1185">
                  <c:v>1054718</c:v>
                </c:pt>
                <c:pt idx="1186">
                  <c:v>1054736</c:v>
                </c:pt>
                <c:pt idx="1187">
                  <c:v>1054742</c:v>
                </c:pt>
                <c:pt idx="1188">
                  <c:v>1054750</c:v>
                </c:pt>
                <c:pt idx="1189">
                  <c:v>1104760</c:v>
                </c:pt>
                <c:pt idx="1190">
                  <c:v>1104760</c:v>
                </c:pt>
                <c:pt idx="1191">
                  <c:v>1104760</c:v>
                </c:pt>
                <c:pt idx="1192">
                  <c:v>1104764</c:v>
                </c:pt>
                <c:pt idx="1193">
                  <c:v>1104764</c:v>
                </c:pt>
                <c:pt idx="1194">
                  <c:v>1104768</c:v>
                </c:pt>
                <c:pt idx="1195">
                  <c:v>1104768</c:v>
                </c:pt>
                <c:pt idx="1196">
                  <c:v>1104768</c:v>
                </c:pt>
                <c:pt idx="1197">
                  <c:v>1104768</c:v>
                </c:pt>
                <c:pt idx="1198">
                  <c:v>1104772</c:v>
                </c:pt>
                <c:pt idx="1199">
                  <c:v>1104776</c:v>
                </c:pt>
                <c:pt idx="1200">
                  <c:v>1104776</c:v>
                </c:pt>
                <c:pt idx="1201">
                  <c:v>1104780</c:v>
                </c:pt>
                <c:pt idx="1202">
                  <c:v>1104784</c:v>
                </c:pt>
                <c:pt idx="1203">
                  <c:v>1104784</c:v>
                </c:pt>
                <c:pt idx="1204">
                  <c:v>1104788</c:v>
                </c:pt>
                <c:pt idx="1205">
                  <c:v>1104788</c:v>
                </c:pt>
                <c:pt idx="1206">
                  <c:v>1104792</c:v>
                </c:pt>
                <c:pt idx="1207">
                  <c:v>1104796</c:v>
                </c:pt>
                <c:pt idx="1208">
                  <c:v>1104796</c:v>
                </c:pt>
                <c:pt idx="1209">
                  <c:v>1104800</c:v>
                </c:pt>
                <c:pt idx="1210">
                  <c:v>1104804</c:v>
                </c:pt>
                <c:pt idx="1211">
                  <c:v>1104804</c:v>
                </c:pt>
                <c:pt idx="1212">
                  <c:v>1104808</c:v>
                </c:pt>
                <c:pt idx="1213">
                  <c:v>1104808</c:v>
                </c:pt>
                <c:pt idx="1214">
                  <c:v>1104816</c:v>
                </c:pt>
                <c:pt idx="1215">
                  <c:v>1104816</c:v>
                </c:pt>
                <c:pt idx="1216">
                  <c:v>1104820</c:v>
                </c:pt>
                <c:pt idx="1217">
                  <c:v>1104824</c:v>
                </c:pt>
                <c:pt idx="1218">
                  <c:v>1104828</c:v>
                </c:pt>
                <c:pt idx="1219">
                  <c:v>1104832</c:v>
                </c:pt>
                <c:pt idx="1220">
                  <c:v>1104838</c:v>
                </c:pt>
                <c:pt idx="1221">
                  <c:v>1104842</c:v>
                </c:pt>
                <c:pt idx="1222">
                  <c:v>1104848</c:v>
                </c:pt>
                <c:pt idx="1223">
                  <c:v>1104852</c:v>
                </c:pt>
                <c:pt idx="1224">
                  <c:v>1104856</c:v>
                </c:pt>
                <c:pt idx="1225">
                  <c:v>1104860</c:v>
                </c:pt>
                <c:pt idx="1226">
                  <c:v>1104868</c:v>
                </c:pt>
                <c:pt idx="1227">
                  <c:v>1104872</c:v>
                </c:pt>
                <c:pt idx="1228">
                  <c:v>1104882</c:v>
                </c:pt>
                <c:pt idx="1229">
                  <c:v>1104888</c:v>
                </c:pt>
                <c:pt idx="1230">
                  <c:v>1104888</c:v>
                </c:pt>
                <c:pt idx="1231">
                  <c:v>1104892</c:v>
                </c:pt>
                <c:pt idx="1232">
                  <c:v>1104896</c:v>
                </c:pt>
                <c:pt idx="1233">
                  <c:v>1104900</c:v>
                </c:pt>
                <c:pt idx="1234">
                  <c:v>1104908</c:v>
                </c:pt>
                <c:pt idx="1235">
                  <c:v>1104912</c:v>
                </c:pt>
                <c:pt idx="1236">
                  <c:v>1104920</c:v>
                </c:pt>
                <c:pt idx="1237">
                  <c:v>1104926</c:v>
                </c:pt>
                <c:pt idx="1238">
                  <c:v>1104936</c:v>
                </c:pt>
                <c:pt idx="1239">
                  <c:v>1104942</c:v>
                </c:pt>
                <c:pt idx="1240">
                  <c:v>1104956</c:v>
                </c:pt>
                <c:pt idx="1241">
                  <c:v>1104968</c:v>
                </c:pt>
                <c:pt idx="1242">
                  <c:v>1104992</c:v>
                </c:pt>
                <c:pt idx="1243">
                  <c:v>1155002</c:v>
                </c:pt>
                <c:pt idx="1244">
                  <c:v>1155002</c:v>
                </c:pt>
                <c:pt idx="1245">
                  <c:v>1155002</c:v>
                </c:pt>
                <c:pt idx="1246">
                  <c:v>1155002</c:v>
                </c:pt>
                <c:pt idx="1247">
                  <c:v>1155002</c:v>
                </c:pt>
                <c:pt idx="1248">
                  <c:v>1155002</c:v>
                </c:pt>
                <c:pt idx="1249">
                  <c:v>1155006</c:v>
                </c:pt>
                <c:pt idx="1250">
                  <c:v>1155006</c:v>
                </c:pt>
                <c:pt idx="1251">
                  <c:v>1155010</c:v>
                </c:pt>
                <c:pt idx="1252">
                  <c:v>1155014</c:v>
                </c:pt>
                <c:pt idx="1253">
                  <c:v>1155014</c:v>
                </c:pt>
                <c:pt idx="1254">
                  <c:v>1155018</c:v>
                </c:pt>
                <c:pt idx="1255">
                  <c:v>1155018</c:v>
                </c:pt>
                <c:pt idx="1256">
                  <c:v>1155022</c:v>
                </c:pt>
                <c:pt idx="1257">
                  <c:v>1155022</c:v>
                </c:pt>
                <c:pt idx="1258">
                  <c:v>1155026</c:v>
                </c:pt>
                <c:pt idx="1259">
                  <c:v>1155030</c:v>
                </c:pt>
                <c:pt idx="1260">
                  <c:v>1155034</c:v>
                </c:pt>
                <c:pt idx="1261">
                  <c:v>1155038</c:v>
                </c:pt>
                <c:pt idx="1262">
                  <c:v>1155038</c:v>
                </c:pt>
                <c:pt idx="1263">
                  <c:v>1155042</c:v>
                </c:pt>
                <c:pt idx="1264">
                  <c:v>1155046</c:v>
                </c:pt>
                <c:pt idx="1265">
                  <c:v>1155046</c:v>
                </c:pt>
                <c:pt idx="1266">
                  <c:v>1155050</c:v>
                </c:pt>
                <c:pt idx="1267">
                  <c:v>1155050</c:v>
                </c:pt>
                <c:pt idx="1268">
                  <c:v>1155050</c:v>
                </c:pt>
                <c:pt idx="1269">
                  <c:v>1155054</c:v>
                </c:pt>
                <c:pt idx="1270">
                  <c:v>1155054</c:v>
                </c:pt>
                <c:pt idx="1271">
                  <c:v>1155058</c:v>
                </c:pt>
                <c:pt idx="1272">
                  <c:v>1155062</c:v>
                </c:pt>
                <c:pt idx="1273">
                  <c:v>1155062</c:v>
                </c:pt>
                <c:pt idx="1274">
                  <c:v>1155072</c:v>
                </c:pt>
                <c:pt idx="1275">
                  <c:v>1155076</c:v>
                </c:pt>
                <c:pt idx="1276">
                  <c:v>1155082</c:v>
                </c:pt>
                <c:pt idx="1277">
                  <c:v>1155082</c:v>
                </c:pt>
                <c:pt idx="1278">
                  <c:v>1155082</c:v>
                </c:pt>
                <c:pt idx="1279">
                  <c:v>1155086</c:v>
                </c:pt>
                <c:pt idx="1280">
                  <c:v>1155092</c:v>
                </c:pt>
                <c:pt idx="1281">
                  <c:v>1155102</c:v>
                </c:pt>
                <c:pt idx="1282">
                  <c:v>1155112</c:v>
                </c:pt>
                <c:pt idx="1283">
                  <c:v>1155124</c:v>
                </c:pt>
                <c:pt idx="1284">
                  <c:v>1155124</c:v>
                </c:pt>
                <c:pt idx="1285">
                  <c:v>1155132</c:v>
                </c:pt>
                <c:pt idx="1286">
                  <c:v>1155136</c:v>
                </c:pt>
                <c:pt idx="1287">
                  <c:v>1155142</c:v>
                </c:pt>
                <c:pt idx="1288">
                  <c:v>1155146</c:v>
                </c:pt>
                <c:pt idx="1289">
                  <c:v>1155164</c:v>
                </c:pt>
                <c:pt idx="1290">
                  <c:v>1155168</c:v>
                </c:pt>
                <c:pt idx="1291">
                  <c:v>1155180</c:v>
                </c:pt>
                <c:pt idx="1292">
                  <c:v>1205190</c:v>
                </c:pt>
                <c:pt idx="1293">
                  <c:v>1205190</c:v>
                </c:pt>
                <c:pt idx="1294">
                  <c:v>1205190</c:v>
                </c:pt>
                <c:pt idx="1295">
                  <c:v>1205190</c:v>
                </c:pt>
                <c:pt idx="1296">
                  <c:v>1205194</c:v>
                </c:pt>
                <c:pt idx="1297">
                  <c:v>1205194</c:v>
                </c:pt>
                <c:pt idx="1298">
                  <c:v>1205198</c:v>
                </c:pt>
                <c:pt idx="1299">
                  <c:v>1205202</c:v>
                </c:pt>
                <c:pt idx="1300">
                  <c:v>1205206</c:v>
                </c:pt>
                <c:pt idx="1301">
                  <c:v>1205206</c:v>
                </c:pt>
                <c:pt idx="1302">
                  <c:v>1205206</c:v>
                </c:pt>
                <c:pt idx="1303">
                  <c:v>1205206</c:v>
                </c:pt>
                <c:pt idx="1304">
                  <c:v>1205210</c:v>
                </c:pt>
                <c:pt idx="1305">
                  <c:v>1205210</c:v>
                </c:pt>
                <c:pt idx="1306">
                  <c:v>1205214</c:v>
                </c:pt>
                <c:pt idx="1307">
                  <c:v>1205214</c:v>
                </c:pt>
                <c:pt idx="1308">
                  <c:v>1205218</c:v>
                </c:pt>
                <c:pt idx="1309">
                  <c:v>1205222</c:v>
                </c:pt>
                <c:pt idx="1310">
                  <c:v>1205222</c:v>
                </c:pt>
                <c:pt idx="1311">
                  <c:v>1205230</c:v>
                </c:pt>
                <c:pt idx="1312">
                  <c:v>1205230</c:v>
                </c:pt>
                <c:pt idx="1313">
                  <c:v>1205234</c:v>
                </c:pt>
                <c:pt idx="1314">
                  <c:v>1205238</c:v>
                </c:pt>
                <c:pt idx="1315">
                  <c:v>1205242</c:v>
                </c:pt>
                <c:pt idx="1316">
                  <c:v>1205242</c:v>
                </c:pt>
                <c:pt idx="1317">
                  <c:v>1205246</c:v>
                </c:pt>
                <c:pt idx="1318">
                  <c:v>1205250</c:v>
                </c:pt>
                <c:pt idx="1319">
                  <c:v>1205254</c:v>
                </c:pt>
                <c:pt idx="1320">
                  <c:v>1205254</c:v>
                </c:pt>
                <c:pt idx="1321">
                  <c:v>1205258</c:v>
                </c:pt>
                <c:pt idx="1322">
                  <c:v>1205258</c:v>
                </c:pt>
                <c:pt idx="1323">
                  <c:v>1205258</c:v>
                </c:pt>
                <c:pt idx="1324">
                  <c:v>1205262</c:v>
                </c:pt>
                <c:pt idx="1325">
                  <c:v>1205262</c:v>
                </c:pt>
                <c:pt idx="1326">
                  <c:v>1205270</c:v>
                </c:pt>
                <c:pt idx="1327">
                  <c:v>1205274</c:v>
                </c:pt>
                <c:pt idx="1328">
                  <c:v>1205280</c:v>
                </c:pt>
                <c:pt idx="1329">
                  <c:v>1205284</c:v>
                </c:pt>
                <c:pt idx="1330">
                  <c:v>1205288</c:v>
                </c:pt>
                <c:pt idx="1331">
                  <c:v>1205296</c:v>
                </c:pt>
                <c:pt idx="1332">
                  <c:v>1205300</c:v>
                </c:pt>
                <c:pt idx="1333">
                  <c:v>1205304</c:v>
                </c:pt>
                <c:pt idx="1334">
                  <c:v>1205310</c:v>
                </c:pt>
                <c:pt idx="1335">
                  <c:v>1205314</c:v>
                </c:pt>
                <c:pt idx="1336">
                  <c:v>1205318</c:v>
                </c:pt>
                <c:pt idx="1337">
                  <c:v>1205330</c:v>
                </c:pt>
                <c:pt idx="1338">
                  <c:v>1205330</c:v>
                </c:pt>
                <c:pt idx="1339">
                  <c:v>1205336</c:v>
                </c:pt>
                <c:pt idx="1340">
                  <c:v>1205344</c:v>
                </c:pt>
                <c:pt idx="1341">
                  <c:v>1255354</c:v>
                </c:pt>
                <c:pt idx="1342">
                  <c:v>1255354</c:v>
                </c:pt>
                <c:pt idx="1343">
                  <c:v>1255354</c:v>
                </c:pt>
                <c:pt idx="1344">
                  <c:v>1255354</c:v>
                </c:pt>
                <c:pt idx="1345">
                  <c:v>1255354</c:v>
                </c:pt>
                <c:pt idx="1346">
                  <c:v>1255358</c:v>
                </c:pt>
                <c:pt idx="1347">
                  <c:v>1255358</c:v>
                </c:pt>
                <c:pt idx="1348">
                  <c:v>1255362</c:v>
                </c:pt>
                <c:pt idx="1349">
                  <c:v>1255366</c:v>
                </c:pt>
                <c:pt idx="1350">
                  <c:v>1255366</c:v>
                </c:pt>
                <c:pt idx="1351">
                  <c:v>1255370</c:v>
                </c:pt>
                <c:pt idx="1352">
                  <c:v>1255370</c:v>
                </c:pt>
                <c:pt idx="1353">
                  <c:v>1255374</c:v>
                </c:pt>
                <c:pt idx="1354">
                  <c:v>1255374</c:v>
                </c:pt>
                <c:pt idx="1355">
                  <c:v>1255378</c:v>
                </c:pt>
                <c:pt idx="1356">
                  <c:v>1255382</c:v>
                </c:pt>
                <c:pt idx="1357">
                  <c:v>1255386</c:v>
                </c:pt>
                <c:pt idx="1358">
                  <c:v>1255390</c:v>
                </c:pt>
                <c:pt idx="1359">
                  <c:v>1255394</c:v>
                </c:pt>
                <c:pt idx="1360">
                  <c:v>1255400</c:v>
                </c:pt>
                <c:pt idx="1361">
                  <c:v>1255404</c:v>
                </c:pt>
                <c:pt idx="1362">
                  <c:v>1255408</c:v>
                </c:pt>
                <c:pt idx="1363">
                  <c:v>1255412</c:v>
                </c:pt>
                <c:pt idx="1364">
                  <c:v>1255412</c:v>
                </c:pt>
                <c:pt idx="1365">
                  <c:v>1255412</c:v>
                </c:pt>
                <c:pt idx="1366">
                  <c:v>1255416</c:v>
                </c:pt>
                <c:pt idx="1367">
                  <c:v>1255416</c:v>
                </c:pt>
                <c:pt idx="1368">
                  <c:v>1255422</c:v>
                </c:pt>
                <c:pt idx="1369">
                  <c:v>1255426</c:v>
                </c:pt>
                <c:pt idx="1370">
                  <c:v>1255426</c:v>
                </c:pt>
                <c:pt idx="1371">
                  <c:v>1255430</c:v>
                </c:pt>
                <c:pt idx="1372">
                  <c:v>1255440</c:v>
                </c:pt>
                <c:pt idx="1373">
                  <c:v>1255444</c:v>
                </c:pt>
                <c:pt idx="1374">
                  <c:v>1255448</c:v>
                </c:pt>
                <c:pt idx="1375">
                  <c:v>1255452</c:v>
                </c:pt>
                <c:pt idx="1376">
                  <c:v>1255456</c:v>
                </c:pt>
                <c:pt idx="1377">
                  <c:v>1255466</c:v>
                </c:pt>
                <c:pt idx="1378">
                  <c:v>1255466</c:v>
                </c:pt>
                <c:pt idx="1379">
                  <c:v>1255474</c:v>
                </c:pt>
                <c:pt idx="1380">
                  <c:v>1255478</c:v>
                </c:pt>
                <c:pt idx="1381">
                  <c:v>1255482</c:v>
                </c:pt>
                <c:pt idx="1382">
                  <c:v>1255486</c:v>
                </c:pt>
                <c:pt idx="1383">
                  <c:v>1255490</c:v>
                </c:pt>
                <c:pt idx="1384">
                  <c:v>1255494</c:v>
                </c:pt>
                <c:pt idx="1385">
                  <c:v>1255500</c:v>
                </c:pt>
                <c:pt idx="1386">
                  <c:v>1255504</c:v>
                </c:pt>
                <c:pt idx="1387">
                  <c:v>1255510</c:v>
                </c:pt>
                <c:pt idx="1388">
                  <c:v>1255510</c:v>
                </c:pt>
                <c:pt idx="1389">
                  <c:v>1255514</c:v>
                </c:pt>
                <c:pt idx="1390">
                  <c:v>1255532</c:v>
                </c:pt>
                <c:pt idx="1391">
                  <c:v>1255544</c:v>
                </c:pt>
                <c:pt idx="1392">
                  <c:v>1255548</c:v>
                </c:pt>
                <c:pt idx="1393">
                  <c:v>1255556</c:v>
                </c:pt>
                <c:pt idx="1394">
                  <c:v>1255556</c:v>
                </c:pt>
                <c:pt idx="1395">
                  <c:v>1305566</c:v>
                </c:pt>
                <c:pt idx="1396">
                  <c:v>1305566</c:v>
                </c:pt>
                <c:pt idx="1397">
                  <c:v>1305566</c:v>
                </c:pt>
                <c:pt idx="1398">
                  <c:v>1305566</c:v>
                </c:pt>
                <c:pt idx="1399">
                  <c:v>1305570</c:v>
                </c:pt>
                <c:pt idx="1400">
                  <c:v>1305574</c:v>
                </c:pt>
                <c:pt idx="1401">
                  <c:v>1305574</c:v>
                </c:pt>
                <c:pt idx="1402">
                  <c:v>1305574</c:v>
                </c:pt>
                <c:pt idx="1403">
                  <c:v>1305574</c:v>
                </c:pt>
                <c:pt idx="1404">
                  <c:v>1305574</c:v>
                </c:pt>
                <c:pt idx="1405">
                  <c:v>1305582</c:v>
                </c:pt>
                <c:pt idx="1406">
                  <c:v>1305586</c:v>
                </c:pt>
                <c:pt idx="1407">
                  <c:v>1305590</c:v>
                </c:pt>
                <c:pt idx="1408">
                  <c:v>1305594</c:v>
                </c:pt>
                <c:pt idx="1409">
                  <c:v>1305594</c:v>
                </c:pt>
                <c:pt idx="1410">
                  <c:v>1305594</c:v>
                </c:pt>
                <c:pt idx="1411">
                  <c:v>1305598</c:v>
                </c:pt>
                <c:pt idx="1412">
                  <c:v>1305602</c:v>
                </c:pt>
                <c:pt idx="1413">
                  <c:v>1305606</c:v>
                </c:pt>
                <c:pt idx="1414">
                  <c:v>1305610</c:v>
                </c:pt>
                <c:pt idx="1415">
                  <c:v>1305614</c:v>
                </c:pt>
                <c:pt idx="1416">
                  <c:v>1305614</c:v>
                </c:pt>
                <c:pt idx="1417">
                  <c:v>1305618</c:v>
                </c:pt>
                <c:pt idx="1418">
                  <c:v>1305618</c:v>
                </c:pt>
                <c:pt idx="1419">
                  <c:v>1305618</c:v>
                </c:pt>
                <c:pt idx="1420">
                  <c:v>1305622</c:v>
                </c:pt>
                <c:pt idx="1421">
                  <c:v>1305628</c:v>
                </c:pt>
                <c:pt idx="1422">
                  <c:v>1305628</c:v>
                </c:pt>
                <c:pt idx="1423">
                  <c:v>1305634</c:v>
                </c:pt>
                <c:pt idx="1424">
                  <c:v>1305634</c:v>
                </c:pt>
                <c:pt idx="1425">
                  <c:v>1305634</c:v>
                </c:pt>
                <c:pt idx="1426">
                  <c:v>1305638</c:v>
                </c:pt>
                <c:pt idx="1427">
                  <c:v>1305642</c:v>
                </c:pt>
                <c:pt idx="1428">
                  <c:v>1305648</c:v>
                </c:pt>
                <c:pt idx="1429">
                  <c:v>1305656</c:v>
                </c:pt>
                <c:pt idx="1430">
                  <c:v>1305662</c:v>
                </c:pt>
                <c:pt idx="1431">
                  <c:v>1305672</c:v>
                </c:pt>
                <c:pt idx="1432">
                  <c:v>1305676</c:v>
                </c:pt>
                <c:pt idx="1433">
                  <c:v>1305680</c:v>
                </c:pt>
                <c:pt idx="1434">
                  <c:v>1305686</c:v>
                </c:pt>
                <c:pt idx="1435">
                  <c:v>1305686</c:v>
                </c:pt>
                <c:pt idx="1436">
                  <c:v>1305694</c:v>
                </c:pt>
                <c:pt idx="1437">
                  <c:v>1305694</c:v>
                </c:pt>
                <c:pt idx="1438">
                  <c:v>1305712</c:v>
                </c:pt>
                <c:pt idx="1439">
                  <c:v>1305722</c:v>
                </c:pt>
                <c:pt idx="1440">
                  <c:v>1355732</c:v>
                </c:pt>
                <c:pt idx="1441">
                  <c:v>1355732</c:v>
                </c:pt>
                <c:pt idx="1442">
                  <c:v>1355732</c:v>
                </c:pt>
                <c:pt idx="1443">
                  <c:v>1355732</c:v>
                </c:pt>
                <c:pt idx="1444">
                  <c:v>1355732</c:v>
                </c:pt>
                <c:pt idx="1445">
                  <c:v>1355736</c:v>
                </c:pt>
                <c:pt idx="1446">
                  <c:v>1355736</c:v>
                </c:pt>
                <c:pt idx="1447">
                  <c:v>1355736</c:v>
                </c:pt>
                <c:pt idx="1448">
                  <c:v>1355740</c:v>
                </c:pt>
                <c:pt idx="1449">
                  <c:v>1355744</c:v>
                </c:pt>
                <c:pt idx="1450">
                  <c:v>1355744</c:v>
                </c:pt>
                <c:pt idx="1451">
                  <c:v>1355748</c:v>
                </c:pt>
                <c:pt idx="1452">
                  <c:v>1355752</c:v>
                </c:pt>
                <c:pt idx="1453">
                  <c:v>1355756</c:v>
                </c:pt>
                <c:pt idx="1454">
                  <c:v>1355756</c:v>
                </c:pt>
                <c:pt idx="1455">
                  <c:v>1355760</c:v>
                </c:pt>
                <c:pt idx="1456">
                  <c:v>1355760</c:v>
                </c:pt>
                <c:pt idx="1457">
                  <c:v>1355764</c:v>
                </c:pt>
                <c:pt idx="1458">
                  <c:v>1355764</c:v>
                </c:pt>
                <c:pt idx="1459">
                  <c:v>1355768</c:v>
                </c:pt>
                <c:pt idx="1460">
                  <c:v>1355774</c:v>
                </c:pt>
                <c:pt idx="1461">
                  <c:v>1355778</c:v>
                </c:pt>
                <c:pt idx="1462">
                  <c:v>1355778</c:v>
                </c:pt>
                <c:pt idx="1463">
                  <c:v>1355782</c:v>
                </c:pt>
                <c:pt idx="1464">
                  <c:v>1355782</c:v>
                </c:pt>
                <c:pt idx="1465">
                  <c:v>1355786</c:v>
                </c:pt>
                <c:pt idx="1466">
                  <c:v>1355790</c:v>
                </c:pt>
                <c:pt idx="1467">
                  <c:v>1355790</c:v>
                </c:pt>
                <c:pt idx="1468">
                  <c:v>1355794</c:v>
                </c:pt>
                <c:pt idx="1469">
                  <c:v>1355798</c:v>
                </c:pt>
                <c:pt idx="1470">
                  <c:v>1355802</c:v>
                </c:pt>
                <c:pt idx="1471">
                  <c:v>1355808</c:v>
                </c:pt>
                <c:pt idx="1472">
                  <c:v>1355812</c:v>
                </c:pt>
                <c:pt idx="1473">
                  <c:v>1355816</c:v>
                </c:pt>
                <c:pt idx="1474">
                  <c:v>1355822</c:v>
                </c:pt>
                <c:pt idx="1475">
                  <c:v>1355826</c:v>
                </c:pt>
                <c:pt idx="1476">
                  <c:v>1355830</c:v>
                </c:pt>
                <c:pt idx="1477">
                  <c:v>1355830</c:v>
                </c:pt>
                <c:pt idx="1478">
                  <c:v>1355834</c:v>
                </c:pt>
                <c:pt idx="1479">
                  <c:v>1355838</c:v>
                </c:pt>
                <c:pt idx="1480">
                  <c:v>1355838</c:v>
                </c:pt>
                <c:pt idx="1481">
                  <c:v>1355846</c:v>
                </c:pt>
                <c:pt idx="1482">
                  <c:v>1355852</c:v>
                </c:pt>
                <c:pt idx="1483">
                  <c:v>1355862</c:v>
                </c:pt>
                <c:pt idx="1484">
                  <c:v>1355870</c:v>
                </c:pt>
                <c:pt idx="1485">
                  <c:v>1355886</c:v>
                </c:pt>
                <c:pt idx="1486">
                  <c:v>1405896</c:v>
                </c:pt>
                <c:pt idx="1487">
                  <c:v>1405896</c:v>
                </c:pt>
                <c:pt idx="1488">
                  <c:v>1405896</c:v>
                </c:pt>
                <c:pt idx="1489">
                  <c:v>1405896</c:v>
                </c:pt>
                <c:pt idx="1490">
                  <c:v>1405896</c:v>
                </c:pt>
                <c:pt idx="1491">
                  <c:v>1405896</c:v>
                </c:pt>
                <c:pt idx="1492">
                  <c:v>1405900</c:v>
                </c:pt>
                <c:pt idx="1493">
                  <c:v>1405904</c:v>
                </c:pt>
                <c:pt idx="1494">
                  <c:v>1405908</c:v>
                </c:pt>
                <c:pt idx="1495">
                  <c:v>1405908</c:v>
                </c:pt>
                <c:pt idx="1496">
                  <c:v>1405912</c:v>
                </c:pt>
                <c:pt idx="1497">
                  <c:v>1405912</c:v>
                </c:pt>
                <c:pt idx="1498">
                  <c:v>1405916</c:v>
                </c:pt>
                <c:pt idx="1499">
                  <c:v>1405920</c:v>
                </c:pt>
                <c:pt idx="1500">
                  <c:v>1405920</c:v>
                </c:pt>
                <c:pt idx="1501">
                  <c:v>1405924</c:v>
                </c:pt>
                <c:pt idx="1502">
                  <c:v>1405930</c:v>
                </c:pt>
                <c:pt idx="1503">
                  <c:v>1405930</c:v>
                </c:pt>
                <c:pt idx="1504">
                  <c:v>1405934</c:v>
                </c:pt>
                <c:pt idx="1505">
                  <c:v>1405934</c:v>
                </c:pt>
                <c:pt idx="1506">
                  <c:v>1405938</c:v>
                </c:pt>
                <c:pt idx="1507">
                  <c:v>1405938</c:v>
                </c:pt>
                <c:pt idx="1508">
                  <c:v>1405942</c:v>
                </c:pt>
                <c:pt idx="1509">
                  <c:v>1405946</c:v>
                </c:pt>
                <c:pt idx="1510">
                  <c:v>1405950</c:v>
                </c:pt>
                <c:pt idx="1511">
                  <c:v>1405950</c:v>
                </c:pt>
                <c:pt idx="1512">
                  <c:v>1405954</c:v>
                </c:pt>
                <c:pt idx="1513">
                  <c:v>1405954</c:v>
                </c:pt>
                <c:pt idx="1514">
                  <c:v>1405958</c:v>
                </c:pt>
                <c:pt idx="1515">
                  <c:v>1405962</c:v>
                </c:pt>
                <c:pt idx="1516">
                  <c:v>1405966</c:v>
                </c:pt>
                <c:pt idx="1517">
                  <c:v>1405970</c:v>
                </c:pt>
                <c:pt idx="1518">
                  <c:v>1405970</c:v>
                </c:pt>
                <c:pt idx="1519">
                  <c:v>1405976</c:v>
                </c:pt>
                <c:pt idx="1520">
                  <c:v>1405980</c:v>
                </c:pt>
                <c:pt idx="1521">
                  <c:v>1405984</c:v>
                </c:pt>
                <c:pt idx="1522">
                  <c:v>1405988</c:v>
                </c:pt>
                <c:pt idx="1523">
                  <c:v>1405992</c:v>
                </c:pt>
                <c:pt idx="1524">
                  <c:v>1405992</c:v>
                </c:pt>
                <c:pt idx="1525">
                  <c:v>1405996</c:v>
                </c:pt>
                <c:pt idx="1526">
                  <c:v>1406000</c:v>
                </c:pt>
                <c:pt idx="1527">
                  <c:v>1406004</c:v>
                </c:pt>
                <c:pt idx="1528">
                  <c:v>1406004</c:v>
                </c:pt>
                <c:pt idx="1529">
                  <c:v>1406012</c:v>
                </c:pt>
                <c:pt idx="1530">
                  <c:v>1406012</c:v>
                </c:pt>
                <c:pt idx="1531">
                  <c:v>1406016</c:v>
                </c:pt>
                <c:pt idx="1532">
                  <c:v>1406028</c:v>
                </c:pt>
                <c:pt idx="1533">
                  <c:v>1406034</c:v>
                </c:pt>
                <c:pt idx="1534">
                  <c:v>1406038</c:v>
                </c:pt>
                <c:pt idx="1535">
                  <c:v>1406046</c:v>
                </c:pt>
                <c:pt idx="1536">
                  <c:v>1406046</c:v>
                </c:pt>
                <c:pt idx="1537">
                  <c:v>1406054</c:v>
                </c:pt>
                <c:pt idx="1538">
                  <c:v>1406062</c:v>
                </c:pt>
                <c:pt idx="1539">
                  <c:v>1406072</c:v>
                </c:pt>
                <c:pt idx="1540">
                  <c:v>1406076</c:v>
                </c:pt>
                <c:pt idx="1541">
                  <c:v>1406090</c:v>
                </c:pt>
                <c:pt idx="1542">
                  <c:v>1406096</c:v>
                </c:pt>
                <c:pt idx="1543">
                  <c:v>1406102</c:v>
                </c:pt>
                <c:pt idx="1544">
                  <c:v>1406118</c:v>
                </c:pt>
                <c:pt idx="1545">
                  <c:v>1406130</c:v>
                </c:pt>
                <c:pt idx="1546">
                  <c:v>1456140</c:v>
                </c:pt>
                <c:pt idx="1547">
                  <c:v>1456140</c:v>
                </c:pt>
                <c:pt idx="1548">
                  <c:v>1456140</c:v>
                </c:pt>
                <c:pt idx="1549">
                  <c:v>1456140</c:v>
                </c:pt>
                <c:pt idx="1550">
                  <c:v>1456144</c:v>
                </c:pt>
                <c:pt idx="1551">
                  <c:v>1456144</c:v>
                </c:pt>
                <c:pt idx="1552">
                  <c:v>1456148</c:v>
                </c:pt>
                <c:pt idx="1553">
                  <c:v>1456148</c:v>
                </c:pt>
                <c:pt idx="1554">
                  <c:v>1456148</c:v>
                </c:pt>
                <c:pt idx="1555">
                  <c:v>1456148</c:v>
                </c:pt>
                <c:pt idx="1556">
                  <c:v>1456156</c:v>
                </c:pt>
                <c:pt idx="1557">
                  <c:v>1456156</c:v>
                </c:pt>
                <c:pt idx="1558">
                  <c:v>1456160</c:v>
                </c:pt>
                <c:pt idx="1559">
                  <c:v>1456160</c:v>
                </c:pt>
                <c:pt idx="1560">
                  <c:v>1456160</c:v>
                </c:pt>
                <c:pt idx="1561">
                  <c:v>1456164</c:v>
                </c:pt>
                <c:pt idx="1562">
                  <c:v>1456168</c:v>
                </c:pt>
                <c:pt idx="1563">
                  <c:v>1456168</c:v>
                </c:pt>
                <c:pt idx="1564">
                  <c:v>1456172</c:v>
                </c:pt>
                <c:pt idx="1565">
                  <c:v>1456172</c:v>
                </c:pt>
                <c:pt idx="1566">
                  <c:v>1456176</c:v>
                </c:pt>
                <c:pt idx="1567">
                  <c:v>1456180</c:v>
                </c:pt>
                <c:pt idx="1568">
                  <c:v>1456180</c:v>
                </c:pt>
                <c:pt idx="1569">
                  <c:v>1456184</c:v>
                </c:pt>
                <c:pt idx="1570">
                  <c:v>1456190</c:v>
                </c:pt>
                <c:pt idx="1571">
                  <c:v>1456190</c:v>
                </c:pt>
                <c:pt idx="1572">
                  <c:v>1456194</c:v>
                </c:pt>
                <c:pt idx="1573">
                  <c:v>1456198</c:v>
                </c:pt>
                <c:pt idx="1574">
                  <c:v>1456202</c:v>
                </c:pt>
                <c:pt idx="1575">
                  <c:v>1456206</c:v>
                </c:pt>
                <c:pt idx="1576">
                  <c:v>1456210</c:v>
                </c:pt>
                <c:pt idx="1577">
                  <c:v>1456210</c:v>
                </c:pt>
                <c:pt idx="1578">
                  <c:v>1456214</c:v>
                </c:pt>
                <c:pt idx="1579">
                  <c:v>1456214</c:v>
                </c:pt>
                <c:pt idx="1580">
                  <c:v>1456224</c:v>
                </c:pt>
                <c:pt idx="1581">
                  <c:v>1456228</c:v>
                </c:pt>
                <c:pt idx="1582">
                  <c:v>1456232</c:v>
                </c:pt>
                <c:pt idx="1583">
                  <c:v>1456236</c:v>
                </c:pt>
                <c:pt idx="1584">
                  <c:v>1456236</c:v>
                </c:pt>
                <c:pt idx="1585">
                  <c:v>1456240</c:v>
                </c:pt>
                <c:pt idx="1586">
                  <c:v>1456244</c:v>
                </c:pt>
                <c:pt idx="1587">
                  <c:v>1456248</c:v>
                </c:pt>
                <c:pt idx="1588">
                  <c:v>1456248</c:v>
                </c:pt>
                <c:pt idx="1589">
                  <c:v>1456252</c:v>
                </c:pt>
                <c:pt idx="1590">
                  <c:v>1456256</c:v>
                </c:pt>
                <c:pt idx="1591">
                  <c:v>1456256</c:v>
                </c:pt>
                <c:pt idx="1592">
                  <c:v>1456262</c:v>
                </c:pt>
                <c:pt idx="1593">
                  <c:v>1456262</c:v>
                </c:pt>
                <c:pt idx="1594">
                  <c:v>1456266</c:v>
                </c:pt>
                <c:pt idx="1595">
                  <c:v>1456270</c:v>
                </c:pt>
                <c:pt idx="1596">
                  <c:v>1456278</c:v>
                </c:pt>
                <c:pt idx="1597">
                  <c:v>1456282</c:v>
                </c:pt>
                <c:pt idx="1598">
                  <c:v>1456290</c:v>
                </c:pt>
                <c:pt idx="1599">
                  <c:v>1456296</c:v>
                </c:pt>
                <c:pt idx="1600">
                  <c:v>1456304</c:v>
                </c:pt>
                <c:pt idx="1601">
                  <c:v>1456318</c:v>
                </c:pt>
                <c:pt idx="1602">
                  <c:v>1456324</c:v>
                </c:pt>
                <c:pt idx="1603">
                  <c:v>1456342</c:v>
                </c:pt>
                <c:pt idx="1604">
                  <c:v>1506352</c:v>
                </c:pt>
                <c:pt idx="1605">
                  <c:v>1506352</c:v>
                </c:pt>
                <c:pt idx="1606">
                  <c:v>1506352</c:v>
                </c:pt>
                <c:pt idx="1607">
                  <c:v>1506352</c:v>
                </c:pt>
                <c:pt idx="1608">
                  <c:v>1506352</c:v>
                </c:pt>
                <c:pt idx="1609">
                  <c:v>1506352</c:v>
                </c:pt>
                <c:pt idx="1610">
                  <c:v>1506356</c:v>
                </c:pt>
                <c:pt idx="1611">
                  <c:v>1506360</c:v>
                </c:pt>
                <c:pt idx="1612">
                  <c:v>1506364</c:v>
                </c:pt>
                <c:pt idx="1613">
                  <c:v>1506364</c:v>
                </c:pt>
                <c:pt idx="1614">
                  <c:v>1506364</c:v>
                </c:pt>
                <c:pt idx="1615">
                  <c:v>1506368</c:v>
                </c:pt>
                <c:pt idx="1616">
                  <c:v>1506372</c:v>
                </c:pt>
                <c:pt idx="1617">
                  <c:v>1506376</c:v>
                </c:pt>
                <c:pt idx="1618">
                  <c:v>1506376</c:v>
                </c:pt>
                <c:pt idx="1619">
                  <c:v>1506376</c:v>
                </c:pt>
                <c:pt idx="1620">
                  <c:v>1506380</c:v>
                </c:pt>
                <c:pt idx="1621">
                  <c:v>1506384</c:v>
                </c:pt>
                <c:pt idx="1622">
                  <c:v>1506388</c:v>
                </c:pt>
                <c:pt idx="1623">
                  <c:v>1506392</c:v>
                </c:pt>
                <c:pt idx="1624">
                  <c:v>1506392</c:v>
                </c:pt>
                <c:pt idx="1625">
                  <c:v>1506398</c:v>
                </c:pt>
                <c:pt idx="1626">
                  <c:v>1506402</c:v>
                </c:pt>
                <c:pt idx="1627">
                  <c:v>1506410</c:v>
                </c:pt>
                <c:pt idx="1628">
                  <c:v>1506410</c:v>
                </c:pt>
                <c:pt idx="1629">
                  <c:v>1506414</c:v>
                </c:pt>
                <c:pt idx="1630">
                  <c:v>1506414</c:v>
                </c:pt>
                <c:pt idx="1631">
                  <c:v>1506418</c:v>
                </c:pt>
                <c:pt idx="1632">
                  <c:v>1506418</c:v>
                </c:pt>
                <c:pt idx="1633">
                  <c:v>1506424</c:v>
                </c:pt>
                <c:pt idx="1634">
                  <c:v>1506428</c:v>
                </c:pt>
                <c:pt idx="1635">
                  <c:v>1506428</c:v>
                </c:pt>
                <c:pt idx="1636">
                  <c:v>1506432</c:v>
                </c:pt>
                <c:pt idx="1637">
                  <c:v>1506432</c:v>
                </c:pt>
                <c:pt idx="1638">
                  <c:v>1506436</c:v>
                </c:pt>
                <c:pt idx="1639">
                  <c:v>1506444</c:v>
                </c:pt>
                <c:pt idx="1640">
                  <c:v>1506448</c:v>
                </c:pt>
                <c:pt idx="1641">
                  <c:v>1506454</c:v>
                </c:pt>
                <c:pt idx="1642">
                  <c:v>1506464</c:v>
                </c:pt>
                <c:pt idx="1643">
                  <c:v>1506474</c:v>
                </c:pt>
                <c:pt idx="1644">
                  <c:v>1506478</c:v>
                </c:pt>
                <c:pt idx="1645">
                  <c:v>1506478</c:v>
                </c:pt>
                <c:pt idx="1646">
                  <c:v>1506486</c:v>
                </c:pt>
                <c:pt idx="1647">
                  <c:v>1506494</c:v>
                </c:pt>
                <c:pt idx="1648">
                  <c:v>1506498</c:v>
                </c:pt>
                <c:pt idx="1649">
                  <c:v>1506506</c:v>
                </c:pt>
                <c:pt idx="1650">
                  <c:v>1506522</c:v>
                </c:pt>
                <c:pt idx="1651">
                  <c:v>1506530</c:v>
                </c:pt>
                <c:pt idx="1652">
                  <c:v>1506536</c:v>
                </c:pt>
                <c:pt idx="1653">
                  <c:v>1506542</c:v>
                </c:pt>
                <c:pt idx="1654">
                  <c:v>1506550</c:v>
                </c:pt>
                <c:pt idx="1655">
                  <c:v>1556560</c:v>
                </c:pt>
                <c:pt idx="1656">
                  <c:v>1556560</c:v>
                </c:pt>
                <c:pt idx="1657">
                  <c:v>1556560</c:v>
                </c:pt>
                <c:pt idx="1658">
                  <c:v>1556560</c:v>
                </c:pt>
                <c:pt idx="1659">
                  <c:v>1556560</c:v>
                </c:pt>
                <c:pt idx="1660">
                  <c:v>1556560</c:v>
                </c:pt>
                <c:pt idx="1661">
                  <c:v>1556564</c:v>
                </c:pt>
                <c:pt idx="1662">
                  <c:v>1556568</c:v>
                </c:pt>
                <c:pt idx="1663">
                  <c:v>1556572</c:v>
                </c:pt>
                <c:pt idx="1664">
                  <c:v>1556572</c:v>
                </c:pt>
                <c:pt idx="1665">
                  <c:v>1556572</c:v>
                </c:pt>
                <c:pt idx="1666">
                  <c:v>1556572</c:v>
                </c:pt>
                <c:pt idx="1667">
                  <c:v>1556576</c:v>
                </c:pt>
                <c:pt idx="1668">
                  <c:v>1556580</c:v>
                </c:pt>
                <c:pt idx="1669">
                  <c:v>1556580</c:v>
                </c:pt>
                <c:pt idx="1670">
                  <c:v>1556584</c:v>
                </c:pt>
                <c:pt idx="1671">
                  <c:v>1556584</c:v>
                </c:pt>
                <c:pt idx="1672">
                  <c:v>1556590</c:v>
                </c:pt>
                <c:pt idx="1673">
                  <c:v>1556594</c:v>
                </c:pt>
                <c:pt idx="1674">
                  <c:v>1556598</c:v>
                </c:pt>
                <c:pt idx="1675">
                  <c:v>1556598</c:v>
                </c:pt>
                <c:pt idx="1676">
                  <c:v>1556602</c:v>
                </c:pt>
                <c:pt idx="1677">
                  <c:v>1556606</c:v>
                </c:pt>
                <c:pt idx="1678">
                  <c:v>1556612</c:v>
                </c:pt>
                <c:pt idx="1679">
                  <c:v>1556616</c:v>
                </c:pt>
                <c:pt idx="1680">
                  <c:v>1556616</c:v>
                </c:pt>
                <c:pt idx="1681">
                  <c:v>1556622</c:v>
                </c:pt>
                <c:pt idx="1682">
                  <c:v>1556622</c:v>
                </c:pt>
                <c:pt idx="1683">
                  <c:v>1556630</c:v>
                </c:pt>
                <c:pt idx="1684">
                  <c:v>1556636</c:v>
                </c:pt>
                <c:pt idx="1685">
                  <c:v>1556640</c:v>
                </c:pt>
                <c:pt idx="1686">
                  <c:v>1556646</c:v>
                </c:pt>
                <c:pt idx="1687">
                  <c:v>1556646</c:v>
                </c:pt>
                <c:pt idx="1688">
                  <c:v>1556652</c:v>
                </c:pt>
                <c:pt idx="1689">
                  <c:v>1556662</c:v>
                </c:pt>
                <c:pt idx="1690">
                  <c:v>1556670</c:v>
                </c:pt>
                <c:pt idx="1691">
                  <c:v>1556674</c:v>
                </c:pt>
                <c:pt idx="1692">
                  <c:v>1556680</c:v>
                </c:pt>
                <c:pt idx="1693">
                  <c:v>1556684</c:v>
                </c:pt>
                <c:pt idx="1694">
                  <c:v>1556692</c:v>
                </c:pt>
                <c:pt idx="1695">
                  <c:v>1556696</c:v>
                </c:pt>
                <c:pt idx="1696">
                  <c:v>1556700</c:v>
                </c:pt>
                <c:pt idx="1697">
                  <c:v>1556700</c:v>
                </c:pt>
                <c:pt idx="1698">
                  <c:v>1556718</c:v>
                </c:pt>
                <c:pt idx="1699">
                  <c:v>1556734</c:v>
                </c:pt>
                <c:pt idx="1700">
                  <c:v>1606744</c:v>
                </c:pt>
                <c:pt idx="1701">
                  <c:v>1606744</c:v>
                </c:pt>
                <c:pt idx="1702">
                  <c:v>1606744</c:v>
                </c:pt>
                <c:pt idx="1703">
                  <c:v>1606744</c:v>
                </c:pt>
                <c:pt idx="1704">
                  <c:v>1606744</c:v>
                </c:pt>
                <c:pt idx="1705">
                  <c:v>1606748</c:v>
                </c:pt>
                <c:pt idx="1706">
                  <c:v>1606748</c:v>
                </c:pt>
                <c:pt idx="1707">
                  <c:v>1606752</c:v>
                </c:pt>
                <c:pt idx="1708">
                  <c:v>1606752</c:v>
                </c:pt>
                <c:pt idx="1709">
                  <c:v>1606756</c:v>
                </c:pt>
                <c:pt idx="1710">
                  <c:v>1606760</c:v>
                </c:pt>
                <c:pt idx="1711">
                  <c:v>1606764</c:v>
                </c:pt>
                <c:pt idx="1712">
                  <c:v>1606764</c:v>
                </c:pt>
                <c:pt idx="1713">
                  <c:v>1606768</c:v>
                </c:pt>
                <c:pt idx="1714">
                  <c:v>1606768</c:v>
                </c:pt>
                <c:pt idx="1715">
                  <c:v>1606772</c:v>
                </c:pt>
                <c:pt idx="1716">
                  <c:v>1606772</c:v>
                </c:pt>
                <c:pt idx="1717">
                  <c:v>1606776</c:v>
                </c:pt>
                <c:pt idx="1718">
                  <c:v>1606776</c:v>
                </c:pt>
                <c:pt idx="1719">
                  <c:v>1606780</c:v>
                </c:pt>
                <c:pt idx="1720">
                  <c:v>1606780</c:v>
                </c:pt>
                <c:pt idx="1721">
                  <c:v>1606784</c:v>
                </c:pt>
                <c:pt idx="1722">
                  <c:v>1606788</c:v>
                </c:pt>
                <c:pt idx="1723">
                  <c:v>1606788</c:v>
                </c:pt>
                <c:pt idx="1724">
                  <c:v>1606792</c:v>
                </c:pt>
                <c:pt idx="1725">
                  <c:v>1606796</c:v>
                </c:pt>
                <c:pt idx="1726">
                  <c:v>1606800</c:v>
                </c:pt>
                <c:pt idx="1727">
                  <c:v>1606800</c:v>
                </c:pt>
                <c:pt idx="1728">
                  <c:v>1606800</c:v>
                </c:pt>
                <c:pt idx="1729">
                  <c:v>1606804</c:v>
                </c:pt>
                <c:pt idx="1730">
                  <c:v>1606808</c:v>
                </c:pt>
                <c:pt idx="1731">
                  <c:v>1606814</c:v>
                </c:pt>
                <c:pt idx="1732">
                  <c:v>1606818</c:v>
                </c:pt>
                <c:pt idx="1733">
                  <c:v>1606822</c:v>
                </c:pt>
                <c:pt idx="1734">
                  <c:v>1606822</c:v>
                </c:pt>
                <c:pt idx="1735">
                  <c:v>1606822</c:v>
                </c:pt>
                <c:pt idx="1736">
                  <c:v>1606826</c:v>
                </c:pt>
                <c:pt idx="1737">
                  <c:v>1606826</c:v>
                </c:pt>
                <c:pt idx="1738">
                  <c:v>1606830</c:v>
                </c:pt>
                <c:pt idx="1739">
                  <c:v>1606840</c:v>
                </c:pt>
                <c:pt idx="1740">
                  <c:v>1606848</c:v>
                </c:pt>
                <c:pt idx="1741">
                  <c:v>1606856</c:v>
                </c:pt>
                <c:pt idx="1742">
                  <c:v>1606860</c:v>
                </c:pt>
                <c:pt idx="1743">
                  <c:v>1606860</c:v>
                </c:pt>
                <c:pt idx="1744">
                  <c:v>1606864</c:v>
                </c:pt>
                <c:pt idx="1745">
                  <c:v>1606868</c:v>
                </c:pt>
                <c:pt idx="1746">
                  <c:v>1606868</c:v>
                </c:pt>
                <c:pt idx="1747">
                  <c:v>1606868</c:v>
                </c:pt>
                <c:pt idx="1748">
                  <c:v>1606876</c:v>
                </c:pt>
                <c:pt idx="1749">
                  <c:v>1606876</c:v>
                </c:pt>
                <c:pt idx="1750">
                  <c:v>1606882</c:v>
                </c:pt>
                <c:pt idx="1751">
                  <c:v>1606888</c:v>
                </c:pt>
                <c:pt idx="1752">
                  <c:v>1606898</c:v>
                </c:pt>
                <c:pt idx="1753">
                  <c:v>1606904</c:v>
                </c:pt>
                <c:pt idx="1754">
                  <c:v>1606914</c:v>
                </c:pt>
                <c:pt idx="1755">
                  <c:v>1606922</c:v>
                </c:pt>
                <c:pt idx="1756">
                  <c:v>1606942</c:v>
                </c:pt>
                <c:pt idx="1757">
                  <c:v>1606942</c:v>
                </c:pt>
                <c:pt idx="1758">
                  <c:v>1606946</c:v>
                </c:pt>
                <c:pt idx="1759">
                  <c:v>1656960</c:v>
                </c:pt>
                <c:pt idx="1760">
                  <c:v>1656960</c:v>
                </c:pt>
                <c:pt idx="1761">
                  <c:v>1656964</c:v>
                </c:pt>
                <c:pt idx="1762">
                  <c:v>1656964</c:v>
                </c:pt>
                <c:pt idx="1763">
                  <c:v>1656964</c:v>
                </c:pt>
                <c:pt idx="1764">
                  <c:v>1656964</c:v>
                </c:pt>
                <c:pt idx="1765">
                  <c:v>1656964</c:v>
                </c:pt>
                <c:pt idx="1766">
                  <c:v>1656968</c:v>
                </c:pt>
                <c:pt idx="1767">
                  <c:v>1656972</c:v>
                </c:pt>
                <c:pt idx="1768">
                  <c:v>1656976</c:v>
                </c:pt>
                <c:pt idx="1769">
                  <c:v>1656980</c:v>
                </c:pt>
                <c:pt idx="1770">
                  <c:v>1656980</c:v>
                </c:pt>
                <c:pt idx="1771">
                  <c:v>1656980</c:v>
                </c:pt>
                <c:pt idx="1772">
                  <c:v>1656984</c:v>
                </c:pt>
                <c:pt idx="1773">
                  <c:v>1656984</c:v>
                </c:pt>
                <c:pt idx="1774">
                  <c:v>1656988</c:v>
                </c:pt>
                <c:pt idx="1775">
                  <c:v>1656992</c:v>
                </c:pt>
                <c:pt idx="1776">
                  <c:v>1656992</c:v>
                </c:pt>
                <c:pt idx="1777">
                  <c:v>1656996</c:v>
                </c:pt>
                <c:pt idx="1778">
                  <c:v>1657000</c:v>
                </c:pt>
                <c:pt idx="1779">
                  <c:v>1657000</c:v>
                </c:pt>
                <c:pt idx="1780">
                  <c:v>1657008</c:v>
                </c:pt>
                <c:pt idx="1781">
                  <c:v>1657008</c:v>
                </c:pt>
                <c:pt idx="1782">
                  <c:v>1657016</c:v>
                </c:pt>
                <c:pt idx="1783">
                  <c:v>1657016</c:v>
                </c:pt>
                <c:pt idx="1784">
                  <c:v>1657016</c:v>
                </c:pt>
                <c:pt idx="1785">
                  <c:v>1657016</c:v>
                </c:pt>
                <c:pt idx="1786">
                  <c:v>1657020</c:v>
                </c:pt>
                <c:pt idx="1787">
                  <c:v>1657024</c:v>
                </c:pt>
                <c:pt idx="1788">
                  <c:v>1657028</c:v>
                </c:pt>
                <c:pt idx="1789">
                  <c:v>1657028</c:v>
                </c:pt>
                <c:pt idx="1790">
                  <c:v>1657036</c:v>
                </c:pt>
                <c:pt idx="1791">
                  <c:v>1657040</c:v>
                </c:pt>
                <c:pt idx="1792">
                  <c:v>1657040</c:v>
                </c:pt>
                <c:pt idx="1793">
                  <c:v>1657044</c:v>
                </c:pt>
                <c:pt idx="1794">
                  <c:v>1657048</c:v>
                </c:pt>
                <c:pt idx="1795">
                  <c:v>1657052</c:v>
                </c:pt>
                <c:pt idx="1796">
                  <c:v>1657056</c:v>
                </c:pt>
                <c:pt idx="1797">
                  <c:v>1657060</c:v>
                </c:pt>
                <c:pt idx="1798">
                  <c:v>1657066</c:v>
                </c:pt>
                <c:pt idx="1799">
                  <c:v>1657066</c:v>
                </c:pt>
                <c:pt idx="1800">
                  <c:v>1657074</c:v>
                </c:pt>
                <c:pt idx="1801">
                  <c:v>1657078</c:v>
                </c:pt>
                <c:pt idx="1802">
                  <c:v>1657082</c:v>
                </c:pt>
                <c:pt idx="1803">
                  <c:v>1657086</c:v>
                </c:pt>
                <c:pt idx="1804">
                  <c:v>1657098</c:v>
                </c:pt>
                <c:pt idx="1805">
                  <c:v>1657102</c:v>
                </c:pt>
                <c:pt idx="1806">
                  <c:v>1657108</c:v>
                </c:pt>
                <c:pt idx="1807">
                  <c:v>1657114</c:v>
                </c:pt>
                <c:pt idx="1808">
                  <c:v>1657114</c:v>
                </c:pt>
                <c:pt idx="1809">
                  <c:v>1657118</c:v>
                </c:pt>
                <c:pt idx="1810">
                  <c:v>1657128</c:v>
                </c:pt>
                <c:pt idx="1811">
                  <c:v>1657134</c:v>
                </c:pt>
                <c:pt idx="1812">
                  <c:v>1657152</c:v>
                </c:pt>
                <c:pt idx="1813">
                  <c:v>1707162</c:v>
                </c:pt>
                <c:pt idx="1814">
                  <c:v>1707162</c:v>
                </c:pt>
                <c:pt idx="1815">
                  <c:v>1707162</c:v>
                </c:pt>
                <c:pt idx="1816">
                  <c:v>1707162</c:v>
                </c:pt>
                <c:pt idx="1817">
                  <c:v>1707162</c:v>
                </c:pt>
                <c:pt idx="1818">
                  <c:v>1707166</c:v>
                </c:pt>
                <c:pt idx="1819">
                  <c:v>1707166</c:v>
                </c:pt>
                <c:pt idx="1820">
                  <c:v>1707170</c:v>
                </c:pt>
                <c:pt idx="1821">
                  <c:v>1707174</c:v>
                </c:pt>
                <c:pt idx="1822">
                  <c:v>1707174</c:v>
                </c:pt>
                <c:pt idx="1823">
                  <c:v>1707178</c:v>
                </c:pt>
                <c:pt idx="1824">
                  <c:v>1707182</c:v>
                </c:pt>
                <c:pt idx="1825">
                  <c:v>1707182</c:v>
                </c:pt>
                <c:pt idx="1826">
                  <c:v>1707182</c:v>
                </c:pt>
                <c:pt idx="1827">
                  <c:v>1707186</c:v>
                </c:pt>
                <c:pt idx="1828">
                  <c:v>1707186</c:v>
                </c:pt>
                <c:pt idx="1829">
                  <c:v>1707194</c:v>
                </c:pt>
                <c:pt idx="1830">
                  <c:v>1707194</c:v>
                </c:pt>
                <c:pt idx="1831">
                  <c:v>1707198</c:v>
                </c:pt>
                <c:pt idx="1832">
                  <c:v>1707198</c:v>
                </c:pt>
                <c:pt idx="1833">
                  <c:v>1707202</c:v>
                </c:pt>
                <c:pt idx="1834">
                  <c:v>1707202</c:v>
                </c:pt>
                <c:pt idx="1835">
                  <c:v>1707202</c:v>
                </c:pt>
                <c:pt idx="1836">
                  <c:v>1707210</c:v>
                </c:pt>
                <c:pt idx="1837">
                  <c:v>1707210</c:v>
                </c:pt>
                <c:pt idx="1838">
                  <c:v>1707218</c:v>
                </c:pt>
                <c:pt idx="1839">
                  <c:v>1707222</c:v>
                </c:pt>
                <c:pt idx="1840">
                  <c:v>1707222</c:v>
                </c:pt>
                <c:pt idx="1841">
                  <c:v>1707222</c:v>
                </c:pt>
                <c:pt idx="1842">
                  <c:v>1707226</c:v>
                </c:pt>
                <c:pt idx="1843">
                  <c:v>1707230</c:v>
                </c:pt>
                <c:pt idx="1844">
                  <c:v>1707236</c:v>
                </c:pt>
                <c:pt idx="1845">
                  <c:v>1707240</c:v>
                </c:pt>
                <c:pt idx="1846">
                  <c:v>1707244</c:v>
                </c:pt>
                <c:pt idx="1847">
                  <c:v>1707248</c:v>
                </c:pt>
                <c:pt idx="1848">
                  <c:v>1707248</c:v>
                </c:pt>
                <c:pt idx="1849">
                  <c:v>1707252</c:v>
                </c:pt>
                <c:pt idx="1850">
                  <c:v>1707252</c:v>
                </c:pt>
                <c:pt idx="1851">
                  <c:v>1707256</c:v>
                </c:pt>
                <c:pt idx="1852">
                  <c:v>1707256</c:v>
                </c:pt>
                <c:pt idx="1853">
                  <c:v>1707264</c:v>
                </c:pt>
                <c:pt idx="1854">
                  <c:v>1707268</c:v>
                </c:pt>
                <c:pt idx="1855">
                  <c:v>1707268</c:v>
                </c:pt>
                <c:pt idx="1856">
                  <c:v>1707278</c:v>
                </c:pt>
                <c:pt idx="1857">
                  <c:v>1707284</c:v>
                </c:pt>
                <c:pt idx="1858">
                  <c:v>1707288</c:v>
                </c:pt>
                <c:pt idx="1859">
                  <c:v>1707294</c:v>
                </c:pt>
                <c:pt idx="1860">
                  <c:v>1707304</c:v>
                </c:pt>
                <c:pt idx="1861">
                  <c:v>1707308</c:v>
                </c:pt>
                <c:pt idx="1862">
                  <c:v>1707314</c:v>
                </c:pt>
                <c:pt idx="1863">
                  <c:v>1707318</c:v>
                </c:pt>
                <c:pt idx="1864">
                  <c:v>1707322</c:v>
                </c:pt>
                <c:pt idx="1865">
                  <c:v>1707322</c:v>
                </c:pt>
                <c:pt idx="1866">
                  <c:v>1707330</c:v>
                </c:pt>
                <c:pt idx="1867">
                  <c:v>1707336</c:v>
                </c:pt>
                <c:pt idx="1868">
                  <c:v>1707350</c:v>
                </c:pt>
                <c:pt idx="1869">
                  <c:v>1757360</c:v>
                </c:pt>
                <c:pt idx="1870">
                  <c:v>1757360</c:v>
                </c:pt>
                <c:pt idx="1871">
                  <c:v>1757360</c:v>
                </c:pt>
                <c:pt idx="1872">
                  <c:v>1757360</c:v>
                </c:pt>
                <c:pt idx="1873">
                  <c:v>1757360</c:v>
                </c:pt>
                <c:pt idx="1874">
                  <c:v>1757364</c:v>
                </c:pt>
                <c:pt idx="1875">
                  <c:v>1757364</c:v>
                </c:pt>
                <c:pt idx="1876">
                  <c:v>1757368</c:v>
                </c:pt>
                <c:pt idx="1877">
                  <c:v>1757372</c:v>
                </c:pt>
                <c:pt idx="1878">
                  <c:v>1757372</c:v>
                </c:pt>
                <c:pt idx="1879">
                  <c:v>1757376</c:v>
                </c:pt>
                <c:pt idx="1880">
                  <c:v>1757380</c:v>
                </c:pt>
                <c:pt idx="1881">
                  <c:v>1757380</c:v>
                </c:pt>
                <c:pt idx="1882">
                  <c:v>1757380</c:v>
                </c:pt>
                <c:pt idx="1883">
                  <c:v>1757384</c:v>
                </c:pt>
                <c:pt idx="1884">
                  <c:v>1757388</c:v>
                </c:pt>
                <c:pt idx="1885">
                  <c:v>1757388</c:v>
                </c:pt>
                <c:pt idx="1886">
                  <c:v>1757388</c:v>
                </c:pt>
                <c:pt idx="1887">
                  <c:v>1757392</c:v>
                </c:pt>
                <c:pt idx="1888">
                  <c:v>1757392</c:v>
                </c:pt>
                <c:pt idx="1889">
                  <c:v>1757400</c:v>
                </c:pt>
                <c:pt idx="1890">
                  <c:v>1757406</c:v>
                </c:pt>
                <c:pt idx="1891">
                  <c:v>1757410</c:v>
                </c:pt>
                <c:pt idx="1892">
                  <c:v>1757414</c:v>
                </c:pt>
                <c:pt idx="1893">
                  <c:v>1757420</c:v>
                </c:pt>
                <c:pt idx="1894">
                  <c:v>1757420</c:v>
                </c:pt>
                <c:pt idx="1895">
                  <c:v>1757420</c:v>
                </c:pt>
                <c:pt idx="1896">
                  <c:v>1757424</c:v>
                </c:pt>
                <c:pt idx="1897">
                  <c:v>1757428</c:v>
                </c:pt>
                <c:pt idx="1898">
                  <c:v>1757428</c:v>
                </c:pt>
                <c:pt idx="1899">
                  <c:v>1757434</c:v>
                </c:pt>
                <c:pt idx="1900">
                  <c:v>1757442</c:v>
                </c:pt>
                <c:pt idx="1901">
                  <c:v>1757442</c:v>
                </c:pt>
                <c:pt idx="1902">
                  <c:v>1757452</c:v>
                </c:pt>
                <c:pt idx="1903">
                  <c:v>1757456</c:v>
                </c:pt>
                <c:pt idx="1904">
                  <c:v>1757460</c:v>
                </c:pt>
                <c:pt idx="1905">
                  <c:v>1757464</c:v>
                </c:pt>
                <c:pt idx="1906">
                  <c:v>1757464</c:v>
                </c:pt>
                <c:pt idx="1907">
                  <c:v>1757470</c:v>
                </c:pt>
                <c:pt idx="1908">
                  <c:v>1757470</c:v>
                </c:pt>
                <c:pt idx="1909">
                  <c:v>1757470</c:v>
                </c:pt>
                <c:pt idx="1910">
                  <c:v>1757480</c:v>
                </c:pt>
                <c:pt idx="1911">
                  <c:v>1757484</c:v>
                </c:pt>
                <c:pt idx="1912">
                  <c:v>1757490</c:v>
                </c:pt>
                <c:pt idx="1913">
                  <c:v>1757496</c:v>
                </c:pt>
                <c:pt idx="1914">
                  <c:v>1757500</c:v>
                </c:pt>
                <c:pt idx="1915">
                  <c:v>1757504</c:v>
                </c:pt>
                <c:pt idx="1916">
                  <c:v>1757512</c:v>
                </c:pt>
                <c:pt idx="1917">
                  <c:v>1757520</c:v>
                </c:pt>
                <c:pt idx="1918">
                  <c:v>1757524</c:v>
                </c:pt>
                <c:pt idx="1919">
                  <c:v>1757532</c:v>
                </c:pt>
                <c:pt idx="1920">
                  <c:v>1757532</c:v>
                </c:pt>
                <c:pt idx="1921">
                  <c:v>1757540</c:v>
                </c:pt>
                <c:pt idx="1922">
                  <c:v>1757544</c:v>
                </c:pt>
                <c:pt idx="1923">
                  <c:v>1757562</c:v>
                </c:pt>
                <c:pt idx="1924">
                  <c:v>1757572</c:v>
                </c:pt>
                <c:pt idx="1925">
                  <c:v>1757576</c:v>
                </c:pt>
                <c:pt idx="1926">
                  <c:v>1757590</c:v>
                </c:pt>
                <c:pt idx="1927">
                  <c:v>1757602</c:v>
                </c:pt>
                <c:pt idx="1928">
                  <c:v>1807612</c:v>
                </c:pt>
                <c:pt idx="1929">
                  <c:v>1807612</c:v>
                </c:pt>
                <c:pt idx="1930">
                  <c:v>1807612</c:v>
                </c:pt>
                <c:pt idx="1931">
                  <c:v>1807612</c:v>
                </c:pt>
                <c:pt idx="1932">
                  <c:v>1807616</c:v>
                </c:pt>
                <c:pt idx="1933">
                  <c:v>1807616</c:v>
                </c:pt>
                <c:pt idx="1934">
                  <c:v>1807616</c:v>
                </c:pt>
                <c:pt idx="1935">
                  <c:v>1807620</c:v>
                </c:pt>
                <c:pt idx="1936">
                  <c:v>1807620</c:v>
                </c:pt>
                <c:pt idx="1937">
                  <c:v>1807624</c:v>
                </c:pt>
                <c:pt idx="1938">
                  <c:v>1807624</c:v>
                </c:pt>
                <c:pt idx="1939">
                  <c:v>1807628</c:v>
                </c:pt>
                <c:pt idx="1940">
                  <c:v>1807632</c:v>
                </c:pt>
                <c:pt idx="1941">
                  <c:v>1807636</c:v>
                </c:pt>
                <c:pt idx="1942">
                  <c:v>1807636</c:v>
                </c:pt>
                <c:pt idx="1943">
                  <c:v>1807636</c:v>
                </c:pt>
                <c:pt idx="1944">
                  <c:v>1807640</c:v>
                </c:pt>
                <c:pt idx="1945">
                  <c:v>1807640</c:v>
                </c:pt>
                <c:pt idx="1946">
                  <c:v>1807644</c:v>
                </c:pt>
                <c:pt idx="1947">
                  <c:v>1807648</c:v>
                </c:pt>
                <c:pt idx="1948">
                  <c:v>1807656</c:v>
                </c:pt>
                <c:pt idx="1949">
                  <c:v>1807656</c:v>
                </c:pt>
                <c:pt idx="1950">
                  <c:v>1807660</c:v>
                </c:pt>
                <c:pt idx="1951">
                  <c:v>1807666</c:v>
                </c:pt>
                <c:pt idx="1952">
                  <c:v>1807670</c:v>
                </c:pt>
                <c:pt idx="1953">
                  <c:v>1807674</c:v>
                </c:pt>
                <c:pt idx="1954">
                  <c:v>1807680</c:v>
                </c:pt>
                <c:pt idx="1955">
                  <c:v>1807684</c:v>
                </c:pt>
                <c:pt idx="1956">
                  <c:v>1807690</c:v>
                </c:pt>
                <c:pt idx="1957">
                  <c:v>1807690</c:v>
                </c:pt>
                <c:pt idx="1958">
                  <c:v>1807696</c:v>
                </c:pt>
                <c:pt idx="1959">
                  <c:v>1807702</c:v>
                </c:pt>
                <c:pt idx="1960">
                  <c:v>1807708</c:v>
                </c:pt>
                <c:pt idx="1961">
                  <c:v>1807714</c:v>
                </c:pt>
                <c:pt idx="1962">
                  <c:v>1807718</c:v>
                </c:pt>
                <c:pt idx="1963">
                  <c:v>1807718</c:v>
                </c:pt>
                <c:pt idx="1964">
                  <c:v>1807724</c:v>
                </c:pt>
                <c:pt idx="1965">
                  <c:v>1807736</c:v>
                </c:pt>
                <c:pt idx="1966">
                  <c:v>1807748</c:v>
                </c:pt>
                <c:pt idx="1967">
                  <c:v>1857758</c:v>
                </c:pt>
                <c:pt idx="1968">
                  <c:v>1857758</c:v>
                </c:pt>
                <c:pt idx="1969">
                  <c:v>1857758</c:v>
                </c:pt>
                <c:pt idx="1970">
                  <c:v>1857758</c:v>
                </c:pt>
                <c:pt idx="1971">
                  <c:v>1857758</c:v>
                </c:pt>
                <c:pt idx="1972">
                  <c:v>1857758</c:v>
                </c:pt>
                <c:pt idx="1973">
                  <c:v>1857762</c:v>
                </c:pt>
                <c:pt idx="1974">
                  <c:v>1857762</c:v>
                </c:pt>
                <c:pt idx="1975">
                  <c:v>1857766</c:v>
                </c:pt>
                <c:pt idx="1976">
                  <c:v>1857770</c:v>
                </c:pt>
                <c:pt idx="1977">
                  <c:v>1857770</c:v>
                </c:pt>
                <c:pt idx="1978">
                  <c:v>1857774</c:v>
                </c:pt>
                <c:pt idx="1979">
                  <c:v>1857778</c:v>
                </c:pt>
                <c:pt idx="1980">
                  <c:v>1857782</c:v>
                </c:pt>
                <c:pt idx="1981">
                  <c:v>1857782</c:v>
                </c:pt>
                <c:pt idx="1982">
                  <c:v>1857786</c:v>
                </c:pt>
                <c:pt idx="1983">
                  <c:v>1857792</c:v>
                </c:pt>
                <c:pt idx="1984">
                  <c:v>1857796</c:v>
                </c:pt>
                <c:pt idx="1985">
                  <c:v>1857800</c:v>
                </c:pt>
                <c:pt idx="1986">
                  <c:v>1857800</c:v>
                </c:pt>
                <c:pt idx="1987">
                  <c:v>1857800</c:v>
                </c:pt>
                <c:pt idx="1988">
                  <c:v>1857804</c:v>
                </c:pt>
                <c:pt idx="1989">
                  <c:v>1857810</c:v>
                </c:pt>
                <c:pt idx="1990">
                  <c:v>1857814</c:v>
                </c:pt>
                <c:pt idx="1991">
                  <c:v>1857818</c:v>
                </c:pt>
                <c:pt idx="1992">
                  <c:v>1857822</c:v>
                </c:pt>
                <c:pt idx="1993">
                  <c:v>1857826</c:v>
                </c:pt>
                <c:pt idx="1994">
                  <c:v>1857830</c:v>
                </c:pt>
                <c:pt idx="1995">
                  <c:v>1857834</c:v>
                </c:pt>
                <c:pt idx="1996">
                  <c:v>1857834</c:v>
                </c:pt>
                <c:pt idx="1997">
                  <c:v>1857840</c:v>
                </c:pt>
                <c:pt idx="1998">
                  <c:v>1857844</c:v>
                </c:pt>
                <c:pt idx="1999">
                  <c:v>1857844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04-4BE5-83D0-4A335F698A2E}"/>
            </c:ext>
          </c:extLst>
        </c:ser>
        <c:ser>
          <c:idx val="2"/>
          <c:order val="1"/>
          <c:tx>
            <c:strRef>
              <c:f>Sheet1!$D$3:$D$4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Sheet1!$D$5:$D$2005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50000</c:v>
                </c:pt>
                <c:pt idx="1692">
                  <c:v>50000</c:v>
                </c:pt>
                <c:pt idx="1693">
                  <c:v>50000</c:v>
                </c:pt>
                <c:pt idx="1694">
                  <c:v>50000</c:v>
                </c:pt>
                <c:pt idx="1695">
                  <c:v>50000</c:v>
                </c:pt>
                <c:pt idx="1696">
                  <c:v>50000</c:v>
                </c:pt>
                <c:pt idx="1697">
                  <c:v>50000</c:v>
                </c:pt>
                <c:pt idx="1698">
                  <c:v>50000</c:v>
                </c:pt>
                <c:pt idx="1699">
                  <c:v>50000</c:v>
                </c:pt>
                <c:pt idx="1700">
                  <c:v>50000</c:v>
                </c:pt>
                <c:pt idx="1701">
                  <c:v>50000</c:v>
                </c:pt>
                <c:pt idx="1702">
                  <c:v>50000</c:v>
                </c:pt>
                <c:pt idx="1703">
                  <c:v>50000</c:v>
                </c:pt>
                <c:pt idx="1704">
                  <c:v>50000</c:v>
                </c:pt>
                <c:pt idx="1705">
                  <c:v>50000</c:v>
                </c:pt>
                <c:pt idx="1706">
                  <c:v>50000</c:v>
                </c:pt>
                <c:pt idx="1707">
                  <c:v>50000</c:v>
                </c:pt>
                <c:pt idx="1708">
                  <c:v>50000</c:v>
                </c:pt>
                <c:pt idx="1709">
                  <c:v>50000</c:v>
                </c:pt>
                <c:pt idx="1710">
                  <c:v>50000</c:v>
                </c:pt>
                <c:pt idx="1711">
                  <c:v>50000</c:v>
                </c:pt>
                <c:pt idx="1712">
                  <c:v>50000</c:v>
                </c:pt>
                <c:pt idx="1713">
                  <c:v>50000</c:v>
                </c:pt>
                <c:pt idx="1714">
                  <c:v>50000</c:v>
                </c:pt>
                <c:pt idx="1715">
                  <c:v>50000</c:v>
                </c:pt>
                <c:pt idx="1716">
                  <c:v>50000</c:v>
                </c:pt>
                <c:pt idx="1717">
                  <c:v>50000</c:v>
                </c:pt>
                <c:pt idx="1718">
                  <c:v>50000</c:v>
                </c:pt>
                <c:pt idx="1719">
                  <c:v>50000</c:v>
                </c:pt>
                <c:pt idx="1720">
                  <c:v>50000</c:v>
                </c:pt>
                <c:pt idx="1721">
                  <c:v>50000</c:v>
                </c:pt>
                <c:pt idx="1722">
                  <c:v>50000</c:v>
                </c:pt>
                <c:pt idx="1723">
                  <c:v>50000</c:v>
                </c:pt>
                <c:pt idx="1724">
                  <c:v>50000</c:v>
                </c:pt>
                <c:pt idx="1725">
                  <c:v>50000</c:v>
                </c:pt>
                <c:pt idx="1726">
                  <c:v>50000</c:v>
                </c:pt>
                <c:pt idx="1727">
                  <c:v>50000</c:v>
                </c:pt>
                <c:pt idx="1728">
                  <c:v>50000</c:v>
                </c:pt>
                <c:pt idx="1729">
                  <c:v>50000</c:v>
                </c:pt>
                <c:pt idx="1730">
                  <c:v>50000</c:v>
                </c:pt>
                <c:pt idx="1731">
                  <c:v>50000</c:v>
                </c:pt>
                <c:pt idx="1732">
                  <c:v>50000</c:v>
                </c:pt>
                <c:pt idx="1733">
                  <c:v>50000</c:v>
                </c:pt>
                <c:pt idx="1734">
                  <c:v>50000</c:v>
                </c:pt>
                <c:pt idx="1735">
                  <c:v>50000</c:v>
                </c:pt>
                <c:pt idx="1736">
                  <c:v>50000</c:v>
                </c:pt>
                <c:pt idx="1737">
                  <c:v>50000</c:v>
                </c:pt>
                <c:pt idx="1738">
                  <c:v>50000</c:v>
                </c:pt>
                <c:pt idx="1739">
                  <c:v>50000</c:v>
                </c:pt>
                <c:pt idx="1740">
                  <c:v>50000</c:v>
                </c:pt>
                <c:pt idx="1741">
                  <c:v>50000</c:v>
                </c:pt>
                <c:pt idx="1742">
                  <c:v>50000</c:v>
                </c:pt>
                <c:pt idx="1743">
                  <c:v>50000</c:v>
                </c:pt>
                <c:pt idx="1744">
                  <c:v>50000</c:v>
                </c:pt>
                <c:pt idx="1745">
                  <c:v>50000</c:v>
                </c:pt>
                <c:pt idx="1746">
                  <c:v>50000</c:v>
                </c:pt>
                <c:pt idx="1747">
                  <c:v>50000</c:v>
                </c:pt>
                <c:pt idx="1748">
                  <c:v>50000</c:v>
                </c:pt>
                <c:pt idx="1749">
                  <c:v>50000</c:v>
                </c:pt>
                <c:pt idx="1750">
                  <c:v>50000</c:v>
                </c:pt>
                <c:pt idx="1751">
                  <c:v>50000</c:v>
                </c:pt>
                <c:pt idx="1752">
                  <c:v>50000</c:v>
                </c:pt>
                <c:pt idx="1753">
                  <c:v>50000</c:v>
                </c:pt>
                <c:pt idx="1754">
                  <c:v>50000</c:v>
                </c:pt>
                <c:pt idx="1755">
                  <c:v>50000</c:v>
                </c:pt>
                <c:pt idx="1756">
                  <c:v>50000</c:v>
                </c:pt>
                <c:pt idx="1757">
                  <c:v>50000</c:v>
                </c:pt>
                <c:pt idx="1758">
                  <c:v>50000</c:v>
                </c:pt>
                <c:pt idx="1759">
                  <c:v>50000</c:v>
                </c:pt>
                <c:pt idx="1760">
                  <c:v>50000</c:v>
                </c:pt>
                <c:pt idx="1761">
                  <c:v>50000</c:v>
                </c:pt>
                <c:pt idx="1762">
                  <c:v>50000</c:v>
                </c:pt>
                <c:pt idx="1763">
                  <c:v>50000</c:v>
                </c:pt>
                <c:pt idx="1764">
                  <c:v>50000</c:v>
                </c:pt>
                <c:pt idx="1765">
                  <c:v>50000</c:v>
                </c:pt>
                <c:pt idx="1766">
                  <c:v>50000</c:v>
                </c:pt>
                <c:pt idx="1767">
                  <c:v>50000</c:v>
                </c:pt>
                <c:pt idx="1768">
                  <c:v>50000</c:v>
                </c:pt>
                <c:pt idx="1769">
                  <c:v>50000</c:v>
                </c:pt>
                <c:pt idx="1770">
                  <c:v>50000</c:v>
                </c:pt>
                <c:pt idx="1771">
                  <c:v>50000</c:v>
                </c:pt>
                <c:pt idx="1772">
                  <c:v>50000</c:v>
                </c:pt>
                <c:pt idx="1773">
                  <c:v>50000</c:v>
                </c:pt>
                <c:pt idx="1774">
                  <c:v>50000</c:v>
                </c:pt>
                <c:pt idx="1775">
                  <c:v>50000</c:v>
                </c:pt>
                <c:pt idx="1776">
                  <c:v>50000</c:v>
                </c:pt>
                <c:pt idx="1777">
                  <c:v>50000</c:v>
                </c:pt>
                <c:pt idx="1778">
                  <c:v>50000</c:v>
                </c:pt>
                <c:pt idx="1779">
                  <c:v>50000</c:v>
                </c:pt>
                <c:pt idx="1780">
                  <c:v>50000</c:v>
                </c:pt>
                <c:pt idx="1781">
                  <c:v>50000</c:v>
                </c:pt>
                <c:pt idx="1782">
                  <c:v>50000</c:v>
                </c:pt>
                <c:pt idx="1783">
                  <c:v>50000</c:v>
                </c:pt>
                <c:pt idx="1784">
                  <c:v>50000</c:v>
                </c:pt>
                <c:pt idx="1785">
                  <c:v>50000</c:v>
                </c:pt>
                <c:pt idx="1786">
                  <c:v>50000</c:v>
                </c:pt>
                <c:pt idx="1787">
                  <c:v>50000</c:v>
                </c:pt>
                <c:pt idx="1788">
                  <c:v>50000</c:v>
                </c:pt>
                <c:pt idx="1789">
                  <c:v>50000</c:v>
                </c:pt>
                <c:pt idx="1790">
                  <c:v>50000</c:v>
                </c:pt>
                <c:pt idx="1791">
                  <c:v>50000</c:v>
                </c:pt>
                <c:pt idx="1792">
                  <c:v>50000</c:v>
                </c:pt>
                <c:pt idx="1793">
                  <c:v>50000</c:v>
                </c:pt>
                <c:pt idx="1794">
                  <c:v>50000</c:v>
                </c:pt>
                <c:pt idx="1795">
                  <c:v>50000</c:v>
                </c:pt>
                <c:pt idx="1796">
                  <c:v>50000</c:v>
                </c:pt>
                <c:pt idx="1797">
                  <c:v>50000</c:v>
                </c:pt>
                <c:pt idx="1798">
                  <c:v>50000</c:v>
                </c:pt>
                <c:pt idx="1799">
                  <c:v>50000</c:v>
                </c:pt>
                <c:pt idx="1800">
                  <c:v>50000</c:v>
                </c:pt>
                <c:pt idx="1801">
                  <c:v>50000</c:v>
                </c:pt>
                <c:pt idx="1802">
                  <c:v>50000</c:v>
                </c:pt>
                <c:pt idx="1803">
                  <c:v>50000</c:v>
                </c:pt>
                <c:pt idx="1804">
                  <c:v>50000</c:v>
                </c:pt>
                <c:pt idx="1805">
                  <c:v>50000</c:v>
                </c:pt>
                <c:pt idx="1806">
                  <c:v>50000</c:v>
                </c:pt>
                <c:pt idx="1807">
                  <c:v>50000</c:v>
                </c:pt>
                <c:pt idx="1808">
                  <c:v>50000</c:v>
                </c:pt>
                <c:pt idx="1809">
                  <c:v>50000</c:v>
                </c:pt>
                <c:pt idx="1810">
                  <c:v>50000</c:v>
                </c:pt>
                <c:pt idx="1811">
                  <c:v>50000</c:v>
                </c:pt>
                <c:pt idx="1812">
                  <c:v>50000</c:v>
                </c:pt>
                <c:pt idx="1813">
                  <c:v>50000</c:v>
                </c:pt>
                <c:pt idx="1814">
                  <c:v>50000</c:v>
                </c:pt>
                <c:pt idx="1815">
                  <c:v>50000</c:v>
                </c:pt>
                <c:pt idx="1816">
                  <c:v>50000</c:v>
                </c:pt>
                <c:pt idx="1817">
                  <c:v>50000</c:v>
                </c:pt>
                <c:pt idx="1818">
                  <c:v>50000</c:v>
                </c:pt>
                <c:pt idx="1819">
                  <c:v>50000</c:v>
                </c:pt>
                <c:pt idx="1820">
                  <c:v>50000</c:v>
                </c:pt>
                <c:pt idx="1821">
                  <c:v>50000</c:v>
                </c:pt>
                <c:pt idx="1822">
                  <c:v>50000</c:v>
                </c:pt>
                <c:pt idx="1823">
                  <c:v>50000</c:v>
                </c:pt>
                <c:pt idx="1824">
                  <c:v>50000</c:v>
                </c:pt>
                <c:pt idx="1825">
                  <c:v>50000</c:v>
                </c:pt>
                <c:pt idx="1826">
                  <c:v>50000</c:v>
                </c:pt>
                <c:pt idx="1827">
                  <c:v>50000</c:v>
                </c:pt>
                <c:pt idx="1828">
                  <c:v>50000</c:v>
                </c:pt>
                <c:pt idx="1829">
                  <c:v>50000</c:v>
                </c:pt>
                <c:pt idx="1830">
                  <c:v>50000</c:v>
                </c:pt>
                <c:pt idx="1831">
                  <c:v>50000</c:v>
                </c:pt>
                <c:pt idx="1832">
                  <c:v>50000</c:v>
                </c:pt>
                <c:pt idx="1833">
                  <c:v>50000</c:v>
                </c:pt>
                <c:pt idx="1834">
                  <c:v>50000</c:v>
                </c:pt>
                <c:pt idx="1835">
                  <c:v>50000</c:v>
                </c:pt>
                <c:pt idx="1836">
                  <c:v>50000</c:v>
                </c:pt>
                <c:pt idx="1837">
                  <c:v>50000</c:v>
                </c:pt>
                <c:pt idx="1838">
                  <c:v>50000</c:v>
                </c:pt>
                <c:pt idx="1839">
                  <c:v>50000</c:v>
                </c:pt>
                <c:pt idx="1840">
                  <c:v>50000</c:v>
                </c:pt>
                <c:pt idx="1841">
                  <c:v>50000</c:v>
                </c:pt>
                <c:pt idx="1842">
                  <c:v>50000</c:v>
                </c:pt>
                <c:pt idx="1843">
                  <c:v>50000</c:v>
                </c:pt>
                <c:pt idx="1844">
                  <c:v>50000</c:v>
                </c:pt>
                <c:pt idx="1845">
                  <c:v>50000</c:v>
                </c:pt>
                <c:pt idx="1846">
                  <c:v>50000</c:v>
                </c:pt>
                <c:pt idx="1847">
                  <c:v>50000</c:v>
                </c:pt>
                <c:pt idx="1848">
                  <c:v>50000</c:v>
                </c:pt>
                <c:pt idx="1849">
                  <c:v>50000</c:v>
                </c:pt>
                <c:pt idx="1850">
                  <c:v>50000</c:v>
                </c:pt>
                <c:pt idx="1851">
                  <c:v>50000</c:v>
                </c:pt>
                <c:pt idx="1852">
                  <c:v>50000</c:v>
                </c:pt>
                <c:pt idx="1853">
                  <c:v>50000</c:v>
                </c:pt>
                <c:pt idx="1854">
                  <c:v>50000</c:v>
                </c:pt>
                <c:pt idx="1855">
                  <c:v>50000</c:v>
                </c:pt>
                <c:pt idx="1856">
                  <c:v>50000</c:v>
                </c:pt>
                <c:pt idx="1857">
                  <c:v>50000</c:v>
                </c:pt>
                <c:pt idx="1858">
                  <c:v>50000</c:v>
                </c:pt>
                <c:pt idx="1859">
                  <c:v>50000</c:v>
                </c:pt>
                <c:pt idx="1860">
                  <c:v>50000</c:v>
                </c:pt>
                <c:pt idx="1861">
                  <c:v>50000</c:v>
                </c:pt>
                <c:pt idx="1862">
                  <c:v>50000</c:v>
                </c:pt>
                <c:pt idx="1863">
                  <c:v>50000</c:v>
                </c:pt>
                <c:pt idx="1864">
                  <c:v>50000</c:v>
                </c:pt>
                <c:pt idx="1865">
                  <c:v>50000</c:v>
                </c:pt>
                <c:pt idx="1866">
                  <c:v>50000</c:v>
                </c:pt>
                <c:pt idx="1867">
                  <c:v>50000</c:v>
                </c:pt>
                <c:pt idx="1868">
                  <c:v>50000</c:v>
                </c:pt>
                <c:pt idx="1869">
                  <c:v>50000</c:v>
                </c:pt>
                <c:pt idx="1870">
                  <c:v>50000</c:v>
                </c:pt>
                <c:pt idx="1871">
                  <c:v>50000</c:v>
                </c:pt>
                <c:pt idx="1872">
                  <c:v>50000</c:v>
                </c:pt>
                <c:pt idx="1873">
                  <c:v>50000</c:v>
                </c:pt>
                <c:pt idx="1874">
                  <c:v>50000</c:v>
                </c:pt>
                <c:pt idx="1875">
                  <c:v>50000</c:v>
                </c:pt>
                <c:pt idx="1876">
                  <c:v>50000</c:v>
                </c:pt>
                <c:pt idx="1877">
                  <c:v>50000</c:v>
                </c:pt>
                <c:pt idx="1878">
                  <c:v>50000</c:v>
                </c:pt>
                <c:pt idx="1879">
                  <c:v>50000</c:v>
                </c:pt>
                <c:pt idx="1880">
                  <c:v>50000</c:v>
                </c:pt>
                <c:pt idx="1881">
                  <c:v>50000</c:v>
                </c:pt>
                <c:pt idx="1882">
                  <c:v>50000</c:v>
                </c:pt>
                <c:pt idx="1883">
                  <c:v>50000</c:v>
                </c:pt>
                <c:pt idx="1884">
                  <c:v>50000</c:v>
                </c:pt>
                <c:pt idx="1885">
                  <c:v>50000</c:v>
                </c:pt>
                <c:pt idx="1886">
                  <c:v>50000</c:v>
                </c:pt>
                <c:pt idx="1887">
                  <c:v>50000</c:v>
                </c:pt>
                <c:pt idx="1888">
                  <c:v>50000</c:v>
                </c:pt>
                <c:pt idx="1889">
                  <c:v>50000</c:v>
                </c:pt>
                <c:pt idx="1890">
                  <c:v>50000</c:v>
                </c:pt>
                <c:pt idx="1891">
                  <c:v>50000</c:v>
                </c:pt>
                <c:pt idx="1892">
                  <c:v>50000</c:v>
                </c:pt>
                <c:pt idx="1893">
                  <c:v>50000</c:v>
                </c:pt>
                <c:pt idx="1894">
                  <c:v>50000</c:v>
                </c:pt>
                <c:pt idx="1895">
                  <c:v>50000</c:v>
                </c:pt>
                <c:pt idx="1896">
                  <c:v>50000</c:v>
                </c:pt>
                <c:pt idx="1897">
                  <c:v>50000</c:v>
                </c:pt>
                <c:pt idx="1898">
                  <c:v>50000</c:v>
                </c:pt>
                <c:pt idx="1899">
                  <c:v>50000</c:v>
                </c:pt>
                <c:pt idx="1900">
                  <c:v>50000</c:v>
                </c:pt>
                <c:pt idx="1901">
                  <c:v>50000</c:v>
                </c:pt>
                <c:pt idx="1902">
                  <c:v>50000</c:v>
                </c:pt>
                <c:pt idx="1903">
                  <c:v>50000</c:v>
                </c:pt>
                <c:pt idx="1904">
                  <c:v>50000</c:v>
                </c:pt>
                <c:pt idx="1905">
                  <c:v>50000</c:v>
                </c:pt>
                <c:pt idx="1906">
                  <c:v>50000</c:v>
                </c:pt>
                <c:pt idx="1907">
                  <c:v>50000</c:v>
                </c:pt>
                <c:pt idx="1908">
                  <c:v>50000</c:v>
                </c:pt>
                <c:pt idx="1909">
                  <c:v>50000</c:v>
                </c:pt>
                <c:pt idx="1910">
                  <c:v>50000</c:v>
                </c:pt>
                <c:pt idx="1911">
                  <c:v>50000</c:v>
                </c:pt>
                <c:pt idx="1912">
                  <c:v>50000</c:v>
                </c:pt>
                <c:pt idx="1913">
                  <c:v>50000</c:v>
                </c:pt>
                <c:pt idx="1914">
                  <c:v>50000</c:v>
                </c:pt>
                <c:pt idx="1915">
                  <c:v>50000</c:v>
                </c:pt>
                <c:pt idx="1916">
                  <c:v>50000</c:v>
                </c:pt>
                <c:pt idx="1917">
                  <c:v>50000</c:v>
                </c:pt>
                <c:pt idx="1918">
                  <c:v>50000</c:v>
                </c:pt>
                <c:pt idx="1919">
                  <c:v>50000</c:v>
                </c:pt>
                <c:pt idx="1920">
                  <c:v>50000</c:v>
                </c:pt>
                <c:pt idx="1921">
                  <c:v>50000</c:v>
                </c:pt>
                <c:pt idx="1922">
                  <c:v>50000</c:v>
                </c:pt>
                <c:pt idx="1923">
                  <c:v>50000</c:v>
                </c:pt>
                <c:pt idx="1924">
                  <c:v>50000</c:v>
                </c:pt>
                <c:pt idx="1925">
                  <c:v>50000</c:v>
                </c:pt>
                <c:pt idx="1926">
                  <c:v>50000</c:v>
                </c:pt>
                <c:pt idx="1927">
                  <c:v>50000</c:v>
                </c:pt>
                <c:pt idx="1928">
                  <c:v>50000</c:v>
                </c:pt>
                <c:pt idx="1929">
                  <c:v>50000</c:v>
                </c:pt>
                <c:pt idx="1930">
                  <c:v>50000</c:v>
                </c:pt>
                <c:pt idx="1931">
                  <c:v>50000</c:v>
                </c:pt>
                <c:pt idx="1932">
                  <c:v>50000</c:v>
                </c:pt>
                <c:pt idx="1933">
                  <c:v>50000</c:v>
                </c:pt>
                <c:pt idx="1934">
                  <c:v>50000</c:v>
                </c:pt>
                <c:pt idx="1935">
                  <c:v>50000</c:v>
                </c:pt>
                <c:pt idx="1936">
                  <c:v>50000</c:v>
                </c:pt>
                <c:pt idx="1937">
                  <c:v>50000</c:v>
                </c:pt>
                <c:pt idx="1938">
                  <c:v>50000</c:v>
                </c:pt>
                <c:pt idx="1939">
                  <c:v>50000</c:v>
                </c:pt>
                <c:pt idx="1940">
                  <c:v>50000</c:v>
                </c:pt>
                <c:pt idx="1941">
                  <c:v>50000</c:v>
                </c:pt>
                <c:pt idx="1942">
                  <c:v>50000</c:v>
                </c:pt>
                <c:pt idx="1943">
                  <c:v>50000</c:v>
                </c:pt>
                <c:pt idx="1944">
                  <c:v>50000</c:v>
                </c:pt>
                <c:pt idx="1945">
                  <c:v>50000</c:v>
                </c:pt>
                <c:pt idx="1946">
                  <c:v>50000</c:v>
                </c:pt>
                <c:pt idx="1947">
                  <c:v>50000</c:v>
                </c:pt>
                <c:pt idx="1948">
                  <c:v>50000</c:v>
                </c:pt>
                <c:pt idx="1949">
                  <c:v>50000</c:v>
                </c:pt>
                <c:pt idx="1950">
                  <c:v>50000</c:v>
                </c:pt>
                <c:pt idx="1951">
                  <c:v>50000</c:v>
                </c:pt>
                <c:pt idx="1952">
                  <c:v>50000</c:v>
                </c:pt>
                <c:pt idx="1953">
                  <c:v>50000</c:v>
                </c:pt>
                <c:pt idx="1954">
                  <c:v>50000</c:v>
                </c:pt>
                <c:pt idx="1955">
                  <c:v>50000</c:v>
                </c:pt>
                <c:pt idx="1956">
                  <c:v>50000</c:v>
                </c:pt>
                <c:pt idx="1957">
                  <c:v>50000</c:v>
                </c:pt>
                <c:pt idx="1958">
                  <c:v>50000</c:v>
                </c:pt>
                <c:pt idx="1959">
                  <c:v>50000</c:v>
                </c:pt>
                <c:pt idx="1960">
                  <c:v>50000</c:v>
                </c:pt>
                <c:pt idx="1961">
                  <c:v>50000</c:v>
                </c:pt>
                <c:pt idx="1962">
                  <c:v>50000</c:v>
                </c:pt>
                <c:pt idx="1963">
                  <c:v>50000</c:v>
                </c:pt>
                <c:pt idx="1964">
                  <c:v>50000</c:v>
                </c:pt>
                <c:pt idx="1965">
                  <c:v>50000</c:v>
                </c:pt>
                <c:pt idx="1966">
                  <c:v>50000</c:v>
                </c:pt>
                <c:pt idx="1967">
                  <c:v>50000</c:v>
                </c:pt>
                <c:pt idx="1968">
                  <c:v>50000</c:v>
                </c:pt>
                <c:pt idx="1969">
                  <c:v>50000</c:v>
                </c:pt>
                <c:pt idx="1970">
                  <c:v>50000</c:v>
                </c:pt>
                <c:pt idx="1971">
                  <c:v>50000</c:v>
                </c:pt>
                <c:pt idx="1972">
                  <c:v>50000</c:v>
                </c:pt>
                <c:pt idx="1973">
                  <c:v>50000</c:v>
                </c:pt>
                <c:pt idx="1974">
                  <c:v>50000</c:v>
                </c:pt>
                <c:pt idx="1975">
                  <c:v>50000</c:v>
                </c:pt>
                <c:pt idx="1976">
                  <c:v>50000</c:v>
                </c:pt>
                <c:pt idx="1977">
                  <c:v>50000</c:v>
                </c:pt>
                <c:pt idx="1978">
                  <c:v>50000</c:v>
                </c:pt>
                <c:pt idx="1979">
                  <c:v>50000</c:v>
                </c:pt>
                <c:pt idx="1980">
                  <c:v>50000</c:v>
                </c:pt>
                <c:pt idx="1981">
                  <c:v>50000</c:v>
                </c:pt>
                <c:pt idx="1982">
                  <c:v>50000</c:v>
                </c:pt>
                <c:pt idx="1983">
                  <c:v>50000</c:v>
                </c:pt>
                <c:pt idx="1984">
                  <c:v>50000</c:v>
                </c:pt>
                <c:pt idx="1985">
                  <c:v>50000</c:v>
                </c:pt>
                <c:pt idx="1986">
                  <c:v>50000</c:v>
                </c:pt>
                <c:pt idx="1987">
                  <c:v>50000</c:v>
                </c:pt>
                <c:pt idx="1988">
                  <c:v>50000</c:v>
                </c:pt>
                <c:pt idx="1989">
                  <c:v>50000</c:v>
                </c:pt>
                <c:pt idx="1990">
                  <c:v>50000</c:v>
                </c:pt>
                <c:pt idx="1991">
                  <c:v>50000</c:v>
                </c:pt>
                <c:pt idx="1992">
                  <c:v>50000</c:v>
                </c:pt>
                <c:pt idx="1993">
                  <c:v>50000</c:v>
                </c:pt>
                <c:pt idx="1994">
                  <c:v>50000</c:v>
                </c:pt>
                <c:pt idx="1995">
                  <c:v>50000</c:v>
                </c:pt>
                <c:pt idx="1996">
                  <c:v>50000</c:v>
                </c:pt>
                <c:pt idx="1997">
                  <c:v>50000</c:v>
                </c:pt>
                <c:pt idx="1998">
                  <c:v>50000</c:v>
                </c:pt>
                <c:pt idx="1999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04-4BE5-83D0-4A335F698A2E}"/>
            </c:ext>
          </c:extLst>
        </c:ser>
        <c:ser>
          <c:idx val="3"/>
          <c:order val="2"/>
          <c:tx>
            <c:strRef>
              <c:f>Sheet1!$E$3:$E$4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Sheet1!$E$5:$E$2005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22</c:v>
                </c:pt>
                <c:pt idx="13">
                  <c:v>22</c:v>
                </c:pt>
                <c:pt idx="14">
                  <c:v>22</c:v>
                </c:pt>
                <c:pt idx="15">
                  <c:v>26</c:v>
                </c:pt>
                <c:pt idx="16">
                  <c:v>30</c:v>
                </c:pt>
                <c:pt idx="17">
                  <c:v>30</c:v>
                </c:pt>
                <c:pt idx="18">
                  <c:v>34</c:v>
                </c:pt>
                <c:pt idx="19">
                  <c:v>38</c:v>
                </c:pt>
                <c:pt idx="20">
                  <c:v>38</c:v>
                </c:pt>
                <c:pt idx="21">
                  <c:v>42</c:v>
                </c:pt>
                <c:pt idx="22">
                  <c:v>50</c:v>
                </c:pt>
                <c:pt idx="23">
                  <c:v>54</c:v>
                </c:pt>
                <c:pt idx="24">
                  <c:v>58</c:v>
                </c:pt>
                <c:pt idx="25">
                  <c:v>58</c:v>
                </c:pt>
                <c:pt idx="26">
                  <c:v>66</c:v>
                </c:pt>
                <c:pt idx="27">
                  <c:v>70</c:v>
                </c:pt>
                <c:pt idx="28">
                  <c:v>74</c:v>
                </c:pt>
                <c:pt idx="29">
                  <c:v>74</c:v>
                </c:pt>
                <c:pt idx="30">
                  <c:v>78</c:v>
                </c:pt>
                <c:pt idx="31">
                  <c:v>78</c:v>
                </c:pt>
                <c:pt idx="32">
                  <c:v>78</c:v>
                </c:pt>
                <c:pt idx="33">
                  <c:v>84</c:v>
                </c:pt>
                <c:pt idx="34">
                  <c:v>88</c:v>
                </c:pt>
                <c:pt idx="35">
                  <c:v>94</c:v>
                </c:pt>
                <c:pt idx="36">
                  <c:v>106</c:v>
                </c:pt>
                <c:pt idx="37">
                  <c:v>116</c:v>
                </c:pt>
                <c:pt idx="38">
                  <c:v>122</c:v>
                </c:pt>
                <c:pt idx="39">
                  <c:v>126</c:v>
                </c:pt>
                <c:pt idx="40">
                  <c:v>130</c:v>
                </c:pt>
                <c:pt idx="41">
                  <c:v>142</c:v>
                </c:pt>
                <c:pt idx="42">
                  <c:v>142</c:v>
                </c:pt>
                <c:pt idx="43">
                  <c:v>150</c:v>
                </c:pt>
                <c:pt idx="44">
                  <c:v>156</c:v>
                </c:pt>
                <c:pt idx="45">
                  <c:v>164</c:v>
                </c:pt>
                <c:pt idx="46">
                  <c:v>170</c:v>
                </c:pt>
                <c:pt idx="47">
                  <c:v>176</c:v>
                </c:pt>
                <c:pt idx="48">
                  <c:v>180</c:v>
                </c:pt>
                <c:pt idx="49">
                  <c:v>190</c:v>
                </c:pt>
                <c:pt idx="50">
                  <c:v>196</c:v>
                </c:pt>
                <c:pt idx="51">
                  <c:v>202</c:v>
                </c:pt>
                <c:pt idx="52">
                  <c:v>206</c:v>
                </c:pt>
                <c:pt idx="53">
                  <c:v>222</c:v>
                </c:pt>
                <c:pt idx="54">
                  <c:v>236</c:v>
                </c:pt>
                <c:pt idx="55">
                  <c:v>256</c:v>
                </c:pt>
                <c:pt idx="56">
                  <c:v>274</c:v>
                </c:pt>
                <c:pt idx="57">
                  <c:v>274</c:v>
                </c:pt>
                <c:pt idx="58">
                  <c:v>446</c:v>
                </c:pt>
                <c:pt idx="59">
                  <c:v>1166</c:v>
                </c:pt>
                <c:pt idx="60">
                  <c:v>1338</c:v>
                </c:pt>
                <c:pt idx="61">
                  <c:v>1364</c:v>
                </c:pt>
                <c:pt idx="62">
                  <c:v>2080</c:v>
                </c:pt>
                <c:pt idx="63">
                  <c:v>2326</c:v>
                </c:pt>
                <c:pt idx="64">
                  <c:v>2684</c:v>
                </c:pt>
                <c:pt idx="65">
                  <c:v>3404</c:v>
                </c:pt>
                <c:pt idx="66">
                  <c:v>3766</c:v>
                </c:pt>
                <c:pt idx="67">
                  <c:v>3784</c:v>
                </c:pt>
                <c:pt idx="68">
                  <c:v>4142</c:v>
                </c:pt>
                <c:pt idx="69">
                  <c:v>4172</c:v>
                </c:pt>
                <c:pt idx="70">
                  <c:v>4892</c:v>
                </c:pt>
                <c:pt idx="71">
                  <c:v>5612</c:v>
                </c:pt>
                <c:pt idx="72">
                  <c:v>7046</c:v>
                </c:pt>
                <c:pt idx="73">
                  <c:v>7064</c:v>
                </c:pt>
                <c:pt idx="74">
                  <c:v>7422</c:v>
                </c:pt>
                <c:pt idx="75">
                  <c:v>8856</c:v>
                </c:pt>
                <c:pt idx="76">
                  <c:v>8930</c:v>
                </c:pt>
                <c:pt idx="77">
                  <c:v>9288</c:v>
                </c:pt>
                <c:pt idx="78">
                  <c:v>10008</c:v>
                </c:pt>
                <c:pt idx="79">
                  <c:v>11442</c:v>
                </c:pt>
                <c:pt idx="80">
                  <c:v>11450</c:v>
                </c:pt>
                <c:pt idx="81">
                  <c:v>11808</c:v>
                </c:pt>
                <c:pt idx="82">
                  <c:v>12166</c:v>
                </c:pt>
                <c:pt idx="83">
                  <c:v>12166</c:v>
                </c:pt>
                <c:pt idx="84">
                  <c:v>12338</c:v>
                </c:pt>
                <c:pt idx="85">
                  <c:v>13058</c:v>
                </c:pt>
                <c:pt idx="86">
                  <c:v>13132</c:v>
                </c:pt>
                <c:pt idx="87">
                  <c:v>13564</c:v>
                </c:pt>
                <c:pt idx="88">
                  <c:v>13908</c:v>
                </c:pt>
                <c:pt idx="89">
                  <c:v>14636</c:v>
                </c:pt>
                <c:pt idx="90">
                  <c:v>14994</c:v>
                </c:pt>
                <c:pt idx="91">
                  <c:v>15166</c:v>
                </c:pt>
                <c:pt idx="92">
                  <c:v>15338</c:v>
                </c:pt>
                <c:pt idx="93">
                  <c:v>15696</c:v>
                </c:pt>
                <c:pt idx="94">
                  <c:v>16416</c:v>
                </c:pt>
                <c:pt idx="95">
                  <c:v>16430</c:v>
                </c:pt>
                <c:pt idx="96">
                  <c:v>17864</c:v>
                </c:pt>
                <c:pt idx="97">
                  <c:v>17870</c:v>
                </c:pt>
                <c:pt idx="98">
                  <c:v>18228</c:v>
                </c:pt>
                <c:pt idx="99">
                  <c:v>18302</c:v>
                </c:pt>
                <c:pt idx="100">
                  <c:v>18670</c:v>
                </c:pt>
                <c:pt idx="101">
                  <c:v>19390</c:v>
                </c:pt>
                <c:pt idx="102">
                  <c:v>20110</c:v>
                </c:pt>
                <c:pt idx="103">
                  <c:v>20468</c:v>
                </c:pt>
                <c:pt idx="104">
                  <c:v>20640</c:v>
                </c:pt>
                <c:pt idx="105">
                  <c:v>20998</c:v>
                </c:pt>
                <c:pt idx="106">
                  <c:v>21356</c:v>
                </c:pt>
                <c:pt idx="107">
                  <c:v>21714</c:v>
                </c:pt>
                <c:pt idx="108">
                  <c:v>22072</c:v>
                </c:pt>
                <c:pt idx="109">
                  <c:v>22244</c:v>
                </c:pt>
                <c:pt idx="110">
                  <c:v>22602</c:v>
                </c:pt>
                <c:pt idx="111">
                  <c:v>22960</c:v>
                </c:pt>
                <c:pt idx="112">
                  <c:v>23152</c:v>
                </c:pt>
                <c:pt idx="113">
                  <c:v>23872</c:v>
                </c:pt>
                <c:pt idx="114">
                  <c:v>24592</c:v>
                </c:pt>
                <c:pt idx="115">
                  <c:v>24608</c:v>
                </c:pt>
                <c:pt idx="116">
                  <c:v>25138</c:v>
                </c:pt>
                <c:pt idx="117">
                  <c:v>25858</c:v>
                </c:pt>
                <c:pt idx="118">
                  <c:v>27292</c:v>
                </c:pt>
                <c:pt idx="119">
                  <c:v>28012</c:v>
                </c:pt>
                <c:pt idx="120">
                  <c:v>28028</c:v>
                </c:pt>
                <c:pt idx="121">
                  <c:v>28748</c:v>
                </c:pt>
                <c:pt idx="122">
                  <c:v>29468</c:v>
                </c:pt>
                <c:pt idx="123">
                  <c:v>30188</c:v>
                </c:pt>
                <c:pt idx="124">
                  <c:v>30546</c:v>
                </c:pt>
                <c:pt idx="125">
                  <c:v>31266</c:v>
                </c:pt>
                <c:pt idx="126">
                  <c:v>31438</c:v>
                </c:pt>
                <c:pt idx="127">
                  <c:v>31796</c:v>
                </c:pt>
                <c:pt idx="128">
                  <c:v>32516</c:v>
                </c:pt>
                <c:pt idx="129">
                  <c:v>33236</c:v>
                </c:pt>
                <c:pt idx="130">
                  <c:v>33246</c:v>
                </c:pt>
                <c:pt idx="131">
                  <c:v>33966</c:v>
                </c:pt>
                <c:pt idx="132">
                  <c:v>34324</c:v>
                </c:pt>
                <c:pt idx="133">
                  <c:v>34496</c:v>
                </c:pt>
                <c:pt idx="134">
                  <c:v>35930</c:v>
                </c:pt>
                <c:pt idx="135">
                  <c:v>36004</c:v>
                </c:pt>
                <c:pt idx="136">
                  <c:v>36018</c:v>
                </c:pt>
                <c:pt idx="137">
                  <c:v>36376</c:v>
                </c:pt>
                <c:pt idx="138">
                  <c:v>37810</c:v>
                </c:pt>
                <c:pt idx="139">
                  <c:v>37832</c:v>
                </c:pt>
                <c:pt idx="140">
                  <c:v>38190</c:v>
                </c:pt>
                <c:pt idx="141">
                  <c:v>38548</c:v>
                </c:pt>
                <c:pt idx="142">
                  <c:v>39268</c:v>
                </c:pt>
                <c:pt idx="143">
                  <c:v>40702</c:v>
                </c:pt>
                <c:pt idx="144">
                  <c:v>40716</c:v>
                </c:pt>
                <c:pt idx="145">
                  <c:v>41436</c:v>
                </c:pt>
                <c:pt idx="146">
                  <c:v>42156</c:v>
                </c:pt>
                <c:pt idx="147">
                  <c:v>42876</c:v>
                </c:pt>
                <c:pt idx="148">
                  <c:v>42876</c:v>
                </c:pt>
                <c:pt idx="149">
                  <c:v>43048</c:v>
                </c:pt>
                <c:pt idx="150">
                  <c:v>43048</c:v>
                </c:pt>
                <c:pt idx="151">
                  <c:v>44482</c:v>
                </c:pt>
                <c:pt idx="152">
                  <c:v>44654</c:v>
                </c:pt>
                <c:pt idx="153">
                  <c:v>44728</c:v>
                </c:pt>
                <c:pt idx="154">
                  <c:v>44900</c:v>
                </c:pt>
                <c:pt idx="155">
                  <c:v>45430</c:v>
                </c:pt>
                <c:pt idx="156">
                  <c:v>46150</c:v>
                </c:pt>
                <c:pt idx="157">
                  <c:v>46238</c:v>
                </c:pt>
                <c:pt idx="158">
                  <c:v>46958</c:v>
                </c:pt>
                <c:pt idx="159">
                  <c:v>47678</c:v>
                </c:pt>
                <c:pt idx="160">
                  <c:v>48044</c:v>
                </c:pt>
                <c:pt idx="161">
                  <c:v>48422</c:v>
                </c:pt>
                <c:pt idx="162">
                  <c:v>48854</c:v>
                </c:pt>
                <c:pt idx="163">
                  <c:v>49588</c:v>
                </c:pt>
                <c:pt idx="164">
                  <c:v>50118</c:v>
                </c:pt>
                <c:pt idx="165">
                  <c:v>50838</c:v>
                </c:pt>
                <c:pt idx="166">
                  <c:v>51196</c:v>
                </c:pt>
                <c:pt idx="167">
                  <c:v>51554</c:v>
                </c:pt>
                <c:pt idx="168">
                  <c:v>52274</c:v>
                </c:pt>
                <c:pt idx="169">
                  <c:v>52994</c:v>
                </c:pt>
                <c:pt idx="170">
                  <c:v>54428</c:v>
                </c:pt>
                <c:pt idx="171">
                  <c:v>54786</c:v>
                </c:pt>
                <c:pt idx="172">
                  <c:v>55506</c:v>
                </c:pt>
                <c:pt idx="173">
                  <c:v>55678</c:v>
                </c:pt>
                <c:pt idx="174">
                  <c:v>56398</c:v>
                </c:pt>
                <c:pt idx="175">
                  <c:v>56412</c:v>
                </c:pt>
                <c:pt idx="176">
                  <c:v>56602</c:v>
                </c:pt>
                <c:pt idx="177">
                  <c:v>57680</c:v>
                </c:pt>
                <c:pt idx="178">
                  <c:v>58400</c:v>
                </c:pt>
                <c:pt idx="179">
                  <c:v>59834</c:v>
                </c:pt>
                <c:pt idx="180">
                  <c:v>60554</c:v>
                </c:pt>
                <c:pt idx="181">
                  <c:v>60554</c:v>
                </c:pt>
                <c:pt idx="182">
                  <c:v>60572</c:v>
                </c:pt>
                <c:pt idx="183">
                  <c:v>60930</c:v>
                </c:pt>
                <c:pt idx="184">
                  <c:v>62364</c:v>
                </c:pt>
                <c:pt idx="185">
                  <c:v>62378</c:v>
                </c:pt>
                <c:pt idx="186">
                  <c:v>63098</c:v>
                </c:pt>
                <c:pt idx="187">
                  <c:v>63456</c:v>
                </c:pt>
                <c:pt idx="188">
                  <c:v>64176</c:v>
                </c:pt>
                <c:pt idx="189">
                  <c:v>64250</c:v>
                </c:pt>
                <c:pt idx="190">
                  <c:v>64970</c:v>
                </c:pt>
                <c:pt idx="191">
                  <c:v>65328</c:v>
                </c:pt>
                <c:pt idx="192">
                  <c:v>66048</c:v>
                </c:pt>
                <c:pt idx="193">
                  <c:v>66220</c:v>
                </c:pt>
                <c:pt idx="194">
                  <c:v>66578</c:v>
                </c:pt>
                <c:pt idx="195">
                  <c:v>67298</c:v>
                </c:pt>
                <c:pt idx="196">
                  <c:v>68018</c:v>
                </c:pt>
                <c:pt idx="197">
                  <c:v>68376</c:v>
                </c:pt>
                <c:pt idx="198">
                  <c:v>68376</c:v>
                </c:pt>
                <c:pt idx="199">
                  <c:v>68734</c:v>
                </c:pt>
                <c:pt idx="200">
                  <c:v>68752</c:v>
                </c:pt>
                <c:pt idx="201">
                  <c:v>69472</c:v>
                </c:pt>
                <c:pt idx="202">
                  <c:v>70192</c:v>
                </c:pt>
                <c:pt idx="203">
                  <c:v>70912</c:v>
                </c:pt>
                <c:pt idx="204">
                  <c:v>71632</c:v>
                </c:pt>
                <c:pt idx="205">
                  <c:v>71706</c:v>
                </c:pt>
                <c:pt idx="206">
                  <c:v>71706</c:v>
                </c:pt>
                <c:pt idx="207">
                  <c:v>72050</c:v>
                </c:pt>
                <c:pt idx="208">
                  <c:v>72408</c:v>
                </c:pt>
                <c:pt idx="209">
                  <c:v>73842</c:v>
                </c:pt>
                <c:pt idx="210">
                  <c:v>74562</c:v>
                </c:pt>
                <c:pt idx="211">
                  <c:v>75282</c:v>
                </c:pt>
                <c:pt idx="212">
                  <c:v>75282</c:v>
                </c:pt>
                <c:pt idx="213">
                  <c:v>75302</c:v>
                </c:pt>
                <c:pt idx="214">
                  <c:v>75660</c:v>
                </c:pt>
                <c:pt idx="215">
                  <c:v>77094</c:v>
                </c:pt>
                <c:pt idx="216">
                  <c:v>77456</c:v>
                </c:pt>
                <c:pt idx="217">
                  <c:v>78176</c:v>
                </c:pt>
                <c:pt idx="218">
                  <c:v>78250</c:v>
                </c:pt>
                <c:pt idx="219">
                  <c:v>78268</c:v>
                </c:pt>
                <c:pt idx="220">
                  <c:v>78626</c:v>
                </c:pt>
                <c:pt idx="221">
                  <c:v>79156</c:v>
                </c:pt>
                <c:pt idx="222">
                  <c:v>79500</c:v>
                </c:pt>
                <c:pt idx="223">
                  <c:v>80294</c:v>
                </c:pt>
                <c:pt idx="224">
                  <c:v>80638</c:v>
                </c:pt>
                <c:pt idx="225">
                  <c:v>83490</c:v>
                </c:pt>
                <c:pt idx="226">
                  <c:v>83490</c:v>
                </c:pt>
                <c:pt idx="227">
                  <c:v>83564</c:v>
                </c:pt>
                <c:pt idx="228">
                  <c:v>83580</c:v>
                </c:pt>
                <c:pt idx="229">
                  <c:v>84110</c:v>
                </c:pt>
                <c:pt idx="230">
                  <c:v>85548</c:v>
                </c:pt>
                <c:pt idx="231">
                  <c:v>85568</c:v>
                </c:pt>
                <c:pt idx="232">
                  <c:v>86098</c:v>
                </c:pt>
                <c:pt idx="233">
                  <c:v>86530</c:v>
                </c:pt>
                <c:pt idx="234">
                  <c:v>87324</c:v>
                </c:pt>
                <c:pt idx="235">
                  <c:v>87504</c:v>
                </c:pt>
                <c:pt idx="236">
                  <c:v>88224</c:v>
                </c:pt>
                <c:pt idx="237">
                  <c:v>88594</c:v>
                </c:pt>
                <c:pt idx="238">
                  <c:v>90032</c:v>
                </c:pt>
                <c:pt idx="239">
                  <c:v>90210</c:v>
                </c:pt>
                <c:pt idx="240">
                  <c:v>90642</c:v>
                </c:pt>
                <c:pt idx="241">
                  <c:v>92076</c:v>
                </c:pt>
                <c:pt idx="242">
                  <c:v>92796</c:v>
                </c:pt>
                <c:pt idx="243">
                  <c:v>92968</c:v>
                </c:pt>
                <c:pt idx="244">
                  <c:v>93498</c:v>
                </c:pt>
                <c:pt idx="245">
                  <c:v>94930</c:v>
                </c:pt>
                <c:pt idx="246">
                  <c:v>94942</c:v>
                </c:pt>
                <c:pt idx="247">
                  <c:v>95304</c:v>
                </c:pt>
                <c:pt idx="248">
                  <c:v>95476</c:v>
                </c:pt>
                <c:pt idx="249">
                  <c:v>96006</c:v>
                </c:pt>
                <c:pt idx="250">
                  <c:v>97440</c:v>
                </c:pt>
                <c:pt idx="251">
                  <c:v>98874</c:v>
                </c:pt>
                <c:pt idx="252">
                  <c:v>98884</c:v>
                </c:pt>
                <c:pt idx="253">
                  <c:v>98970</c:v>
                </c:pt>
                <c:pt idx="254">
                  <c:v>99328</c:v>
                </c:pt>
                <c:pt idx="255">
                  <c:v>100048</c:v>
                </c:pt>
                <c:pt idx="256">
                  <c:v>100406</c:v>
                </c:pt>
                <c:pt idx="257">
                  <c:v>101200</c:v>
                </c:pt>
                <c:pt idx="258">
                  <c:v>101576</c:v>
                </c:pt>
                <c:pt idx="259">
                  <c:v>102296</c:v>
                </c:pt>
                <c:pt idx="260">
                  <c:v>103016</c:v>
                </c:pt>
                <c:pt idx="261">
                  <c:v>103188</c:v>
                </c:pt>
                <c:pt idx="262">
                  <c:v>103546</c:v>
                </c:pt>
                <c:pt idx="263">
                  <c:v>103918</c:v>
                </c:pt>
                <c:pt idx="264">
                  <c:v>104638</c:v>
                </c:pt>
                <c:pt idx="265">
                  <c:v>104996</c:v>
                </c:pt>
                <c:pt idx="266">
                  <c:v>106430</c:v>
                </c:pt>
                <c:pt idx="267">
                  <c:v>107150</c:v>
                </c:pt>
                <c:pt idx="268">
                  <c:v>107232</c:v>
                </c:pt>
                <c:pt idx="269">
                  <c:v>110084</c:v>
                </c:pt>
                <c:pt idx="270">
                  <c:v>110096</c:v>
                </c:pt>
                <c:pt idx="271">
                  <c:v>111530</c:v>
                </c:pt>
                <c:pt idx="272">
                  <c:v>111604</c:v>
                </c:pt>
                <c:pt idx="273">
                  <c:v>111604</c:v>
                </c:pt>
                <c:pt idx="274">
                  <c:v>113038</c:v>
                </c:pt>
                <c:pt idx="275">
                  <c:v>113396</c:v>
                </c:pt>
                <c:pt idx="276">
                  <c:v>113396</c:v>
                </c:pt>
                <c:pt idx="277">
                  <c:v>114116</c:v>
                </c:pt>
                <c:pt idx="278">
                  <c:v>114474</c:v>
                </c:pt>
                <c:pt idx="279">
                  <c:v>115194</c:v>
                </c:pt>
                <c:pt idx="280">
                  <c:v>116628</c:v>
                </c:pt>
                <c:pt idx="281">
                  <c:v>116702</c:v>
                </c:pt>
                <c:pt idx="282">
                  <c:v>117060</c:v>
                </c:pt>
                <c:pt idx="283">
                  <c:v>118494</c:v>
                </c:pt>
                <c:pt idx="284">
                  <c:v>118510</c:v>
                </c:pt>
                <c:pt idx="285">
                  <c:v>119944</c:v>
                </c:pt>
                <c:pt idx="286">
                  <c:v>121378</c:v>
                </c:pt>
                <c:pt idx="287">
                  <c:v>121382</c:v>
                </c:pt>
                <c:pt idx="288">
                  <c:v>121394</c:v>
                </c:pt>
                <c:pt idx="289">
                  <c:v>121398</c:v>
                </c:pt>
                <c:pt idx="290">
                  <c:v>122126</c:v>
                </c:pt>
                <c:pt idx="291">
                  <c:v>122484</c:v>
                </c:pt>
                <c:pt idx="292">
                  <c:v>123014</c:v>
                </c:pt>
                <c:pt idx="293">
                  <c:v>123734</c:v>
                </c:pt>
                <c:pt idx="294">
                  <c:v>123824</c:v>
                </c:pt>
                <c:pt idx="295">
                  <c:v>124902</c:v>
                </c:pt>
                <c:pt idx="296">
                  <c:v>126336</c:v>
                </c:pt>
                <c:pt idx="297">
                  <c:v>127056</c:v>
                </c:pt>
                <c:pt idx="298">
                  <c:v>128490</c:v>
                </c:pt>
                <c:pt idx="299">
                  <c:v>128494</c:v>
                </c:pt>
                <c:pt idx="300">
                  <c:v>128574</c:v>
                </c:pt>
                <c:pt idx="301">
                  <c:v>129104</c:v>
                </c:pt>
                <c:pt idx="302">
                  <c:v>129824</c:v>
                </c:pt>
                <c:pt idx="303">
                  <c:v>130192</c:v>
                </c:pt>
                <c:pt idx="304">
                  <c:v>131626</c:v>
                </c:pt>
                <c:pt idx="305">
                  <c:v>133060</c:v>
                </c:pt>
                <c:pt idx="306">
                  <c:v>133068</c:v>
                </c:pt>
                <c:pt idx="307">
                  <c:v>133434</c:v>
                </c:pt>
                <c:pt idx="308">
                  <c:v>134162</c:v>
                </c:pt>
                <c:pt idx="309">
                  <c:v>134878</c:v>
                </c:pt>
                <c:pt idx="310">
                  <c:v>135672</c:v>
                </c:pt>
                <c:pt idx="311">
                  <c:v>137106</c:v>
                </c:pt>
                <c:pt idx="312">
                  <c:v>137186</c:v>
                </c:pt>
                <c:pt idx="313">
                  <c:v>138620</c:v>
                </c:pt>
                <c:pt idx="314">
                  <c:v>140054</c:v>
                </c:pt>
                <c:pt idx="315">
                  <c:v>140774</c:v>
                </c:pt>
                <c:pt idx="316">
                  <c:v>141494</c:v>
                </c:pt>
                <c:pt idx="317">
                  <c:v>142214</c:v>
                </c:pt>
                <c:pt idx="318">
                  <c:v>142934</c:v>
                </c:pt>
                <c:pt idx="319">
                  <c:v>144368</c:v>
                </c:pt>
                <c:pt idx="320">
                  <c:v>145088</c:v>
                </c:pt>
                <c:pt idx="321">
                  <c:v>145460</c:v>
                </c:pt>
                <c:pt idx="322">
                  <c:v>145892</c:v>
                </c:pt>
                <c:pt idx="323">
                  <c:v>147326</c:v>
                </c:pt>
                <c:pt idx="324">
                  <c:v>147684</c:v>
                </c:pt>
                <c:pt idx="325">
                  <c:v>148214</c:v>
                </c:pt>
                <c:pt idx="326">
                  <c:v>148460</c:v>
                </c:pt>
                <c:pt idx="327">
                  <c:v>149894</c:v>
                </c:pt>
                <c:pt idx="328">
                  <c:v>149908</c:v>
                </c:pt>
                <c:pt idx="329">
                  <c:v>150094</c:v>
                </c:pt>
                <c:pt idx="330">
                  <c:v>150986</c:v>
                </c:pt>
                <c:pt idx="331">
                  <c:v>151364</c:v>
                </c:pt>
                <c:pt idx="332">
                  <c:v>152158</c:v>
                </c:pt>
                <c:pt idx="333">
                  <c:v>153592</c:v>
                </c:pt>
                <c:pt idx="334">
                  <c:v>154312</c:v>
                </c:pt>
                <c:pt idx="335">
                  <c:v>155746</c:v>
                </c:pt>
                <c:pt idx="336">
                  <c:v>155764</c:v>
                </c:pt>
                <c:pt idx="337">
                  <c:v>156842</c:v>
                </c:pt>
                <c:pt idx="338">
                  <c:v>157920</c:v>
                </c:pt>
                <c:pt idx="339">
                  <c:v>159354</c:v>
                </c:pt>
                <c:pt idx="340">
                  <c:v>160074</c:v>
                </c:pt>
                <c:pt idx="341">
                  <c:v>160432</c:v>
                </c:pt>
                <c:pt idx="342">
                  <c:v>161866</c:v>
                </c:pt>
                <c:pt idx="343">
                  <c:v>162038</c:v>
                </c:pt>
                <c:pt idx="344">
                  <c:v>163472</c:v>
                </c:pt>
                <c:pt idx="345">
                  <c:v>163546</c:v>
                </c:pt>
                <c:pt idx="346">
                  <c:v>164266</c:v>
                </c:pt>
                <c:pt idx="347">
                  <c:v>165060</c:v>
                </c:pt>
                <c:pt idx="348">
                  <c:v>166494</c:v>
                </c:pt>
                <c:pt idx="349">
                  <c:v>167214</c:v>
                </c:pt>
                <c:pt idx="350">
                  <c:v>167934</c:v>
                </c:pt>
                <c:pt idx="351">
                  <c:v>168008</c:v>
                </c:pt>
                <c:pt idx="352">
                  <c:v>168900</c:v>
                </c:pt>
                <c:pt idx="353">
                  <c:v>169628</c:v>
                </c:pt>
                <c:pt idx="354">
                  <c:v>170358</c:v>
                </c:pt>
                <c:pt idx="355">
                  <c:v>171792</c:v>
                </c:pt>
                <c:pt idx="356">
                  <c:v>172512</c:v>
                </c:pt>
                <c:pt idx="357">
                  <c:v>173404</c:v>
                </c:pt>
                <c:pt idx="358">
                  <c:v>174838</c:v>
                </c:pt>
                <c:pt idx="359">
                  <c:v>175558</c:v>
                </c:pt>
                <c:pt idx="360">
                  <c:v>176278</c:v>
                </c:pt>
                <c:pt idx="361">
                  <c:v>176998</c:v>
                </c:pt>
                <c:pt idx="362">
                  <c:v>177356</c:v>
                </c:pt>
                <c:pt idx="363">
                  <c:v>177730</c:v>
                </c:pt>
                <c:pt idx="364">
                  <c:v>180580</c:v>
                </c:pt>
                <c:pt idx="365">
                  <c:v>181300</c:v>
                </c:pt>
                <c:pt idx="366">
                  <c:v>181658</c:v>
                </c:pt>
                <c:pt idx="367">
                  <c:v>182378</c:v>
                </c:pt>
                <c:pt idx="368">
                  <c:v>183812</c:v>
                </c:pt>
                <c:pt idx="369">
                  <c:v>183900</c:v>
                </c:pt>
                <c:pt idx="370">
                  <c:v>186752</c:v>
                </c:pt>
                <c:pt idx="371">
                  <c:v>187472</c:v>
                </c:pt>
                <c:pt idx="372">
                  <c:v>187830</c:v>
                </c:pt>
                <c:pt idx="373">
                  <c:v>188550</c:v>
                </c:pt>
                <c:pt idx="374">
                  <c:v>189984</c:v>
                </c:pt>
                <c:pt idx="375">
                  <c:v>191418</c:v>
                </c:pt>
                <c:pt idx="376">
                  <c:v>191492</c:v>
                </c:pt>
                <c:pt idx="377">
                  <c:v>192926</c:v>
                </c:pt>
                <c:pt idx="378">
                  <c:v>192926</c:v>
                </c:pt>
                <c:pt idx="379">
                  <c:v>193646</c:v>
                </c:pt>
                <c:pt idx="380">
                  <c:v>195080</c:v>
                </c:pt>
                <c:pt idx="381">
                  <c:v>195818</c:v>
                </c:pt>
                <c:pt idx="382">
                  <c:v>198668</c:v>
                </c:pt>
                <c:pt idx="383">
                  <c:v>200102</c:v>
                </c:pt>
                <c:pt idx="384">
                  <c:v>200632</c:v>
                </c:pt>
                <c:pt idx="385">
                  <c:v>201352</c:v>
                </c:pt>
                <c:pt idx="386">
                  <c:v>202072</c:v>
                </c:pt>
                <c:pt idx="387">
                  <c:v>203506</c:v>
                </c:pt>
                <c:pt idx="388">
                  <c:v>204226</c:v>
                </c:pt>
                <c:pt idx="389">
                  <c:v>204946</c:v>
                </c:pt>
                <c:pt idx="390">
                  <c:v>205666</c:v>
                </c:pt>
                <c:pt idx="391">
                  <c:v>207098</c:v>
                </c:pt>
                <c:pt idx="392">
                  <c:v>208552</c:v>
                </c:pt>
                <c:pt idx="393">
                  <c:v>209984</c:v>
                </c:pt>
                <c:pt idx="394">
                  <c:v>210710</c:v>
                </c:pt>
                <c:pt idx="395">
                  <c:v>213562</c:v>
                </c:pt>
                <c:pt idx="396">
                  <c:v>213578</c:v>
                </c:pt>
                <c:pt idx="397">
                  <c:v>214010</c:v>
                </c:pt>
                <c:pt idx="398">
                  <c:v>216862</c:v>
                </c:pt>
                <c:pt idx="399">
                  <c:v>217034</c:v>
                </c:pt>
                <c:pt idx="400">
                  <c:v>218468</c:v>
                </c:pt>
                <c:pt idx="401">
                  <c:v>219902</c:v>
                </c:pt>
                <c:pt idx="402">
                  <c:v>219920</c:v>
                </c:pt>
                <c:pt idx="403">
                  <c:v>221354</c:v>
                </c:pt>
                <c:pt idx="404">
                  <c:v>221428</c:v>
                </c:pt>
                <c:pt idx="405">
                  <c:v>223034</c:v>
                </c:pt>
                <c:pt idx="406">
                  <c:v>224468</c:v>
                </c:pt>
                <c:pt idx="407">
                  <c:v>225188</c:v>
                </c:pt>
                <c:pt idx="408">
                  <c:v>228038</c:v>
                </c:pt>
                <c:pt idx="409">
                  <c:v>230890</c:v>
                </c:pt>
                <c:pt idx="410">
                  <c:v>233742</c:v>
                </c:pt>
                <c:pt idx="411">
                  <c:v>233754</c:v>
                </c:pt>
                <c:pt idx="412">
                  <c:v>236606</c:v>
                </c:pt>
                <c:pt idx="413">
                  <c:v>239458</c:v>
                </c:pt>
                <c:pt idx="414">
                  <c:v>239470</c:v>
                </c:pt>
                <c:pt idx="415">
                  <c:v>240196</c:v>
                </c:pt>
                <c:pt idx="416">
                  <c:v>241630</c:v>
                </c:pt>
                <c:pt idx="417">
                  <c:v>242366</c:v>
                </c:pt>
                <c:pt idx="418">
                  <c:v>245218</c:v>
                </c:pt>
                <c:pt idx="419">
                  <c:v>245226</c:v>
                </c:pt>
                <c:pt idx="420">
                  <c:v>246660</c:v>
                </c:pt>
                <c:pt idx="421">
                  <c:v>246660</c:v>
                </c:pt>
                <c:pt idx="422">
                  <c:v>248092</c:v>
                </c:pt>
                <c:pt idx="423">
                  <c:v>253762</c:v>
                </c:pt>
                <c:pt idx="424">
                  <c:v>253774</c:v>
                </c:pt>
                <c:pt idx="425">
                  <c:v>253774</c:v>
                </c:pt>
                <c:pt idx="426">
                  <c:v>254494</c:v>
                </c:pt>
                <c:pt idx="427">
                  <c:v>255232</c:v>
                </c:pt>
                <c:pt idx="428">
                  <c:v>260896</c:v>
                </c:pt>
                <c:pt idx="429">
                  <c:v>261252</c:v>
                </c:pt>
                <c:pt idx="430">
                  <c:v>262324</c:v>
                </c:pt>
                <c:pt idx="431">
                  <c:v>263758</c:v>
                </c:pt>
                <c:pt idx="432">
                  <c:v>263758</c:v>
                </c:pt>
                <c:pt idx="433">
                  <c:v>266610</c:v>
                </c:pt>
                <c:pt idx="434">
                  <c:v>269462</c:v>
                </c:pt>
                <c:pt idx="435">
                  <c:v>272314</c:v>
                </c:pt>
                <c:pt idx="436">
                  <c:v>273040</c:v>
                </c:pt>
                <c:pt idx="437">
                  <c:v>275966</c:v>
                </c:pt>
                <c:pt idx="438">
                  <c:v>279176</c:v>
                </c:pt>
                <c:pt idx="439">
                  <c:v>334256</c:v>
                </c:pt>
                <c:pt idx="440">
                  <c:v>334256</c:v>
                </c:pt>
                <c:pt idx="441">
                  <c:v>334260</c:v>
                </c:pt>
                <c:pt idx="442">
                  <c:v>334260</c:v>
                </c:pt>
                <c:pt idx="443">
                  <c:v>334260</c:v>
                </c:pt>
                <c:pt idx="444">
                  <c:v>334260</c:v>
                </c:pt>
                <c:pt idx="445">
                  <c:v>334264</c:v>
                </c:pt>
                <c:pt idx="446">
                  <c:v>334264</c:v>
                </c:pt>
                <c:pt idx="447">
                  <c:v>334268</c:v>
                </c:pt>
                <c:pt idx="448">
                  <c:v>334268</c:v>
                </c:pt>
                <c:pt idx="449">
                  <c:v>334272</c:v>
                </c:pt>
                <c:pt idx="450">
                  <c:v>334276</c:v>
                </c:pt>
                <c:pt idx="451">
                  <c:v>334280</c:v>
                </c:pt>
                <c:pt idx="452">
                  <c:v>334284</c:v>
                </c:pt>
                <c:pt idx="453">
                  <c:v>334284</c:v>
                </c:pt>
                <c:pt idx="454">
                  <c:v>334288</c:v>
                </c:pt>
                <c:pt idx="455">
                  <c:v>334288</c:v>
                </c:pt>
                <c:pt idx="456">
                  <c:v>334288</c:v>
                </c:pt>
                <c:pt idx="457">
                  <c:v>334292</c:v>
                </c:pt>
                <c:pt idx="458">
                  <c:v>334292</c:v>
                </c:pt>
                <c:pt idx="459">
                  <c:v>334298</c:v>
                </c:pt>
                <c:pt idx="460">
                  <c:v>334298</c:v>
                </c:pt>
                <c:pt idx="461">
                  <c:v>334298</c:v>
                </c:pt>
                <c:pt idx="462">
                  <c:v>334306</c:v>
                </c:pt>
                <c:pt idx="463">
                  <c:v>334306</c:v>
                </c:pt>
                <c:pt idx="464">
                  <c:v>334310</c:v>
                </c:pt>
                <c:pt idx="465">
                  <c:v>334316</c:v>
                </c:pt>
                <c:pt idx="466">
                  <c:v>334316</c:v>
                </c:pt>
                <c:pt idx="467">
                  <c:v>334320</c:v>
                </c:pt>
                <c:pt idx="468">
                  <c:v>334324</c:v>
                </c:pt>
                <c:pt idx="469">
                  <c:v>334328</c:v>
                </c:pt>
                <c:pt idx="470">
                  <c:v>334332</c:v>
                </c:pt>
                <c:pt idx="471">
                  <c:v>334332</c:v>
                </c:pt>
                <c:pt idx="472">
                  <c:v>334332</c:v>
                </c:pt>
                <c:pt idx="473">
                  <c:v>334340</c:v>
                </c:pt>
                <c:pt idx="474">
                  <c:v>334344</c:v>
                </c:pt>
                <c:pt idx="475">
                  <c:v>334348</c:v>
                </c:pt>
                <c:pt idx="476">
                  <c:v>334352</c:v>
                </c:pt>
                <c:pt idx="477">
                  <c:v>334356</c:v>
                </c:pt>
                <c:pt idx="478">
                  <c:v>334364</c:v>
                </c:pt>
                <c:pt idx="479">
                  <c:v>334370</c:v>
                </c:pt>
                <c:pt idx="480">
                  <c:v>334376</c:v>
                </c:pt>
                <c:pt idx="481">
                  <c:v>334380</c:v>
                </c:pt>
                <c:pt idx="482">
                  <c:v>334384</c:v>
                </c:pt>
                <c:pt idx="483">
                  <c:v>334394</c:v>
                </c:pt>
                <c:pt idx="484">
                  <c:v>334404</c:v>
                </c:pt>
                <c:pt idx="485">
                  <c:v>334408</c:v>
                </c:pt>
                <c:pt idx="486">
                  <c:v>334408</c:v>
                </c:pt>
                <c:pt idx="487">
                  <c:v>334414</c:v>
                </c:pt>
                <c:pt idx="488">
                  <c:v>334428</c:v>
                </c:pt>
                <c:pt idx="489">
                  <c:v>334436</c:v>
                </c:pt>
                <c:pt idx="490">
                  <c:v>334444</c:v>
                </c:pt>
                <c:pt idx="491">
                  <c:v>334452</c:v>
                </c:pt>
                <c:pt idx="492">
                  <c:v>334810</c:v>
                </c:pt>
                <c:pt idx="493">
                  <c:v>334826</c:v>
                </c:pt>
                <c:pt idx="494">
                  <c:v>335546</c:v>
                </c:pt>
                <c:pt idx="495">
                  <c:v>335718</c:v>
                </c:pt>
                <c:pt idx="496">
                  <c:v>336438</c:v>
                </c:pt>
                <c:pt idx="497">
                  <c:v>336610</c:v>
                </c:pt>
                <c:pt idx="498">
                  <c:v>336610</c:v>
                </c:pt>
                <c:pt idx="499">
                  <c:v>336616</c:v>
                </c:pt>
                <c:pt idx="500">
                  <c:v>337336</c:v>
                </c:pt>
                <c:pt idx="501">
                  <c:v>337336</c:v>
                </c:pt>
                <c:pt idx="502">
                  <c:v>338770</c:v>
                </c:pt>
                <c:pt idx="503">
                  <c:v>338774</c:v>
                </c:pt>
                <c:pt idx="504">
                  <c:v>338782</c:v>
                </c:pt>
                <c:pt idx="505">
                  <c:v>339140</c:v>
                </c:pt>
                <c:pt idx="506">
                  <c:v>339150</c:v>
                </c:pt>
                <c:pt idx="507">
                  <c:v>340588</c:v>
                </c:pt>
                <c:pt idx="508">
                  <c:v>342022</c:v>
                </c:pt>
                <c:pt idx="509">
                  <c:v>342742</c:v>
                </c:pt>
                <c:pt idx="510">
                  <c:v>342742</c:v>
                </c:pt>
                <c:pt idx="511">
                  <c:v>342742</c:v>
                </c:pt>
                <c:pt idx="512">
                  <c:v>342748</c:v>
                </c:pt>
                <c:pt idx="513">
                  <c:v>342766</c:v>
                </c:pt>
                <c:pt idx="514">
                  <c:v>342782</c:v>
                </c:pt>
                <c:pt idx="515">
                  <c:v>342798</c:v>
                </c:pt>
                <c:pt idx="516">
                  <c:v>342872</c:v>
                </c:pt>
                <c:pt idx="517">
                  <c:v>343230</c:v>
                </c:pt>
                <c:pt idx="518">
                  <c:v>343588</c:v>
                </c:pt>
                <c:pt idx="519">
                  <c:v>343760</c:v>
                </c:pt>
                <c:pt idx="520">
                  <c:v>344652</c:v>
                </c:pt>
                <c:pt idx="521">
                  <c:v>345014</c:v>
                </c:pt>
                <c:pt idx="522">
                  <c:v>346448</c:v>
                </c:pt>
                <c:pt idx="523">
                  <c:v>346526</c:v>
                </c:pt>
                <c:pt idx="524">
                  <c:v>346704</c:v>
                </c:pt>
                <c:pt idx="525">
                  <c:v>347234</c:v>
                </c:pt>
                <c:pt idx="526">
                  <c:v>347592</c:v>
                </c:pt>
                <c:pt idx="527">
                  <c:v>347682</c:v>
                </c:pt>
                <c:pt idx="528">
                  <c:v>349116</c:v>
                </c:pt>
                <c:pt idx="529">
                  <c:v>349204</c:v>
                </c:pt>
                <c:pt idx="530">
                  <c:v>349734</c:v>
                </c:pt>
                <c:pt idx="531">
                  <c:v>350078</c:v>
                </c:pt>
                <c:pt idx="532">
                  <c:v>350436</c:v>
                </c:pt>
                <c:pt idx="533">
                  <c:v>350510</c:v>
                </c:pt>
                <c:pt idx="534">
                  <c:v>350854</c:v>
                </c:pt>
                <c:pt idx="535">
                  <c:v>351570</c:v>
                </c:pt>
                <c:pt idx="536">
                  <c:v>352290</c:v>
                </c:pt>
                <c:pt idx="537">
                  <c:v>352384</c:v>
                </c:pt>
                <c:pt idx="538">
                  <c:v>352742</c:v>
                </c:pt>
                <c:pt idx="539">
                  <c:v>353462</c:v>
                </c:pt>
                <c:pt idx="540">
                  <c:v>353482</c:v>
                </c:pt>
                <c:pt idx="541">
                  <c:v>353728</c:v>
                </c:pt>
                <c:pt idx="542">
                  <c:v>353900</c:v>
                </c:pt>
                <c:pt idx="543">
                  <c:v>354258</c:v>
                </c:pt>
                <c:pt idx="544">
                  <c:v>355150</c:v>
                </c:pt>
                <c:pt idx="545">
                  <c:v>355878</c:v>
                </c:pt>
                <c:pt idx="546">
                  <c:v>356060</c:v>
                </c:pt>
                <c:pt idx="547">
                  <c:v>356424</c:v>
                </c:pt>
                <c:pt idx="548">
                  <c:v>357144</c:v>
                </c:pt>
                <c:pt idx="549">
                  <c:v>357144</c:v>
                </c:pt>
                <c:pt idx="550">
                  <c:v>357502</c:v>
                </c:pt>
                <c:pt idx="551">
                  <c:v>358936</c:v>
                </c:pt>
                <c:pt idx="552">
                  <c:v>359108</c:v>
                </c:pt>
                <c:pt idx="553">
                  <c:v>359828</c:v>
                </c:pt>
                <c:pt idx="554">
                  <c:v>360186</c:v>
                </c:pt>
                <c:pt idx="555">
                  <c:v>360544</c:v>
                </c:pt>
                <c:pt idx="556">
                  <c:v>361978</c:v>
                </c:pt>
                <c:pt idx="557">
                  <c:v>361990</c:v>
                </c:pt>
                <c:pt idx="558">
                  <c:v>363424</c:v>
                </c:pt>
                <c:pt idx="559">
                  <c:v>363428</c:v>
                </c:pt>
                <c:pt idx="560">
                  <c:v>363604</c:v>
                </c:pt>
                <c:pt idx="561">
                  <c:v>364332</c:v>
                </c:pt>
                <c:pt idx="562">
                  <c:v>365052</c:v>
                </c:pt>
                <c:pt idx="563">
                  <c:v>365772</c:v>
                </c:pt>
                <c:pt idx="564">
                  <c:v>365858</c:v>
                </c:pt>
                <c:pt idx="565">
                  <c:v>366588</c:v>
                </c:pt>
                <c:pt idx="566">
                  <c:v>367308</c:v>
                </c:pt>
                <c:pt idx="567">
                  <c:v>368102</c:v>
                </c:pt>
                <c:pt idx="568">
                  <c:v>369536</c:v>
                </c:pt>
                <c:pt idx="569">
                  <c:v>369912</c:v>
                </c:pt>
                <c:pt idx="570">
                  <c:v>370706</c:v>
                </c:pt>
                <c:pt idx="571">
                  <c:v>373558</c:v>
                </c:pt>
                <c:pt idx="572">
                  <c:v>373578</c:v>
                </c:pt>
                <c:pt idx="573">
                  <c:v>373936</c:v>
                </c:pt>
                <c:pt idx="574">
                  <c:v>373960</c:v>
                </c:pt>
                <c:pt idx="575">
                  <c:v>375038</c:v>
                </c:pt>
                <c:pt idx="576">
                  <c:v>375758</c:v>
                </c:pt>
                <c:pt idx="577">
                  <c:v>376116</c:v>
                </c:pt>
                <c:pt idx="578">
                  <c:v>376836</c:v>
                </c:pt>
                <c:pt idx="579">
                  <c:v>376856</c:v>
                </c:pt>
                <c:pt idx="580">
                  <c:v>378290</c:v>
                </c:pt>
                <c:pt idx="581">
                  <c:v>379010</c:v>
                </c:pt>
                <c:pt idx="582">
                  <c:v>379182</c:v>
                </c:pt>
                <c:pt idx="583">
                  <c:v>379712</c:v>
                </c:pt>
                <c:pt idx="584">
                  <c:v>379884</c:v>
                </c:pt>
                <c:pt idx="585">
                  <c:v>380316</c:v>
                </c:pt>
                <c:pt idx="586">
                  <c:v>381766</c:v>
                </c:pt>
                <c:pt idx="587">
                  <c:v>382486</c:v>
                </c:pt>
                <c:pt idx="588">
                  <c:v>383202</c:v>
                </c:pt>
                <c:pt idx="589">
                  <c:v>383922</c:v>
                </c:pt>
                <c:pt idx="590">
                  <c:v>384646</c:v>
                </c:pt>
                <c:pt idx="591">
                  <c:v>385176</c:v>
                </c:pt>
                <c:pt idx="592">
                  <c:v>385896</c:v>
                </c:pt>
                <c:pt idx="593">
                  <c:v>387330</c:v>
                </c:pt>
                <c:pt idx="594">
                  <c:v>390182</c:v>
                </c:pt>
                <c:pt idx="595">
                  <c:v>390256</c:v>
                </c:pt>
                <c:pt idx="596">
                  <c:v>390256</c:v>
                </c:pt>
                <c:pt idx="597">
                  <c:v>391690</c:v>
                </c:pt>
                <c:pt idx="598">
                  <c:v>391862</c:v>
                </c:pt>
                <c:pt idx="599">
                  <c:v>392226</c:v>
                </c:pt>
                <c:pt idx="600">
                  <c:v>392300</c:v>
                </c:pt>
                <c:pt idx="601">
                  <c:v>392666</c:v>
                </c:pt>
                <c:pt idx="602">
                  <c:v>392850</c:v>
                </c:pt>
                <c:pt idx="603">
                  <c:v>393570</c:v>
                </c:pt>
                <c:pt idx="604">
                  <c:v>394100</c:v>
                </c:pt>
                <c:pt idx="605">
                  <c:v>396952</c:v>
                </c:pt>
                <c:pt idx="606">
                  <c:v>398386</c:v>
                </c:pt>
                <c:pt idx="607">
                  <c:v>398460</c:v>
                </c:pt>
                <c:pt idx="608">
                  <c:v>399908</c:v>
                </c:pt>
                <c:pt idx="609">
                  <c:v>400624</c:v>
                </c:pt>
                <c:pt idx="610">
                  <c:v>402072</c:v>
                </c:pt>
                <c:pt idx="611">
                  <c:v>402792</c:v>
                </c:pt>
                <c:pt idx="612">
                  <c:v>404230</c:v>
                </c:pt>
                <c:pt idx="613">
                  <c:v>404592</c:v>
                </c:pt>
                <c:pt idx="614">
                  <c:v>406026</c:v>
                </c:pt>
                <c:pt idx="615">
                  <c:v>411696</c:v>
                </c:pt>
                <c:pt idx="616">
                  <c:v>411706</c:v>
                </c:pt>
                <c:pt idx="617">
                  <c:v>411742</c:v>
                </c:pt>
                <c:pt idx="618">
                  <c:v>412104</c:v>
                </c:pt>
                <c:pt idx="619">
                  <c:v>412462</c:v>
                </c:pt>
                <c:pt idx="620">
                  <c:v>412634</c:v>
                </c:pt>
                <c:pt idx="621">
                  <c:v>413372</c:v>
                </c:pt>
                <c:pt idx="622">
                  <c:v>416224</c:v>
                </c:pt>
                <c:pt idx="623">
                  <c:v>417732</c:v>
                </c:pt>
                <c:pt idx="624">
                  <c:v>420756</c:v>
                </c:pt>
                <c:pt idx="625">
                  <c:v>421118</c:v>
                </c:pt>
                <c:pt idx="626">
                  <c:v>421200</c:v>
                </c:pt>
                <c:pt idx="627">
                  <c:v>421388</c:v>
                </c:pt>
                <c:pt idx="628">
                  <c:v>424238</c:v>
                </c:pt>
                <c:pt idx="629">
                  <c:v>424410</c:v>
                </c:pt>
                <c:pt idx="630">
                  <c:v>430088</c:v>
                </c:pt>
                <c:pt idx="631">
                  <c:v>430520</c:v>
                </c:pt>
                <c:pt idx="632">
                  <c:v>436198</c:v>
                </c:pt>
                <c:pt idx="633">
                  <c:v>439222</c:v>
                </c:pt>
                <c:pt idx="634">
                  <c:v>442148</c:v>
                </c:pt>
                <c:pt idx="635">
                  <c:v>442516</c:v>
                </c:pt>
                <c:pt idx="636">
                  <c:v>445378</c:v>
                </c:pt>
                <c:pt idx="637">
                  <c:v>456678</c:v>
                </c:pt>
                <c:pt idx="638">
                  <c:v>457036</c:v>
                </c:pt>
                <c:pt idx="639">
                  <c:v>457130</c:v>
                </c:pt>
                <c:pt idx="640">
                  <c:v>457850</c:v>
                </c:pt>
                <c:pt idx="641">
                  <c:v>458210</c:v>
                </c:pt>
                <c:pt idx="642">
                  <c:v>458930</c:v>
                </c:pt>
                <c:pt idx="643">
                  <c:v>459658</c:v>
                </c:pt>
                <c:pt idx="644">
                  <c:v>465332</c:v>
                </c:pt>
                <c:pt idx="645">
                  <c:v>465522</c:v>
                </c:pt>
                <c:pt idx="646">
                  <c:v>466242</c:v>
                </c:pt>
                <c:pt idx="647">
                  <c:v>466600</c:v>
                </c:pt>
                <c:pt idx="648">
                  <c:v>466972</c:v>
                </c:pt>
                <c:pt idx="649">
                  <c:v>469820</c:v>
                </c:pt>
                <c:pt idx="650">
                  <c:v>470194</c:v>
                </c:pt>
                <c:pt idx="651">
                  <c:v>475866</c:v>
                </c:pt>
                <c:pt idx="652">
                  <c:v>476586</c:v>
                </c:pt>
                <c:pt idx="653">
                  <c:v>476600</c:v>
                </c:pt>
                <c:pt idx="654">
                  <c:v>476772</c:v>
                </c:pt>
                <c:pt idx="655">
                  <c:v>476846</c:v>
                </c:pt>
                <c:pt idx="656">
                  <c:v>477208</c:v>
                </c:pt>
                <c:pt idx="657">
                  <c:v>477736</c:v>
                </c:pt>
                <c:pt idx="658">
                  <c:v>479164</c:v>
                </c:pt>
                <c:pt idx="659">
                  <c:v>480598</c:v>
                </c:pt>
                <c:pt idx="660">
                  <c:v>483468</c:v>
                </c:pt>
                <c:pt idx="661">
                  <c:v>484188</c:v>
                </c:pt>
                <c:pt idx="662">
                  <c:v>484380</c:v>
                </c:pt>
                <c:pt idx="663">
                  <c:v>485886</c:v>
                </c:pt>
                <c:pt idx="664">
                  <c:v>488736</c:v>
                </c:pt>
                <c:pt idx="665">
                  <c:v>490342</c:v>
                </c:pt>
                <c:pt idx="666">
                  <c:v>490514</c:v>
                </c:pt>
                <c:pt idx="667">
                  <c:v>493366</c:v>
                </c:pt>
                <c:pt idx="668">
                  <c:v>494086</c:v>
                </c:pt>
                <c:pt idx="669">
                  <c:v>496942</c:v>
                </c:pt>
                <c:pt idx="670">
                  <c:v>497300</c:v>
                </c:pt>
                <c:pt idx="671">
                  <c:v>498906</c:v>
                </c:pt>
                <c:pt idx="672">
                  <c:v>499250</c:v>
                </c:pt>
                <c:pt idx="673">
                  <c:v>500328</c:v>
                </c:pt>
                <c:pt idx="674">
                  <c:v>500686</c:v>
                </c:pt>
                <c:pt idx="675">
                  <c:v>501406</c:v>
                </c:pt>
                <c:pt idx="676">
                  <c:v>501420</c:v>
                </c:pt>
                <c:pt idx="677">
                  <c:v>501778</c:v>
                </c:pt>
                <c:pt idx="678">
                  <c:v>502498</c:v>
                </c:pt>
                <c:pt idx="679">
                  <c:v>502856</c:v>
                </c:pt>
                <c:pt idx="680">
                  <c:v>505706</c:v>
                </c:pt>
                <c:pt idx="681">
                  <c:v>505724</c:v>
                </c:pt>
                <c:pt idx="682">
                  <c:v>508574</c:v>
                </c:pt>
                <c:pt idx="683">
                  <c:v>508606</c:v>
                </c:pt>
                <c:pt idx="684">
                  <c:v>509326</c:v>
                </c:pt>
                <c:pt idx="685">
                  <c:v>515002</c:v>
                </c:pt>
                <c:pt idx="686">
                  <c:v>520678</c:v>
                </c:pt>
                <c:pt idx="687">
                  <c:v>523530</c:v>
                </c:pt>
                <c:pt idx="688">
                  <c:v>523620</c:v>
                </c:pt>
                <c:pt idx="689">
                  <c:v>525054</c:v>
                </c:pt>
                <c:pt idx="690">
                  <c:v>527906</c:v>
                </c:pt>
                <c:pt idx="691">
                  <c:v>528984</c:v>
                </c:pt>
                <c:pt idx="692">
                  <c:v>529342</c:v>
                </c:pt>
                <c:pt idx="693">
                  <c:v>529700</c:v>
                </c:pt>
                <c:pt idx="694">
                  <c:v>530432</c:v>
                </c:pt>
                <c:pt idx="695">
                  <c:v>531152</c:v>
                </c:pt>
                <c:pt idx="696">
                  <c:v>531324</c:v>
                </c:pt>
                <c:pt idx="697">
                  <c:v>534174</c:v>
                </c:pt>
                <c:pt idx="698">
                  <c:v>534346</c:v>
                </c:pt>
                <c:pt idx="699">
                  <c:v>535066</c:v>
                </c:pt>
                <c:pt idx="700">
                  <c:v>535424</c:v>
                </c:pt>
                <c:pt idx="701">
                  <c:v>536856</c:v>
                </c:pt>
                <c:pt idx="702">
                  <c:v>537228</c:v>
                </c:pt>
                <c:pt idx="703">
                  <c:v>538306</c:v>
                </c:pt>
                <c:pt idx="704">
                  <c:v>543982</c:v>
                </c:pt>
                <c:pt idx="705">
                  <c:v>544340</c:v>
                </c:pt>
                <c:pt idx="706">
                  <c:v>544698</c:v>
                </c:pt>
                <c:pt idx="707">
                  <c:v>544716</c:v>
                </c:pt>
                <c:pt idx="708">
                  <c:v>546150</c:v>
                </c:pt>
                <c:pt idx="709">
                  <c:v>546150</c:v>
                </c:pt>
                <c:pt idx="710">
                  <c:v>546334</c:v>
                </c:pt>
                <c:pt idx="711">
                  <c:v>546482</c:v>
                </c:pt>
                <c:pt idx="712">
                  <c:v>548086</c:v>
                </c:pt>
                <c:pt idx="713">
                  <c:v>548444</c:v>
                </c:pt>
                <c:pt idx="714">
                  <c:v>548808</c:v>
                </c:pt>
                <c:pt idx="715">
                  <c:v>551658</c:v>
                </c:pt>
                <c:pt idx="716">
                  <c:v>553096</c:v>
                </c:pt>
                <c:pt idx="717">
                  <c:v>553816</c:v>
                </c:pt>
                <c:pt idx="718">
                  <c:v>553988</c:v>
                </c:pt>
                <c:pt idx="719">
                  <c:v>554178</c:v>
                </c:pt>
                <c:pt idx="720">
                  <c:v>554892</c:v>
                </c:pt>
                <c:pt idx="721">
                  <c:v>555612</c:v>
                </c:pt>
                <c:pt idx="722">
                  <c:v>555784</c:v>
                </c:pt>
                <c:pt idx="723">
                  <c:v>556504</c:v>
                </c:pt>
                <c:pt idx="724">
                  <c:v>557224</c:v>
                </c:pt>
                <c:pt idx="725">
                  <c:v>558658</c:v>
                </c:pt>
                <c:pt idx="726">
                  <c:v>559378</c:v>
                </c:pt>
                <c:pt idx="727">
                  <c:v>560098</c:v>
                </c:pt>
                <c:pt idx="728">
                  <c:v>560818</c:v>
                </c:pt>
                <c:pt idx="729">
                  <c:v>561176</c:v>
                </c:pt>
                <c:pt idx="730">
                  <c:v>562610</c:v>
                </c:pt>
                <c:pt idx="731">
                  <c:v>562622</c:v>
                </c:pt>
                <c:pt idx="732">
                  <c:v>562622</c:v>
                </c:pt>
                <c:pt idx="733">
                  <c:v>562696</c:v>
                </c:pt>
                <c:pt idx="734">
                  <c:v>563066</c:v>
                </c:pt>
                <c:pt idx="735">
                  <c:v>564498</c:v>
                </c:pt>
                <c:pt idx="736">
                  <c:v>565932</c:v>
                </c:pt>
                <c:pt idx="737">
                  <c:v>567366</c:v>
                </c:pt>
                <c:pt idx="738">
                  <c:v>568258</c:v>
                </c:pt>
                <c:pt idx="739">
                  <c:v>568996</c:v>
                </c:pt>
                <c:pt idx="740">
                  <c:v>569362</c:v>
                </c:pt>
                <c:pt idx="741">
                  <c:v>570082</c:v>
                </c:pt>
                <c:pt idx="742">
                  <c:v>571516</c:v>
                </c:pt>
                <c:pt idx="743">
                  <c:v>572236</c:v>
                </c:pt>
                <c:pt idx="744">
                  <c:v>572248</c:v>
                </c:pt>
                <c:pt idx="745">
                  <c:v>572968</c:v>
                </c:pt>
                <c:pt idx="746">
                  <c:v>573688</c:v>
                </c:pt>
                <c:pt idx="747">
                  <c:v>574066</c:v>
                </c:pt>
                <c:pt idx="748">
                  <c:v>574786</c:v>
                </c:pt>
                <c:pt idx="749">
                  <c:v>575580</c:v>
                </c:pt>
                <c:pt idx="750">
                  <c:v>576374</c:v>
                </c:pt>
                <c:pt idx="751">
                  <c:v>577452</c:v>
                </c:pt>
                <c:pt idx="752">
                  <c:v>578892</c:v>
                </c:pt>
                <c:pt idx="753">
                  <c:v>579612</c:v>
                </c:pt>
                <c:pt idx="754">
                  <c:v>581046</c:v>
                </c:pt>
                <c:pt idx="755">
                  <c:v>581766</c:v>
                </c:pt>
                <c:pt idx="756">
                  <c:v>584618</c:v>
                </c:pt>
                <c:pt idx="757">
                  <c:v>586052</c:v>
                </c:pt>
                <c:pt idx="758">
                  <c:v>586052</c:v>
                </c:pt>
                <c:pt idx="759">
                  <c:v>586052</c:v>
                </c:pt>
                <c:pt idx="760">
                  <c:v>586410</c:v>
                </c:pt>
                <c:pt idx="761">
                  <c:v>587844</c:v>
                </c:pt>
                <c:pt idx="762">
                  <c:v>587874</c:v>
                </c:pt>
                <c:pt idx="763">
                  <c:v>589382</c:v>
                </c:pt>
                <c:pt idx="764">
                  <c:v>590102</c:v>
                </c:pt>
                <c:pt idx="765">
                  <c:v>590476</c:v>
                </c:pt>
                <c:pt idx="766">
                  <c:v>593328</c:v>
                </c:pt>
                <c:pt idx="767">
                  <c:v>593336</c:v>
                </c:pt>
                <c:pt idx="768">
                  <c:v>594056</c:v>
                </c:pt>
                <c:pt idx="769">
                  <c:v>595490</c:v>
                </c:pt>
                <c:pt idx="770">
                  <c:v>595848</c:v>
                </c:pt>
                <c:pt idx="771">
                  <c:v>596568</c:v>
                </c:pt>
                <c:pt idx="772">
                  <c:v>597288</c:v>
                </c:pt>
                <c:pt idx="773">
                  <c:v>597646</c:v>
                </c:pt>
                <c:pt idx="774">
                  <c:v>598366</c:v>
                </c:pt>
                <c:pt idx="775">
                  <c:v>599086</c:v>
                </c:pt>
                <c:pt idx="776">
                  <c:v>600520</c:v>
                </c:pt>
                <c:pt idx="777">
                  <c:v>601954</c:v>
                </c:pt>
                <c:pt idx="778">
                  <c:v>602028</c:v>
                </c:pt>
                <c:pt idx="779">
                  <c:v>602028</c:v>
                </c:pt>
                <c:pt idx="780">
                  <c:v>602558</c:v>
                </c:pt>
                <c:pt idx="781">
                  <c:v>603992</c:v>
                </c:pt>
                <c:pt idx="782">
                  <c:v>604032</c:v>
                </c:pt>
                <c:pt idx="783">
                  <c:v>604562</c:v>
                </c:pt>
                <c:pt idx="784">
                  <c:v>605996</c:v>
                </c:pt>
                <c:pt idx="785">
                  <c:v>606730</c:v>
                </c:pt>
                <c:pt idx="786">
                  <c:v>608164</c:v>
                </c:pt>
                <c:pt idx="787">
                  <c:v>609598</c:v>
                </c:pt>
                <c:pt idx="788">
                  <c:v>612448</c:v>
                </c:pt>
                <c:pt idx="789">
                  <c:v>613882</c:v>
                </c:pt>
                <c:pt idx="790">
                  <c:v>614602</c:v>
                </c:pt>
                <c:pt idx="791">
                  <c:v>614614</c:v>
                </c:pt>
                <c:pt idx="792">
                  <c:v>616048</c:v>
                </c:pt>
                <c:pt idx="793">
                  <c:v>618898</c:v>
                </c:pt>
                <c:pt idx="794">
                  <c:v>619618</c:v>
                </c:pt>
                <c:pt idx="795">
                  <c:v>622470</c:v>
                </c:pt>
                <c:pt idx="796">
                  <c:v>622478</c:v>
                </c:pt>
                <c:pt idx="797">
                  <c:v>622478</c:v>
                </c:pt>
                <c:pt idx="798">
                  <c:v>625330</c:v>
                </c:pt>
                <c:pt idx="799">
                  <c:v>626764</c:v>
                </c:pt>
                <c:pt idx="800">
                  <c:v>627122</c:v>
                </c:pt>
                <c:pt idx="801">
                  <c:v>628556</c:v>
                </c:pt>
                <c:pt idx="802">
                  <c:v>628930</c:v>
                </c:pt>
                <c:pt idx="803">
                  <c:v>630008</c:v>
                </c:pt>
                <c:pt idx="804">
                  <c:v>632860</c:v>
                </c:pt>
                <c:pt idx="805">
                  <c:v>633586</c:v>
                </c:pt>
                <c:pt idx="806">
                  <c:v>633944</c:v>
                </c:pt>
                <c:pt idx="807">
                  <c:v>636802</c:v>
                </c:pt>
                <c:pt idx="808">
                  <c:v>637694</c:v>
                </c:pt>
                <c:pt idx="809">
                  <c:v>640544</c:v>
                </c:pt>
                <c:pt idx="810">
                  <c:v>641988</c:v>
                </c:pt>
                <c:pt idx="811">
                  <c:v>642708</c:v>
                </c:pt>
                <c:pt idx="812">
                  <c:v>643428</c:v>
                </c:pt>
                <c:pt idx="813">
                  <c:v>644862</c:v>
                </c:pt>
                <c:pt idx="814">
                  <c:v>645582</c:v>
                </c:pt>
                <c:pt idx="815">
                  <c:v>645602</c:v>
                </c:pt>
                <c:pt idx="816">
                  <c:v>646396</c:v>
                </c:pt>
                <c:pt idx="817">
                  <c:v>648188</c:v>
                </c:pt>
                <c:pt idx="818">
                  <c:v>649794</c:v>
                </c:pt>
                <c:pt idx="819">
                  <c:v>651228</c:v>
                </c:pt>
                <c:pt idx="820">
                  <c:v>651586</c:v>
                </c:pt>
                <c:pt idx="821">
                  <c:v>652306</c:v>
                </c:pt>
                <c:pt idx="822">
                  <c:v>653740</c:v>
                </c:pt>
                <c:pt idx="823">
                  <c:v>654460</c:v>
                </c:pt>
                <c:pt idx="824">
                  <c:v>655894</c:v>
                </c:pt>
                <c:pt idx="825">
                  <c:v>658744</c:v>
                </c:pt>
                <c:pt idx="826">
                  <c:v>659102</c:v>
                </c:pt>
                <c:pt idx="827">
                  <c:v>659466</c:v>
                </c:pt>
                <c:pt idx="828">
                  <c:v>660186</c:v>
                </c:pt>
                <c:pt idx="829">
                  <c:v>660906</c:v>
                </c:pt>
                <c:pt idx="830">
                  <c:v>661798</c:v>
                </c:pt>
                <c:pt idx="831">
                  <c:v>663232</c:v>
                </c:pt>
                <c:pt idx="832">
                  <c:v>663242</c:v>
                </c:pt>
                <c:pt idx="833">
                  <c:v>663600</c:v>
                </c:pt>
                <c:pt idx="834">
                  <c:v>664316</c:v>
                </c:pt>
                <c:pt idx="835">
                  <c:v>665768</c:v>
                </c:pt>
                <c:pt idx="836">
                  <c:v>667202</c:v>
                </c:pt>
                <c:pt idx="837">
                  <c:v>667560</c:v>
                </c:pt>
                <c:pt idx="838">
                  <c:v>670410</c:v>
                </c:pt>
                <c:pt idx="839">
                  <c:v>673262</c:v>
                </c:pt>
                <c:pt idx="840">
                  <c:v>674696</c:v>
                </c:pt>
                <c:pt idx="841">
                  <c:v>680372</c:v>
                </c:pt>
                <c:pt idx="842">
                  <c:v>680372</c:v>
                </c:pt>
                <c:pt idx="843">
                  <c:v>680730</c:v>
                </c:pt>
                <c:pt idx="844">
                  <c:v>681088</c:v>
                </c:pt>
                <c:pt idx="845">
                  <c:v>682522</c:v>
                </c:pt>
                <c:pt idx="846">
                  <c:v>685374</c:v>
                </c:pt>
                <c:pt idx="847">
                  <c:v>688226</c:v>
                </c:pt>
                <c:pt idx="848">
                  <c:v>691078</c:v>
                </c:pt>
                <c:pt idx="849">
                  <c:v>691114</c:v>
                </c:pt>
                <c:pt idx="850">
                  <c:v>694138</c:v>
                </c:pt>
                <c:pt idx="851">
                  <c:v>697346</c:v>
                </c:pt>
                <c:pt idx="852">
                  <c:v>698070</c:v>
                </c:pt>
                <c:pt idx="853">
                  <c:v>699504</c:v>
                </c:pt>
                <c:pt idx="854">
                  <c:v>702356</c:v>
                </c:pt>
                <c:pt idx="855">
                  <c:v>703804</c:v>
                </c:pt>
                <c:pt idx="856">
                  <c:v>758884</c:v>
                </c:pt>
                <c:pt idx="857">
                  <c:v>758884</c:v>
                </c:pt>
                <c:pt idx="858">
                  <c:v>758884</c:v>
                </c:pt>
                <c:pt idx="859">
                  <c:v>758884</c:v>
                </c:pt>
                <c:pt idx="860">
                  <c:v>758884</c:v>
                </c:pt>
                <c:pt idx="861">
                  <c:v>758888</c:v>
                </c:pt>
                <c:pt idx="862">
                  <c:v>758888</c:v>
                </c:pt>
                <c:pt idx="863">
                  <c:v>758892</c:v>
                </c:pt>
                <c:pt idx="864">
                  <c:v>758892</c:v>
                </c:pt>
                <c:pt idx="865">
                  <c:v>758896</c:v>
                </c:pt>
                <c:pt idx="866">
                  <c:v>758896</c:v>
                </c:pt>
                <c:pt idx="867">
                  <c:v>758900</c:v>
                </c:pt>
                <c:pt idx="868">
                  <c:v>758900</c:v>
                </c:pt>
                <c:pt idx="869">
                  <c:v>758904</c:v>
                </c:pt>
                <c:pt idx="870">
                  <c:v>758908</c:v>
                </c:pt>
                <c:pt idx="871">
                  <c:v>758912</c:v>
                </c:pt>
                <c:pt idx="872">
                  <c:v>758918</c:v>
                </c:pt>
                <c:pt idx="873">
                  <c:v>758918</c:v>
                </c:pt>
                <c:pt idx="874">
                  <c:v>758922</c:v>
                </c:pt>
                <c:pt idx="875">
                  <c:v>758922</c:v>
                </c:pt>
                <c:pt idx="876">
                  <c:v>758926</c:v>
                </c:pt>
                <c:pt idx="877">
                  <c:v>758926</c:v>
                </c:pt>
                <c:pt idx="878">
                  <c:v>758926</c:v>
                </c:pt>
                <c:pt idx="879">
                  <c:v>758930</c:v>
                </c:pt>
                <c:pt idx="880">
                  <c:v>758934</c:v>
                </c:pt>
                <c:pt idx="881">
                  <c:v>758934</c:v>
                </c:pt>
                <c:pt idx="882">
                  <c:v>758938</c:v>
                </c:pt>
                <c:pt idx="883">
                  <c:v>758942</c:v>
                </c:pt>
                <c:pt idx="884">
                  <c:v>758948</c:v>
                </c:pt>
                <c:pt idx="885">
                  <c:v>758948</c:v>
                </c:pt>
                <c:pt idx="886">
                  <c:v>758954</c:v>
                </c:pt>
                <c:pt idx="887">
                  <c:v>758958</c:v>
                </c:pt>
                <c:pt idx="888">
                  <c:v>758962</c:v>
                </c:pt>
                <c:pt idx="889">
                  <c:v>758966</c:v>
                </c:pt>
                <c:pt idx="890">
                  <c:v>758966</c:v>
                </c:pt>
                <c:pt idx="891">
                  <c:v>758970</c:v>
                </c:pt>
                <c:pt idx="892">
                  <c:v>758976</c:v>
                </c:pt>
                <c:pt idx="893">
                  <c:v>758976</c:v>
                </c:pt>
                <c:pt idx="894">
                  <c:v>758984</c:v>
                </c:pt>
                <c:pt idx="895">
                  <c:v>758984</c:v>
                </c:pt>
                <c:pt idx="896">
                  <c:v>758988</c:v>
                </c:pt>
                <c:pt idx="897">
                  <c:v>758994</c:v>
                </c:pt>
                <c:pt idx="898">
                  <c:v>759002</c:v>
                </c:pt>
                <c:pt idx="899">
                  <c:v>759008</c:v>
                </c:pt>
                <c:pt idx="900">
                  <c:v>759012</c:v>
                </c:pt>
                <c:pt idx="901">
                  <c:v>759020</c:v>
                </c:pt>
                <c:pt idx="902">
                  <c:v>759032</c:v>
                </c:pt>
                <c:pt idx="903">
                  <c:v>759036</c:v>
                </c:pt>
                <c:pt idx="904">
                  <c:v>759042</c:v>
                </c:pt>
                <c:pt idx="905">
                  <c:v>759050</c:v>
                </c:pt>
                <c:pt idx="906">
                  <c:v>759056</c:v>
                </c:pt>
                <c:pt idx="907">
                  <c:v>759060</c:v>
                </c:pt>
                <c:pt idx="908">
                  <c:v>759068</c:v>
                </c:pt>
                <c:pt idx="909">
                  <c:v>759074</c:v>
                </c:pt>
                <c:pt idx="910">
                  <c:v>759074</c:v>
                </c:pt>
                <c:pt idx="911">
                  <c:v>759080</c:v>
                </c:pt>
                <c:pt idx="912">
                  <c:v>759090</c:v>
                </c:pt>
                <c:pt idx="913">
                  <c:v>759104</c:v>
                </c:pt>
                <c:pt idx="914">
                  <c:v>759282</c:v>
                </c:pt>
                <c:pt idx="915">
                  <c:v>759292</c:v>
                </c:pt>
                <c:pt idx="916">
                  <c:v>759296</c:v>
                </c:pt>
                <c:pt idx="917">
                  <c:v>759654</c:v>
                </c:pt>
                <c:pt idx="918">
                  <c:v>759668</c:v>
                </c:pt>
                <c:pt idx="919">
                  <c:v>759840</c:v>
                </c:pt>
                <c:pt idx="920">
                  <c:v>760012</c:v>
                </c:pt>
                <c:pt idx="921">
                  <c:v>760370</c:v>
                </c:pt>
                <c:pt idx="922">
                  <c:v>761090</c:v>
                </c:pt>
                <c:pt idx="923">
                  <c:v>761106</c:v>
                </c:pt>
                <c:pt idx="924">
                  <c:v>761826</c:v>
                </c:pt>
                <c:pt idx="925">
                  <c:v>762546</c:v>
                </c:pt>
                <c:pt idx="926">
                  <c:v>762552</c:v>
                </c:pt>
                <c:pt idx="927">
                  <c:v>762570</c:v>
                </c:pt>
                <c:pt idx="928">
                  <c:v>762570</c:v>
                </c:pt>
                <c:pt idx="929">
                  <c:v>762648</c:v>
                </c:pt>
                <c:pt idx="930">
                  <c:v>763020</c:v>
                </c:pt>
                <c:pt idx="931">
                  <c:v>763740</c:v>
                </c:pt>
                <c:pt idx="932">
                  <c:v>764460</c:v>
                </c:pt>
                <c:pt idx="933">
                  <c:v>764818</c:v>
                </c:pt>
                <c:pt idx="934">
                  <c:v>765538</c:v>
                </c:pt>
                <c:pt idx="935">
                  <c:v>765710</c:v>
                </c:pt>
                <c:pt idx="936">
                  <c:v>765730</c:v>
                </c:pt>
                <c:pt idx="937">
                  <c:v>766088</c:v>
                </c:pt>
                <c:pt idx="938">
                  <c:v>766260</c:v>
                </c:pt>
                <c:pt idx="939">
                  <c:v>766790</c:v>
                </c:pt>
                <c:pt idx="940">
                  <c:v>767148</c:v>
                </c:pt>
                <c:pt idx="941">
                  <c:v>767506</c:v>
                </c:pt>
                <c:pt idx="942">
                  <c:v>768226</c:v>
                </c:pt>
                <c:pt idx="943">
                  <c:v>768946</c:v>
                </c:pt>
                <c:pt idx="944">
                  <c:v>768964</c:v>
                </c:pt>
                <c:pt idx="945">
                  <c:v>769684</c:v>
                </c:pt>
                <c:pt idx="946">
                  <c:v>769692</c:v>
                </c:pt>
                <c:pt idx="947">
                  <c:v>770050</c:v>
                </c:pt>
                <c:pt idx="948">
                  <c:v>770222</c:v>
                </c:pt>
                <c:pt idx="949">
                  <c:v>770942</c:v>
                </c:pt>
                <c:pt idx="950">
                  <c:v>771300</c:v>
                </c:pt>
                <c:pt idx="951">
                  <c:v>771732</c:v>
                </c:pt>
                <c:pt idx="952">
                  <c:v>772110</c:v>
                </c:pt>
                <c:pt idx="953">
                  <c:v>772454</c:v>
                </c:pt>
                <c:pt idx="954">
                  <c:v>773170</c:v>
                </c:pt>
                <c:pt idx="955">
                  <c:v>774604</c:v>
                </c:pt>
                <c:pt idx="956">
                  <c:v>774776</c:v>
                </c:pt>
                <c:pt idx="957">
                  <c:v>774786</c:v>
                </c:pt>
                <c:pt idx="958">
                  <c:v>774866</c:v>
                </c:pt>
                <c:pt idx="959">
                  <c:v>774940</c:v>
                </c:pt>
                <c:pt idx="960">
                  <c:v>775372</c:v>
                </c:pt>
                <c:pt idx="961">
                  <c:v>776092</c:v>
                </c:pt>
                <c:pt idx="962">
                  <c:v>777526</c:v>
                </c:pt>
                <c:pt idx="963">
                  <c:v>777532</c:v>
                </c:pt>
                <c:pt idx="964">
                  <c:v>777704</c:v>
                </c:pt>
                <c:pt idx="965">
                  <c:v>778062</c:v>
                </c:pt>
                <c:pt idx="966">
                  <c:v>778782</c:v>
                </c:pt>
                <c:pt idx="967">
                  <c:v>780216</c:v>
                </c:pt>
                <c:pt idx="968">
                  <c:v>781650</c:v>
                </c:pt>
                <c:pt idx="969">
                  <c:v>781668</c:v>
                </c:pt>
                <c:pt idx="970">
                  <c:v>782026</c:v>
                </c:pt>
                <c:pt idx="971">
                  <c:v>782746</c:v>
                </c:pt>
                <c:pt idx="972">
                  <c:v>782746</c:v>
                </c:pt>
                <c:pt idx="973">
                  <c:v>783104</c:v>
                </c:pt>
                <c:pt idx="974">
                  <c:v>783276</c:v>
                </c:pt>
                <c:pt idx="975">
                  <c:v>783634</c:v>
                </c:pt>
                <c:pt idx="976">
                  <c:v>783708</c:v>
                </c:pt>
                <c:pt idx="977">
                  <c:v>784066</c:v>
                </c:pt>
                <c:pt idx="978">
                  <c:v>784786</c:v>
                </c:pt>
                <c:pt idx="979">
                  <c:v>785144</c:v>
                </c:pt>
                <c:pt idx="980">
                  <c:v>785502</c:v>
                </c:pt>
                <c:pt idx="981">
                  <c:v>786936</c:v>
                </c:pt>
                <c:pt idx="982">
                  <c:v>786942</c:v>
                </c:pt>
                <c:pt idx="983">
                  <c:v>786962</c:v>
                </c:pt>
                <c:pt idx="984">
                  <c:v>787682</c:v>
                </c:pt>
                <c:pt idx="985">
                  <c:v>787928</c:v>
                </c:pt>
                <c:pt idx="986">
                  <c:v>788458</c:v>
                </c:pt>
                <c:pt idx="987">
                  <c:v>788816</c:v>
                </c:pt>
                <c:pt idx="988">
                  <c:v>788830</c:v>
                </c:pt>
                <c:pt idx="989">
                  <c:v>789550</c:v>
                </c:pt>
                <c:pt idx="990">
                  <c:v>789568</c:v>
                </c:pt>
                <c:pt idx="991">
                  <c:v>789740</c:v>
                </c:pt>
                <c:pt idx="992">
                  <c:v>790460</c:v>
                </c:pt>
                <c:pt idx="993">
                  <c:v>790818</c:v>
                </c:pt>
                <c:pt idx="994">
                  <c:v>791710</c:v>
                </c:pt>
                <c:pt idx="995">
                  <c:v>793144</c:v>
                </c:pt>
                <c:pt idx="996">
                  <c:v>793502</c:v>
                </c:pt>
                <c:pt idx="997">
                  <c:v>794222</c:v>
                </c:pt>
                <c:pt idx="998">
                  <c:v>794580</c:v>
                </c:pt>
                <c:pt idx="999">
                  <c:v>795300</c:v>
                </c:pt>
                <c:pt idx="1000">
                  <c:v>795300</c:v>
                </c:pt>
                <c:pt idx="1001">
                  <c:v>795658</c:v>
                </c:pt>
                <c:pt idx="1002">
                  <c:v>795686</c:v>
                </c:pt>
                <c:pt idx="1003">
                  <c:v>795858</c:v>
                </c:pt>
                <c:pt idx="1004">
                  <c:v>796590</c:v>
                </c:pt>
                <c:pt idx="1005">
                  <c:v>797316</c:v>
                </c:pt>
                <c:pt idx="1006">
                  <c:v>798036</c:v>
                </c:pt>
                <c:pt idx="1007">
                  <c:v>798222</c:v>
                </c:pt>
                <c:pt idx="1008">
                  <c:v>799016</c:v>
                </c:pt>
                <c:pt idx="1009">
                  <c:v>799736</c:v>
                </c:pt>
                <c:pt idx="1010">
                  <c:v>800456</c:v>
                </c:pt>
                <c:pt idx="1011">
                  <c:v>800814</c:v>
                </c:pt>
                <c:pt idx="1012">
                  <c:v>800830</c:v>
                </c:pt>
                <c:pt idx="1013">
                  <c:v>801550</c:v>
                </c:pt>
                <c:pt idx="1014">
                  <c:v>801722</c:v>
                </c:pt>
                <c:pt idx="1015">
                  <c:v>802080</c:v>
                </c:pt>
                <c:pt idx="1016">
                  <c:v>802166</c:v>
                </c:pt>
                <c:pt idx="1017">
                  <c:v>803606</c:v>
                </c:pt>
                <c:pt idx="1018">
                  <c:v>803964</c:v>
                </c:pt>
                <c:pt idx="1019">
                  <c:v>804322</c:v>
                </c:pt>
                <c:pt idx="1020">
                  <c:v>804410</c:v>
                </c:pt>
                <c:pt idx="1021">
                  <c:v>805130</c:v>
                </c:pt>
                <c:pt idx="1022">
                  <c:v>805224</c:v>
                </c:pt>
                <c:pt idx="1023">
                  <c:v>806664</c:v>
                </c:pt>
                <c:pt idx="1024">
                  <c:v>807384</c:v>
                </c:pt>
                <c:pt idx="1025">
                  <c:v>807458</c:v>
                </c:pt>
                <c:pt idx="1026">
                  <c:v>808178</c:v>
                </c:pt>
                <c:pt idx="1027">
                  <c:v>808204</c:v>
                </c:pt>
                <c:pt idx="1028">
                  <c:v>808934</c:v>
                </c:pt>
                <c:pt idx="1029">
                  <c:v>809674</c:v>
                </c:pt>
                <c:pt idx="1030">
                  <c:v>810400</c:v>
                </c:pt>
                <c:pt idx="1031">
                  <c:v>810572</c:v>
                </c:pt>
                <c:pt idx="1032">
                  <c:v>811288</c:v>
                </c:pt>
                <c:pt idx="1033">
                  <c:v>812722</c:v>
                </c:pt>
                <c:pt idx="1034">
                  <c:v>812796</c:v>
                </c:pt>
                <c:pt idx="1035">
                  <c:v>812814</c:v>
                </c:pt>
                <c:pt idx="1036">
                  <c:v>813246</c:v>
                </c:pt>
                <c:pt idx="1037">
                  <c:v>813492</c:v>
                </c:pt>
                <c:pt idx="1038">
                  <c:v>814212</c:v>
                </c:pt>
                <c:pt idx="1039">
                  <c:v>814932</c:v>
                </c:pt>
                <c:pt idx="1040">
                  <c:v>815290</c:v>
                </c:pt>
                <c:pt idx="1041">
                  <c:v>816010</c:v>
                </c:pt>
                <c:pt idx="1042">
                  <c:v>817444</c:v>
                </c:pt>
                <c:pt idx="1043">
                  <c:v>817802</c:v>
                </c:pt>
                <c:pt idx="1044">
                  <c:v>818522</c:v>
                </c:pt>
                <c:pt idx="1045">
                  <c:v>818880</c:v>
                </c:pt>
                <c:pt idx="1046">
                  <c:v>819600</c:v>
                </c:pt>
                <c:pt idx="1047">
                  <c:v>819772</c:v>
                </c:pt>
                <c:pt idx="1048">
                  <c:v>821206</c:v>
                </c:pt>
                <c:pt idx="1049">
                  <c:v>821564</c:v>
                </c:pt>
                <c:pt idx="1050">
                  <c:v>821922</c:v>
                </c:pt>
                <c:pt idx="1051">
                  <c:v>822280</c:v>
                </c:pt>
                <c:pt idx="1052">
                  <c:v>822452</c:v>
                </c:pt>
                <c:pt idx="1053">
                  <c:v>823192</c:v>
                </c:pt>
                <c:pt idx="1054">
                  <c:v>823908</c:v>
                </c:pt>
                <c:pt idx="1055">
                  <c:v>824702</c:v>
                </c:pt>
                <c:pt idx="1056">
                  <c:v>827554</c:v>
                </c:pt>
                <c:pt idx="1057">
                  <c:v>827554</c:v>
                </c:pt>
                <c:pt idx="1058">
                  <c:v>827920</c:v>
                </c:pt>
                <c:pt idx="1059">
                  <c:v>828278</c:v>
                </c:pt>
                <c:pt idx="1060">
                  <c:v>829712</c:v>
                </c:pt>
                <c:pt idx="1061">
                  <c:v>830432</c:v>
                </c:pt>
                <c:pt idx="1062">
                  <c:v>831866</c:v>
                </c:pt>
                <c:pt idx="1063">
                  <c:v>831940</c:v>
                </c:pt>
                <c:pt idx="1064">
                  <c:v>832660</c:v>
                </c:pt>
                <c:pt idx="1065">
                  <c:v>833380</c:v>
                </c:pt>
                <c:pt idx="1066">
                  <c:v>833738</c:v>
                </c:pt>
                <c:pt idx="1067">
                  <c:v>834458</c:v>
                </c:pt>
                <c:pt idx="1068">
                  <c:v>834458</c:v>
                </c:pt>
                <c:pt idx="1069">
                  <c:v>835178</c:v>
                </c:pt>
                <c:pt idx="1070">
                  <c:v>835184</c:v>
                </c:pt>
                <c:pt idx="1071">
                  <c:v>835374</c:v>
                </c:pt>
                <c:pt idx="1072">
                  <c:v>836090</c:v>
                </c:pt>
                <c:pt idx="1073">
                  <c:v>836448</c:v>
                </c:pt>
                <c:pt idx="1074">
                  <c:v>837882</c:v>
                </c:pt>
                <c:pt idx="1075">
                  <c:v>837892</c:v>
                </c:pt>
                <c:pt idx="1076">
                  <c:v>838250</c:v>
                </c:pt>
                <c:pt idx="1077">
                  <c:v>838622</c:v>
                </c:pt>
                <c:pt idx="1078">
                  <c:v>839152</c:v>
                </c:pt>
                <c:pt idx="1079">
                  <c:v>839946</c:v>
                </c:pt>
                <c:pt idx="1080">
                  <c:v>840684</c:v>
                </c:pt>
                <c:pt idx="1081">
                  <c:v>841400</c:v>
                </c:pt>
                <c:pt idx="1082">
                  <c:v>842136</c:v>
                </c:pt>
                <c:pt idx="1083">
                  <c:v>842568</c:v>
                </c:pt>
                <c:pt idx="1084">
                  <c:v>843460</c:v>
                </c:pt>
                <c:pt idx="1085">
                  <c:v>843832</c:v>
                </c:pt>
                <c:pt idx="1086">
                  <c:v>845266</c:v>
                </c:pt>
                <c:pt idx="1087">
                  <c:v>845624</c:v>
                </c:pt>
                <c:pt idx="1088">
                  <c:v>846344</c:v>
                </c:pt>
                <c:pt idx="1089">
                  <c:v>847778</c:v>
                </c:pt>
                <c:pt idx="1090">
                  <c:v>847798</c:v>
                </c:pt>
                <c:pt idx="1091">
                  <c:v>847830</c:v>
                </c:pt>
                <c:pt idx="1092">
                  <c:v>848550</c:v>
                </c:pt>
                <c:pt idx="1093">
                  <c:v>849270</c:v>
                </c:pt>
                <c:pt idx="1094">
                  <c:v>850704</c:v>
                </c:pt>
                <c:pt idx="1095">
                  <c:v>850778</c:v>
                </c:pt>
                <c:pt idx="1096">
                  <c:v>851498</c:v>
                </c:pt>
                <c:pt idx="1097">
                  <c:v>852218</c:v>
                </c:pt>
                <c:pt idx="1098">
                  <c:v>852576</c:v>
                </c:pt>
                <c:pt idx="1099">
                  <c:v>852748</c:v>
                </c:pt>
                <c:pt idx="1100">
                  <c:v>853468</c:v>
                </c:pt>
                <c:pt idx="1101">
                  <c:v>854902</c:v>
                </c:pt>
                <c:pt idx="1102">
                  <c:v>856336</c:v>
                </c:pt>
                <c:pt idx="1103">
                  <c:v>856336</c:v>
                </c:pt>
                <c:pt idx="1104">
                  <c:v>856344</c:v>
                </c:pt>
                <c:pt idx="1105">
                  <c:v>856418</c:v>
                </c:pt>
                <c:pt idx="1106">
                  <c:v>857212</c:v>
                </c:pt>
                <c:pt idx="1107">
                  <c:v>857932</c:v>
                </c:pt>
                <c:pt idx="1108">
                  <c:v>858652</c:v>
                </c:pt>
                <c:pt idx="1109">
                  <c:v>858658</c:v>
                </c:pt>
                <c:pt idx="1110">
                  <c:v>860092</c:v>
                </c:pt>
                <c:pt idx="1111">
                  <c:v>860106</c:v>
                </c:pt>
                <c:pt idx="1112">
                  <c:v>860192</c:v>
                </c:pt>
                <c:pt idx="1113">
                  <c:v>861626</c:v>
                </c:pt>
                <c:pt idx="1114">
                  <c:v>861700</c:v>
                </c:pt>
                <c:pt idx="1115">
                  <c:v>862420</c:v>
                </c:pt>
                <c:pt idx="1116">
                  <c:v>863140</c:v>
                </c:pt>
                <c:pt idx="1117">
                  <c:v>863506</c:v>
                </c:pt>
                <c:pt idx="1118">
                  <c:v>864230</c:v>
                </c:pt>
                <c:pt idx="1119">
                  <c:v>865664</c:v>
                </c:pt>
                <c:pt idx="1120">
                  <c:v>865848</c:v>
                </c:pt>
                <c:pt idx="1121">
                  <c:v>866206</c:v>
                </c:pt>
                <c:pt idx="1122">
                  <c:v>866736</c:v>
                </c:pt>
                <c:pt idx="1123">
                  <c:v>868170</c:v>
                </c:pt>
                <c:pt idx="1124">
                  <c:v>868190</c:v>
                </c:pt>
                <c:pt idx="1125">
                  <c:v>869624</c:v>
                </c:pt>
                <c:pt idx="1126">
                  <c:v>869802</c:v>
                </c:pt>
                <c:pt idx="1127">
                  <c:v>870332</c:v>
                </c:pt>
                <c:pt idx="1128">
                  <c:v>871766</c:v>
                </c:pt>
                <c:pt idx="1129">
                  <c:v>871938</c:v>
                </c:pt>
                <c:pt idx="1130">
                  <c:v>872658</c:v>
                </c:pt>
                <c:pt idx="1131">
                  <c:v>874092</c:v>
                </c:pt>
                <c:pt idx="1132">
                  <c:v>875526</c:v>
                </c:pt>
                <c:pt idx="1133">
                  <c:v>875542</c:v>
                </c:pt>
                <c:pt idx="1134">
                  <c:v>876976</c:v>
                </c:pt>
                <c:pt idx="1135">
                  <c:v>877334</c:v>
                </c:pt>
                <c:pt idx="1136">
                  <c:v>878060</c:v>
                </c:pt>
                <c:pt idx="1137">
                  <c:v>880912</c:v>
                </c:pt>
                <c:pt idx="1138">
                  <c:v>880928</c:v>
                </c:pt>
                <c:pt idx="1139">
                  <c:v>882372</c:v>
                </c:pt>
                <c:pt idx="1140">
                  <c:v>883812</c:v>
                </c:pt>
                <c:pt idx="1141">
                  <c:v>884532</c:v>
                </c:pt>
                <c:pt idx="1142">
                  <c:v>885268</c:v>
                </c:pt>
                <c:pt idx="1143">
                  <c:v>886702</c:v>
                </c:pt>
                <c:pt idx="1144">
                  <c:v>886726</c:v>
                </c:pt>
                <c:pt idx="1145">
                  <c:v>888160</c:v>
                </c:pt>
                <c:pt idx="1146">
                  <c:v>889594</c:v>
                </c:pt>
                <c:pt idx="1147">
                  <c:v>889614</c:v>
                </c:pt>
                <c:pt idx="1148">
                  <c:v>889972</c:v>
                </c:pt>
                <c:pt idx="1149">
                  <c:v>891416</c:v>
                </c:pt>
                <c:pt idx="1150">
                  <c:v>892132</c:v>
                </c:pt>
                <c:pt idx="1151">
                  <c:v>892852</c:v>
                </c:pt>
                <c:pt idx="1152">
                  <c:v>894360</c:v>
                </c:pt>
                <c:pt idx="1153">
                  <c:v>895794</c:v>
                </c:pt>
                <c:pt idx="1154">
                  <c:v>895804</c:v>
                </c:pt>
                <c:pt idx="1155">
                  <c:v>896524</c:v>
                </c:pt>
                <c:pt idx="1156">
                  <c:v>897958</c:v>
                </c:pt>
                <c:pt idx="1157">
                  <c:v>897958</c:v>
                </c:pt>
                <c:pt idx="1158">
                  <c:v>899392</c:v>
                </c:pt>
                <c:pt idx="1159">
                  <c:v>900826</c:v>
                </c:pt>
                <c:pt idx="1160">
                  <c:v>900998</c:v>
                </c:pt>
                <c:pt idx="1161">
                  <c:v>903850</c:v>
                </c:pt>
                <c:pt idx="1162">
                  <c:v>905284</c:v>
                </c:pt>
                <c:pt idx="1163">
                  <c:v>905358</c:v>
                </c:pt>
                <c:pt idx="1164">
                  <c:v>906078</c:v>
                </c:pt>
                <c:pt idx="1165">
                  <c:v>906250</c:v>
                </c:pt>
                <c:pt idx="1166">
                  <c:v>906620</c:v>
                </c:pt>
                <c:pt idx="1167">
                  <c:v>907512</c:v>
                </c:pt>
                <c:pt idx="1168">
                  <c:v>908590</c:v>
                </c:pt>
                <c:pt idx="1169">
                  <c:v>909310</c:v>
                </c:pt>
                <c:pt idx="1170">
                  <c:v>909742</c:v>
                </c:pt>
                <c:pt idx="1171">
                  <c:v>910820</c:v>
                </c:pt>
                <c:pt idx="1172">
                  <c:v>911540</c:v>
                </c:pt>
                <c:pt idx="1173">
                  <c:v>911614</c:v>
                </c:pt>
                <c:pt idx="1174">
                  <c:v>913048</c:v>
                </c:pt>
                <c:pt idx="1175">
                  <c:v>913406</c:v>
                </c:pt>
                <c:pt idx="1176">
                  <c:v>914840</c:v>
                </c:pt>
                <c:pt idx="1177">
                  <c:v>914914</c:v>
                </c:pt>
                <c:pt idx="1178">
                  <c:v>915284</c:v>
                </c:pt>
                <c:pt idx="1179">
                  <c:v>916362</c:v>
                </c:pt>
                <c:pt idx="1180">
                  <c:v>917796</c:v>
                </c:pt>
                <c:pt idx="1181">
                  <c:v>918154</c:v>
                </c:pt>
                <c:pt idx="1182">
                  <c:v>918162</c:v>
                </c:pt>
                <c:pt idx="1183">
                  <c:v>919240</c:v>
                </c:pt>
                <c:pt idx="1184">
                  <c:v>919956</c:v>
                </c:pt>
                <c:pt idx="1185">
                  <c:v>920680</c:v>
                </c:pt>
                <c:pt idx="1186">
                  <c:v>921758</c:v>
                </c:pt>
                <c:pt idx="1187">
                  <c:v>922498</c:v>
                </c:pt>
                <c:pt idx="1188">
                  <c:v>923576</c:v>
                </c:pt>
                <c:pt idx="1189">
                  <c:v>925010</c:v>
                </c:pt>
                <c:pt idx="1190">
                  <c:v>925380</c:v>
                </c:pt>
                <c:pt idx="1191">
                  <c:v>926814</c:v>
                </c:pt>
                <c:pt idx="1192">
                  <c:v>929666</c:v>
                </c:pt>
                <c:pt idx="1193">
                  <c:v>929674</c:v>
                </c:pt>
                <c:pt idx="1194">
                  <c:v>932524</c:v>
                </c:pt>
                <c:pt idx="1195">
                  <c:v>932542</c:v>
                </c:pt>
                <c:pt idx="1196">
                  <c:v>932616</c:v>
                </c:pt>
                <c:pt idx="1197">
                  <c:v>933336</c:v>
                </c:pt>
                <c:pt idx="1198">
                  <c:v>934056</c:v>
                </c:pt>
                <c:pt idx="1199">
                  <c:v>934776</c:v>
                </c:pt>
                <c:pt idx="1200">
                  <c:v>935022</c:v>
                </c:pt>
                <c:pt idx="1201">
                  <c:v>935816</c:v>
                </c:pt>
                <c:pt idx="1202">
                  <c:v>938666</c:v>
                </c:pt>
                <c:pt idx="1203">
                  <c:v>939024</c:v>
                </c:pt>
                <c:pt idx="1204">
                  <c:v>939744</c:v>
                </c:pt>
                <c:pt idx="1205">
                  <c:v>939916</c:v>
                </c:pt>
                <c:pt idx="1206">
                  <c:v>942768</c:v>
                </c:pt>
                <c:pt idx="1207">
                  <c:v>943488</c:v>
                </c:pt>
                <c:pt idx="1208">
                  <c:v>943860</c:v>
                </c:pt>
                <c:pt idx="1209">
                  <c:v>944580</c:v>
                </c:pt>
                <c:pt idx="1210">
                  <c:v>945110</c:v>
                </c:pt>
                <c:pt idx="1211">
                  <c:v>945846</c:v>
                </c:pt>
                <c:pt idx="1212">
                  <c:v>946562</c:v>
                </c:pt>
                <c:pt idx="1213">
                  <c:v>948016</c:v>
                </c:pt>
                <c:pt idx="1214">
                  <c:v>948742</c:v>
                </c:pt>
                <c:pt idx="1215">
                  <c:v>950176</c:v>
                </c:pt>
                <c:pt idx="1216">
                  <c:v>951610</c:v>
                </c:pt>
                <c:pt idx="1217">
                  <c:v>952140</c:v>
                </c:pt>
                <c:pt idx="1218">
                  <c:v>953932</c:v>
                </c:pt>
                <c:pt idx="1219">
                  <c:v>954462</c:v>
                </c:pt>
                <c:pt idx="1220">
                  <c:v>957314</c:v>
                </c:pt>
                <c:pt idx="1221">
                  <c:v>958748</c:v>
                </c:pt>
                <c:pt idx="1222">
                  <c:v>959106</c:v>
                </c:pt>
                <c:pt idx="1223">
                  <c:v>959826</c:v>
                </c:pt>
                <c:pt idx="1224">
                  <c:v>959998</c:v>
                </c:pt>
                <c:pt idx="1225">
                  <c:v>961432</c:v>
                </c:pt>
                <c:pt idx="1226">
                  <c:v>961790</c:v>
                </c:pt>
                <c:pt idx="1227">
                  <c:v>962510</c:v>
                </c:pt>
                <c:pt idx="1228">
                  <c:v>963230</c:v>
                </c:pt>
                <c:pt idx="1229">
                  <c:v>963950</c:v>
                </c:pt>
                <c:pt idx="1230">
                  <c:v>964122</c:v>
                </c:pt>
                <c:pt idx="1231">
                  <c:v>964842</c:v>
                </c:pt>
                <c:pt idx="1232">
                  <c:v>965200</c:v>
                </c:pt>
                <c:pt idx="1233">
                  <c:v>966634</c:v>
                </c:pt>
                <c:pt idx="1234">
                  <c:v>966806</c:v>
                </c:pt>
                <c:pt idx="1235">
                  <c:v>967698</c:v>
                </c:pt>
                <c:pt idx="1236">
                  <c:v>969132</c:v>
                </c:pt>
                <c:pt idx="1237">
                  <c:v>969498</c:v>
                </c:pt>
                <c:pt idx="1238">
                  <c:v>969856</c:v>
                </c:pt>
                <c:pt idx="1239">
                  <c:v>971290</c:v>
                </c:pt>
                <c:pt idx="1240">
                  <c:v>972010</c:v>
                </c:pt>
                <c:pt idx="1241">
                  <c:v>972730</c:v>
                </c:pt>
                <c:pt idx="1242">
                  <c:v>974170</c:v>
                </c:pt>
                <c:pt idx="1243">
                  <c:v>974890</c:v>
                </c:pt>
                <c:pt idx="1244">
                  <c:v>975630</c:v>
                </c:pt>
                <c:pt idx="1245">
                  <c:v>977064</c:v>
                </c:pt>
                <c:pt idx="1246">
                  <c:v>977422</c:v>
                </c:pt>
                <c:pt idx="1247">
                  <c:v>978856</c:v>
                </c:pt>
                <c:pt idx="1248">
                  <c:v>979228</c:v>
                </c:pt>
                <c:pt idx="1249">
                  <c:v>980306</c:v>
                </c:pt>
                <c:pt idx="1250">
                  <c:v>981026</c:v>
                </c:pt>
                <c:pt idx="1251">
                  <c:v>982460</c:v>
                </c:pt>
                <c:pt idx="1252">
                  <c:v>983894</c:v>
                </c:pt>
                <c:pt idx="1253">
                  <c:v>985328</c:v>
                </c:pt>
                <c:pt idx="1254">
                  <c:v>985348</c:v>
                </c:pt>
                <c:pt idx="1255">
                  <c:v>985780</c:v>
                </c:pt>
                <c:pt idx="1256">
                  <c:v>987386</c:v>
                </c:pt>
                <c:pt idx="1257">
                  <c:v>988122</c:v>
                </c:pt>
                <c:pt idx="1258">
                  <c:v>989914</c:v>
                </c:pt>
                <c:pt idx="1259">
                  <c:v>992766</c:v>
                </c:pt>
                <c:pt idx="1260">
                  <c:v>994200</c:v>
                </c:pt>
                <c:pt idx="1261">
                  <c:v>994558</c:v>
                </c:pt>
                <c:pt idx="1262">
                  <c:v>994558</c:v>
                </c:pt>
                <c:pt idx="1263">
                  <c:v>995278</c:v>
                </c:pt>
                <c:pt idx="1264">
                  <c:v>996712</c:v>
                </c:pt>
                <c:pt idx="1265">
                  <c:v>998146</c:v>
                </c:pt>
                <c:pt idx="1266">
                  <c:v>1000998</c:v>
                </c:pt>
                <c:pt idx="1267">
                  <c:v>1000998</c:v>
                </c:pt>
                <c:pt idx="1268">
                  <c:v>1001360</c:v>
                </c:pt>
                <c:pt idx="1269">
                  <c:v>1002080</c:v>
                </c:pt>
                <c:pt idx="1270">
                  <c:v>1002810</c:v>
                </c:pt>
                <c:pt idx="1271">
                  <c:v>1005660</c:v>
                </c:pt>
                <c:pt idx="1272">
                  <c:v>1007094</c:v>
                </c:pt>
                <c:pt idx="1273">
                  <c:v>1007266</c:v>
                </c:pt>
                <c:pt idx="1274">
                  <c:v>1007998</c:v>
                </c:pt>
                <c:pt idx="1275">
                  <c:v>1008718</c:v>
                </c:pt>
                <c:pt idx="1276">
                  <c:v>1011570</c:v>
                </c:pt>
                <c:pt idx="1277">
                  <c:v>1011742</c:v>
                </c:pt>
                <c:pt idx="1278">
                  <c:v>1011750</c:v>
                </c:pt>
                <c:pt idx="1279">
                  <c:v>1012476</c:v>
                </c:pt>
                <c:pt idx="1280">
                  <c:v>1015328</c:v>
                </c:pt>
                <c:pt idx="1281">
                  <c:v>1018180</c:v>
                </c:pt>
                <c:pt idx="1282">
                  <c:v>1018900</c:v>
                </c:pt>
                <c:pt idx="1283">
                  <c:v>1021752</c:v>
                </c:pt>
                <c:pt idx="1284">
                  <c:v>1021764</c:v>
                </c:pt>
                <c:pt idx="1285">
                  <c:v>1023206</c:v>
                </c:pt>
                <c:pt idx="1286">
                  <c:v>1024998</c:v>
                </c:pt>
                <c:pt idx="1287">
                  <c:v>1027850</c:v>
                </c:pt>
                <c:pt idx="1288">
                  <c:v>1028580</c:v>
                </c:pt>
                <c:pt idx="1289">
                  <c:v>1034256</c:v>
                </c:pt>
                <c:pt idx="1290">
                  <c:v>1035690</c:v>
                </c:pt>
                <c:pt idx="1291">
                  <c:v>1037124</c:v>
                </c:pt>
                <c:pt idx="1292">
                  <c:v>1092204</c:v>
                </c:pt>
                <c:pt idx="1293">
                  <c:v>1092204</c:v>
                </c:pt>
                <c:pt idx="1294">
                  <c:v>1092204</c:v>
                </c:pt>
                <c:pt idx="1295">
                  <c:v>1092204</c:v>
                </c:pt>
                <c:pt idx="1296">
                  <c:v>1092208</c:v>
                </c:pt>
                <c:pt idx="1297">
                  <c:v>1092208</c:v>
                </c:pt>
                <c:pt idx="1298">
                  <c:v>1092212</c:v>
                </c:pt>
                <c:pt idx="1299">
                  <c:v>1092216</c:v>
                </c:pt>
                <c:pt idx="1300">
                  <c:v>1092220</c:v>
                </c:pt>
                <c:pt idx="1301">
                  <c:v>1092220</c:v>
                </c:pt>
                <c:pt idx="1302">
                  <c:v>1092220</c:v>
                </c:pt>
                <c:pt idx="1303">
                  <c:v>1092220</c:v>
                </c:pt>
                <c:pt idx="1304">
                  <c:v>1092224</c:v>
                </c:pt>
                <c:pt idx="1305">
                  <c:v>1092224</c:v>
                </c:pt>
                <c:pt idx="1306">
                  <c:v>1092228</c:v>
                </c:pt>
                <c:pt idx="1307">
                  <c:v>1092228</c:v>
                </c:pt>
                <c:pt idx="1308">
                  <c:v>1092232</c:v>
                </c:pt>
                <c:pt idx="1309">
                  <c:v>1092236</c:v>
                </c:pt>
                <c:pt idx="1310">
                  <c:v>1092236</c:v>
                </c:pt>
                <c:pt idx="1311">
                  <c:v>1092244</c:v>
                </c:pt>
                <c:pt idx="1312">
                  <c:v>1092244</c:v>
                </c:pt>
                <c:pt idx="1313">
                  <c:v>1092248</c:v>
                </c:pt>
                <c:pt idx="1314">
                  <c:v>1092248</c:v>
                </c:pt>
                <c:pt idx="1315">
                  <c:v>1092252</c:v>
                </c:pt>
                <c:pt idx="1316">
                  <c:v>1092256</c:v>
                </c:pt>
                <c:pt idx="1317">
                  <c:v>1092256</c:v>
                </c:pt>
                <c:pt idx="1318">
                  <c:v>1092260</c:v>
                </c:pt>
                <c:pt idx="1319">
                  <c:v>1092264</c:v>
                </c:pt>
                <c:pt idx="1320">
                  <c:v>1092268</c:v>
                </c:pt>
                <c:pt idx="1321">
                  <c:v>1092268</c:v>
                </c:pt>
                <c:pt idx="1322">
                  <c:v>1092272</c:v>
                </c:pt>
                <c:pt idx="1323">
                  <c:v>1092276</c:v>
                </c:pt>
                <c:pt idx="1324">
                  <c:v>1092282</c:v>
                </c:pt>
                <c:pt idx="1325">
                  <c:v>1092288</c:v>
                </c:pt>
                <c:pt idx="1326">
                  <c:v>1092292</c:v>
                </c:pt>
                <c:pt idx="1327">
                  <c:v>1092296</c:v>
                </c:pt>
                <c:pt idx="1328">
                  <c:v>1092304</c:v>
                </c:pt>
                <c:pt idx="1329">
                  <c:v>1092304</c:v>
                </c:pt>
                <c:pt idx="1330">
                  <c:v>1092304</c:v>
                </c:pt>
                <c:pt idx="1331">
                  <c:v>1092312</c:v>
                </c:pt>
                <c:pt idx="1332">
                  <c:v>1092318</c:v>
                </c:pt>
                <c:pt idx="1333">
                  <c:v>1092330</c:v>
                </c:pt>
                <c:pt idx="1334">
                  <c:v>1092344</c:v>
                </c:pt>
                <c:pt idx="1335">
                  <c:v>1092348</c:v>
                </c:pt>
                <c:pt idx="1336">
                  <c:v>1092354</c:v>
                </c:pt>
                <c:pt idx="1337">
                  <c:v>1092360</c:v>
                </c:pt>
                <c:pt idx="1338">
                  <c:v>1092364</c:v>
                </c:pt>
                <c:pt idx="1339">
                  <c:v>1092376</c:v>
                </c:pt>
                <c:pt idx="1340">
                  <c:v>1092382</c:v>
                </c:pt>
                <c:pt idx="1341">
                  <c:v>1093816</c:v>
                </c:pt>
                <c:pt idx="1342">
                  <c:v>1093988</c:v>
                </c:pt>
                <c:pt idx="1343">
                  <c:v>1094160</c:v>
                </c:pt>
                <c:pt idx="1344">
                  <c:v>1094880</c:v>
                </c:pt>
                <c:pt idx="1345">
                  <c:v>1094892</c:v>
                </c:pt>
                <c:pt idx="1346">
                  <c:v>1095612</c:v>
                </c:pt>
                <c:pt idx="1347">
                  <c:v>1095616</c:v>
                </c:pt>
                <c:pt idx="1348">
                  <c:v>1096336</c:v>
                </c:pt>
                <c:pt idx="1349">
                  <c:v>1096336</c:v>
                </c:pt>
                <c:pt idx="1350">
                  <c:v>1096512</c:v>
                </c:pt>
                <c:pt idx="1351">
                  <c:v>1096520</c:v>
                </c:pt>
                <c:pt idx="1352">
                  <c:v>1096692</c:v>
                </c:pt>
                <c:pt idx="1353">
                  <c:v>1098126</c:v>
                </c:pt>
                <c:pt idx="1354">
                  <c:v>1098134</c:v>
                </c:pt>
                <c:pt idx="1355">
                  <c:v>1098142</c:v>
                </c:pt>
                <c:pt idx="1356">
                  <c:v>1098160</c:v>
                </c:pt>
                <c:pt idx="1357">
                  <c:v>1098170</c:v>
                </c:pt>
                <c:pt idx="1358">
                  <c:v>1098244</c:v>
                </c:pt>
                <c:pt idx="1359">
                  <c:v>1098250</c:v>
                </c:pt>
                <c:pt idx="1360">
                  <c:v>1098250</c:v>
                </c:pt>
                <c:pt idx="1361">
                  <c:v>1098260</c:v>
                </c:pt>
                <c:pt idx="1362">
                  <c:v>1098980</c:v>
                </c:pt>
                <c:pt idx="1363">
                  <c:v>1098988</c:v>
                </c:pt>
                <c:pt idx="1364">
                  <c:v>1099006</c:v>
                </c:pt>
                <c:pt idx="1365">
                  <c:v>1099024</c:v>
                </c:pt>
                <c:pt idx="1366">
                  <c:v>1099368</c:v>
                </c:pt>
                <c:pt idx="1367">
                  <c:v>1099732</c:v>
                </c:pt>
                <c:pt idx="1368">
                  <c:v>1100090</c:v>
                </c:pt>
                <c:pt idx="1369">
                  <c:v>1100448</c:v>
                </c:pt>
                <c:pt idx="1370">
                  <c:v>1100458</c:v>
                </c:pt>
                <c:pt idx="1371">
                  <c:v>1100552</c:v>
                </c:pt>
                <c:pt idx="1372">
                  <c:v>1100896</c:v>
                </c:pt>
                <c:pt idx="1373">
                  <c:v>1101612</c:v>
                </c:pt>
                <c:pt idx="1374">
                  <c:v>1102328</c:v>
                </c:pt>
                <c:pt idx="1375">
                  <c:v>1102476</c:v>
                </c:pt>
                <c:pt idx="1376">
                  <c:v>1103270</c:v>
                </c:pt>
                <c:pt idx="1377">
                  <c:v>1103614</c:v>
                </c:pt>
                <c:pt idx="1378">
                  <c:v>1104334</c:v>
                </c:pt>
                <c:pt idx="1379">
                  <c:v>1104766</c:v>
                </c:pt>
                <c:pt idx="1380">
                  <c:v>1105486</c:v>
                </c:pt>
                <c:pt idx="1381">
                  <c:v>1105658</c:v>
                </c:pt>
                <c:pt idx="1382">
                  <c:v>1106378</c:v>
                </c:pt>
                <c:pt idx="1383">
                  <c:v>1107812</c:v>
                </c:pt>
                <c:pt idx="1384">
                  <c:v>1107890</c:v>
                </c:pt>
                <c:pt idx="1385">
                  <c:v>1108248</c:v>
                </c:pt>
                <c:pt idx="1386">
                  <c:v>1108606</c:v>
                </c:pt>
                <c:pt idx="1387">
                  <c:v>1109326</c:v>
                </c:pt>
                <c:pt idx="1388">
                  <c:v>1109412</c:v>
                </c:pt>
                <c:pt idx="1389">
                  <c:v>1110490</c:v>
                </c:pt>
                <c:pt idx="1390">
                  <c:v>1111210</c:v>
                </c:pt>
                <c:pt idx="1391">
                  <c:v>1111382</c:v>
                </c:pt>
                <c:pt idx="1392">
                  <c:v>1111740</c:v>
                </c:pt>
                <c:pt idx="1393">
                  <c:v>1112098</c:v>
                </c:pt>
                <c:pt idx="1394">
                  <c:v>1112274</c:v>
                </c:pt>
                <c:pt idx="1395">
                  <c:v>1112994</c:v>
                </c:pt>
                <c:pt idx="1396">
                  <c:v>1113352</c:v>
                </c:pt>
                <c:pt idx="1397">
                  <c:v>1113710</c:v>
                </c:pt>
                <c:pt idx="1398">
                  <c:v>1113902</c:v>
                </c:pt>
                <c:pt idx="1399">
                  <c:v>1115336</c:v>
                </c:pt>
                <c:pt idx="1400">
                  <c:v>1115508</c:v>
                </c:pt>
                <c:pt idx="1401">
                  <c:v>1115508</c:v>
                </c:pt>
                <c:pt idx="1402">
                  <c:v>1115680</c:v>
                </c:pt>
                <c:pt idx="1403">
                  <c:v>1116400</c:v>
                </c:pt>
                <c:pt idx="1404">
                  <c:v>1116766</c:v>
                </c:pt>
                <c:pt idx="1405">
                  <c:v>1117482</c:v>
                </c:pt>
                <c:pt idx="1406">
                  <c:v>1118916</c:v>
                </c:pt>
                <c:pt idx="1407">
                  <c:v>1118922</c:v>
                </c:pt>
                <c:pt idx="1408">
                  <c:v>1119280</c:v>
                </c:pt>
                <c:pt idx="1409">
                  <c:v>1119452</c:v>
                </c:pt>
                <c:pt idx="1410">
                  <c:v>1120182</c:v>
                </c:pt>
                <c:pt idx="1411">
                  <c:v>1120902</c:v>
                </c:pt>
                <c:pt idx="1412">
                  <c:v>1120922</c:v>
                </c:pt>
                <c:pt idx="1413">
                  <c:v>1121642</c:v>
                </c:pt>
                <c:pt idx="1414">
                  <c:v>1122000</c:v>
                </c:pt>
                <c:pt idx="1415">
                  <c:v>1122246</c:v>
                </c:pt>
                <c:pt idx="1416">
                  <c:v>1122966</c:v>
                </c:pt>
                <c:pt idx="1417">
                  <c:v>1123496</c:v>
                </c:pt>
                <c:pt idx="1418">
                  <c:v>1124216</c:v>
                </c:pt>
                <c:pt idx="1419">
                  <c:v>1124936</c:v>
                </c:pt>
                <c:pt idx="1420">
                  <c:v>1125010</c:v>
                </c:pt>
                <c:pt idx="1421">
                  <c:v>1125730</c:v>
                </c:pt>
                <c:pt idx="1422">
                  <c:v>1126088</c:v>
                </c:pt>
                <c:pt idx="1423">
                  <c:v>1126808</c:v>
                </c:pt>
                <c:pt idx="1424">
                  <c:v>1126980</c:v>
                </c:pt>
                <c:pt idx="1425">
                  <c:v>1127346</c:v>
                </c:pt>
                <c:pt idx="1426">
                  <c:v>1128066</c:v>
                </c:pt>
                <c:pt idx="1427">
                  <c:v>1128238</c:v>
                </c:pt>
                <c:pt idx="1428">
                  <c:v>1128958</c:v>
                </c:pt>
                <c:pt idx="1429">
                  <c:v>1129316</c:v>
                </c:pt>
                <c:pt idx="1430">
                  <c:v>1130036</c:v>
                </c:pt>
                <c:pt idx="1431">
                  <c:v>1130772</c:v>
                </c:pt>
                <c:pt idx="1432">
                  <c:v>1131136</c:v>
                </c:pt>
                <c:pt idx="1433">
                  <c:v>1131856</c:v>
                </c:pt>
                <c:pt idx="1434">
                  <c:v>1132576</c:v>
                </c:pt>
                <c:pt idx="1435">
                  <c:v>1132576</c:v>
                </c:pt>
                <c:pt idx="1436">
                  <c:v>1133296</c:v>
                </c:pt>
                <c:pt idx="1437">
                  <c:v>1133468</c:v>
                </c:pt>
                <c:pt idx="1438">
                  <c:v>1134188</c:v>
                </c:pt>
                <c:pt idx="1439">
                  <c:v>1134904</c:v>
                </c:pt>
                <c:pt idx="1440">
                  <c:v>1135624</c:v>
                </c:pt>
                <c:pt idx="1441">
                  <c:v>1136344</c:v>
                </c:pt>
                <c:pt idx="1442">
                  <c:v>1136702</c:v>
                </c:pt>
                <c:pt idx="1443">
                  <c:v>1137422</c:v>
                </c:pt>
                <c:pt idx="1444">
                  <c:v>1138150</c:v>
                </c:pt>
                <c:pt idx="1445">
                  <c:v>1138512</c:v>
                </c:pt>
                <c:pt idx="1446">
                  <c:v>1138690</c:v>
                </c:pt>
                <c:pt idx="1447">
                  <c:v>1139220</c:v>
                </c:pt>
                <c:pt idx="1448">
                  <c:v>1139944</c:v>
                </c:pt>
                <c:pt idx="1449">
                  <c:v>1140320</c:v>
                </c:pt>
                <c:pt idx="1450">
                  <c:v>1141040</c:v>
                </c:pt>
                <c:pt idx="1451">
                  <c:v>1141220</c:v>
                </c:pt>
                <c:pt idx="1452">
                  <c:v>1142654</c:v>
                </c:pt>
                <c:pt idx="1453">
                  <c:v>1144088</c:v>
                </c:pt>
                <c:pt idx="1454">
                  <c:v>1144260</c:v>
                </c:pt>
                <c:pt idx="1455">
                  <c:v>1145694</c:v>
                </c:pt>
                <c:pt idx="1456">
                  <c:v>1146052</c:v>
                </c:pt>
                <c:pt idx="1457">
                  <c:v>1147486</c:v>
                </c:pt>
                <c:pt idx="1458">
                  <c:v>1148206</c:v>
                </c:pt>
                <c:pt idx="1459">
                  <c:v>1148206</c:v>
                </c:pt>
                <c:pt idx="1460">
                  <c:v>1149640</c:v>
                </c:pt>
                <c:pt idx="1461">
                  <c:v>1150360</c:v>
                </c:pt>
                <c:pt idx="1462">
                  <c:v>1151080</c:v>
                </c:pt>
                <c:pt idx="1463">
                  <c:v>1152514</c:v>
                </c:pt>
                <c:pt idx="1464">
                  <c:v>1152514</c:v>
                </c:pt>
                <c:pt idx="1465">
                  <c:v>1152686</c:v>
                </c:pt>
                <c:pt idx="1466">
                  <c:v>1153406</c:v>
                </c:pt>
                <c:pt idx="1467">
                  <c:v>1153578</c:v>
                </c:pt>
                <c:pt idx="1468">
                  <c:v>1153936</c:v>
                </c:pt>
                <c:pt idx="1469">
                  <c:v>1154294</c:v>
                </c:pt>
                <c:pt idx="1470">
                  <c:v>1154540</c:v>
                </c:pt>
                <c:pt idx="1471">
                  <c:v>1155974</c:v>
                </c:pt>
                <c:pt idx="1472">
                  <c:v>1156332</c:v>
                </c:pt>
                <c:pt idx="1473">
                  <c:v>1157766</c:v>
                </c:pt>
                <c:pt idx="1474">
                  <c:v>1157780</c:v>
                </c:pt>
                <c:pt idx="1475">
                  <c:v>1157952</c:v>
                </c:pt>
                <c:pt idx="1476">
                  <c:v>1158672</c:v>
                </c:pt>
                <c:pt idx="1477">
                  <c:v>1159392</c:v>
                </c:pt>
                <c:pt idx="1478">
                  <c:v>1160830</c:v>
                </c:pt>
                <c:pt idx="1479">
                  <c:v>1162264</c:v>
                </c:pt>
                <c:pt idx="1480">
                  <c:v>1163708</c:v>
                </c:pt>
                <c:pt idx="1481">
                  <c:v>1164066</c:v>
                </c:pt>
                <c:pt idx="1482">
                  <c:v>1166918</c:v>
                </c:pt>
                <c:pt idx="1483">
                  <c:v>1167106</c:v>
                </c:pt>
                <c:pt idx="1484">
                  <c:v>1167538</c:v>
                </c:pt>
                <c:pt idx="1485">
                  <c:v>1168272</c:v>
                </c:pt>
                <c:pt idx="1486">
                  <c:v>1171198</c:v>
                </c:pt>
                <c:pt idx="1487">
                  <c:v>1171556</c:v>
                </c:pt>
                <c:pt idx="1488">
                  <c:v>1171738</c:v>
                </c:pt>
                <c:pt idx="1489">
                  <c:v>1172096</c:v>
                </c:pt>
                <c:pt idx="1490">
                  <c:v>1172816</c:v>
                </c:pt>
                <c:pt idx="1491">
                  <c:v>1174250</c:v>
                </c:pt>
                <c:pt idx="1492">
                  <c:v>1175684</c:v>
                </c:pt>
                <c:pt idx="1493">
                  <c:v>1178536</c:v>
                </c:pt>
                <c:pt idx="1494">
                  <c:v>1179260</c:v>
                </c:pt>
                <c:pt idx="1495">
                  <c:v>1182116</c:v>
                </c:pt>
                <c:pt idx="1496">
                  <c:v>1182362</c:v>
                </c:pt>
                <c:pt idx="1497">
                  <c:v>1183254</c:v>
                </c:pt>
                <c:pt idx="1498">
                  <c:v>1184332</c:v>
                </c:pt>
                <c:pt idx="1499">
                  <c:v>1187184</c:v>
                </c:pt>
                <c:pt idx="1500">
                  <c:v>1188628</c:v>
                </c:pt>
                <c:pt idx="1501">
                  <c:v>1194304</c:v>
                </c:pt>
                <c:pt idx="1502">
                  <c:v>1195024</c:v>
                </c:pt>
                <c:pt idx="1503">
                  <c:v>1195382</c:v>
                </c:pt>
                <c:pt idx="1504">
                  <c:v>1196102</c:v>
                </c:pt>
                <c:pt idx="1505">
                  <c:v>1196822</c:v>
                </c:pt>
                <c:pt idx="1506">
                  <c:v>1202496</c:v>
                </c:pt>
                <c:pt idx="1507">
                  <c:v>1203930</c:v>
                </c:pt>
                <c:pt idx="1508">
                  <c:v>1204004</c:v>
                </c:pt>
                <c:pt idx="1509">
                  <c:v>1205438</c:v>
                </c:pt>
                <c:pt idx="1510">
                  <c:v>1211110</c:v>
                </c:pt>
                <c:pt idx="1511">
                  <c:v>1211124</c:v>
                </c:pt>
                <c:pt idx="1512">
                  <c:v>1216796</c:v>
                </c:pt>
                <c:pt idx="1513">
                  <c:v>1216804</c:v>
                </c:pt>
                <c:pt idx="1514">
                  <c:v>1217696</c:v>
                </c:pt>
                <c:pt idx="1515">
                  <c:v>1223444</c:v>
                </c:pt>
                <c:pt idx="1516">
                  <c:v>1223802</c:v>
                </c:pt>
                <c:pt idx="1517">
                  <c:v>1278882</c:v>
                </c:pt>
                <c:pt idx="1518">
                  <c:v>1278882</c:v>
                </c:pt>
                <c:pt idx="1519">
                  <c:v>1278882</c:v>
                </c:pt>
                <c:pt idx="1520">
                  <c:v>1278882</c:v>
                </c:pt>
                <c:pt idx="1521">
                  <c:v>1278882</c:v>
                </c:pt>
                <c:pt idx="1522">
                  <c:v>1278886</c:v>
                </c:pt>
                <c:pt idx="1523">
                  <c:v>1278886</c:v>
                </c:pt>
                <c:pt idx="1524">
                  <c:v>1278890</c:v>
                </c:pt>
                <c:pt idx="1525">
                  <c:v>1278894</c:v>
                </c:pt>
                <c:pt idx="1526">
                  <c:v>1278894</c:v>
                </c:pt>
                <c:pt idx="1527">
                  <c:v>1278898</c:v>
                </c:pt>
                <c:pt idx="1528">
                  <c:v>1278898</c:v>
                </c:pt>
                <c:pt idx="1529">
                  <c:v>1278902</c:v>
                </c:pt>
                <c:pt idx="1530">
                  <c:v>1278902</c:v>
                </c:pt>
                <c:pt idx="1531">
                  <c:v>1278902</c:v>
                </c:pt>
                <c:pt idx="1532">
                  <c:v>1278906</c:v>
                </c:pt>
                <c:pt idx="1533">
                  <c:v>1278910</c:v>
                </c:pt>
                <c:pt idx="1534">
                  <c:v>1278910</c:v>
                </c:pt>
                <c:pt idx="1535">
                  <c:v>1278914</c:v>
                </c:pt>
                <c:pt idx="1536">
                  <c:v>1278914</c:v>
                </c:pt>
                <c:pt idx="1537">
                  <c:v>1278918</c:v>
                </c:pt>
                <c:pt idx="1538">
                  <c:v>1278918</c:v>
                </c:pt>
                <c:pt idx="1539">
                  <c:v>1278922</c:v>
                </c:pt>
                <c:pt idx="1540">
                  <c:v>1278922</c:v>
                </c:pt>
                <c:pt idx="1541">
                  <c:v>1278926</c:v>
                </c:pt>
                <c:pt idx="1542">
                  <c:v>1278934</c:v>
                </c:pt>
                <c:pt idx="1543">
                  <c:v>1278938</c:v>
                </c:pt>
                <c:pt idx="1544">
                  <c:v>1278942</c:v>
                </c:pt>
                <c:pt idx="1545">
                  <c:v>1278946</c:v>
                </c:pt>
                <c:pt idx="1546">
                  <c:v>1278946</c:v>
                </c:pt>
                <c:pt idx="1547">
                  <c:v>1278950</c:v>
                </c:pt>
                <c:pt idx="1548">
                  <c:v>1278954</c:v>
                </c:pt>
                <c:pt idx="1549">
                  <c:v>1278954</c:v>
                </c:pt>
                <c:pt idx="1550">
                  <c:v>1278958</c:v>
                </c:pt>
                <c:pt idx="1551">
                  <c:v>1278958</c:v>
                </c:pt>
                <c:pt idx="1552">
                  <c:v>1278958</c:v>
                </c:pt>
                <c:pt idx="1553">
                  <c:v>1278962</c:v>
                </c:pt>
                <c:pt idx="1554">
                  <c:v>1278966</c:v>
                </c:pt>
                <c:pt idx="1555">
                  <c:v>1278972</c:v>
                </c:pt>
                <c:pt idx="1556">
                  <c:v>1278976</c:v>
                </c:pt>
                <c:pt idx="1557">
                  <c:v>1278976</c:v>
                </c:pt>
                <c:pt idx="1558">
                  <c:v>1278982</c:v>
                </c:pt>
                <c:pt idx="1559">
                  <c:v>1278986</c:v>
                </c:pt>
                <c:pt idx="1560">
                  <c:v>1278986</c:v>
                </c:pt>
                <c:pt idx="1561">
                  <c:v>1278992</c:v>
                </c:pt>
                <c:pt idx="1562">
                  <c:v>1279002</c:v>
                </c:pt>
                <c:pt idx="1563">
                  <c:v>1279008</c:v>
                </c:pt>
                <c:pt idx="1564">
                  <c:v>1279016</c:v>
                </c:pt>
                <c:pt idx="1565">
                  <c:v>1279020</c:v>
                </c:pt>
                <c:pt idx="1566">
                  <c:v>1279378</c:v>
                </c:pt>
                <c:pt idx="1567">
                  <c:v>1279382</c:v>
                </c:pt>
                <c:pt idx="1568">
                  <c:v>1279554</c:v>
                </c:pt>
                <c:pt idx="1569">
                  <c:v>1279912</c:v>
                </c:pt>
                <c:pt idx="1570">
                  <c:v>1279918</c:v>
                </c:pt>
                <c:pt idx="1571">
                  <c:v>1280638</c:v>
                </c:pt>
                <c:pt idx="1572">
                  <c:v>1280810</c:v>
                </c:pt>
                <c:pt idx="1573">
                  <c:v>1281530</c:v>
                </c:pt>
                <c:pt idx="1574">
                  <c:v>1281608</c:v>
                </c:pt>
                <c:pt idx="1575">
                  <c:v>1281966</c:v>
                </c:pt>
                <c:pt idx="1576">
                  <c:v>1283400</c:v>
                </c:pt>
                <c:pt idx="1577">
                  <c:v>1283400</c:v>
                </c:pt>
                <c:pt idx="1578">
                  <c:v>1283404</c:v>
                </c:pt>
                <c:pt idx="1579">
                  <c:v>1283410</c:v>
                </c:pt>
                <c:pt idx="1580">
                  <c:v>1283422</c:v>
                </c:pt>
                <c:pt idx="1581">
                  <c:v>1283432</c:v>
                </c:pt>
                <c:pt idx="1582">
                  <c:v>1283794</c:v>
                </c:pt>
                <c:pt idx="1583">
                  <c:v>1283802</c:v>
                </c:pt>
                <c:pt idx="1584">
                  <c:v>1283806</c:v>
                </c:pt>
                <c:pt idx="1585">
                  <c:v>1283816</c:v>
                </c:pt>
                <c:pt idx="1586">
                  <c:v>1283890</c:v>
                </c:pt>
                <c:pt idx="1587">
                  <c:v>1284248</c:v>
                </c:pt>
                <c:pt idx="1588">
                  <c:v>1284322</c:v>
                </c:pt>
                <c:pt idx="1589">
                  <c:v>1285042</c:v>
                </c:pt>
                <c:pt idx="1590">
                  <c:v>1285400</c:v>
                </c:pt>
                <c:pt idx="1591">
                  <c:v>1285474</c:v>
                </c:pt>
                <c:pt idx="1592">
                  <c:v>1286194</c:v>
                </c:pt>
                <c:pt idx="1593">
                  <c:v>1286370</c:v>
                </c:pt>
                <c:pt idx="1594">
                  <c:v>1287090</c:v>
                </c:pt>
                <c:pt idx="1595">
                  <c:v>1287262</c:v>
                </c:pt>
                <c:pt idx="1596">
                  <c:v>1287996</c:v>
                </c:pt>
                <c:pt idx="1597">
                  <c:v>1288172</c:v>
                </c:pt>
                <c:pt idx="1598">
                  <c:v>1288548</c:v>
                </c:pt>
                <c:pt idx="1599">
                  <c:v>1289268</c:v>
                </c:pt>
                <c:pt idx="1600">
                  <c:v>1289626</c:v>
                </c:pt>
                <c:pt idx="1601">
                  <c:v>1289984</c:v>
                </c:pt>
                <c:pt idx="1602">
                  <c:v>1290342</c:v>
                </c:pt>
                <c:pt idx="1603">
                  <c:v>1291062</c:v>
                </c:pt>
                <c:pt idx="1604">
                  <c:v>1291068</c:v>
                </c:pt>
                <c:pt idx="1605">
                  <c:v>1291788</c:v>
                </c:pt>
                <c:pt idx="1606">
                  <c:v>1291964</c:v>
                </c:pt>
                <c:pt idx="1607">
                  <c:v>1292684</c:v>
                </c:pt>
                <c:pt idx="1608">
                  <c:v>1292762</c:v>
                </c:pt>
                <c:pt idx="1609">
                  <c:v>1293482</c:v>
                </c:pt>
                <c:pt idx="1610">
                  <c:v>1294202</c:v>
                </c:pt>
                <c:pt idx="1611">
                  <c:v>1294234</c:v>
                </c:pt>
                <c:pt idx="1612">
                  <c:v>1294954</c:v>
                </c:pt>
                <c:pt idx="1613">
                  <c:v>1295386</c:v>
                </c:pt>
                <c:pt idx="1614">
                  <c:v>1295764</c:v>
                </c:pt>
                <c:pt idx="1615">
                  <c:v>1296492</c:v>
                </c:pt>
                <c:pt idx="1616">
                  <c:v>1296678</c:v>
                </c:pt>
                <c:pt idx="1617">
                  <c:v>1297398</c:v>
                </c:pt>
                <c:pt idx="1618">
                  <c:v>1298118</c:v>
                </c:pt>
                <c:pt idx="1619">
                  <c:v>1298476</c:v>
                </c:pt>
                <c:pt idx="1620">
                  <c:v>1299196</c:v>
                </c:pt>
                <c:pt idx="1621">
                  <c:v>1299208</c:v>
                </c:pt>
                <c:pt idx="1622">
                  <c:v>1299566</c:v>
                </c:pt>
                <c:pt idx="1623">
                  <c:v>1299640</c:v>
                </c:pt>
                <c:pt idx="1624">
                  <c:v>1300360</c:v>
                </c:pt>
                <c:pt idx="1625">
                  <c:v>1300544</c:v>
                </c:pt>
                <c:pt idx="1626">
                  <c:v>1301074</c:v>
                </c:pt>
                <c:pt idx="1627">
                  <c:v>1302152</c:v>
                </c:pt>
                <c:pt idx="1628">
                  <c:v>1302184</c:v>
                </c:pt>
                <c:pt idx="1629">
                  <c:v>1303618</c:v>
                </c:pt>
                <c:pt idx="1630">
                  <c:v>1303618</c:v>
                </c:pt>
                <c:pt idx="1631">
                  <c:v>1304338</c:v>
                </c:pt>
                <c:pt idx="1632">
                  <c:v>1304356</c:v>
                </c:pt>
                <c:pt idx="1633">
                  <c:v>1305790</c:v>
                </c:pt>
                <c:pt idx="1634">
                  <c:v>1305798</c:v>
                </c:pt>
                <c:pt idx="1635">
                  <c:v>1305872</c:v>
                </c:pt>
                <c:pt idx="1636">
                  <c:v>1306230</c:v>
                </c:pt>
                <c:pt idx="1637">
                  <c:v>1306230</c:v>
                </c:pt>
                <c:pt idx="1638">
                  <c:v>1306588</c:v>
                </c:pt>
                <c:pt idx="1639">
                  <c:v>1308022</c:v>
                </c:pt>
                <c:pt idx="1640">
                  <c:v>1308022</c:v>
                </c:pt>
                <c:pt idx="1641">
                  <c:v>1308032</c:v>
                </c:pt>
                <c:pt idx="1642">
                  <c:v>1308770</c:v>
                </c:pt>
                <c:pt idx="1643">
                  <c:v>1308790</c:v>
                </c:pt>
                <c:pt idx="1644">
                  <c:v>1309510</c:v>
                </c:pt>
                <c:pt idx="1645">
                  <c:v>1309874</c:v>
                </c:pt>
                <c:pt idx="1646">
                  <c:v>1310232</c:v>
                </c:pt>
                <c:pt idx="1647">
                  <c:v>1310762</c:v>
                </c:pt>
                <c:pt idx="1648">
                  <c:v>1311482</c:v>
                </c:pt>
                <c:pt idx="1649">
                  <c:v>1311660</c:v>
                </c:pt>
                <c:pt idx="1650">
                  <c:v>1312384</c:v>
                </c:pt>
                <c:pt idx="1651">
                  <c:v>1313104</c:v>
                </c:pt>
                <c:pt idx="1652">
                  <c:v>1313110</c:v>
                </c:pt>
                <c:pt idx="1653">
                  <c:v>1313132</c:v>
                </c:pt>
                <c:pt idx="1654">
                  <c:v>1313138</c:v>
                </c:pt>
                <c:pt idx="1655">
                  <c:v>1313858</c:v>
                </c:pt>
                <c:pt idx="1656">
                  <c:v>1313882</c:v>
                </c:pt>
                <c:pt idx="1657">
                  <c:v>1314676</c:v>
                </c:pt>
                <c:pt idx="1658">
                  <c:v>1315034</c:v>
                </c:pt>
                <c:pt idx="1659">
                  <c:v>1315392</c:v>
                </c:pt>
                <c:pt idx="1660">
                  <c:v>1315922</c:v>
                </c:pt>
                <c:pt idx="1661">
                  <c:v>1316280</c:v>
                </c:pt>
                <c:pt idx="1662">
                  <c:v>1317714</c:v>
                </c:pt>
                <c:pt idx="1663">
                  <c:v>1319148</c:v>
                </c:pt>
                <c:pt idx="1664">
                  <c:v>1319506</c:v>
                </c:pt>
                <c:pt idx="1665">
                  <c:v>1319864</c:v>
                </c:pt>
                <c:pt idx="1666">
                  <c:v>1319882</c:v>
                </c:pt>
                <c:pt idx="1667">
                  <c:v>1321316</c:v>
                </c:pt>
                <c:pt idx="1668">
                  <c:v>1322750</c:v>
                </c:pt>
                <c:pt idx="1669">
                  <c:v>1322754</c:v>
                </c:pt>
                <c:pt idx="1670">
                  <c:v>1322926</c:v>
                </c:pt>
                <c:pt idx="1671">
                  <c:v>1323656</c:v>
                </c:pt>
                <c:pt idx="1672">
                  <c:v>1324014</c:v>
                </c:pt>
                <c:pt idx="1673">
                  <c:v>1324386</c:v>
                </c:pt>
                <c:pt idx="1674">
                  <c:v>1325106</c:v>
                </c:pt>
                <c:pt idx="1675">
                  <c:v>1325826</c:v>
                </c:pt>
                <c:pt idx="1676">
                  <c:v>1326002</c:v>
                </c:pt>
                <c:pt idx="1677">
                  <c:v>1326742</c:v>
                </c:pt>
                <c:pt idx="1678">
                  <c:v>1327462</c:v>
                </c:pt>
                <c:pt idx="1679">
                  <c:v>1327824</c:v>
                </c:pt>
                <c:pt idx="1680">
                  <c:v>1328194</c:v>
                </c:pt>
                <c:pt idx="1681">
                  <c:v>1328918</c:v>
                </c:pt>
                <c:pt idx="1682">
                  <c:v>1329262</c:v>
                </c:pt>
                <c:pt idx="1683">
                  <c:v>1329978</c:v>
                </c:pt>
                <c:pt idx="1684">
                  <c:v>1330346</c:v>
                </c:pt>
                <c:pt idx="1685">
                  <c:v>1330724</c:v>
                </c:pt>
                <c:pt idx="1686">
                  <c:v>1331444</c:v>
                </c:pt>
                <c:pt idx="1687">
                  <c:v>1332164</c:v>
                </c:pt>
                <c:pt idx="1688">
                  <c:v>1333056</c:v>
                </c:pt>
                <c:pt idx="1689">
                  <c:v>1333850</c:v>
                </c:pt>
                <c:pt idx="1690">
                  <c:v>1334096</c:v>
                </c:pt>
                <c:pt idx="1691">
                  <c:v>1334890</c:v>
                </c:pt>
                <c:pt idx="1692">
                  <c:v>1335610</c:v>
                </c:pt>
                <c:pt idx="1693">
                  <c:v>1335972</c:v>
                </c:pt>
                <c:pt idx="1694">
                  <c:v>1337406</c:v>
                </c:pt>
                <c:pt idx="1695">
                  <c:v>1338126</c:v>
                </c:pt>
                <c:pt idx="1696">
                  <c:v>1338484</c:v>
                </c:pt>
                <c:pt idx="1697">
                  <c:v>1338502</c:v>
                </c:pt>
                <c:pt idx="1698">
                  <c:v>1339952</c:v>
                </c:pt>
                <c:pt idx="1699">
                  <c:v>1340320</c:v>
                </c:pt>
                <c:pt idx="1700">
                  <c:v>1340492</c:v>
                </c:pt>
                <c:pt idx="1701">
                  <c:v>1341212</c:v>
                </c:pt>
                <c:pt idx="1702">
                  <c:v>1341932</c:v>
                </c:pt>
                <c:pt idx="1703">
                  <c:v>1342290</c:v>
                </c:pt>
                <c:pt idx="1704">
                  <c:v>1343368</c:v>
                </c:pt>
                <c:pt idx="1705">
                  <c:v>1344102</c:v>
                </c:pt>
                <c:pt idx="1706">
                  <c:v>1344822</c:v>
                </c:pt>
                <c:pt idx="1707">
                  <c:v>1345180</c:v>
                </c:pt>
                <c:pt idx="1708">
                  <c:v>1345352</c:v>
                </c:pt>
                <c:pt idx="1709">
                  <c:v>1346090</c:v>
                </c:pt>
                <c:pt idx="1710">
                  <c:v>1346810</c:v>
                </c:pt>
                <c:pt idx="1711">
                  <c:v>1346982</c:v>
                </c:pt>
                <c:pt idx="1712">
                  <c:v>1346994</c:v>
                </c:pt>
                <c:pt idx="1713">
                  <c:v>1348428</c:v>
                </c:pt>
                <c:pt idx="1714">
                  <c:v>1348806</c:v>
                </c:pt>
                <c:pt idx="1715">
                  <c:v>1350240</c:v>
                </c:pt>
                <c:pt idx="1716">
                  <c:v>1350412</c:v>
                </c:pt>
                <c:pt idx="1717">
                  <c:v>1350770</c:v>
                </c:pt>
                <c:pt idx="1718">
                  <c:v>1351490</c:v>
                </c:pt>
                <c:pt idx="1719">
                  <c:v>1352020</c:v>
                </c:pt>
                <c:pt idx="1720">
                  <c:v>1352736</c:v>
                </c:pt>
                <c:pt idx="1721">
                  <c:v>1353628</c:v>
                </c:pt>
                <c:pt idx="1722">
                  <c:v>1354356</c:v>
                </c:pt>
                <c:pt idx="1723">
                  <c:v>1354714</c:v>
                </c:pt>
                <c:pt idx="1724">
                  <c:v>1356148</c:v>
                </c:pt>
                <c:pt idx="1725">
                  <c:v>1356868</c:v>
                </c:pt>
                <c:pt idx="1726">
                  <c:v>1359720</c:v>
                </c:pt>
                <c:pt idx="1727">
                  <c:v>1359720</c:v>
                </c:pt>
                <c:pt idx="1728">
                  <c:v>1359738</c:v>
                </c:pt>
                <c:pt idx="1729">
                  <c:v>1359910</c:v>
                </c:pt>
                <c:pt idx="1730">
                  <c:v>1360802</c:v>
                </c:pt>
                <c:pt idx="1731">
                  <c:v>1361522</c:v>
                </c:pt>
                <c:pt idx="1732">
                  <c:v>1361694</c:v>
                </c:pt>
                <c:pt idx="1733">
                  <c:v>1362488</c:v>
                </c:pt>
                <c:pt idx="1734">
                  <c:v>1363204</c:v>
                </c:pt>
                <c:pt idx="1735">
                  <c:v>1363930</c:v>
                </c:pt>
                <c:pt idx="1736">
                  <c:v>1366782</c:v>
                </c:pt>
                <c:pt idx="1737">
                  <c:v>1366794</c:v>
                </c:pt>
                <c:pt idx="1738">
                  <c:v>1368228</c:v>
                </c:pt>
                <c:pt idx="1739">
                  <c:v>1368606</c:v>
                </c:pt>
                <c:pt idx="1740">
                  <c:v>1368964</c:v>
                </c:pt>
                <c:pt idx="1741">
                  <c:v>1370398</c:v>
                </c:pt>
                <c:pt idx="1742">
                  <c:v>1370404</c:v>
                </c:pt>
                <c:pt idx="1743">
                  <c:v>1370408</c:v>
                </c:pt>
                <c:pt idx="1744">
                  <c:v>1373258</c:v>
                </c:pt>
                <c:pt idx="1745">
                  <c:v>1373430</c:v>
                </c:pt>
                <c:pt idx="1746">
                  <c:v>1373504</c:v>
                </c:pt>
                <c:pt idx="1747">
                  <c:v>1373512</c:v>
                </c:pt>
                <c:pt idx="1748">
                  <c:v>1374946</c:v>
                </c:pt>
                <c:pt idx="1749">
                  <c:v>1375118</c:v>
                </c:pt>
                <c:pt idx="1750">
                  <c:v>1375838</c:v>
                </c:pt>
                <c:pt idx="1751">
                  <c:v>1376196</c:v>
                </c:pt>
                <c:pt idx="1752">
                  <c:v>1376554</c:v>
                </c:pt>
                <c:pt idx="1753">
                  <c:v>1377988</c:v>
                </c:pt>
                <c:pt idx="1754">
                  <c:v>1378346</c:v>
                </c:pt>
                <c:pt idx="1755">
                  <c:v>1379066</c:v>
                </c:pt>
                <c:pt idx="1756">
                  <c:v>1379424</c:v>
                </c:pt>
                <c:pt idx="1757">
                  <c:v>1379424</c:v>
                </c:pt>
                <c:pt idx="1758">
                  <c:v>1379596</c:v>
                </c:pt>
                <c:pt idx="1759">
                  <c:v>1380488</c:v>
                </c:pt>
                <c:pt idx="1760">
                  <c:v>1381208</c:v>
                </c:pt>
                <c:pt idx="1761">
                  <c:v>1382642</c:v>
                </c:pt>
                <c:pt idx="1762">
                  <c:v>1382656</c:v>
                </c:pt>
                <c:pt idx="1763">
                  <c:v>1382666</c:v>
                </c:pt>
                <c:pt idx="1764">
                  <c:v>1382838</c:v>
                </c:pt>
                <c:pt idx="1765">
                  <c:v>1384272</c:v>
                </c:pt>
                <c:pt idx="1766">
                  <c:v>1385706</c:v>
                </c:pt>
                <c:pt idx="1767">
                  <c:v>1385712</c:v>
                </c:pt>
                <c:pt idx="1768">
                  <c:v>1387146</c:v>
                </c:pt>
                <c:pt idx="1769">
                  <c:v>1388580</c:v>
                </c:pt>
                <c:pt idx="1770">
                  <c:v>1388580</c:v>
                </c:pt>
                <c:pt idx="1771">
                  <c:v>1388586</c:v>
                </c:pt>
                <c:pt idx="1772">
                  <c:v>1388948</c:v>
                </c:pt>
                <c:pt idx="1773">
                  <c:v>1388964</c:v>
                </c:pt>
                <c:pt idx="1774">
                  <c:v>1389332</c:v>
                </c:pt>
                <c:pt idx="1775">
                  <c:v>1390774</c:v>
                </c:pt>
                <c:pt idx="1776">
                  <c:v>1391666</c:v>
                </c:pt>
                <c:pt idx="1777">
                  <c:v>1393272</c:v>
                </c:pt>
                <c:pt idx="1778">
                  <c:v>1393992</c:v>
                </c:pt>
                <c:pt idx="1779">
                  <c:v>1394730</c:v>
                </c:pt>
                <c:pt idx="1780">
                  <c:v>1395808</c:v>
                </c:pt>
                <c:pt idx="1781">
                  <c:v>1396338</c:v>
                </c:pt>
                <c:pt idx="1782">
                  <c:v>1397416</c:v>
                </c:pt>
                <c:pt idx="1783">
                  <c:v>1398144</c:v>
                </c:pt>
                <c:pt idx="1784">
                  <c:v>1399036</c:v>
                </c:pt>
                <c:pt idx="1785">
                  <c:v>1399756</c:v>
                </c:pt>
                <c:pt idx="1786">
                  <c:v>1401190</c:v>
                </c:pt>
                <c:pt idx="1787">
                  <c:v>1402624</c:v>
                </c:pt>
                <c:pt idx="1788">
                  <c:v>1402982</c:v>
                </c:pt>
                <c:pt idx="1789">
                  <c:v>1402992</c:v>
                </c:pt>
                <c:pt idx="1790">
                  <c:v>1403708</c:v>
                </c:pt>
                <c:pt idx="1791">
                  <c:v>1406560</c:v>
                </c:pt>
                <c:pt idx="1792">
                  <c:v>1406560</c:v>
                </c:pt>
                <c:pt idx="1793">
                  <c:v>1408068</c:v>
                </c:pt>
                <c:pt idx="1794">
                  <c:v>1409502</c:v>
                </c:pt>
                <c:pt idx="1795">
                  <c:v>1412354</c:v>
                </c:pt>
                <c:pt idx="1796">
                  <c:v>1413074</c:v>
                </c:pt>
                <c:pt idx="1797">
                  <c:v>1413246</c:v>
                </c:pt>
                <c:pt idx="1798">
                  <c:v>1416098</c:v>
                </c:pt>
                <c:pt idx="1799">
                  <c:v>1416270</c:v>
                </c:pt>
                <c:pt idx="1800">
                  <c:v>1419122</c:v>
                </c:pt>
                <c:pt idx="1801">
                  <c:v>1419480</c:v>
                </c:pt>
                <c:pt idx="1802">
                  <c:v>1420200</c:v>
                </c:pt>
                <c:pt idx="1803">
                  <c:v>1420558</c:v>
                </c:pt>
                <c:pt idx="1804">
                  <c:v>1421992</c:v>
                </c:pt>
                <c:pt idx="1805">
                  <c:v>1422712</c:v>
                </c:pt>
                <c:pt idx="1806">
                  <c:v>1423432</c:v>
                </c:pt>
                <c:pt idx="1807">
                  <c:v>1424152</c:v>
                </c:pt>
                <c:pt idx="1808">
                  <c:v>1424152</c:v>
                </c:pt>
                <c:pt idx="1809">
                  <c:v>1424510</c:v>
                </c:pt>
                <c:pt idx="1810">
                  <c:v>1425944</c:v>
                </c:pt>
                <c:pt idx="1811">
                  <c:v>1425956</c:v>
                </c:pt>
                <c:pt idx="1812">
                  <c:v>1431632</c:v>
                </c:pt>
                <c:pt idx="1813">
                  <c:v>1433066</c:v>
                </c:pt>
                <c:pt idx="1814">
                  <c:v>1433786</c:v>
                </c:pt>
                <c:pt idx="1815">
                  <c:v>1435240</c:v>
                </c:pt>
                <c:pt idx="1816">
                  <c:v>1435956</c:v>
                </c:pt>
                <c:pt idx="1817">
                  <c:v>1436848</c:v>
                </c:pt>
                <c:pt idx="1818">
                  <c:v>1442526</c:v>
                </c:pt>
                <c:pt idx="1819">
                  <c:v>1445378</c:v>
                </c:pt>
                <c:pt idx="1820">
                  <c:v>1445736</c:v>
                </c:pt>
                <c:pt idx="1821">
                  <c:v>1448586</c:v>
                </c:pt>
                <c:pt idx="1822">
                  <c:v>1448660</c:v>
                </c:pt>
                <c:pt idx="1823">
                  <c:v>1454338</c:v>
                </c:pt>
                <c:pt idx="1824">
                  <c:v>1509418</c:v>
                </c:pt>
                <c:pt idx="1825">
                  <c:v>1509418</c:v>
                </c:pt>
                <c:pt idx="1826">
                  <c:v>1509418</c:v>
                </c:pt>
                <c:pt idx="1827">
                  <c:v>1509418</c:v>
                </c:pt>
                <c:pt idx="1828">
                  <c:v>1509422</c:v>
                </c:pt>
                <c:pt idx="1829">
                  <c:v>1509422</c:v>
                </c:pt>
                <c:pt idx="1830">
                  <c:v>1509426</c:v>
                </c:pt>
                <c:pt idx="1831">
                  <c:v>1509426</c:v>
                </c:pt>
                <c:pt idx="1832">
                  <c:v>1509426</c:v>
                </c:pt>
                <c:pt idx="1833">
                  <c:v>1509430</c:v>
                </c:pt>
                <c:pt idx="1834">
                  <c:v>1509430</c:v>
                </c:pt>
                <c:pt idx="1835">
                  <c:v>1509434</c:v>
                </c:pt>
                <c:pt idx="1836">
                  <c:v>1509434</c:v>
                </c:pt>
                <c:pt idx="1837">
                  <c:v>1509438</c:v>
                </c:pt>
                <c:pt idx="1838">
                  <c:v>1509442</c:v>
                </c:pt>
                <c:pt idx="1839">
                  <c:v>1509442</c:v>
                </c:pt>
                <c:pt idx="1840">
                  <c:v>1509446</c:v>
                </c:pt>
                <c:pt idx="1841">
                  <c:v>1509450</c:v>
                </c:pt>
                <c:pt idx="1842">
                  <c:v>1509450</c:v>
                </c:pt>
                <c:pt idx="1843">
                  <c:v>1509456</c:v>
                </c:pt>
                <c:pt idx="1844">
                  <c:v>1509456</c:v>
                </c:pt>
                <c:pt idx="1845">
                  <c:v>1509460</c:v>
                </c:pt>
                <c:pt idx="1846">
                  <c:v>1509460</c:v>
                </c:pt>
                <c:pt idx="1847">
                  <c:v>1509464</c:v>
                </c:pt>
                <c:pt idx="1848">
                  <c:v>1509464</c:v>
                </c:pt>
                <c:pt idx="1849">
                  <c:v>1509468</c:v>
                </c:pt>
                <c:pt idx="1850">
                  <c:v>1509468</c:v>
                </c:pt>
                <c:pt idx="1851">
                  <c:v>1509472</c:v>
                </c:pt>
                <c:pt idx="1852">
                  <c:v>1509472</c:v>
                </c:pt>
                <c:pt idx="1853">
                  <c:v>1509476</c:v>
                </c:pt>
                <c:pt idx="1854">
                  <c:v>1509480</c:v>
                </c:pt>
                <c:pt idx="1855">
                  <c:v>1509484</c:v>
                </c:pt>
                <c:pt idx="1856">
                  <c:v>1509488</c:v>
                </c:pt>
                <c:pt idx="1857">
                  <c:v>1509492</c:v>
                </c:pt>
                <c:pt idx="1858">
                  <c:v>1509496</c:v>
                </c:pt>
                <c:pt idx="1859">
                  <c:v>1509496</c:v>
                </c:pt>
                <c:pt idx="1860">
                  <c:v>1509502</c:v>
                </c:pt>
                <c:pt idx="1861">
                  <c:v>1509502</c:v>
                </c:pt>
                <c:pt idx="1862">
                  <c:v>1509502</c:v>
                </c:pt>
                <c:pt idx="1863">
                  <c:v>1509506</c:v>
                </c:pt>
                <c:pt idx="1864">
                  <c:v>1509506</c:v>
                </c:pt>
                <c:pt idx="1865">
                  <c:v>1509512</c:v>
                </c:pt>
                <c:pt idx="1866">
                  <c:v>1509516</c:v>
                </c:pt>
                <c:pt idx="1867">
                  <c:v>1509520</c:v>
                </c:pt>
                <c:pt idx="1868">
                  <c:v>1509524</c:v>
                </c:pt>
                <c:pt idx="1869">
                  <c:v>1509528</c:v>
                </c:pt>
                <c:pt idx="1870">
                  <c:v>1509532</c:v>
                </c:pt>
                <c:pt idx="1871">
                  <c:v>1509532</c:v>
                </c:pt>
                <c:pt idx="1872">
                  <c:v>1509536</c:v>
                </c:pt>
                <c:pt idx="1873">
                  <c:v>1509544</c:v>
                </c:pt>
                <c:pt idx="1874">
                  <c:v>1509548</c:v>
                </c:pt>
                <c:pt idx="1875">
                  <c:v>1509558</c:v>
                </c:pt>
                <c:pt idx="1876">
                  <c:v>1509564</c:v>
                </c:pt>
                <c:pt idx="1877">
                  <c:v>1509570</c:v>
                </c:pt>
                <c:pt idx="1878">
                  <c:v>1509580</c:v>
                </c:pt>
                <c:pt idx="1879">
                  <c:v>1509600</c:v>
                </c:pt>
                <c:pt idx="1880">
                  <c:v>1509608</c:v>
                </c:pt>
                <c:pt idx="1881">
                  <c:v>1509780</c:v>
                </c:pt>
                <c:pt idx="1882">
                  <c:v>1509860</c:v>
                </c:pt>
                <c:pt idx="1883">
                  <c:v>1509868</c:v>
                </c:pt>
                <c:pt idx="1884">
                  <c:v>1510226</c:v>
                </c:pt>
                <c:pt idx="1885">
                  <c:v>1510246</c:v>
                </c:pt>
                <c:pt idx="1886">
                  <c:v>1510326</c:v>
                </c:pt>
                <c:pt idx="1887">
                  <c:v>1510506</c:v>
                </c:pt>
                <c:pt idx="1888">
                  <c:v>1510518</c:v>
                </c:pt>
                <c:pt idx="1889">
                  <c:v>1510538</c:v>
                </c:pt>
                <c:pt idx="1890">
                  <c:v>1511258</c:v>
                </c:pt>
                <c:pt idx="1891">
                  <c:v>1511278</c:v>
                </c:pt>
                <c:pt idx="1892">
                  <c:v>1511636</c:v>
                </c:pt>
                <c:pt idx="1893">
                  <c:v>1513070</c:v>
                </c:pt>
                <c:pt idx="1894">
                  <c:v>1513144</c:v>
                </c:pt>
                <c:pt idx="1895">
                  <c:v>1513218</c:v>
                </c:pt>
                <c:pt idx="1896">
                  <c:v>1513224</c:v>
                </c:pt>
                <c:pt idx="1897">
                  <c:v>1513396</c:v>
                </c:pt>
                <c:pt idx="1898">
                  <c:v>1513412</c:v>
                </c:pt>
                <c:pt idx="1899">
                  <c:v>1513584</c:v>
                </c:pt>
                <c:pt idx="1900">
                  <c:v>1513830</c:v>
                </c:pt>
                <c:pt idx="1901">
                  <c:v>1514174</c:v>
                </c:pt>
                <c:pt idx="1902">
                  <c:v>1514704</c:v>
                </c:pt>
                <c:pt idx="1903">
                  <c:v>1514882</c:v>
                </c:pt>
                <c:pt idx="1904">
                  <c:v>1515602</c:v>
                </c:pt>
                <c:pt idx="1905">
                  <c:v>1515960</c:v>
                </c:pt>
                <c:pt idx="1906">
                  <c:v>1516034</c:v>
                </c:pt>
                <c:pt idx="1907">
                  <c:v>1516392</c:v>
                </c:pt>
                <c:pt idx="1908">
                  <c:v>1516576</c:v>
                </c:pt>
                <c:pt idx="1909">
                  <c:v>1517292</c:v>
                </c:pt>
                <c:pt idx="1910">
                  <c:v>1517538</c:v>
                </c:pt>
                <c:pt idx="1911">
                  <c:v>1518972</c:v>
                </c:pt>
                <c:pt idx="1912">
                  <c:v>1519144</c:v>
                </c:pt>
                <c:pt idx="1913">
                  <c:v>1519864</c:v>
                </c:pt>
                <c:pt idx="1914">
                  <c:v>1520036</c:v>
                </c:pt>
                <c:pt idx="1915">
                  <c:v>1520110</c:v>
                </c:pt>
                <c:pt idx="1916">
                  <c:v>1520830</c:v>
                </c:pt>
                <c:pt idx="1917">
                  <c:v>1522264</c:v>
                </c:pt>
                <c:pt idx="1918">
                  <c:v>1522264</c:v>
                </c:pt>
                <c:pt idx="1919">
                  <c:v>1522282</c:v>
                </c:pt>
                <c:pt idx="1920">
                  <c:v>1522430</c:v>
                </c:pt>
                <c:pt idx="1921">
                  <c:v>1522960</c:v>
                </c:pt>
                <c:pt idx="1922">
                  <c:v>1523318</c:v>
                </c:pt>
                <c:pt idx="1923">
                  <c:v>1523496</c:v>
                </c:pt>
                <c:pt idx="1924">
                  <c:v>1523928</c:v>
                </c:pt>
                <c:pt idx="1925">
                  <c:v>1524286</c:v>
                </c:pt>
                <c:pt idx="1926">
                  <c:v>1525720</c:v>
                </c:pt>
                <c:pt idx="1927">
                  <c:v>1525794</c:v>
                </c:pt>
                <c:pt idx="1928">
                  <c:v>1526152</c:v>
                </c:pt>
                <c:pt idx="1929">
                  <c:v>1526872</c:v>
                </c:pt>
                <c:pt idx="1930">
                  <c:v>1526878</c:v>
                </c:pt>
                <c:pt idx="1931">
                  <c:v>1527598</c:v>
                </c:pt>
                <c:pt idx="1932">
                  <c:v>1528318</c:v>
                </c:pt>
                <c:pt idx="1933">
                  <c:v>1528344</c:v>
                </c:pt>
                <c:pt idx="1934">
                  <c:v>1528516</c:v>
                </c:pt>
                <c:pt idx="1935">
                  <c:v>1529236</c:v>
                </c:pt>
                <c:pt idx="1936">
                  <c:v>1529254</c:v>
                </c:pt>
                <c:pt idx="1937">
                  <c:v>1529612</c:v>
                </c:pt>
                <c:pt idx="1938">
                  <c:v>1530350</c:v>
                </c:pt>
                <c:pt idx="1939">
                  <c:v>1530596</c:v>
                </c:pt>
                <c:pt idx="1940">
                  <c:v>1530842</c:v>
                </c:pt>
                <c:pt idx="1941">
                  <c:v>1531562</c:v>
                </c:pt>
                <c:pt idx="1942">
                  <c:v>1532092</c:v>
                </c:pt>
                <c:pt idx="1943">
                  <c:v>1532524</c:v>
                </c:pt>
                <c:pt idx="1944">
                  <c:v>1533244</c:v>
                </c:pt>
                <c:pt idx="1945">
                  <c:v>1533416</c:v>
                </c:pt>
                <c:pt idx="1946">
                  <c:v>1534850</c:v>
                </c:pt>
                <c:pt idx="1947">
                  <c:v>1534924</c:v>
                </c:pt>
                <c:pt idx="1948">
                  <c:v>1536358</c:v>
                </c:pt>
                <c:pt idx="1949">
                  <c:v>1536374</c:v>
                </c:pt>
                <c:pt idx="1950">
                  <c:v>1536546</c:v>
                </c:pt>
                <c:pt idx="1951">
                  <c:v>1537266</c:v>
                </c:pt>
                <c:pt idx="1952">
                  <c:v>1537986</c:v>
                </c:pt>
                <c:pt idx="1953">
                  <c:v>1538344</c:v>
                </c:pt>
                <c:pt idx="1954">
                  <c:v>1539778</c:v>
                </c:pt>
                <c:pt idx="1955">
                  <c:v>1540498</c:v>
                </c:pt>
                <c:pt idx="1956">
                  <c:v>1541932</c:v>
                </c:pt>
                <c:pt idx="1957">
                  <c:v>1542006</c:v>
                </c:pt>
                <c:pt idx="1958">
                  <c:v>1543440</c:v>
                </c:pt>
                <c:pt idx="1959">
                  <c:v>1543612</c:v>
                </c:pt>
                <c:pt idx="1960">
                  <c:v>1544504</c:v>
                </c:pt>
                <c:pt idx="1961">
                  <c:v>1545224</c:v>
                </c:pt>
                <c:pt idx="1962">
                  <c:v>1545396</c:v>
                </c:pt>
                <c:pt idx="1963">
                  <c:v>1545470</c:v>
                </c:pt>
                <c:pt idx="1964">
                  <c:v>1546904</c:v>
                </c:pt>
                <c:pt idx="1965">
                  <c:v>1547624</c:v>
                </c:pt>
                <c:pt idx="1966">
                  <c:v>1550476</c:v>
                </c:pt>
                <c:pt idx="1967">
                  <c:v>1551910</c:v>
                </c:pt>
                <c:pt idx="1968">
                  <c:v>1551910</c:v>
                </c:pt>
                <c:pt idx="1969">
                  <c:v>1551924</c:v>
                </c:pt>
                <c:pt idx="1970">
                  <c:v>1552282</c:v>
                </c:pt>
                <c:pt idx="1971">
                  <c:v>1553010</c:v>
                </c:pt>
                <c:pt idx="1972">
                  <c:v>1555862</c:v>
                </c:pt>
                <c:pt idx="1973">
                  <c:v>1557296</c:v>
                </c:pt>
                <c:pt idx="1974">
                  <c:v>1557370</c:v>
                </c:pt>
                <c:pt idx="1975">
                  <c:v>1557548</c:v>
                </c:pt>
                <c:pt idx="1976">
                  <c:v>1560400</c:v>
                </c:pt>
                <c:pt idx="1977">
                  <c:v>1560758</c:v>
                </c:pt>
                <c:pt idx="1978">
                  <c:v>1561116</c:v>
                </c:pt>
                <c:pt idx="1979">
                  <c:v>1563968</c:v>
                </c:pt>
                <c:pt idx="1980">
                  <c:v>1564140</c:v>
                </c:pt>
                <c:pt idx="1981">
                  <c:v>1564498</c:v>
                </c:pt>
                <c:pt idx="1982">
                  <c:v>1567350</c:v>
                </c:pt>
                <c:pt idx="1983">
                  <c:v>1568784</c:v>
                </c:pt>
                <c:pt idx="1984">
                  <c:v>1568956</c:v>
                </c:pt>
                <c:pt idx="1985">
                  <c:v>1569676</c:v>
                </c:pt>
                <c:pt idx="1986">
                  <c:v>1569690</c:v>
                </c:pt>
                <c:pt idx="1987">
                  <c:v>1569690</c:v>
                </c:pt>
                <c:pt idx="1988">
                  <c:v>1569878</c:v>
                </c:pt>
                <c:pt idx="1989">
                  <c:v>1571312</c:v>
                </c:pt>
                <c:pt idx="1990">
                  <c:v>1571744</c:v>
                </c:pt>
                <c:pt idx="1991">
                  <c:v>1574668</c:v>
                </c:pt>
                <c:pt idx="1992">
                  <c:v>1574692</c:v>
                </c:pt>
                <c:pt idx="1993">
                  <c:v>1575062</c:v>
                </c:pt>
                <c:pt idx="1994">
                  <c:v>1580740</c:v>
                </c:pt>
                <c:pt idx="1995">
                  <c:v>1580754</c:v>
                </c:pt>
                <c:pt idx="1996">
                  <c:v>1582188</c:v>
                </c:pt>
                <c:pt idx="1997">
                  <c:v>1587864</c:v>
                </c:pt>
                <c:pt idx="1998">
                  <c:v>1588584</c:v>
                </c:pt>
                <c:pt idx="1999">
                  <c:v>1588584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04-4BE5-83D0-4A335F698A2E}"/>
            </c:ext>
          </c:extLst>
        </c:ser>
        <c:ser>
          <c:idx val="4"/>
          <c:order val="3"/>
          <c:tx>
            <c:strRef>
              <c:f>Sheet1!$F$3:$F$4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Sheet1!$F$5:$F$2005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20</c:v>
                </c:pt>
                <c:pt idx="13">
                  <c:v>20</c:v>
                </c:pt>
                <c:pt idx="14">
                  <c:v>24</c:v>
                </c:pt>
                <c:pt idx="15">
                  <c:v>28</c:v>
                </c:pt>
                <c:pt idx="16">
                  <c:v>34</c:v>
                </c:pt>
                <c:pt idx="17">
                  <c:v>38</c:v>
                </c:pt>
                <c:pt idx="18">
                  <c:v>38</c:v>
                </c:pt>
                <c:pt idx="19">
                  <c:v>42</c:v>
                </c:pt>
                <c:pt idx="20">
                  <c:v>46</c:v>
                </c:pt>
                <c:pt idx="21">
                  <c:v>50</c:v>
                </c:pt>
                <c:pt idx="22">
                  <c:v>50</c:v>
                </c:pt>
                <c:pt idx="23">
                  <c:v>54</c:v>
                </c:pt>
                <c:pt idx="24">
                  <c:v>58</c:v>
                </c:pt>
                <c:pt idx="25">
                  <c:v>62</c:v>
                </c:pt>
                <c:pt idx="26">
                  <c:v>66</c:v>
                </c:pt>
                <c:pt idx="27">
                  <c:v>70</c:v>
                </c:pt>
                <c:pt idx="28">
                  <c:v>74</c:v>
                </c:pt>
                <c:pt idx="29">
                  <c:v>74</c:v>
                </c:pt>
                <c:pt idx="30">
                  <c:v>80</c:v>
                </c:pt>
                <c:pt idx="31">
                  <c:v>88</c:v>
                </c:pt>
                <c:pt idx="32">
                  <c:v>88</c:v>
                </c:pt>
                <c:pt idx="33">
                  <c:v>94</c:v>
                </c:pt>
                <c:pt idx="34">
                  <c:v>94</c:v>
                </c:pt>
                <c:pt idx="35">
                  <c:v>100</c:v>
                </c:pt>
                <c:pt idx="36">
                  <c:v>108</c:v>
                </c:pt>
                <c:pt idx="37">
                  <c:v>118</c:v>
                </c:pt>
                <c:pt idx="38">
                  <c:v>122</c:v>
                </c:pt>
                <c:pt idx="39">
                  <c:v>126</c:v>
                </c:pt>
                <c:pt idx="40">
                  <c:v>130</c:v>
                </c:pt>
                <c:pt idx="41">
                  <c:v>134</c:v>
                </c:pt>
                <c:pt idx="42">
                  <c:v>138</c:v>
                </c:pt>
                <c:pt idx="43">
                  <c:v>148</c:v>
                </c:pt>
                <c:pt idx="44">
                  <c:v>148</c:v>
                </c:pt>
                <c:pt idx="45">
                  <c:v>152</c:v>
                </c:pt>
                <c:pt idx="46">
                  <c:v>156</c:v>
                </c:pt>
                <c:pt idx="47">
                  <c:v>166</c:v>
                </c:pt>
                <c:pt idx="48">
                  <c:v>170</c:v>
                </c:pt>
                <c:pt idx="49">
                  <c:v>176</c:v>
                </c:pt>
                <c:pt idx="50">
                  <c:v>184</c:v>
                </c:pt>
                <c:pt idx="51">
                  <c:v>190</c:v>
                </c:pt>
                <c:pt idx="52">
                  <c:v>194</c:v>
                </c:pt>
                <c:pt idx="53">
                  <c:v>370</c:v>
                </c:pt>
                <c:pt idx="54">
                  <c:v>392</c:v>
                </c:pt>
                <c:pt idx="55">
                  <c:v>568</c:v>
                </c:pt>
                <c:pt idx="56">
                  <c:v>642</c:v>
                </c:pt>
                <c:pt idx="57">
                  <c:v>642</c:v>
                </c:pt>
                <c:pt idx="58">
                  <c:v>1000</c:v>
                </c:pt>
                <c:pt idx="59">
                  <c:v>1720</c:v>
                </c:pt>
                <c:pt idx="60">
                  <c:v>1892</c:v>
                </c:pt>
                <c:pt idx="61">
                  <c:v>2076</c:v>
                </c:pt>
                <c:pt idx="62">
                  <c:v>2792</c:v>
                </c:pt>
                <c:pt idx="63">
                  <c:v>3136</c:v>
                </c:pt>
                <c:pt idx="64">
                  <c:v>3308</c:v>
                </c:pt>
                <c:pt idx="65">
                  <c:v>4028</c:v>
                </c:pt>
                <c:pt idx="66">
                  <c:v>4208</c:v>
                </c:pt>
                <c:pt idx="67">
                  <c:v>4454</c:v>
                </c:pt>
                <c:pt idx="68">
                  <c:v>5174</c:v>
                </c:pt>
                <c:pt idx="69">
                  <c:v>5188</c:v>
                </c:pt>
                <c:pt idx="70">
                  <c:v>5908</c:v>
                </c:pt>
                <c:pt idx="71">
                  <c:v>6628</c:v>
                </c:pt>
                <c:pt idx="72">
                  <c:v>8062</c:v>
                </c:pt>
                <c:pt idx="73">
                  <c:v>8078</c:v>
                </c:pt>
                <c:pt idx="74">
                  <c:v>8436</c:v>
                </c:pt>
                <c:pt idx="75">
                  <c:v>9156</c:v>
                </c:pt>
                <c:pt idx="76">
                  <c:v>10590</c:v>
                </c:pt>
                <c:pt idx="77">
                  <c:v>10600</c:v>
                </c:pt>
                <c:pt idx="78">
                  <c:v>10958</c:v>
                </c:pt>
                <c:pt idx="79">
                  <c:v>12392</c:v>
                </c:pt>
                <c:pt idx="80">
                  <c:v>12404</c:v>
                </c:pt>
                <c:pt idx="81">
                  <c:v>13124</c:v>
                </c:pt>
                <c:pt idx="82">
                  <c:v>13144</c:v>
                </c:pt>
                <c:pt idx="83">
                  <c:v>13144</c:v>
                </c:pt>
                <c:pt idx="84">
                  <c:v>13156</c:v>
                </c:pt>
                <c:pt idx="85">
                  <c:v>13876</c:v>
                </c:pt>
                <c:pt idx="86">
                  <c:v>13950</c:v>
                </c:pt>
                <c:pt idx="87">
                  <c:v>14382</c:v>
                </c:pt>
                <c:pt idx="88">
                  <c:v>14814</c:v>
                </c:pt>
                <c:pt idx="89">
                  <c:v>14900</c:v>
                </c:pt>
                <c:pt idx="90">
                  <c:v>15620</c:v>
                </c:pt>
                <c:pt idx="91">
                  <c:v>15978</c:v>
                </c:pt>
                <c:pt idx="92">
                  <c:v>16150</c:v>
                </c:pt>
                <c:pt idx="93">
                  <c:v>16508</c:v>
                </c:pt>
                <c:pt idx="94">
                  <c:v>17228</c:v>
                </c:pt>
                <c:pt idx="95">
                  <c:v>17314</c:v>
                </c:pt>
                <c:pt idx="96">
                  <c:v>18748</c:v>
                </c:pt>
                <c:pt idx="97">
                  <c:v>18756</c:v>
                </c:pt>
                <c:pt idx="98">
                  <c:v>19476</c:v>
                </c:pt>
                <c:pt idx="99">
                  <c:v>19550</c:v>
                </c:pt>
                <c:pt idx="100">
                  <c:v>19922</c:v>
                </c:pt>
                <c:pt idx="101">
                  <c:v>20280</c:v>
                </c:pt>
                <c:pt idx="102">
                  <c:v>21000</c:v>
                </c:pt>
                <c:pt idx="103">
                  <c:v>21358</c:v>
                </c:pt>
                <c:pt idx="104">
                  <c:v>21530</c:v>
                </c:pt>
                <c:pt idx="105">
                  <c:v>21888</c:v>
                </c:pt>
                <c:pt idx="106">
                  <c:v>22060</c:v>
                </c:pt>
                <c:pt idx="107">
                  <c:v>22780</c:v>
                </c:pt>
                <c:pt idx="108">
                  <c:v>22854</c:v>
                </c:pt>
                <c:pt idx="109">
                  <c:v>23212</c:v>
                </c:pt>
                <c:pt idx="110">
                  <c:v>23570</c:v>
                </c:pt>
                <c:pt idx="111">
                  <c:v>23928</c:v>
                </c:pt>
                <c:pt idx="112">
                  <c:v>24286</c:v>
                </c:pt>
                <c:pt idx="113">
                  <c:v>25006</c:v>
                </c:pt>
                <c:pt idx="114">
                  <c:v>26440</c:v>
                </c:pt>
                <c:pt idx="115">
                  <c:v>26452</c:v>
                </c:pt>
                <c:pt idx="116">
                  <c:v>26540</c:v>
                </c:pt>
                <c:pt idx="117">
                  <c:v>27260</c:v>
                </c:pt>
                <c:pt idx="118">
                  <c:v>27980</c:v>
                </c:pt>
                <c:pt idx="119">
                  <c:v>28700</c:v>
                </c:pt>
                <c:pt idx="120">
                  <c:v>28774</c:v>
                </c:pt>
                <c:pt idx="121">
                  <c:v>29494</c:v>
                </c:pt>
                <c:pt idx="122">
                  <c:v>30214</c:v>
                </c:pt>
                <c:pt idx="123">
                  <c:v>30934</c:v>
                </c:pt>
                <c:pt idx="124">
                  <c:v>31654</c:v>
                </c:pt>
                <c:pt idx="125">
                  <c:v>32374</c:v>
                </c:pt>
                <c:pt idx="126">
                  <c:v>32546</c:v>
                </c:pt>
                <c:pt idx="127">
                  <c:v>32904</c:v>
                </c:pt>
                <c:pt idx="128">
                  <c:v>33624</c:v>
                </c:pt>
                <c:pt idx="129">
                  <c:v>34344</c:v>
                </c:pt>
                <c:pt idx="130">
                  <c:v>34352</c:v>
                </c:pt>
                <c:pt idx="131">
                  <c:v>35072</c:v>
                </c:pt>
                <c:pt idx="132">
                  <c:v>35792</c:v>
                </c:pt>
                <c:pt idx="133">
                  <c:v>35804</c:v>
                </c:pt>
                <c:pt idx="134">
                  <c:v>37238</c:v>
                </c:pt>
                <c:pt idx="135">
                  <c:v>37252</c:v>
                </c:pt>
                <c:pt idx="136">
                  <c:v>37610</c:v>
                </c:pt>
                <c:pt idx="137">
                  <c:v>37968</c:v>
                </c:pt>
                <c:pt idx="138">
                  <c:v>38688</c:v>
                </c:pt>
                <c:pt idx="139">
                  <c:v>38876</c:v>
                </c:pt>
                <c:pt idx="140">
                  <c:v>39234</c:v>
                </c:pt>
                <c:pt idx="141">
                  <c:v>39954</c:v>
                </c:pt>
                <c:pt idx="142">
                  <c:v>40674</c:v>
                </c:pt>
                <c:pt idx="143">
                  <c:v>42108</c:v>
                </c:pt>
                <c:pt idx="144">
                  <c:v>42122</c:v>
                </c:pt>
                <c:pt idx="145">
                  <c:v>42842</c:v>
                </c:pt>
                <c:pt idx="146">
                  <c:v>43200</c:v>
                </c:pt>
                <c:pt idx="147">
                  <c:v>44634</c:v>
                </c:pt>
                <c:pt idx="148">
                  <c:v>44634</c:v>
                </c:pt>
                <c:pt idx="149">
                  <c:v>44648</c:v>
                </c:pt>
                <c:pt idx="150">
                  <c:v>44648</c:v>
                </c:pt>
                <c:pt idx="151">
                  <c:v>45368</c:v>
                </c:pt>
                <c:pt idx="152">
                  <c:v>45540</c:v>
                </c:pt>
                <c:pt idx="153">
                  <c:v>45898</c:v>
                </c:pt>
                <c:pt idx="154">
                  <c:v>46256</c:v>
                </c:pt>
                <c:pt idx="155">
                  <c:v>46626</c:v>
                </c:pt>
                <c:pt idx="156">
                  <c:v>47346</c:v>
                </c:pt>
                <c:pt idx="157">
                  <c:v>47372</c:v>
                </c:pt>
                <c:pt idx="158">
                  <c:v>48104</c:v>
                </c:pt>
                <c:pt idx="159">
                  <c:v>48824</c:v>
                </c:pt>
                <c:pt idx="160">
                  <c:v>48906</c:v>
                </c:pt>
                <c:pt idx="161">
                  <c:v>49622</c:v>
                </c:pt>
                <c:pt idx="162">
                  <c:v>50152</c:v>
                </c:pt>
                <c:pt idx="163">
                  <c:v>50882</c:v>
                </c:pt>
                <c:pt idx="164">
                  <c:v>51314</c:v>
                </c:pt>
                <c:pt idx="165">
                  <c:v>52034</c:v>
                </c:pt>
                <c:pt idx="166">
                  <c:v>52392</c:v>
                </c:pt>
                <c:pt idx="167">
                  <c:v>53112</c:v>
                </c:pt>
                <c:pt idx="168">
                  <c:v>53832</c:v>
                </c:pt>
                <c:pt idx="169">
                  <c:v>54552</c:v>
                </c:pt>
                <c:pt idx="170">
                  <c:v>55272</c:v>
                </c:pt>
                <c:pt idx="171">
                  <c:v>56706</c:v>
                </c:pt>
                <c:pt idx="172">
                  <c:v>56878</c:v>
                </c:pt>
                <c:pt idx="173">
                  <c:v>57064</c:v>
                </c:pt>
                <c:pt idx="174">
                  <c:v>57784</c:v>
                </c:pt>
                <c:pt idx="175">
                  <c:v>57798</c:v>
                </c:pt>
                <c:pt idx="176">
                  <c:v>58514</c:v>
                </c:pt>
                <c:pt idx="177">
                  <c:v>59250</c:v>
                </c:pt>
                <c:pt idx="178">
                  <c:v>59970</c:v>
                </c:pt>
                <c:pt idx="179">
                  <c:v>61404</c:v>
                </c:pt>
                <c:pt idx="180">
                  <c:v>62124</c:v>
                </c:pt>
                <c:pt idx="181">
                  <c:v>62124</c:v>
                </c:pt>
                <c:pt idx="182">
                  <c:v>62296</c:v>
                </c:pt>
                <c:pt idx="183">
                  <c:v>62654</c:v>
                </c:pt>
                <c:pt idx="184">
                  <c:v>64088</c:v>
                </c:pt>
                <c:pt idx="185">
                  <c:v>64100</c:v>
                </c:pt>
                <c:pt idx="186">
                  <c:v>64820</c:v>
                </c:pt>
                <c:pt idx="187">
                  <c:v>64992</c:v>
                </c:pt>
                <c:pt idx="188">
                  <c:v>65350</c:v>
                </c:pt>
                <c:pt idx="189">
                  <c:v>66070</c:v>
                </c:pt>
                <c:pt idx="190">
                  <c:v>66428</c:v>
                </c:pt>
                <c:pt idx="191">
                  <c:v>67148</c:v>
                </c:pt>
                <c:pt idx="192">
                  <c:v>67506</c:v>
                </c:pt>
                <c:pt idx="193">
                  <c:v>67580</c:v>
                </c:pt>
                <c:pt idx="194">
                  <c:v>67938</c:v>
                </c:pt>
                <c:pt idx="195">
                  <c:v>68658</c:v>
                </c:pt>
                <c:pt idx="196">
                  <c:v>69378</c:v>
                </c:pt>
                <c:pt idx="197">
                  <c:v>70098</c:v>
                </c:pt>
                <c:pt idx="198">
                  <c:v>70098</c:v>
                </c:pt>
                <c:pt idx="199">
                  <c:v>70818</c:v>
                </c:pt>
                <c:pt idx="200">
                  <c:v>70830</c:v>
                </c:pt>
                <c:pt idx="201">
                  <c:v>71550</c:v>
                </c:pt>
                <c:pt idx="202">
                  <c:v>72270</c:v>
                </c:pt>
                <c:pt idx="203">
                  <c:v>72990</c:v>
                </c:pt>
                <c:pt idx="204">
                  <c:v>73348</c:v>
                </c:pt>
                <c:pt idx="205">
                  <c:v>73706</c:v>
                </c:pt>
                <c:pt idx="206">
                  <c:v>73706</c:v>
                </c:pt>
                <c:pt idx="207">
                  <c:v>73734</c:v>
                </c:pt>
                <c:pt idx="208">
                  <c:v>74454</c:v>
                </c:pt>
                <c:pt idx="209">
                  <c:v>75888</c:v>
                </c:pt>
                <c:pt idx="210">
                  <c:v>76246</c:v>
                </c:pt>
                <c:pt idx="211">
                  <c:v>76966</c:v>
                </c:pt>
                <c:pt idx="212">
                  <c:v>76966</c:v>
                </c:pt>
                <c:pt idx="213">
                  <c:v>77138</c:v>
                </c:pt>
                <c:pt idx="214">
                  <c:v>77496</c:v>
                </c:pt>
                <c:pt idx="215">
                  <c:v>78216</c:v>
                </c:pt>
                <c:pt idx="216">
                  <c:v>78300</c:v>
                </c:pt>
                <c:pt idx="217">
                  <c:v>79734</c:v>
                </c:pt>
                <c:pt idx="218">
                  <c:v>79738</c:v>
                </c:pt>
                <c:pt idx="219">
                  <c:v>81172</c:v>
                </c:pt>
                <c:pt idx="220">
                  <c:v>81184</c:v>
                </c:pt>
                <c:pt idx="221">
                  <c:v>81368</c:v>
                </c:pt>
                <c:pt idx="222">
                  <c:v>81614</c:v>
                </c:pt>
                <c:pt idx="223">
                  <c:v>82408</c:v>
                </c:pt>
                <c:pt idx="224">
                  <c:v>82752</c:v>
                </c:pt>
                <c:pt idx="225">
                  <c:v>84186</c:v>
                </c:pt>
                <c:pt idx="226">
                  <c:v>84186</c:v>
                </c:pt>
                <c:pt idx="227">
                  <c:v>84432</c:v>
                </c:pt>
                <c:pt idx="228">
                  <c:v>85152</c:v>
                </c:pt>
                <c:pt idx="229">
                  <c:v>86230</c:v>
                </c:pt>
                <c:pt idx="230">
                  <c:v>87664</c:v>
                </c:pt>
                <c:pt idx="231">
                  <c:v>87682</c:v>
                </c:pt>
                <c:pt idx="232">
                  <c:v>88056</c:v>
                </c:pt>
                <c:pt idx="233">
                  <c:v>88850</c:v>
                </c:pt>
                <c:pt idx="234">
                  <c:v>89574</c:v>
                </c:pt>
                <c:pt idx="235">
                  <c:v>89658</c:v>
                </c:pt>
                <c:pt idx="236">
                  <c:v>90378</c:v>
                </c:pt>
                <c:pt idx="237">
                  <c:v>90752</c:v>
                </c:pt>
                <c:pt idx="238">
                  <c:v>91478</c:v>
                </c:pt>
                <c:pt idx="239">
                  <c:v>91822</c:v>
                </c:pt>
                <c:pt idx="240">
                  <c:v>92900</c:v>
                </c:pt>
                <c:pt idx="241">
                  <c:v>94334</c:v>
                </c:pt>
                <c:pt idx="242">
                  <c:v>95768</c:v>
                </c:pt>
                <c:pt idx="243">
                  <c:v>95842</c:v>
                </c:pt>
                <c:pt idx="244">
                  <c:v>96030</c:v>
                </c:pt>
                <c:pt idx="245">
                  <c:v>96750</c:v>
                </c:pt>
                <c:pt idx="246">
                  <c:v>96922</c:v>
                </c:pt>
                <c:pt idx="247">
                  <c:v>97168</c:v>
                </c:pt>
                <c:pt idx="248">
                  <c:v>97888</c:v>
                </c:pt>
                <c:pt idx="249">
                  <c:v>98418</c:v>
                </c:pt>
                <c:pt idx="250">
                  <c:v>99138</c:v>
                </c:pt>
                <c:pt idx="251">
                  <c:v>100572</c:v>
                </c:pt>
                <c:pt idx="252">
                  <c:v>100930</c:v>
                </c:pt>
                <c:pt idx="253">
                  <c:v>101118</c:v>
                </c:pt>
                <c:pt idx="254">
                  <c:v>101838</c:v>
                </c:pt>
                <c:pt idx="255">
                  <c:v>102558</c:v>
                </c:pt>
                <c:pt idx="256">
                  <c:v>102916</c:v>
                </c:pt>
                <c:pt idx="257">
                  <c:v>103644</c:v>
                </c:pt>
                <c:pt idx="258">
                  <c:v>103890</c:v>
                </c:pt>
                <c:pt idx="259">
                  <c:v>104610</c:v>
                </c:pt>
                <c:pt idx="260">
                  <c:v>105330</c:v>
                </c:pt>
                <c:pt idx="261">
                  <c:v>105688</c:v>
                </c:pt>
                <c:pt idx="262">
                  <c:v>106408</c:v>
                </c:pt>
                <c:pt idx="263">
                  <c:v>106586</c:v>
                </c:pt>
                <c:pt idx="264">
                  <c:v>107306</c:v>
                </c:pt>
                <c:pt idx="265">
                  <c:v>107664</c:v>
                </c:pt>
                <c:pt idx="266">
                  <c:v>109098</c:v>
                </c:pt>
                <c:pt idx="267">
                  <c:v>109818</c:v>
                </c:pt>
                <c:pt idx="268">
                  <c:v>109844</c:v>
                </c:pt>
                <c:pt idx="269">
                  <c:v>112694</c:v>
                </c:pt>
                <c:pt idx="270">
                  <c:v>112710</c:v>
                </c:pt>
                <c:pt idx="271">
                  <c:v>113430</c:v>
                </c:pt>
                <c:pt idx="272">
                  <c:v>114150</c:v>
                </c:pt>
                <c:pt idx="273">
                  <c:v>114150</c:v>
                </c:pt>
                <c:pt idx="274">
                  <c:v>115584</c:v>
                </c:pt>
                <c:pt idx="275">
                  <c:v>115942</c:v>
                </c:pt>
                <c:pt idx="276">
                  <c:v>115942</c:v>
                </c:pt>
                <c:pt idx="277">
                  <c:v>116662</c:v>
                </c:pt>
                <c:pt idx="278">
                  <c:v>117020</c:v>
                </c:pt>
                <c:pt idx="279">
                  <c:v>117740</c:v>
                </c:pt>
                <c:pt idx="280">
                  <c:v>119174</c:v>
                </c:pt>
                <c:pt idx="281">
                  <c:v>119532</c:v>
                </c:pt>
                <c:pt idx="282">
                  <c:v>120252</c:v>
                </c:pt>
                <c:pt idx="283">
                  <c:v>121686</c:v>
                </c:pt>
                <c:pt idx="284">
                  <c:v>121696</c:v>
                </c:pt>
                <c:pt idx="285">
                  <c:v>122416</c:v>
                </c:pt>
                <c:pt idx="286">
                  <c:v>123850</c:v>
                </c:pt>
                <c:pt idx="287">
                  <c:v>123924</c:v>
                </c:pt>
                <c:pt idx="288">
                  <c:v>124282</c:v>
                </c:pt>
                <c:pt idx="289">
                  <c:v>124282</c:v>
                </c:pt>
                <c:pt idx="290">
                  <c:v>124356</c:v>
                </c:pt>
                <c:pt idx="291">
                  <c:v>125076</c:v>
                </c:pt>
                <c:pt idx="292">
                  <c:v>125450</c:v>
                </c:pt>
                <c:pt idx="293">
                  <c:v>126170</c:v>
                </c:pt>
                <c:pt idx="294">
                  <c:v>126362</c:v>
                </c:pt>
                <c:pt idx="295">
                  <c:v>127254</c:v>
                </c:pt>
                <c:pt idx="296">
                  <c:v>128688</c:v>
                </c:pt>
                <c:pt idx="297">
                  <c:v>129408</c:v>
                </c:pt>
                <c:pt idx="298">
                  <c:v>130842</c:v>
                </c:pt>
                <c:pt idx="299">
                  <c:v>130842</c:v>
                </c:pt>
                <c:pt idx="300">
                  <c:v>130936</c:v>
                </c:pt>
                <c:pt idx="301">
                  <c:v>131828</c:v>
                </c:pt>
                <c:pt idx="302">
                  <c:v>133262</c:v>
                </c:pt>
                <c:pt idx="303">
                  <c:v>133348</c:v>
                </c:pt>
                <c:pt idx="304">
                  <c:v>134782</c:v>
                </c:pt>
                <c:pt idx="305">
                  <c:v>136216</c:v>
                </c:pt>
                <c:pt idx="306">
                  <c:v>136232</c:v>
                </c:pt>
                <c:pt idx="307">
                  <c:v>136594</c:v>
                </c:pt>
                <c:pt idx="308">
                  <c:v>136956</c:v>
                </c:pt>
                <c:pt idx="309">
                  <c:v>137848</c:v>
                </c:pt>
                <c:pt idx="310">
                  <c:v>138926</c:v>
                </c:pt>
                <c:pt idx="311">
                  <c:v>140360</c:v>
                </c:pt>
                <c:pt idx="312">
                  <c:v>140538</c:v>
                </c:pt>
                <c:pt idx="313">
                  <c:v>141258</c:v>
                </c:pt>
                <c:pt idx="314">
                  <c:v>142692</c:v>
                </c:pt>
                <c:pt idx="315">
                  <c:v>143412</c:v>
                </c:pt>
                <c:pt idx="316">
                  <c:v>144132</c:v>
                </c:pt>
                <c:pt idx="317">
                  <c:v>144852</c:v>
                </c:pt>
                <c:pt idx="318">
                  <c:v>146286</c:v>
                </c:pt>
                <c:pt idx="319">
                  <c:v>147006</c:v>
                </c:pt>
                <c:pt idx="320">
                  <c:v>147726</c:v>
                </c:pt>
                <c:pt idx="321">
                  <c:v>148256</c:v>
                </c:pt>
                <c:pt idx="322">
                  <c:v>149148</c:v>
                </c:pt>
                <c:pt idx="323">
                  <c:v>150582</c:v>
                </c:pt>
                <c:pt idx="324">
                  <c:v>150754</c:v>
                </c:pt>
                <c:pt idx="325">
                  <c:v>151112</c:v>
                </c:pt>
                <c:pt idx="326">
                  <c:v>151358</c:v>
                </c:pt>
                <c:pt idx="327">
                  <c:v>152790</c:v>
                </c:pt>
                <c:pt idx="328">
                  <c:v>152804</c:v>
                </c:pt>
                <c:pt idx="329">
                  <c:v>153170</c:v>
                </c:pt>
                <c:pt idx="330">
                  <c:v>153886</c:v>
                </c:pt>
                <c:pt idx="331">
                  <c:v>154964</c:v>
                </c:pt>
                <c:pt idx="332">
                  <c:v>155690</c:v>
                </c:pt>
                <c:pt idx="333">
                  <c:v>156410</c:v>
                </c:pt>
                <c:pt idx="334">
                  <c:v>157130</c:v>
                </c:pt>
                <c:pt idx="335">
                  <c:v>158564</c:v>
                </c:pt>
                <c:pt idx="336">
                  <c:v>158926</c:v>
                </c:pt>
                <c:pt idx="337">
                  <c:v>159818</c:v>
                </c:pt>
                <c:pt idx="338">
                  <c:v>160710</c:v>
                </c:pt>
                <c:pt idx="339">
                  <c:v>162144</c:v>
                </c:pt>
                <c:pt idx="340">
                  <c:v>162864</c:v>
                </c:pt>
                <c:pt idx="341">
                  <c:v>163222</c:v>
                </c:pt>
                <c:pt idx="342">
                  <c:v>164656</c:v>
                </c:pt>
                <c:pt idx="343">
                  <c:v>164828</c:v>
                </c:pt>
                <c:pt idx="344">
                  <c:v>166262</c:v>
                </c:pt>
                <c:pt idx="345">
                  <c:v>166434</c:v>
                </c:pt>
                <c:pt idx="346">
                  <c:v>167154</c:v>
                </c:pt>
                <c:pt idx="347">
                  <c:v>168594</c:v>
                </c:pt>
                <c:pt idx="348">
                  <c:v>170028</c:v>
                </c:pt>
                <c:pt idx="349">
                  <c:v>170748</c:v>
                </c:pt>
                <c:pt idx="350">
                  <c:v>171106</c:v>
                </c:pt>
                <c:pt idx="351">
                  <c:v>171478</c:v>
                </c:pt>
                <c:pt idx="352">
                  <c:v>172370</c:v>
                </c:pt>
                <c:pt idx="353">
                  <c:v>173098</c:v>
                </c:pt>
                <c:pt idx="354">
                  <c:v>173892</c:v>
                </c:pt>
                <c:pt idx="355">
                  <c:v>176744</c:v>
                </c:pt>
                <c:pt idx="356">
                  <c:v>177464</c:v>
                </c:pt>
                <c:pt idx="357">
                  <c:v>178190</c:v>
                </c:pt>
                <c:pt idx="358">
                  <c:v>178910</c:v>
                </c:pt>
                <c:pt idx="359">
                  <c:v>179630</c:v>
                </c:pt>
                <c:pt idx="360">
                  <c:v>180350</c:v>
                </c:pt>
                <c:pt idx="361">
                  <c:v>181070</c:v>
                </c:pt>
                <c:pt idx="362">
                  <c:v>181428</c:v>
                </c:pt>
                <c:pt idx="363">
                  <c:v>181806</c:v>
                </c:pt>
                <c:pt idx="364">
                  <c:v>184656</c:v>
                </c:pt>
                <c:pt idx="365">
                  <c:v>185376</c:v>
                </c:pt>
                <c:pt idx="366">
                  <c:v>185734</c:v>
                </c:pt>
                <c:pt idx="367">
                  <c:v>186454</c:v>
                </c:pt>
                <c:pt idx="368">
                  <c:v>187888</c:v>
                </c:pt>
                <c:pt idx="369">
                  <c:v>187980</c:v>
                </c:pt>
                <c:pt idx="370">
                  <c:v>190832</c:v>
                </c:pt>
                <c:pt idx="371">
                  <c:v>191552</c:v>
                </c:pt>
                <c:pt idx="372">
                  <c:v>191916</c:v>
                </c:pt>
                <c:pt idx="373">
                  <c:v>192636</c:v>
                </c:pt>
                <c:pt idx="374">
                  <c:v>194070</c:v>
                </c:pt>
                <c:pt idx="375">
                  <c:v>195504</c:v>
                </c:pt>
                <c:pt idx="376">
                  <c:v>195504</c:v>
                </c:pt>
                <c:pt idx="377">
                  <c:v>196938</c:v>
                </c:pt>
                <c:pt idx="378">
                  <c:v>196938</c:v>
                </c:pt>
                <c:pt idx="379">
                  <c:v>197124</c:v>
                </c:pt>
                <c:pt idx="380">
                  <c:v>198558</c:v>
                </c:pt>
                <c:pt idx="381">
                  <c:v>199088</c:v>
                </c:pt>
                <c:pt idx="382">
                  <c:v>201940</c:v>
                </c:pt>
                <c:pt idx="383">
                  <c:v>204790</c:v>
                </c:pt>
                <c:pt idx="384">
                  <c:v>205152</c:v>
                </c:pt>
                <c:pt idx="385">
                  <c:v>205872</c:v>
                </c:pt>
                <c:pt idx="386">
                  <c:v>206592</c:v>
                </c:pt>
                <c:pt idx="387">
                  <c:v>209442</c:v>
                </c:pt>
                <c:pt idx="388">
                  <c:v>209462</c:v>
                </c:pt>
                <c:pt idx="389">
                  <c:v>209480</c:v>
                </c:pt>
                <c:pt idx="390">
                  <c:v>210914</c:v>
                </c:pt>
                <c:pt idx="391">
                  <c:v>212348</c:v>
                </c:pt>
                <c:pt idx="392">
                  <c:v>212720</c:v>
                </c:pt>
                <c:pt idx="393">
                  <c:v>214154</c:v>
                </c:pt>
                <c:pt idx="394">
                  <c:v>215232</c:v>
                </c:pt>
                <c:pt idx="395">
                  <c:v>218082</c:v>
                </c:pt>
                <c:pt idx="396">
                  <c:v>218262</c:v>
                </c:pt>
                <c:pt idx="397">
                  <c:v>218792</c:v>
                </c:pt>
                <c:pt idx="398">
                  <c:v>221644</c:v>
                </c:pt>
                <c:pt idx="399">
                  <c:v>221660</c:v>
                </c:pt>
                <c:pt idx="400">
                  <c:v>223094</c:v>
                </c:pt>
                <c:pt idx="401">
                  <c:v>224528</c:v>
                </c:pt>
                <c:pt idx="402">
                  <c:v>225248</c:v>
                </c:pt>
                <c:pt idx="403">
                  <c:v>226682</c:v>
                </c:pt>
                <c:pt idx="404">
                  <c:v>226756</c:v>
                </c:pt>
                <c:pt idx="405">
                  <c:v>228546</c:v>
                </c:pt>
                <c:pt idx="406">
                  <c:v>229980</c:v>
                </c:pt>
                <c:pt idx="407">
                  <c:v>230338</c:v>
                </c:pt>
                <c:pt idx="408">
                  <c:v>231772</c:v>
                </c:pt>
                <c:pt idx="409">
                  <c:v>234624</c:v>
                </c:pt>
                <c:pt idx="410">
                  <c:v>237476</c:v>
                </c:pt>
                <c:pt idx="411">
                  <c:v>237834</c:v>
                </c:pt>
                <c:pt idx="412">
                  <c:v>243510</c:v>
                </c:pt>
                <c:pt idx="413">
                  <c:v>244230</c:v>
                </c:pt>
                <c:pt idx="414">
                  <c:v>244264</c:v>
                </c:pt>
                <c:pt idx="415">
                  <c:v>245718</c:v>
                </c:pt>
                <c:pt idx="416">
                  <c:v>247152</c:v>
                </c:pt>
                <c:pt idx="417">
                  <c:v>247682</c:v>
                </c:pt>
                <c:pt idx="418">
                  <c:v>250534</c:v>
                </c:pt>
                <c:pt idx="419">
                  <c:v>250542</c:v>
                </c:pt>
                <c:pt idx="420">
                  <c:v>251262</c:v>
                </c:pt>
                <c:pt idx="421">
                  <c:v>251262</c:v>
                </c:pt>
                <c:pt idx="422">
                  <c:v>251982</c:v>
                </c:pt>
                <c:pt idx="423">
                  <c:v>257640</c:v>
                </c:pt>
                <c:pt idx="424">
                  <c:v>257650</c:v>
                </c:pt>
                <c:pt idx="425">
                  <c:v>257650</c:v>
                </c:pt>
                <c:pt idx="426">
                  <c:v>258368</c:v>
                </c:pt>
                <c:pt idx="427">
                  <c:v>259446</c:v>
                </c:pt>
                <c:pt idx="428">
                  <c:v>265104</c:v>
                </c:pt>
                <c:pt idx="429">
                  <c:v>265460</c:v>
                </c:pt>
                <c:pt idx="430">
                  <c:v>266352</c:v>
                </c:pt>
                <c:pt idx="431">
                  <c:v>269204</c:v>
                </c:pt>
                <c:pt idx="432">
                  <c:v>269208</c:v>
                </c:pt>
                <c:pt idx="433">
                  <c:v>274882</c:v>
                </c:pt>
                <c:pt idx="434">
                  <c:v>275240</c:v>
                </c:pt>
                <c:pt idx="435">
                  <c:v>278092</c:v>
                </c:pt>
                <c:pt idx="436">
                  <c:v>278120</c:v>
                </c:pt>
                <c:pt idx="437">
                  <c:v>280984</c:v>
                </c:pt>
                <c:pt idx="438">
                  <c:v>284194</c:v>
                </c:pt>
                <c:pt idx="439">
                  <c:v>339274</c:v>
                </c:pt>
                <c:pt idx="440">
                  <c:v>339274</c:v>
                </c:pt>
                <c:pt idx="441">
                  <c:v>339278</c:v>
                </c:pt>
                <c:pt idx="442">
                  <c:v>339278</c:v>
                </c:pt>
                <c:pt idx="443">
                  <c:v>339278</c:v>
                </c:pt>
                <c:pt idx="444">
                  <c:v>339278</c:v>
                </c:pt>
                <c:pt idx="445">
                  <c:v>339282</c:v>
                </c:pt>
                <c:pt idx="446">
                  <c:v>339282</c:v>
                </c:pt>
                <c:pt idx="447">
                  <c:v>339286</c:v>
                </c:pt>
                <c:pt idx="448">
                  <c:v>339286</c:v>
                </c:pt>
                <c:pt idx="449">
                  <c:v>339290</c:v>
                </c:pt>
                <c:pt idx="450">
                  <c:v>339290</c:v>
                </c:pt>
                <c:pt idx="451">
                  <c:v>339294</c:v>
                </c:pt>
                <c:pt idx="452">
                  <c:v>339298</c:v>
                </c:pt>
                <c:pt idx="453">
                  <c:v>339302</c:v>
                </c:pt>
                <c:pt idx="454">
                  <c:v>339306</c:v>
                </c:pt>
                <c:pt idx="455">
                  <c:v>339306</c:v>
                </c:pt>
                <c:pt idx="456">
                  <c:v>339306</c:v>
                </c:pt>
                <c:pt idx="457">
                  <c:v>339310</c:v>
                </c:pt>
                <c:pt idx="458">
                  <c:v>339310</c:v>
                </c:pt>
                <c:pt idx="459">
                  <c:v>339318</c:v>
                </c:pt>
                <c:pt idx="460">
                  <c:v>339318</c:v>
                </c:pt>
                <c:pt idx="461">
                  <c:v>339318</c:v>
                </c:pt>
                <c:pt idx="462">
                  <c:v>339326</c:v>
                </c:pt>
                <c:pt idx="463">
                  <c:v>339326</c:v>
                </c:pt>
                <c:pt idx="464">
                  <c:v>339330</c:v>
                </c:pt>
                <c:pt idx="465">
                  <c:v>339334</c:v>
                </c:pt>
                <c:pt idx="466">
                  <c:v>339334</c:v>
                </c:pt>
                <c:pt idx="467">
                  <c:v>339338</c:v>
                </c:pt>
                <c:pt idx="468">
                  <c:v>339338</c:v>
                </c:pt>
                <c:pt idx="469">
                  <c:v>339342</c:v>
                </c:pt>
                <c:pt idx="470">
                  <c:v>339346</c:v>
                </c:pt>
                <c:pt idx="471">
                  <c:v>339350</c:v>
                </c:pt>
                <c:pt idx="472">
                  <c:v>339350</c:v>
                </c:pt>
                <c:pt idx="473">
                  <c:v>339350</c:v>
                </c:pt>
                <c:pt idx="474">
                  <c:v>339354</c:v>
                </c:pt>
                <c:pt idx="475">
                  <c:v>339358</c:v>
                </c:pt>
                <c:pt idx="476">
                  <c:v>339362</c:v>
                </c:pt>
                <c:pt idx="477">
                  <c:v>339366</c:v>
                </c:pt>
                <c:pt idx="478">
                  <c:v>339366</c:v>
                </c:pt>
                <c:pt idx="479">
                  <c:v>339370</c:v>
                </c:pt>
                <c:pt idx="480">
                  <c:v>339374</c:v>
                </c:pt>
                <c:pt idx="481">
                  <c:v>339378</c:v>
                </c:pt>
                <c:pt idx="482">
                  <c:v>339382</c:v>
                </c:pt>
                <c:pt idx="483">
                  <c:v>339388</c:v>
                </c:pt>
                <c:pt idx="484">
                  <c:v>339396</c:v>
                </c:pt>
                <c:pt idx="485">
                  <c:v>339404</c:v>
                </c:pt>
                <c:pt idx="486">
                  <c:v>339412</c:v>
                </c:pt>
                <c:pt idx="487">
                  <c:v>339420</c:v>
                </c:pt>
                <c:pt idx="488">
                  <c:v>339436</c:v>
                </c:pt>
                <c:pt idx="489">
                  <c:v>339516</c:v>
                </c:pt>
                <c:pt idx="490">
                  <c:v>339590</c:v>
                </c:pt>
                <c:pt idx="491">
                  <c:v>339598</c:v>
                </c:pt>
                <c:pt idx="492">
                  <c:v>340318</c:v>
                </c:pt>
                <c:pt idx="493">
                  <c:v>340332</c:v>
                </c:pt>
                <c:pt idx="494">
                  <c:v>341052</c:v>
                </c:pt>
                <c:pt idx="495">
                  <c:v>341224</c:v>
                </c:pt>
                <c:pt idx="496">
                  <c:v>341582</c:v>
                </c:pt>
                <c:pt idx="497">
                  <c:v>342302</c:v>
                </c:pt>
                <c:pt idx="498">
                  <c:v>342302</c:v>
                </c:pt>
                <c:pt idx="499">
                  <c:v>342314</c:v>
                </c:pt>
                <c:pt idx="500">
                  <c:v>343034</c:v>
                </c:pt>
                <c:pt idx="501">
                  <c:v>343034</c:v>
                </c:pt>
                <c:pt idx="502">
                  <c:v>344468</c:v>
                </c:pt>
                <c:pt idx="503">
                  <c:v>344468</c:v>
                </c:pt>
                <c:pt idx="504">
                  <c:v>344476</c:v>
                </c:pt>
                <c:pt idx="505">
                  <c:v>344834</c:v>
                </c:pt>
                <c:pt idx="506">
                  <c:v>344846</c:v>
                </c:pt>
                <c:pt idx="507">
                  <c:v>346284</c:v>
                </c:pt>
                <c:pt idx="508">
                  <c:v>347718</c:v>
                </c:pt>
                <c:pt idx="509">
                  <c:v>348076</c:v>
                </c:pt>
                <c:pt idx="510">
                  <c:v>348076</c:v>
                </c:pt>
                <c:pt idx="511">
                  <c:v>348080</c:v>
                </c:pt>
                <c:pt idx="512">
                  <c:v>348090</c:v>
                </c:pt>
                <c:pt idx="513">
                  <c:v>348448</c:v>
                </c:pt>
                <c:pt idx="514">
                  <c:v>348448</c:v>
                </c:pt>
                <c:pt idx="515">
                  <c:v>348466</c:v>
                </c:pt>
                <c:pt idx="516">
                  <c:v>348638</c:v>
                </c:pt>
                <c:pt idx="517">
                  <c:v>349358</c:v>
                </c:pt>
                <c:pt idx="518">
                  <c:v>349716</c:v>
                </c:pt>
                <c:pt idx="519">
                  <c:v>350082</c:v>
                </c:pt>
                <c:pt idx="520">
                  <c:v>350454</c:v>
                </c:pt>
                <c:pt idx="521">
                  <c:v>350826</c:v>
                </c:pt>
                <c:pt idx="522">
                  <c:v>352260</c:v>
                </c:pt>
                <c:pt idx="523">
                  <c:v>352342</c:v>
                </c:pt>
                <c:pt idx="524">
                  <c:v>353136</c:v>
                </c:pt>
                <c:pt idx="525">
                  <c:v>353322</c:v>
                </c:pt>
                <c:pt idx="526">
                  <c:v>353680</c:v>
                </c:pt>
                <c:pt idx="527">
                  <c:v>353828</c:v>
                </c:pt>
                <c:pt idx="528">
                  <c:v>355262</c:v>
                </c:pt>
                <c:pt idx="529">
                  <c:v>355348</c:v>
                </c:pt>
                <c:pt idx="530">
                  <c:v>355780</c:v>
                </c:pt>
                <c:pt idx="531">
                  <c:v>356026</c:v>
                </c:pt>
                <c:pt idx="532">
                  <c:v>356746</c:v>
                </c:pt>
                <c:pt idx="533">
                  <c:v>356918</c:v>
                </c:pt>
                <c:pt idx="534">
                  <c:v>357010</c:v>
                </c:pt>
                <c:pt idx="535">
                  <c:v>357726</c:v>
                </c:pt>
                <c:pt idx="536">
                  <c:v>358446</c:v>
                </c:pt>
                <c:pt idx="537">
                  <c:v>358476</c:v>
                </c:pt>
                <c:pt idx="538">
                  <c:v>358834</c:v>
                </c:pt>
                <c:pt idx="539">
                  <c:v>359554</c:v>
                </c:pt>
                <c:pt idx="540">
                  <c:v>359574</c:v>
                </c:pt>
                <c:pt idx="541">
                  <c:v>359754</c:v>
                </c:pt>
                <c:pt idx="542">
                  <c:v>359940</c:v>
                </c:pt>
                <c:pt idx="543">
                  <c:v>360298</c:v>
                </c:pt>
                <c:pt idx="544">
                  <c:v>361190</c:v>
                </c:pt>
                <c:pt idx="545">
                  <c:v>361918</c:v>
                </c:pt>
                <c:pt idx="546">
                  <c:v>362102</c:v>
                </c:pt>
                <c:pt idx="547">
                  <c:v>362478</c:v>
                </c:pt>
                <c:pt idx="548">
                  <c:v>363912</c:v>
                </c:pt>
                <c:pt idx="549">
                  <c:v>363912</c:v>
                </c:pt>
                <c:pt idx="550">
                  <c:v>363926</c:v>
                </c:pt>
                <c:pt idx="551">
                  <c:v>364646</c:v>
                </c:pt>
                <c:pt idx="552">
                  <c:v>364818</c:v>
                </c:pt>
                <c:pt idx="553">
                  <c:v>366252</c:v>
                </c:pt>
                <c:pt idx="554">
                  <c:v>366268</c:v>
                </c:pt>
                <c:pt idx="555">
                  <c:v>366626</c:v>
                </c:pt>
                <c:pt idx="556">
                  <c:v>368060</c:v>
                </c:pt>
                <c:pt idx="557">
                  <c:v>368072</c:v>
                </c:pt>
                <c:pt idx="558">
                  <c:v>369506</c:v>
                </c:pt>
                <c:pt idx="559">
                  <c:v>369510</c:v>
                </c:pt>
                <c:pt idx="560">
                  <c:v>369590</c:v>
                </c:pt>
                <c:pt idx="561">
                  <c:v>370322</c:v>
                </c:pt>
                <c:pt idx="562">
                  <c:v>371756</c:v>
                </c:pt>
                <c:pt idx="563">
                  <c:v>371774</c:v>
                </c:pt>
                <c:pt idx="564">
                  <c:v>372206</c:v>
                </c:pt>
                <c:pt idx="565">
                  <c:v>372638</c:v>
                </c:pt>
                <c:pt idx="566">
                  <c:v>373358</c:v>
                </c:pt>
                <c:pt idx="567">
                  <c:v>374802</c:v>
                </c:pt>
                <c:pt idx="568">
                  <c:v>375522</c:v>
                </c:pt>
                <c:pt idx="569">
                  <c:v>376248</c:v>
                </c:pt>
                <c:pt idx="570">
                  <c:v>376680</c:v>
                </c:pt>
                <c:pt idx="571">
                  <c:v>379532</c:v>
                </c:pt>
                <c:pt idx="572">
                  <c:v>379552</c:v>
                </c:pt>
                <c:pt idx="573">
                  <c:v>379910</c:v>
                </c:pt>
                <c:pt idx="574">
                  <c:v>380284</c:v>
                </c:pt>
                <c:pt idx="575">
                  <c:v>381362</c:v>
                </c:pt>
                <c:pt idx="576">
                  <c:v>382086</c:v>
                </c:pt>
                <c:pt idx="577">
                  <c:v>382806</c:v>
                </c:pt>
                <c:pt idx="578">
                  <c:v>382824</c:v>
                </c:pt>
                <c:pt idx="579">
                  <c:v>383182</c:v>
                </c:pt>
                <c:pt idx="580">
                  <c:v>384616</c:v>
                </c:pt>
                <c:pt idx="581">
                  <c:v>385336</c:v>
                </c:pt>
                <c:pt idx="582">
                  <c:v>385410</c:v>
                </c:pt>
                <c:pt idx="583">
                  <c:v>385842</c:v>
                </c:pt>
                <c:pt idx="584">
                  <c:v>386014</c:v>
                </c:pt>
                <c:pt idx="585">
                  <c:v>386446</c:v>
                </c:pt>
                <c:pt idx="586">
                  <c:v>387240</c:v>
                </c:pt>
                <c:pt idx="587">
                  <c:v>388674</c:v>
                </c:pt>
                <c:pt idx="588">
                  <c:v>389048</c:v>
                </c:pt>
                <c:pt idx="589">
                  <c:v>389768</c:v>
                </c:pt>
                <c:pt idx="590">
                  <c:v>390130</c:v>
                </c:pt>
                <c:pt idx="591">
                  <c:v>390924</c:v>
                </c:pt>
                <c:pt idx="592">
                  <c:v>391644</c:v>
                </c:pt>
                <c:pt idx="593">
                  <c:v>393078</c:v>
                </c:pt>
                <c:pt idx="594">
                  <c:v>395930</c:v>
                </c:pt>
                <c:pt idx="595">
                  <c:v>396288</c:v>
                </c:pt>
                <c:pt idx="596">
                  <c:v>396296</c:v>
                </c:pt>
                <c:pt idx="597">
                  <c:v>397016</c:v>
                </c:pt>
                <c:pt idx="598">
                  <c:v>397188</c:v>
                </c:pt>
                <c:pt idx="599">
                  <c:v>397718</c:v>
                </c:pt>
                <c:pt idx="600">
                  <c:v>397900</c:v>
                </c:pt>
                <c:pt idx="601">
                  <c:v>398430</c:v>
                </c:pt>
                <c:pt idx="602">
                  <c:v>398862</c:v>
                </c:pt>
                <c:pt idx="603">
                  <c:v>399582</c:v>
                </c:pt>
                <c:pt idx="604">
                  <c:v>399926</c:v>
                </c:pt>
                <c:pt idx="605">
                  <c:v>402778</c:v>
                </c:pt>
                <c:pt idx="606">
                  <c:v>404212</c:v>
                </c:pt>
                <c:pt idx="607">
                  <c:v>404360</c:v>
                </c:pt>
                <c:pt idx="608">
                  <c:v>405812</c:v>
                </c:pt>
                <c:pt idx="609">
                  <c:v>406890</c:v>
                </c:pt>
                <c:pt idx="610">
                  <c:v>408398</c:v>
                </c:pt>
                <c:pt idx="611">
                  <c:v>409118</c:v>
                </c:pt>
                <c:pt idx="612">
                  <c:v>409844</c:v>
                </c:pt>
                <c:pt idx="613">
                  <c:v>411280</c:v>
                </c:pt>
                <c:pt idx="614">
                  <c:v>412000</c:v>
                </c:pt>
                <c:pt idx="615">
                  <c:v>414852</c:v>
                </c:pt>
                <c:pt idx="616">
                  <c:v>416284</c:v>
                </c:pt>
                <c:pt idx="617">
                  <c:v>416472</c:v>
                </c:pt>
                <c:pt idx="618">
                  <c:v>416904</c:v>
                </c:pt>
                <c:pt idx="619">
                  <c:v>417262</c:v>
                </c:pt>
                <c:pt idx="620">
                  <c:v>417434</c:v>
                </c:pt>
                <c:pt idx="621">
                  <c:v>419038</c:v>
                </c:pt>
                <c:pt idx="622">
                  <c:v>420472</c:v>
                </c:pt>
                <c:pt idx="623">
                  <c:v>423396</c:v>
                </c:pt>
                <c:pt idx="624">
                  <c:v>425002</c:v>
                </c:pt>
                <c:pt idx="625">
                  <c:v>425718</c:v>
                </c:pt>
                <c:pt idx="626">
                  <c:v>425964</c:v>
                </c:pt>
                <c:pt idx="627">
                  <c:v>427042</c:v>
                </c:pt>
                <c:pt idx="628">
                  <c:v>428476</c:v>
                </c:pt>
                <c:pt idx="629">
                  <c:v>429910</c:v>
                </c:pt>
                <c:pt idx="630">
                  <c:v>435586</c:v>
                </c:pt>
                <c:pt idx="631">
                  <c:v>435950</c:v>
                </c:pt>
                <c:pt idx="632">
                  <c:v>441628</c:v>
                </c:pt>
                <c:pt idx="633">
                  <c:v>444488</c:v>
                </c:pt>
                <c:pt idx="634">
                  <c:v>447512</c:v>
                </c:pt>
                <c:pt idx="635">
                  <c:v>447690</c:v>
                </c:pt>
                <c:pt idx="636">
                  <c:v>450616</c:v>
                </c:pt>
                <c:pt idx="637">
                  <c:v>461916</c:v>
                </c:pt>
                <c:pt idx="638">
                  <c:v>462636</c:v>
                </c:pt>
                <c:pt idx="639">
                  <c:v>462808</c:v>
                </c:pt>
                <c:pt idx="640">
                  <c:v>463166</c:v>
                </c:pt>
                <c:pt idx="641">
                  <c:v>463528</c:v>
                </c:pt>
                <c:pt idx="642">
                  <c:v>464248</c:v>
                </c:pt>
                <c:pt idx="643">
                  <c:v>464986</c:v>
                </c:pt>
                <c:pt idx="644">
                  <c:v>470658</c:v>
                </c:pt>
                <c:pt idx="645">
                  <c:v>470904</c:v>
                </c:pt>
                <c:pt idx="646">
                  <c:v>471624</c:v>
                </c:pt>
                <c:pt idx="647">
                  <c:v>471982</c:v>
                </c:pt>
                <c:pt idx="648">
                  <c:v>472512</c:v>
                </c:pt>
                <c:pt idx="649">
                  <c:v>475358</c:v>
                </c:pt>
                <c:pt idx="650">
                  <c:v>475732</c:v>
                </c:pt>
                <c:pt idx="651">
                  <c:v>481408</c:v>
                </c:pt>
                <c:pt idx="652">
                  <c:v>481766</c:v>
                </c:pt>
                <c:pt idx="653">
                  <c:v>481938</c:v>
                </c:pt>
                <c:pt idx="654">
                  <c:v>482296</c:v>
                </c:pt>
                <c:pt idx="655">
                  <c:v>482316</c:v>
                </c:pt>
                <c:pt idx="656">
                  <c:v>482686</c:v>
                </c:pt>
                <c:pt idx="657">
                  <c:v>483216</c:v>
                </c:pt>
                <c:pt idx="658">
                  <c:v>484648</c:v>
                </c:pt>
                <c:pt idx="659">
                  <c:v>486082</c:v>
                </c:pt>
                <c:pt idx="660">
                  <c:v>489104</c:v>
                </c:pt>
                <c:pt idx="661">
                  <c:v>489824</c:v>
                </c:pt>
                <c:pt idx="662">
                  <c:v>490010</c:v>
                </c:pt>
                <c:pt idx="663">
                  <c:v>491460</c:v>
                </c:pt>
                <c:pt idx="664">
                  <c:v>494312</c:v>
                </c:pt>
                <c:pt idx="665">
                  <c:v>495820</c:v>
                </c:pt>
                <c:pt idx="666">
                  <c:v>495992</c:v>
                </c:pt>
                <c:pt idx="667">
                  <c:v>498844</c:v>
                </c:pt>
                <c:pt idx="668">
                  <c:v>499564</c:v>
                </c:pt>
                <c:pt idx="669">
                  <c:v>502414</c:v>
                </c:pt>
                <c:pt idx="670">
                  <c:v>502772</c:v>
                </c:pt>
                <c:pt idx="671">
                  <c:v>505642</c:v>
                </c:pt>
                <c:pt idx="672">
                  <c:v>505822</c:v>
                </c:pt>
                <c:pt idx="673">
                  <c:v>506538</c:v>
                </c:pt>
                <c:pt idx="674">
                  <c:v>506896</c:v>
                </c:pt>
                <c:pt idx="675">
                  <c:v>507616</c:v>
                </c:pt>
                <c:pt idx="676">
                  <c:v>507690</c:v>
                </c:pt>
                <c:pt idx="677">
                  <c:v>508048</c:v>
                </c:pt>
                <c:pt idx="678">
                  <c:v>508768</c:v>
                </c:pt>
                <c:pt idx="679">
                  <c:v>509126</c:v>
                </c:pt>
                <c:pt idx="680">
                  <c:v>511976</c:v>
                </c:pt>
                <c:pt idx="681">
                  <c:v>511992</c:v>
                </c:pt>
                <c:pt idx="682">
                  <c:v>514842</c:v>
                </c:pt>
                <c:pt idx="683">
                  <c:v>514874</c:v>
                </c:pt>
                <c:pt idx="684">
                  <c:v>515594</c:v>
                </c:pt>
                <c:pt idx="685">
                  <c:v>521270</c:v>
                </c:pt>
                <c:pt idx="686">
                  <c:v>526946</c:v>
                </c:pt>
                <c:pt idx="687">
                  <c:v>529798</c:v>
                </c:pt>
                <c:pt idx="688">
                  <c:v>529818</c:v>
                </c:pt>
                <c:pt idx="689">
                  <c:v>531252</c:v>
                </c:pt>
                <c:pt idx="690">
                  <c:v>536928</c:v>
                </c:pt>
                <c:pt idx="691">
                  <c:v>537302</c:v>
                </c:pt>
                <c:pt idx="692">
                  <c:v>537660</c:v>
                </c:pt>
                <c:pt idx="693">
                  <c:v>537832</c:v>
                </c:pt>
                <c:pt idx="694">
                  <c:v>538210</c:v>
                </c:pt>
                <c:pt idx="695">
                  <c:v>539644</c:v>
                </c:pt>
                <c:pt idx="696">
                  <c:v>539658</c:v>
                </c:pt>
                <c:pt idx="697">
                  <c:v>542508</c:v>
                </c:pt>
                <c:pt idx="698">
                  <c:v>542530</c:v>
                </c:pt>
                <c:pt idx="699">
                  <c:v>543250</c:v>
                </c:pt>
                <c:pt idx="700">
                  <c:v>543422</c:v>
                </c:pt>
                <c:pt idx="701">
                  <c:v>544852</c:v>
                </c:pt>
                <c:pt idx="702">
                  <c:v>545218</c:v>
                </c:pt>
                <c:pt idx="703">
                  <c:v>545748</c:v>
                </c:pt>
                <c:pt idx="704">
                  <c:v>551422</c:v>
                </c:pt>
                <c:pt idx="705">
                  <c:v>552142</c:v>
                </c:pt>
                <c:pt idx="706">
                  <c:v>552500</c:v>
                </c:pt>
                <c:pt idx="707">
                  <c:v>552518</c:v>
                </c:pt>
                <c:pt idx="708">
                  <c:v>553952</c:v>
                </c:pt>
                <c:pt idx="709">
                  <c:v>553952</c:v>
                </c:pt>
                <c:pt idx="710">
                  <c:v>554042</c:v>
                </c:pt>
                <c:pt idx="711">
                  <c:v>554386</c:v>
                </c:pt>
                <c:pt idx="712">
                  <c:v>555990</c:v>
                </c:pt>
                <c:pt idx="713">
                  <c:v>556710</c:v>
                </c:pt>
                <c:pt idx="714">
                  <c:v>556800</c:v>
                </c:pt>
                <c:pt idx="715">
                  <c:v>559648</c:v>
                </c:pt>
                <c:pt idx="716">
                  <c:v>561094</c:v>
                </c:pt>
                <c:pt idx="717">
                  <c:v>561814</c:v>
                </c:pt>
                <c:pt idx="718">
                  <c:v>562172</c:v>
                </c:pt>
                <c:pt idx="719">
                  <c:v>562542</c:v>
                </c:pt>
                <c:pt idx="720">
                  <c:v>563618</c:v>
                </c:pt>
                <c:pt idx="721">
                  <c:v>564338</c:v>
                </c:pt>
                <c:pt idx="722">
                  <c:v>564696</c:v>
                </c:pt>
                <c:pt idx="723">
                  <c:v>565054</c:v>
                </c:pt>
                <c:pt idx="724">
                  <c:v>566488</c:v>
                </c:pt>
                <c:pt idx="725">
                  <c:v>566846</c:v>
                </c:pt>
                <c:pt idx="726">
                  <c:v>567566</c:v>
                </c:pt>
                <c:pt idx="727">
                  <c:v>569000</c:v>
                </c:pt>
                <c:pt idx="728">
                  <c:v>569358</c:v>
                </c:pt>
                <c:pt idx="729">
                  <c:v>569716</c:v>
                </c:pt>
                <c:pt idx="730">
                  <c:v>571150</c:v>
                </c:pt>
                <c:pt idx="731">
                  <c:v>571168</c:v>
                </c:pt>
                <c:pt idx="732">
                  <c:v>571168</c:v>
                </c:pt>
                <c:pt idx="733">
                  <c:v>571340</c:v>
                </c:pt>
                <c:pt idx="734">
                  <c:v>571710</c:v>
                </c:pt>
                <c:pt idx="735">
                  <c:v>573140</c:v>
                </c:pt>
                <c:pt idx="736">
                  <c:v>574574</c:v>
                </c:pt>
                <c:pt idx="737">
                  <c:v>576008</c:v>
                </c:pt>
                <c:pt idx="738">
                  <c:v>577086</c:v>
                </c:pt>
                <c:pt idx="739">
                  <c:v>577616</c:v>
                </c:pt>
                <c:pt idx="740">
                  <c:v>578410</c:v>
                </c:pt>
                <c:pt idx="741">
                  <c:v>579130</c:v>
                </c:pt>
                <c:pt idx="742">
                  <c:v>579850</c:v>
                </c:pt>
                <c:pt idx="743">
                  <c:v>580570</c:v>
                </c:pt>
                <c:pt idx="744">
                  <c:v>580928</c:v>
                </c:pt>
                <c:pt idx="745">
                  <c:v>582362</c:v>
                </c:pt>
                <c:pt idx="746">
                  <c:v>582534</c:v>
                </c:pt>
                <c:pt idx="747">
                  <c:v>583064</c:v>
                </c:pt>
                <c:pt idx="748">
                  <c:v>584498</c:v>
                </c:pt>
                <c:pt idx="749">
                  <c:v>584690</c:v>
                </c:pt>
                <c:pt idx="750">
                  <c:v>585582</c:v>
                </c:pt>
                <c:pt idx="751">
                  <c:v>587022</c:v>
                </c:pt>
                <c:pt idx="752">
                  <c:v>587738</c:v>
                </c:pt>
                <c:pt idx="753">
                  <c:v>588458</c:v>
                </c:pt>
                <c:pt idx="754">
                  <c:v>589892</c:v>
                </c:pt>
                <c:pt idx="755">
                  <c:v>590250</c:v>
                </c:pt>
                <c:pt idx="756">
                  <c:v>593102</c:v>
                </c:pt>
                <c:pt idx="757">
                  <c:v>594536</c:v>
                </c:pt>
                <c:pt idx="758">
                  <c:v>594536</c:v>
                </c:pt>
                <c:pt idx="759">
                  <c:v>594536</c:v>
                </c:pt>
                <c:pt idx="760">
                  <c:v>595256</c:v>
                </c:pt>
                <c:pt idx="761">
                  <c:v>596690</c:v>
                </c:pt>
                <c:pt idx="762">
                  <c:v>596780</c:v>
                </c:pt>
                <c:pt idx="763">
                  <c:v>598234</c:v>
                </c:pt>
                <c:pt idx="764">
                  <c:v>598954</c:v>
                </c:pt>
                <c:pt idx="765">
                  <c:v>599332</c:v>
                </c:pt>
                <c:pt idx="766">
                  <c:v>602184</c:v>
                </c:pt>
                <c:pt idx="767">
                  <c:v>602192</c:v>
                </c:pt>
                <c:pt idx="768">
                  <c:v>602916</c:v>
                </c:pt>
                <c:pt idx="769">
                  <c:v>604350</c:v>
                </c:pt>
                <c:pt idx="770">
                  <c:v>604708</c:v>
                </c:pt>
                <c:pt idx="771">
                  <c:v>605428</c:v>
                </c:pt>
                <c:pt idx="772">
                  <c:v>606860</c:v>
                </c:pt>
                <c:pt idx="773">
                  <c:v>606868</c:v>
                </c:pt>
                <c:pt idx="774">
                  <c:v>607588</c:v>
                </c:pt>
                <c:pt idx="775">
                  <c:v>609022</c:v>
                </c:pt>
                <c:pt idx="776">
                  <c:v>609742</c:v>
                </c:pt>
                <c:pt idx="777">
                  <c:v>612592</c:v>
                </c:pt>
                <c:pt idx="778">
                  <c:v>612610</c:v>
                </c:pt>
                <c:pt idx="779">
                  <c:v>612610</c:v>
                </c:pt>
                <c:pt idx="780">
                  <c:v>612634</c:v>
                </c:pt>
                <c:pt idx="781">
                  <c:v>613354</c:v>
                </c:pt>
                <c:pt idx="782">
                  <c:v>613720</c:v>
                </c:pt>
                <c:pt idx="783">
                  <c:v>614088</c:v>
                </c:pt>
                <c:pt idx="784">
                  <c:v>615522</c:v>
                </c:pt>
                <c:pt idx="785">
                  <c:v>615892</c:v>
                </c:pt>
                <c:pt idx="786">
                  <c:v>617326</c:v>
                </c:pt>
                <c:pt idx="787">
                  <c:v>618760</c:v>
                </c:pt>
                <c:pt idx="788">
                  <c:v>621610</c:v>
                </c:pt>
                <c:pt idx="789">
                  <c:v>623044</c:v>
                </c:pt>
                <c:pt idx="790">
                  <c:v>623764</c:v>
                </c:pt>
                <c:pt idx="791">
                  <c:v>623764</c:v>
                </c:pt>
                <c:pt idx="792">
                  <c:v>625196</c:v>
                </c:pt>
                <c:pt idx="793">
                  <c:v>628046</c:v>
                </c:pt>
                <c:pt idx="794">
                  <c:v>628766</c:v>
                </c:pt>
                <c:pt idx="795">
                  <c:v>631618</c:v>
                </c:pt>
                <c:pt idx="796">
                  <c:v>631626</c:v>
                </c:pt>
                <c:pt idx="797">
                  <c:v>631626</c:v>
                </c:pt>
                <c:pt idx="798">
                  <c:v>634478</c:v>
                </c:pt>
                <c:pt idx="799">
                  <c:v>635912</c:v>
                </c:pt>
                <c:pt idx="800">
                  <c:v>636270</c:v>
                </c:pt>
                <c:pt idx="801">
                  <c:v>637704</c:v>
                </c:pt>
                <c:pt idx="802">
                  <c:v>638420</c:v>
                </c:pt>
                <c:pt idx="803">
                  <c:v>639498</c:v>
                </c:pt>
                <c:pt idx="804">
                  <c:v>642354</c:v>
                </c:pt>
                <c:pt idx="805">
                  <c:v>642884</c:v>
                </c:pt>
                <c:pt idx="806">
                  <c:v>643604</c:v>
                </c:pt>
                <c:pt idx="807">
                  <c:v>646456</c:v>
                </c:pt>
                <c:pt idx="808">
                  <c:v>647534</c:v>
                </c:pt>
                <c:pt idx="809">
                  <c:v>650384</c:v>
                </c:pt>
                <c:pt idx="810">
                  <c:v>651832</c:v>
                </c:pt>
                <c:pt idx="811">
                  <c:v>652552</c:v>
                </c:pt>
                <c:pt idx="812">
                  <c:v>653986</c:v>
                </c:pt>
                <c:pt idx="813">
                  <c:v>655420</c:v>
                </c:pt>
                <c:pt idx="814">
                  <c:v>655778</c:v>
                </c:pt>
                <c:pt idx="815">
                  <c:v>655950</c:v>
                </c:pt>
                <c:pt idx="816">
                  <c:v>657384</c:v>
                </c:pt>
                <c:pt idx="817">
                  <c:v>658826</c:v>
                </c:pt>
                <c:pt idx="818">
                  <c:v>660270</c:v>
                </c:pt>
                <c:pt idx="819">
                  <c:v>660990</c:v>
                </c:pt>
                <c:pt idx="820">
                  <c:v>661710</c:v>
                </c:pt>
                <c:pt idx="821">
                  <c:v>662430</c:v>
                </c:pt>
                <c:pt idx="822">
                  <c:v>663864</c:v>
                </c:pt>
                <c:pt idx="823">
                  <c:v>664584</c:v>
                </c:pt>
                <c:pt idx="824">
                  <c:v>666018</c:v>
                </c:pt>
                <c:pt idx="825">
                  <c:v>668870</c:v>
                </c:pt>
                <c:pt idx="826">
                  <c:v>669042</c:v>
                </c:pt>
                <c:pt idx="827">
                  <c:v>669400</c:v>
                </c:pt>
                <c:pt idx="828">
                  <c:v>670838</c:v>
                </c:pt>
                <c:pt idx="829">
                  <c:v>671558</c:v>
                </c:pt>
                <c:pt idx="830">
                  <c:v>672284</c:v>
                </c:pt>
                <c:pt idx="831">
                  <c:v>673004</c:v>
                </c:pt>
                <c:pt idx="832">
                  <c:v>673176</c:v>
                </c:pt>
                <c:pt idx="833">
                  <c:v>673896</c:v>
                </c:pt>
                <c:pt idx="834">
                  <c:v>674272</c:v>
                </c:pt>
                <c:pt idx="835">
                  <c:v>675780</c:v>
                </c:pt>
                <c:pt idx="836">
                  <c:v>677214</c:v>
                </c:pt>
                <c:pt idx="837">
                  <c:v>677934</c:v>
                </c:pt>
                <c:pt idx="838">
                  <c:v>680784</c:v>
                </c:pt>
                <c:pt idx="839">
                  <c:v>683634</c:v>
                </c:pt>
                <c:pt idx="840">
                  <c:v>685068</c:v>
                </c:pt>
                <c:pt idx="841">
                  <c:v>690744</c:v>
                </c:pt>
                <c:pt idx="842">
                  <c:v>690744</c:v>
                </c:pt>
                <c:pt idx="843">
                  <c:v>690916</c:v>
                </c:pt>
                <c:pt idx="844">
                  <c:v>691274</c:v>
                </c:pt>
                <c:pt idx="845">
                  <c:v>691994</c:v>
                </c:pt>
                <c:pt idx="846">
                  <c:v>694846</c:v>
                </c:pt>
                <c:pt idx="847">
                  <c:v>697698</c:v>
                </c:pt>
                <c:pt idx="848">
                  <c:v>700550</c:v>
                </c:pt>
                <c:pt idx="849">
                  <c:v>701080</c:v>
                </c:pt>
                <c:pt idx="850">
                  <c:v>704104</c:v>
                </c:pt>
                <c:pt idx="851">
                  <c:v>707314</c:v>
                </c:pt>
                <c:pt idx="852">
                  <c:v>708042</c:v>
                </c:pt>
                <c:pt idx="853">
                  <c:v>709476</c:v>
                </c:pt>
                <c:pt idx="854">
                  <c:v>712328</c:v>
                </c:pt>
                <c:pt idx="855">
                  <c:v>713064</c:v>
                </c:pt>
                <c:pt idx="856">
                  <c:v>768144</c:v>
                </c:pt>
                <c:pt idx="857">
                  <c:v>768144</c:v>
                </c:pt>
                <c:pt idx="858">
                  <c:v>768144</c:v>
                </c:pt>
                <c:pt idx="859">
                  <c:v>768144</c:v>
                </c:pt>
                <c:pt idx="860">
                  <c:v>768144</c:v>
                </c:pt>
                <c:pt idx="861">
                  <c:v>768148</c:v>
                </c:pt>
                <c:pt idx="862">
                  <c:v>768148</c:v>
                </c:pt>
                <c:pt idx="863">
                  <c:v>768152</c:v>
                </c:pt>
                <c:pt idx="864">
                  <c:v>768152</c:v>
                </c:pt>
                <c:pt idx="865">
                  <c:v>768156</c:v>
                </c:pt>
                <c:pt idx="866">
                  <c:v>768156</c:v>
                </c:pt>
                <c:pt idx="867">
                  <c:v>768160</c:v>
                </c:pt>
                <c:pt idx="868">
                  <c:v>768160</c:v>
                </c:pt>
                <c:pt idx="869">
                  <c:v>768164</c:v>
                </c:pt>
                <c:pt idx="870">
                  <c:v>768168</c:v>
                </c:pt>
                <c:pt idx="871">
                  <c:v>768174</c:v>
                </c:pt>
                <c:pt idx="872">
                  <c:v>768174</c:v>
                </c:pt>
                <c:pt idx="873">
                  <c:v>768178</c:v>
                </c:pt>
                <c:pt idx="874">
                  <c:v>768182</c:v>
                </c:pt>
                <c:pt idx="875">
                  <c:v>768182</c:v>
                </c:pt>
                <c:pt idx="876">
                  <c:v>768186</c:v>
                </c:pt>
                <c:pt idx="877">
                  <c:v>768186</c:v>
                </c:pt>
                <c:pt idx="878">
                  <c:v>768190</c:v>
                </c:pt>
                <c:pt idx="879">
                  <c:v>768194</c:v>
                </c:pt>
                <c:pt idx="880">
                  <c:v>768198</c:v>
                </c:pt>
                <c:pt idx="881">
                  <c:v>768208</c:v>
                </c:pt>
                <c:pt idx="882">
                  <c:v>768212</c:v>
                </c:pt>
                <c:pt idx="883">
                  <c:v>768216</c:v>
                </c:pt>
                <c:pt idx="884">
                  <c:v>768220</c:v>
                </c:pt>
                <c:pt idx="885">
                  <c:v>768220</c:v>
                </c:pt>
                <c:pt idx="886">
                  <c:v>768224</c:v>
                </c:pt>
                <c:pt idx="887">
                  <c:v>768224</c:v>
                </c:pt>
                <c:pt idx="888">
                  <c:v>768232</c:v>
                </c:pt>
                <c:pt idx="889">
                  <c:v>768232</c:v>
                </c:pt>
                <c:pt idx="890">
                  <c:v>768232</c:v>
                </c:pt>
                <c:pt idx="891">
                  <c:v>768240</c:v>
                </c:pt>
                <c:pt idx="892">
                  <c:v>768246</c:v>
                </c:pt>
                <c:pt idx="893">
                  <c:v>768246</c:v>
                </c:pt>
                <c:pt idx="894">
                  <c:v>768252</c:v>
                </c:pt>
                <c:pt idx="895">
                  <c:v>768252</c:v>
                </c:pt>
                <c:pt idx="896">
                  <c:v>768256</c:v>
                </c:pt>
                <c:pt idx="897">
                  <c:v>768256</c:v>
                </c:pt>
                <c:pt idx="898">
                  <c:v>768260</c:v>
                </c:pt>
                <c:pt idx="899">
                  <c:v>768266</c:v>
                </c:pt>
                <c:pt idx="900">
                  <c:v>768270</c:v>
                </c:pt>
                <c:pt idx="901">
                  <c:v>768274</c:v>
                </c:pt>
                <c:pt idx="902">
                  <c:v>768280</c:v>
                </c:pt>
                <c:pt idx="903">
                  <c:v>768286</c:v>
                </c:pt>
                <c:pt idx="904">
                  <c:v>768296</c:v>
                </c:pt>
                <c:pt idx="905">
                  <c:v>768306</c:v>
                </c:pt>
                <c:pt idx="906">
                  <c:v>768312</c:v>
                </c:pt>
                <c:pt idx="907">
                  <c:v>768316</c:v>
                </c:pt>
                <c:pt idx="908">
                  <c:v>768390</c:v>
                </c:pt>
                <c:pt idx="909">
                  <c:v>768562</c:v>
                </c:pt>
                <c:pt idx="910">
                  <c:v>768562</c:v>
                </c:pt>
                <c:pt idx="911">
                  <c:v>768566</c:v>
                </c:pt>
                <c:pt idx="912">
                  <c:v>768746</c:v>
                </c:pt>
                <c:pt idx="913">
                  <c:v>768750</c:v>
                </c:pt>
                <c:pt idx="914">
                  <c:v>768834</c:v>
                </c:pt>
                <c:pt idx="915">
                  <c:v>768844</c:v>
                </c:pt>
                <c:pt idx="916">
                  <c:v>768860</c:v>
                </c:pt>
                <c:pt idx="917">
                  <c:v>769218</c:v>
                </c:pt>
                <c:pt idx="918">
                  <c:v>769390</c:v>
                </c:pt>
                <c:pt idx="919">
                  <c:v>769562</c:v>
                </c:pt>
                <c:pt idx="920">
                  <c:v>769920</c:v>
                </c:pt>
                <c:pt idx="921">
                  <c:v>769994</c:v>
                </c:pt>
                <c:pt idx="922">
                  <c:v>770714</c:v>
                </c:pt>
                <c:pt idx="923">
                  <c:v>771072</c:v>
                </c:pt>
                <c:pt idx="924">
                  <c:v>771792</c:v>
                </c:pt>
                <c:pt idx="925">
                  <c:v>772150</c:v>
                </c:pt>
                <c:pt idx="926">
                  <c:v>772224</c:v>
                </c:pt>
                <c:pt idx="927">
                  <c:v>772582</c:v>
                </c:pt>
                <c:pt idx="928">
                  <c:v>772582</c:v>
                </c:pt>
                <c:pt idx="929">
                  <c:v>772606</c:v>
                </c:pt>
                <c:pt idx="930">
                  <c:v>772950</c:v>
                </c:pt>
                <c:pt idx="931">
                  <c:v>773670</c:v>
                </c:pt>
                <c:pt idx="932">
                  <c:v>774390</c:v>
                </c:pt>
                <c:pt idx="933">
                  <c:v>775110</c:v>
                </c:pt>
                <c:pt idx="934">
                  <c:v>775830</c:v>
                </c:pt>
                <c:pt idx="935">
                  <c:v>775848</c:v>
                </c:pt>
                <c:pt idx="936">
                  <c:v>776206</c:v>
                </c:pt>
                <c:pt idx="937">
                  <c:v>776378</c:v>
                </c:pt>
                <c:pt idx="938">
                  <c:v>776550</c:v>
                </c:pt>
                <c:pt idx="939">
                  <c:v>777080</c:v>
                </c:pt>
                <c:pt idx="940">
                  <c:v>777438</c:v>
                </c:pt>
                <c:pt idx="941">
                  <c:v>777796</c:v>
                </c:pt>
                <c:pt idx="942">
                  <c:v>778516</c:v>
                </c:pt>
                <c:pt idx="943">
                  <c:v>779236</c:v>
                </c:pt>
                <c:pt idx="944">
                  <c:v>779310</c:v>
                </c:pt>
                <c:pt idx="945">
                  <c:v>780030</c:v>
                </c:pt>
                <c:pt idx="946">
                  <c:v>780038</c:v>
                </c:pt>
                <c:pt idx="947">
                  <c:v>780396</c:v>
                </c:pt>
                <c:pt idx="948">
                  <c:v>780754</c:v>
                </c:pt>
                <c:pt idx="949">
                  <c:v>781474</c:v>
                </c:pt>
                <c:pt idx="950">
                  <c:v>782194</c:v>
                </c:pt>
                <c:pt idx="951">
                  <c:v>782558</c:v>
                </c:pt>
                <c:pt idx="952">
                  <c:v>782646</c:v>
                </c:pt>
                <c:pt idx="953">
                  <c:v>783176</c:v>
                </c:pt>
                <c:pt idx="954">
                  <c:v>783892</c:v>
                </c:pt>
                <c:pt idx="955">
                  <c:v>785326</c:v>
                </c:pt>
                <c:pt idx="956">
                  <c:v>785498</c:v>
                </c:pt>
                <c:pt idx="957">
                  <c:v>785508</c:v>
                </c:pt>
                <c:pt idx="958">
                  <c:v>785586</c:v>
                </c:pt>
                <c:pt idx="959">
                  <c:v>785660</c:v>
                </c:pt>
                <c:pt idx="960">
                  <c:v>786036</c:v>
                </c:pt>
                <c:pt idx="961">
                  <c:v>786928</c:v>
                </c:pt>
                <c:pt idx="962">
                  <c:v>788362</c:v>
                </c:pt>
                <c:pt idx="963">
                  <c:v>788368</c:v>
                </c:pt>
                <c:pt idx="964">
                  <c:v>788386</c:v>
                </c:pt>
                <c:pt idx="965">
                  <c:v>789106</c:v>
                </c:pt>
                <c:pt idx="966">
                  <c:v>789464</c:v>
                </c:pt>
                <c:pt idx="967">
                  <c:v>790898</c:v>
                </c:pt>
                <c:pt idx="968">
                  <c:v>792332</c:v>
                </c:pt>
                <c:pt idx="969">
                  <c:v>792352</c:v>
                </c:pt>
                <c:pt idx="970">
                  <c:v>792710</c:v>
                </c:pt>
                <c:pt idx="971">
                  <c:v>793430</c:v>
                </c:pt>
                <c:pt idx="972">
                  <c:v>793430</c:v>
                </c:pt>
                <c:pt idx="973">
                  <c:v>793788</c:v>
                </c:pt>
                <c:pt idx="974">
                  <c:v>793960</c:v>
                </c:pt>
                <c:pt idx="975">
                  <c:v>794680</c:v>
                </c:pt>
                <c:pt idx="976">
                  <c:v>794852</c:v>
                </c:pt>
                <c:pt idx="977">
                  <c:v>795210</c:v>
                </c:pt>
                <c:pt idx="978">
                  <c:v>795930</c:v>
                </c:pt>
                <c:pt idx="979">
                  <c:v>796102</c:v>
                </c:pt>
                <c:pt idx="980">
                  <c:v>796822</c:v>
                </c:pt>
                <c:pt idx="981">
                  <c:v>797542</c:v>
                </c:pt>
                <c:pt idx="982">
                  <c:v>797562</c:v>
                </c:pt>
                <c:pt idx="983">
                  <c:v>797920</c:v>
                </c:pt>
                <c:pt idx="984">
                  <c:v>798640</c:v>
                </c:pt>
                <c:pt idx="985">
                  <c:v>799002</c:v>
                </c:pt>
                <c:pt idx="986">
                  <c:v>799372</c:v>
                </c:pt>
                <c:pt idx="987">
                  <c:v>799730</c:v>
                </c:pt>
                <c:pt idx="988">
                  <c:v>799744</c:v>
                </c:pt>
                <c:pt idx="989">
                  <c:v>800464</c:v>
                </c:pt>
                <c:pt idx="990">
                  <c:v>800482</c:v>
                </c:pt>
                <c:pt idx="991">
                  <c:v>800728</c:v>
                </c:pt>
                <c:pt idx="992">
                  <c:v>801448</c:v>
                </c:pt>
                <c:pt idx="993">
                  <c:v>801806</c:v>
                </c:pt>
                <c:pt idx="994">
                  <c:v>802336</c:v>
                </c:pt>
                <c:pt idx="995">
                  <c:v>803770</c:v>
                </c:pt>
                <c:pt idx="996">
                  <c:v>804490</c:v>
                </c:pt>
                <c:pt idx="997">
                  <c:v>805210</c:v>
                </c:pt>
                <c:pt idx="998">
                  <c:v>805284</c:v>
                </c:pt>
                <c:pt idx="999">
                  <c:v>806004</c:v>
                </c:pt>
                <c:pt idx="1000">
                  <c:v>806004</c:v>
                </c:pt>
                <c:pt idx="1001">
                  <c:v>806022</c:v>
                </c:pt>
                <c:pt idx="1002">
                  <c:v>806396</c:v>
                </c:pt>
                <c:pt idx="1003">
                  <c:v>806754</c:v>
                </c:pt>
                <c:pt idx="1004">
                  <c:v>807474</c:v>
                </c:pt>
                <c:pt idx="1005">
                  <c:v>807838</c:v>
                </c:pt>
                <c:pt idx="1006">
                  <c:v>808558</c:v>
                </c:pt>
                <c:pt idx="1007">
                  <c:v>808746</c:v>
                </c:pt>
                <c:pt idx="1008">
                  <c:v>809824</c:v>
                </c:pt>
                <c:pt idx="1009">
                  <c:v>810544</c:v>
                </c:pt>
                <c:pt idx="1010">
                  <c:v>811264</c:v>
                </c:pt>
                <c:pt idx="1011">
                  <c:v>811622</c:v>
                </c:pt>
                <c:pt idx="1012">
                  <c:v>811632</c:v>
                </c:pt>
                <c:pt idx="1013">
                  <c:v>812352</c:v>
                </c:pt>
                <c:pt idx="1014">
                  <c:v>812426</c:v>
                </c:pt>
                <c:pt idx="1015">
                  <c:v>812784</c:v>
                </c:pt>
                <c:pt idx="1016">
                  <c:v>812974</c:v>
                </c:pt>
                <c:pt idx="1017">
                  <c:v>814414</c:v>
                </c:pt>
                <c:pt idx="1018">
                  <c:v>814772</c:v>
                </c:pt>
                <c:pt idx="1019">
                  <c:v>815130</c:v>
                </c:pt>
                <c:pt idx="1020">
                  <c:v>815314</c:v>
                </c:pt>
                <c:pt idx="1021">
                  <c:v>816034</c:v>
                </c:pt>
                <c:pt idx="1022">
                  <c:v>816280</c:v>
                </c:pt>
                <c:pt idx="1023">
                  <c:v>816996</c:v>
                </c:pt>
                <c:pt idx="1024">
                  <c:v>817716</c:v>
                </c:pt>
                <c:pt idx="1025">
                  <c:v>818436</c:v>
                </c:pt>
                <c:pt idx="1026">
                  <c:v>818780</c:v>
                </c:pt>
                <c:pt idx="1027">
                  <c:v>819158</c:v>
                </c:pt>
                <c:pt idx="1028">
                  <c:v>820050</c:v>
                </c:pt>
                <c:pt idx="1029">
                  <c:v>820844</c:v>
                </c:pt>
                <c:pt idx="1030">
                  <c:v>821210</c:v>
                </c:pt>
                <c:pt idx="1031">
                  <c:v>821930</c:v>
                </c:pt>
                <c:pt idx="1032">
                  <c:v>822176</c:v>
                </c:pt>
                <c:pt idx="1033">
                  <c:v>823610</c:v>
                </c:pt>
                <c:pt idx="1034">
                  <c:v>823782</c:v>
                </c:pt>
                <c:pt idx="1035">
                  <c:v>823802</c:v>
                </c:pt>
                <c:pt idx="1036">
                  <c:v>824596</c:v>
                </c:pt>
                <c:pt idx="1037">
                  <c:v>824774</c:v>
                </c:pt>
                <c:pt idx="1038">
                  <c:v>825494</c:v>
                </c:pt>
                <c:pt idx="1039">
                  <c:v>826214</c:v>
                </c:pt>
                <c:pt idx="1040">
                  <c:v>826386</c:v>
                </c:pt>
                <c:pt idx="1041">
                  <c:v>827820</c:v>
                </c:pt>
                <c:pt idx="1042">
                  <c:v>828178</c:v>
                </c:pt>
                <c:pt idx="1043">
                  <c:v>828898</c:v>
                </c:pt>
                <c:pt idx="1044">
                  <c:v>829618</c:v>
                </c:pt>
                <c:pt idx="1045">
                  <c:v>830338</c:v>
                </c:pt>
                <c:pt idx="1046">
                  <c:v>831058</c:v>
                </c:pt>
                <c:pt idx="1047">
                  <c:v>831230</c:v>
                </c:pt>
                <c:pt idx="1048">
                  <c:v>832664</c:v>
                </c:pt>
                <c:pt idx="1049">
                  <c:v>833022</c:v>
                </c:pt>
                <c:pt idx="1050">
                  <c:v>833742</c:v>
                </c:pt>
                <c:pt idx="1051">
                  <c:v>833914</c:v>
                </c:pt>
                <c:pt idx="1052">
                  <c:v>834086</c:v>
                </c:pt>
                <c:pt idx="1053">
                  <c:v>834464</c:v>
                </c:pt>
                <c:pt idx="1054">
                  <c:v>835542</c:v>
                </c:pt>
                <c:pt idx="1055">
                  <c:v>836336</c:v>
                </c:pt>
                <c:pt idx="1056">
                  <c:v>839186</c:v>
                </c:pt>
                <c:pt idx="1057">
                  <c:v>839186</c:v>
                </c:pt>
                <c:pt idx="1058">
                  <c:v>839560</c:v>
                </c:pt>
                <c:pt idx="1059">
                  <c:v>839634</c:v>
                </c:pt>
                <c:pt idx="1060">
                  <c:v>841068</c:v>
                </c:pt>
                <c:pt idx="1061">
                  <c:v>841788</c:v>
                </c:pt>
                <c:pt idx="1062">
                  <c:v>843222</c:v>
                </c:pt>
                <c:pt idx="1063">
                  <c:v>843296</c:v>
                </c:pt>
                <c:pt idx="1064">
                  <c:v>844016</c:v>
                </c:pt>
                <c:pt idx="1065">
                  <c:v>844374</c:v>
                </c:pt>
                <c:pt idx="1066">
                  <c:v>845094</c:v>
                </c:pt>
                <c:pt idx="1067">
                  <c:v>845452</c:v>
                </c:pt>
                <c:pt idx="1068">
                  <c:v>845452</c:v>
                </c:pt>
                <c:pt idx="1069">
                  <c:v>845810</c:v>
                </c:pt>
                <c:pt idx="1070">
                  <c:v>845982</c:v>
                </c:pt>
                <c:pt idx="1071">
                  <c:v>846512</c:v>
                </c:pt>
                <c:pt idx="1072">
                  <c:v>847042</c:v>
                </c:pt>
                <c:pt idx="1073">
                  <c:v>847762</c:v>
                </c:pt>
                <c:pt idx="1074">
                  <c:v>849196</c:v>
                </c:pt>
                <c:pt idx="1075">
                  <c:v>849270</c:v>
                </c:pt>
                <c:pt idx="1076">
                  <c:v>849290</c:v>
                </c:pt>
                <c:pt idx="1077">
                  <c:v>850024</c:v>
                </c:pt>
                <c:pt idx="1078">
                  <c:v>850554</c:v>
                </c:pt>
                <c:pt idx="1079">
                  <c:v>851446</c:v>
                </c:pt>
                <c:pt idx="1080">
                  <c:v>852182</c:v>
                </c:pt>
                <c:pt idx="1081">
                  <c:v>852898</c:v>
                </c:pt>
                <c:pt idx="1082">
                  <c:v>853790</c:v>
                </c:pt>
                <c:pt idx="1083">
                  <c:v>854166</c:v>
                </c:pt>
                <c:pt idx="1084">
                  <c:v>855058</c:v>
                </c:pt>
                <c:pt idx="1085">
                  <c:v>855426</c:v>
                </c:pt>
                <c:pt idx="1086">
                  <c:v>856860</c:v>
                </c:pt>
                <c:pt idx="1087">
                  <c:v>857218</c:v>
                </c:pt>
                <c:pt idx="1088">
                  <c:v>857938</c:v>
                </c:pt>
                <c:pt idx="1089">
                  <c:v>858658</c:v>
                </c:pt>
                <c:pt idx="1090">
                  <c:v>859378</c:v>
                </c:pt>
                <c:pt idx="1091">
                  <c:v>859624</c:v>
                </c:pt>
                <c:pt idx="1092">
                  <c:v>860344</c:v>
                </c:pt>
                <c:pt idx="1093">
                  <c:v>861064</c:v>
                </c:pt>
                <c:pt idx="1094">
                  <c:v>862498</c:v>
                </c:pt>
                <c:pt idx="1095">
                  <c:v>862518</c:v>
                </c:pt>
                <c:pt idx="1096">
                  <c:v>863952</c:v>
                </c:pt>
                <c:pt idx="1097">
                  <c:v>864310</c:v>
                </c:pt>
                <c:pt idx="1098">
                  <c:v>864486</c:v>
                </c:pt>
                <c:pt idx="1099">
                  <c:v>864844</c:v>
                </c:pt>
                <c:pt idx="1100">
                  <c:v>866278</c:v>
                </c:pt>
                <c:pt idx="1101">
                  <c:v>866998</c:v>
                </c:pt>
                <c:pt idx="1102">
                  <c:v>868432</c:v>
                </c:pt>
                <c:pt idx="1103">
                  <c:v>868432</c:v>
                </c:pt>
                <c:pt idx="1104">
                  <c:v>868438</c:v>
                </c:pt>
                <c:pt idx="1105">
                  <c:v>868796</c:v>
                </c:pt>
                <c:pt idx="1106">
                  <c:v>869170</c:v>
                </c:pt>
                <c:pt idx="1107">
                  <c:v>870604</c:v>
                </c:pt>
                <c:pt idx="1108">
                  <c:v>871324</c:v>
                </c:pt>
                <c:pt idx="1109">
                  <c:v>871328</c:v>
                </c:pt>
                <c:pt idx="1110">
                  <c:v>871686</c:v>
                </c:pt>
                <c:pt idx="1111">
                  <c:v>871760</c:v>
                </c:pt>
                <c:pt idx="1112">
                  <c:v>872138</c:v>
                </c:pt>
                <c:pt idx="1113">
                  <c:v>873572</c:v>
                </c:pt>
                <c:pt idx="1114">
                  <c:v>874292</c:v>
                </c:pt>
                <c:pt idx="1115">
                  <c:v>874650</c:v>
                </c:pt>
                <c:pt idx="1116">
                  <c:v>875370</c:v>
                </c:pt>
                <c:pt idx="1117">
                  <c:v>876090</c:v>
                </c:pt>
                <c:pt idx="1118">
                  <c:v>876816</c:v>
                </c:pt>
                <c:pt idx="1119">
                  <c:v>877536</c:v>
                </c:pt>
                <c:pt idx="1120">
                  <c:v>878330</c:v>
                </c:pt>
                <c:pt idx="1121">
                  <c:v>878694</c:v>
                </c:pt>
                <c:pt idx="1122">
                  <c:v>879410</c:v>
                </c:pt>
                <c:pt idx="1123">
                  <c:v>880130</c:v>
                </c:pt>
                <c:pt idx="1124">
                  <c:v>880850</c:v>
                </c:pt>
                <c:pt idx="1125">
                  <c:v>881570</c:v>
                </c:pt>
                <c:pt idx="1126">
                  <c:v>881914</c:v>
                </c:pt>
                <c:pt idx="1127">
                  <c:v>882806</c:v>
                </c:pt>
                <c:pt idx="1128">
                  <c:v>884240</c:v>
                </c:pt>
                <c:pt idx="1129">
                  <c:v>884258</c:v>
                </c:pt>
                <c:pt idx="1130">
                  <c:v>884978</c:v>
                </c:pt>
                <c:pt idx="1131">
                  <c:v>886412</c:v>
                </c:pt>
                <c:pt idx="1132">
                  <c:v>887846</c:v>
                </c:pt>
                <c:pt idx="1133">
                  <c:v>887864</c:v>
                </c:pt>
                <c:pt idx="1134">
                  <c:v>889298</c:v>
                </c:pt>
                <c:pt idx="1135">
                  <c:v>889660</c:v>
                </c:pt>
                <c:pt idx="1136">
                  <c:v>890380</c:v>
                </c:pt>
                <c:pt idx="1137">
                  <c:v>893232</c:v>
                </c:pt>
                <c:pt idx="1138">
                  <c:v>893252</c:v>
                </c:pt>
                <c:pt idx="1139">
                  <c:v>893984</c:v>
                </c:pt>
                <c:pt idx="1140">
                  <c:v>896836</c:v>
                </c:pt>
                <c:pt idx="1141">
                  <c:v>897556</c:v>
                </c:pt>
                <c:pt idx="1142">
                  <c:v>897584</c:v>
                </c:pt>
                <c:pt idx="1143">
                  <c:v>899018</c:v>
                </c:pt>
                <c:pt idx="1144">
                  <c:v>899046</c:v>
                </c:pt>
                <c:pt idx="1145">
                  <c:v>900480</c:v>
                </c:pt>
                <c:pt idx="1146">
                  <c:v>900838</c:v>
                </c:pt>
                <c:pt idx="1147">
                  <c:v>902272</c:v>
                </c:pt>
                <c:pt idx="1148">
                  <c:v>902992</c:v>
                </c:pt>
                <c:pt idx="1149">
                  <c:v>903356</c:v>
                </c:pt>
                <c:pt idx="1150">
                  <c:v>904248</c:v>
                </c:pt>
                <c:pt idx="1151">
                  <c:v>905682</c:v>
                </c:pt>
                <c:pt idx="1152">
                  <c:v>907190</c:v>
                </c:pt>
                <c:pt idx="1153">
                  <c:v>908624</c:v>
                </c:pt>
                <c:pt idx="1154">
                  <c:v>908636</c:v>
                </c:pt>
                <c:pt idx="1155">
                  <c:v>909356</c:v>
                </c:pt>
                <c:pt idx="1156">
                  <c:v>910790</c:v>
                </c:pt>
                <c:pt idx="1157">
                  <c:v>910790</c:v>
                </c:pt>
                <c:pt idx="1158">
                  <c:v>911510</c:v>
                </c:pt>
                <c:pt idx="1159">
                  <c:v>914360</c:v>
                </c:pt>
                <c:pt idx="1160">
                  <c:v>914364</c:v>
                </c:pt>
                <c:pt idx="1161">
                  <c:v>915798</c:v>
                </c:pt>
                <c:pt idx="1162">
                  <c:v>918650</c:v>
                </c:pt>
                <c:pt idx="1163">
                  <c:v>918658</c:v>
                </c:pt>
                <c:pt idx="1164">
                  <c:v>918830</c:v>
                </c:pt>
                <c:pt idx="1165">
                  <c:v>919550</c:v>
                </c:pt>
                <c:pt idx="1166">
                  <c:v>919564</c:v>
                </c:pt>
                <c:pt idx="1167">
                  <c:v>920296</c:v>
                </c:pt>
                <c:pt idx="1168">
                  <c:v>921374</c:v>
                </c:pt>
                <c:pt idx="1169">
                  <c:v>921742</c:v>
                </c:pt>
                <c:pt idx="1170">
                  <c:v>922458</c:v>
                </c:pt>
                <c:pt idx="1171">
                  <c:v>923536</c:v>
                </c:pt>
                <c:pt idx="1172">
                  <c:v>924256</c:v>
                </c:pt>
                <c:pt idx="1173">
                  <c:v>924614</c:v>
                </c:pt>
                <c:pt idx="1174">
                  <c:v>926048</c:v>
                </c:pt>
                <c:pt idx="1175">
                  <c:v>926406</c:v>
                </c:pt>
                <c:pt idx="1176">
                  <c:v>927840</c:v>
                </c:pt>
                <c:pt idx="1177">
                  <c:v>927860</c:v>
                </c:pt>
                <c:pt idx="1178">
                  <c:v>928292</c:v>
                </c:pt>
                <c:pt idx="1179">
                  <c:v>929370</c:v>
                </c:pt>
                <c:pt idx="1180">
                  <c:v>930804</c:v>
                </c:pt>
                <c:pt idx="1181">
                  <c:v>931162</c:v>
                </c:pt>
                <c:pt idx="1182">
                  <c:v>931162</c:v>
                </c:pt>
                <c:pt idx="1183">
                  <c:v>931878</c:v>
                </c:pt>
                <c:pt idx="1184">
                  <c:v>932956</c:v>
                </c:pt>
                <c:pt idx="1185">
                  <c:v>933682</c:v>
                </c:pt>
                <c:pt idx="1186">
                  <c:v>934574</c:v>
                </c:pt>
                <c:pt idx="1187">
                  <c:v>935466</c:v>
                </c:pt>
                <c:pt idx="1188">
                  <c:v>936544</c:v>
                </c:pt>
                <c:pt idx="1189">
                  <c:v>937978</c:v>
                </c:pt>
                <c:pt idx="1190">
                  <c:v>938160</c:v>
                </c:pt>
                <c:pt idx="1191">
                  <c:v>939594</c:v>
                </c:pt>
                <c:pt idx="1192">
                  <c:v>941028</c:v>
                </c:pt>
                <c:pt idx="1193">
                  <c:v>941748</c:v>
                </c:pt>
                <c:pt idx="1194">
                  <c:v>944600</c:v>
                </c:pt>
                <c:pt idx="1195">
                  <c:v>944772</c:v>
                </c:pt>
                <c:pt idx="1196">
                  <c:v>945130</c:v>
                </c:pt>
                <c:pt idx="1197">
                  <c:v>945850</c:v>
                </c:pt>
                <c:pt idx="1198">
                  <c:v>946570</c:v>
                </c:pt>
                <c:pt idx="1199">
                  <c:v>948004</c:v>
                </c:pt>
                <c:pt idx="1200">
                  <c:v>948376</c:v>
                </c:pt>
                <c:pt idx="1201">
                  <c:v>949096</c:v>
                </c:pt>
                <c:pt idx="1202">
                  <c:v>951946</c:v>
                </c:pt>
                <c:pt idx="1203">
                  <c:v>952666</c:v>
                </c:pt>
                <c:pt idx="1204">
                  <c:v>953386</c:v>
                </c:pt>
                <c:pt idx="1205">
                  <c:v>953460</c:v>
                </c:pt>
                <c:pt idx="1206">
                  <c:v>956310</c:v>
                </c:pt>
                <c:pt idx="1207">
                  <c:v>957030</c:v>
                </c:pt>
                <c:pt idx="1208">
                  <c:v>957400</c:v>
                </c:pt>
                <c:pt idx="1209">
                  <c:v>958120</c:v>
                </c:pt>
                <c:pt idx="1210">
                  <c:v>958302</c:v>
                </c:pt>
                <c:pt idx="1211">
                  <c:v>959022</c:v>
                </c:pt>
                <c:pt idx="1212">
                  <c:v>959738</c:v>
                </c:pt>
                <c:pt idx="1213">
                  <c:v>961190</c:v>
                </c:pt>
                <c:pt idx="1214">
                  <c:v>961926</c:v>
                </c:pt>
                <c:pt idx="1215">
                  <c:v>964776</c:v>
                </c:pt>
                <c:pt idx="1216">
                  <c:v>964788</c:v>
                </c:pt>
                <c:pt idx="1217">
                  <c:v>966228</c:v>
                </c:pt>
                <c:pt idx="1218">
                  <c:v>966964</c:v>
                </c:pt>
                <c:pt idx="1219">
                  <c:v>968042</c:v>
                </c:pt>
                <c:pt idx="1220">
                  <c:v>969476</c:v>
                </c:pt>
                <c:pt idx="1221">
                  <c:v>970196</c:v>
                </c:pt>
                <c:pt idx="1222">
                  <c:v>970916</c:v>
                </c:pt>
                <c:pt idx="1223">
                  <c:v>971636</c:v>
                </c:pt>
                <c:pt idx="1224">
                  <c:v>973070</c:v>
                </c:pt>
                <c:pt idx="1225">
                  <c:v>974504</c:v>
                </c:pt>
                <c:pt idx="1226">
                  <c:v>974676</c:v>
                </c:pt>
                <c:pt idx="1227">
                  <c:v>975396</c:v>
                </c:pt>
                <c:pt idx="1228">
                  <c:v>976830</c:v>
                </c:pt>
                <c:pt idx="1229">
                  <c:v>977002</c:v>
                </c:pt>
                <c:pt idx="1230">
                  <c:v>977174</c:v>
                </c:pt>
                <c:pt idx="1231">
                  <c:v>977894</c:v>
                </c:pt>
                <c:pt idx="1232">
                  <c:v>978252</c:v>
                </c:pt>
                <c:pt idx="1233">
                  <c:v>979686</c:v>
                </c:pt>
                <c:pt idx="1234">
                  <c:v>980044</c:v>
                </c:pt>
                <c:pt idx="1235">
                  <c:v>981122</c:v>
                </c:pt>
                <c:pt idx="1236">
                  <c:v>982556</c:v>
                </c:pt>
                <c:pt idx="1237">
                  <c:v>982918</c:v>
                </c:pt>
                <c:pt idx="1238">
                  <c:v>982938</c:v>
                </c:pt>
                <c:pt idx="1239">
                  <c:v>984372</c:v>
                </c:pt>
                <c:pt idx="1240">
                  <c:v>984730</c:v>
                </c:pt>
                <c:pt idx="1241">
                  <c:v>986174</c:v>
                </c:pt>
                <c:pt idx="1242">
                  <c:v>986910</c:v>
                </c:pt>
                <c:pt idx="1243">
                  <c:v>987630</c:v>
                </c:pt>
                <c:pt idx="1244">
                  <c:v>988522</c:v>
                </c:pt>
                <c:pt idx="1245">
                  <c:v>989956</c:v>
                </c:pt>
                <c:pt idx="1246">
                  <c:v>990314</c:v>
                </c:pt>
                <c:pt idx="1247">
                  <c:v>991748</c:v>
                </c:pt>
                <c:pt idx="1248">
                  <c:v>992480</c:v>
                </c:pt>
                <c:pt idx="1249">
                  <c:v>993372</c:v>
                </c:pt>
                <c:pt idx="1250">
                  <c:v>994092</c:v>
                </c:pt>
                <c:pt idx="1251">
                  <c:v>995526</c:v>
                </c:pt>
                <c:pt idx="1252">
                  <c:v>996960</c:v>
                </c:pt>
                <c:pt idx="1253">
                  <c:v>998394</c:v>
                </c:pt>
                <c:pt idx="1254">
                  <c:v>998414</c:v>
                </c:pt>
                <c:pt idx="1255">
                  <c:v>999150</c:v>
                </c:pt>
                <c:pt idx="1256">
                  <c:v>1000658</c:v>
                </c:pt>
                <c:pt idx="1257">
                  <c:v>1002110</c:v>
                </c:pt>
                <c:pt idx="1258">
                  <c:v>1002840</c:v>
                </c:pt>
                <c:pt idx="1259">
                  <c:v>1005692</c:v>
                </c:pt>
                <c:pt idx="1260">
                  <c:v>1006412</c:v>
                </c:pt>
                <c:pt idx="1261">
                  <c:v>1006770</c:v>
                </c:pt>
                <c:pt idx="1262">
                  <c:v>1006770</c:v>
                </c:pt>
                <c:pt idx="1263">
                  <c:v>1007490</c:v>
                </c:pt>
                <c:pt idx="1264">
                  <c:v>1010340</c:v>
                </c:pt>
                <c:pt idx="1265">
                  <c:v>1010698</c:v>
                </c:pt>
                <c:pt idx="1266">
                  <c:v>1013550</c:v>
                </c:pt>
                <c:pt idx="1267">
                  <c:v>1013550</c:v>
                </c:pt>
                <c:pt idx="1268">
                  <c:v>1013918</c:v>
                </c:pt>
                <c:pt idx="1269">
                  <c:v>1015352</c:v>
                </c:pt>
                <c:pt idx="1270">
                  <c:v>1016072</c:v>
                </c:pt>
                <c:pt idx="1271">
                  <c:v>1017506</c:v>
                </c:pt>
                <c:pt idx="1272">
                  <c:v>1018226</c:v>
                </c:pt>
                <c:pt idx="1273">
                  <c:v>1018950</c:v>
                </c:pt>
                <c:pt idx="1274">
                  <c:v>1019140</c:v>
                </c:pt>
                <c:pt idx="1275">
                  <c:v>1020574</c:v>
                </c:pt>
                <c:pt idx="1276">
                  <c:v>1023426</c:v>
                </c:pt>
                <c:pt idx="1277">
                  <c:v>1024146</c:v>
                </c:pt>
                <c:pt idx="1278">
                  <c:v>1024220</c:v>
                </c:pt>
                <c:pt idx="1279">
                  <c:v>1024940</c:v>
                </c:pt>
                <c:pt idx="1280">
                  <c:v>1027790</c:v>
                </c:pt>
                <c:pt idx="1281">
                  <c:v>1030642</c:v>
                </c:pt>
                <c:pt idx="1282">
                  <c:v>1032076</c:v>
                </c:pt>
                <c:pt idx="1283">
                  <c:v>1033510</c:v>
                </c:pt>
                <c:pt idx="1284">
                  <c:v>1033516</c:v>
                </c:pt>
                <c:pt idx="1285">
                  <c:v>1034950</c:v>
                </c:pt>
                <c:pt idx="1286">
                  <c:v>1037104</c:v>
                </c:pt>
                <c:pt idx="1287">
                  <c:v>1039956</c:v>
                </c:pt>
                <c:pt idx="1288">
                  <c:v>1040320</c:v>
                </c:pt>
                <c:pt idx="1289">
                  <c:v>1045994</c:v>
                </c:pt>
                <c:pt idx="1290">
                  <c:v>1047428</c:v>
                </c:pt>
                <c:pt idx="1291">
                  <c:v>1048862</c:v>
                </c:pt>
                <c:pt idx="1292">
                  <c:v>1103942</c:v>
                </c:pt>
                <c:pt idx="1293">
                  <c:v>1103942</c:v>
                </c:pt>
                <c:pt idx="1294">
                  <c:v>1103942</c:v>
                </c:pt>
                <c:pt idx="1295">
                  <c:v>1103942</c:v>
                </c:pt>
                <c:pt idx="1296">
                  <c:v>1103946</c:v>
                </c:pt>
                <c:pt idx="1297">
                  <c:v>1103946</c:v>
                </c:pt>
                <c:pt idx="1298">
                  <c:v>1103950</c:v>
                </c:pt>
                <c:pt idx="1299">
                  <c:v>1103954</c:v>
                </c:pt>
                <c:pt idx="1300">
                  <c:v>1103958</c:v>
                </c:pt>
                <c:pt idx="1301">
                  <c:v>1103958</c:v>
                </c:pt>
                <c:pt idx="1302">
                  <c:v>1103958</c:v>
                </c:pt>
                <c:pt idx="1303">
                  <c:v>1103958</c:v>
                </c:pt>
                <c:pt idx="1304">
                  <c:v>1103962</c:v>
                </c:pt>
                <c:pt idx="1305">
                  <c:v>1103962</c:v>
                </c:pt>
                <c:pt idx="1306">
                  <c:v>1103966</c:v>
                </c:pt>
                <c:pt idx="1307">
                  <c:v>1103966</c:v>
                </c:pt>
                <c:pt idx="1308">
                  <c:v>1103970</c:v>
                </c:pt>
                <c:pt idx="1309">
                  <c:v>1103974</c:v>
                </c:pt>
                <c:pt idx="1310">
                  <c:v>1103974</c:v>
                </c:pt>
                <c:pt idx="1311">
                  <c:v>1103978</c:v>
                </c:pt>
                <c:pt idx="1312">
                  <c:v>1103982</c:v>
                </c:pt>
                <c:pt idx="1313">
                  <c:v>1103986</c:v>
                </c:pt>
                <c:pt idx="1314">
                  <c:v>1103986</c:v>
                </c:pt>
                <c:pt idx="1315">
                  <c:v>1103986</c:v>
                </c:pt>
                <c:pt idx="1316">
                  <c:v>1103986</c:v>
                </c:pt>
                <c:pt idx="1317">
                  <c:v>1103990</c:v>
                </c:pt>
                <c:pt idx="1318">
                  <c:v>1103994</c:v>
                </c:pt>
                <c:pt idx="1319">
                  <c:v>1103998</c:v>
                </c:pt>
                <c:pt idx="1320">
                  <c:v>1104004</c:v>
                </c:pt>
                <c:pt idx="1321">
                  <c:v>1104008</c:v>
                </c:pt>
                <c:pt idx="1322">
                  <c:v>1104012</c:v>
                </c:pt>
                <c:pt idx="1323">
                  <c:v>1104016</c:v>
                </c:pt>
                <c:pt idx="1324">
                  <c:v>1104022</c:v>
                </c:pt>
                <c:pt idx="1325">
                  <c:v>1104026</c:v>
                </c:pt>
                <c:pt idx="1326">
                  <c:v>1104026</c:v>
                </c:pt>
                <c:pt idx="1327">
                  <c:v>1104030</c:v>
                </c:pt>
                <c:pt idx="1328">
                  <c:v>1104038</c:v>
                </c:pt>
                <c:pt idx="1329">
                  <c:v>1104038</c:v>
                </c:pt>
                <c:pt idx="1330">
                  <c:v>1104042</c:v>
                </c:pt>
                <c:pt idx="1331">
                  <c:v>1104050</c:v>
                </c:pt>
                <c:pt idx="1332">
                  <c:v>1104054</c:v>
                </c:pt>
                <c:pt idx="1333">
                  <c:v>1104064</c:v>
                </c:pt>
                <c:pt idx="1334">
                  <c:v>1104074</c:v>
                </c:pt>
                <c:pt idx="1335">
                  <c:v>1104080</c:v>
                </c:pt>
                <c:pt idx="1336">
                  <c:v>1104086</c:v>
                </c:pt>
                <c:pt idx="1337">
                  <c:v>1104096</c:v>
                </c:pt>
                <c:pt idx="1338">
                  <c:v>1104102</c:v>
                </c:pt>
                <c:pt idx="1339">
                  <c:v>1104122</c:v>
                </c:pt>
                <c:pt idx="1340">
                  <c:v>1104294</c:v>
                </c:pt>
                <c:pt idx="1341">
                  <c:v>1105728</c:v>
                </c:pt>
                <c:pt idx="1342">
                  <c:v>1106448</c:v>
                </c:pt>
                <c:pt idx="1343">
                  <c:v>1106456</c:v>
                </c:pt>
                <c:pt idx="1344">
                  <c:v>1107176</c:v>
                </c:pt>
                <c:pt idx="1345">
                  <c:v>1107186</c:v>
                </c:pt>
                <c:pt idx="1346">
                  <c:v>1107906</c:v>
                </c:pt>
                <c:pt idx="1347">
                  <c:v>1107910</c:v>
                </c:pt>
                <c:pt idx="1348">
                  <c:v>1108268</c:v>
                </c:pt>
                <c:pt idx="1349">
                  <c:v>1108346</c:v>
                </c:pt>
                <c:pt idx="1350">
                  <c:v>1109066</c:v>
                </c:pt>
                <c:pt idx="1351">
                  <c:v>1109070</c:v>
                </c:pt>
                <c:pt idx="1352">
                  <c:v>1109082</c:v>
                </c:pt>
                <c:pt idx="1353">
                  <c:v>1109802</c:v>
                </c:pt>
                <c:pt idx="1354">
                  <c:v>1110166</c:v>
                </c:pt>
                <c:pt idx="1355">
                  <c:v>1110178</c:v>
                </c:pt>
                <c:pt idx="1356">
                  <c:v>1110542</c:v>
                </c:pt>
                <c:pt idx="1357">
                  <c:v>1110546</c:v>
                </c:pt>
                <c:pt idx="1358">
                  <c:v>1110566</c:v>
                </c:pt>
                <c:pt idx="1359">
                  <c:v>1110570</c:v>
                </c:pt>
                <c:pt idx="1360">
                  <c:v>1110578</c:v>
                </c:pt>
                <c:pt idx="1361">
                  <c:v>1110582</c:v>
                </c:pt>
                <c:pt idx="1362">
                  <c:v>1111302</c:v>
                </c:pt>
                <c:pt idx="1363">
                  <c:v>1111318</c:v>
                </c:pt>
                <c:pt idx="1364">
                  <c:v>1111346</c:v>
                </c:pt>
                <c:pt idx="1365">
                  <c:v>1111704</c:v>
                </c:pt>
                <c:pt idx="1366">
                  <c:v>1111890</c:v>
                </c:pt>
                <c:pt idx="1367">
                  <c:v>1112620</c:v>
                </c:pt>
                <c:pt idx="1368">
                  <c:v>1113340</c:v>
                </c:pt>
                <c:pt idx="1369">
                  <c:v>1113354</c:v>
                </c:pt>
                <c:pt idx="1370">
                  <c:v>1113370</c:v>
                </c:pt>
                <c:pt idx="1371">
                  <c:v>1113546</c:v>
                </c:pt>
                <c:pt idx="1372">
                  <c:v>1113978</c:v>
                </c:pt>
                <c:pt idx="1373">
                  <c:v>1114322</c:v>
                </c:pt>
                <c:pt idx="1374">
                  <c:v>1115038</c:v>
                </c:pt>
                <c:pt idx="1375">
                  <c:v>1115128</c:v>
                </c:pt>
                <c:pt idx="1376">
                  <c:v>1115922</c:v>
                </c:pt>
                <c:pt idx="1377">
                  <c:v>1116452</c:v>
                </c:pt>
                <c:pt idx="1378">
                  <c:v>1117172</c:v>
                </c:pt>
                <c:pt idx="1379">
                  <c:v>1117418</c:v>
                </c:pt>
                <c:pt idx="1380">
                  <c:v>1118852</c:v>
                </c:pt>
                <c:pt idx="1381">
                  <c:v>1119572</c:v>
                </c:pt>
                <c:pt idx="1382">
                  <c:v>1119930</c:v>
                </c:pt>
                <c:pt idx="1383">
                  <c:v>1120288</c:v>
                </c:pt>
                <c:pt idx="1384">
                  <c:v>1120632</c:v>
                </c:pt>
                <c:pt idx="1385">
                  <c:v>1121352</c:v>
                </c:pt>
                <c:pt idx="1386">
                  <c:v>1121710</c:v>
                </c:pt>
                <c:pt idx="1387">
                  <c:v>1122430</c:v>
                </c:pt>
                <c:pt idx="1388">
                  <c:v>1122450</c:v>
                </c:pt>
                <c:pt idx="1389">
                  <c:v>1123342</c:v>
                </c:pt>
                <c:pt idx="1390">
                  <c:v>1124062</c:v>
                </c:pt>
                <c:pt idx="1391">
                  <c:v>1124136</c:v>
                </c:pt>
                <c:pt idx="1392">
                  <c:v>1124856</c:v>
                </c:pt>
                <c:pt idx="1393">
                  <c:v>1124930</c:v>
                </c:pt>
                <c:pt idx="1394">
                  <c:v>1125120</c:v>
                </c:pt>
                <c:pt idx="1395">
                  <c:v>1125840</c:v>
                </c:pt>
                <c:pt idx="1396">
                  <c:v>1126012</c:v>
                </c:pt>
                <c:pt idx="1397">
                  <c:v>1126370</c:v>
                </c:pt>
                <c:pt idx="1398">
                  <c:v>1126900</c:v>
                </c:pt>
                <c:pt idx="1399">
                  <c:v>1128334</c:v>
                </c:pt>
                <c:pt idx="1400">
                  <c:v>1128506</c:v>
                </c:pt>
                <c:pt idx="1401">
                  <c:v>1128506</c:v>
                </c:pt>
                <c:pt idx="1402">
                  <c:v>1128678</c:v>
                </c:pt>
                <c:pt idx="1403">
                  <c:v>1129398</c:v>
                </c:pt>
                <c:pt idx="1404">
                  <c:v>1129776</c:v>
                </c:pt>
                <c:pt idx="1405">
                  <c:v>1130492</c:v>
                </c:pt>
                <c:pt idx="1406">
                  <c:v>1131926</c:v>
                </c:pt>
                <c:pt idx="1407">
                  <c:v>1131932</c:v>
                </c:pt>
                <c:pt idx="1408">
                  <c:v>1132290</c:v>
                </c:pt>
                <c:pt idx="1409">
                  <c:v>1132648</c:v>
                </c:pt>
                <c:pt idx="1410">
                  <c:v>1133024</c:v>
                </c:pt>
                <c:pt idx="1411">
                  <c:v>1133744</c:v>
                </c:pt>
                <c:pt idx="1412">
                  <c:v>1133916</c:v>
                </c:pt>
                <c:pt idx="1413">
                  <c:v>1134636</c:v>
                </c:pt>
                <c:pt idx="1414">
                  <c:v>1134808</c:v>
                </c:pt>
                <c:pt idx="1415">
                  <c:v>1135166</c:v>
                </c:pt>
                <c:pt idx="1416">
                  <c:v>1135886</c:v>
                </c:pt>
                <c:pt idx="1417">
                  <c:v>1136132</c:v>
                </c:pt>
                <c:pt idx="1418">
                  <c:v>1136852</c:v>
                </c:pt>
                <c:pt idx="1419">
                  <c:v>1137572</c:v>
                </c:pt>
                <c:pt idx="1420">
                  <c:v>1137744</c:v>
                </c:pt>
                <c:pt idx="1421">
                  <c:v>1138464</c:v>
                </c:pt>
                <c:pt idx="1422">
                  <c:v>1138822</c:v>
                </c:pt>
                <c:pt idx="1423">
                  <c:v>1139542</c:v>
                </c:pt>
                <c:pt idx="1424">
                  <c:v>1139714</c:v>
                </c:pt>
                <c:pt idx="1425">
                  <c:v>1140080</c:v>
                </c:pt>
                <c:pt idx="1426">
                  <c:v>1140800</c:v>
                </c:pt>
                <c:pt idx="1427">
                  <c:v>1141158</c:v>
                </c:pt>
                <c:pt idx="1428">
                  <c:v>1141878</c:v>
                </c:pt>
                <c:pt idx="1429">
                  <c:v>1142598</c:v>
                </c:pt>
                <c:pt idx="1430">
                  <c:v>1142956</c:v>
                </c:pt>
                <c:pt idx="1431">
                  <c:v>1143750</c:v>
                </c:pt>
                <c:pt idx="1432">
                  <c:v>1144116</c:v>
                </c:pt>
                <c:pt idx="1433">
                  <c:v>1144474</c:v>
                </c:pt>
                <c:pt idx="1434">
                  <c:v>1145194</c:v>
                </c:pt>
                <c:pt idx="1435">
                  <c:v>1145268</c:v>
                </c:pt>
                <c:pt idx="1436">
                  <c:v>1145988</c:v>
                </c:pt>
                <c:pt idx="1437">
                  <c:v>1146160</c:v>
                </c:pt>
                <c:pt idx="1438">
                  <c:v>1147594</c:v>
                </c:pt>
                <c:pt idx="1439">
                  <c:v>1147958</c:v>
                </c:pt>
                <c:pt idx="1440">
                  <c:v>1148316</c:v>
                </c:pt>
                <c:pt idx="1441">
                  <c:v>1149036</c:v>
                </c:pt>
                <c:pt idx="1442">
                  <c:v>1149208</c:v>
                </c:pt>
                <c:pt idx="1443">
                  <c:v>1150642</c:v>
                </c:pt>
                <c:pt idx="1444">
                  <c:v>1151004</c:v>
                </c:pt>
                <c:pt idx="1445">
                  <c:v>1151094</c:v>
                </c:pt>
                <c:pt idx="1446">
                  <c:v>1151242</c:v>
                </c:pt>
                <c:pt idx="1447">
                  <c:v>1151772</c:v>
                </c:pt>
                <c:pt idx="1448">
                  <c:v>1153280</c:v>
                </c:pt>
                <c:pt idx="1449">
                  <c:v>1153648</c:v>
                </c:pt>
                <c:pt idx="1450">
                  <c:v>1154006</c:v>
                </c:pt>
                <c:pt idx="1451">
                  <c:v>1154092</c:v>
                </c:pt>
                <c:pt idx="1452">
                  <c:v>1155526</c:v>
                </c:pt>
                <c:pt idx="1453">
                  <c:v>1156960</c:v>
                </c:pt>
                <c:pt idx="1454">
                  <c:v>1157318</c:v>
                </c:pt>
                <c:pt idx="1455">
                  <c:v>1158038</c:v>
                </c:pt>
                <c:pt idx="1456">
                  <c:v>1159472</c:v>
                </c:pt>
                <c:pt idx="1457">
                  <c:v>1160192</c:v>
                </c:pt>
                <c:pt idx="1458">
                  <c:v>1161626</c:v>
                </c:pt>
                <c:pt idx="1459">
                  <c:v>1161626</c:v>
                </c:pt>
                <c:pt idx="1460">
                  <c:v>1162346</c:v>
                </c:pt>
                <c:pt idx="1461">
                  <c:v>1163780</c:v>
                </c:pt>
                <c:pt idx="1462">
                  <c:v>1164138</c:v>
                </c:pt>
                <c:pt idx="1463">
                  <c:v>1165572</c:v>
                </c:pt>
                <c:pt idx="1464">
                  <c:v>1165646</c:v>
                </c:pt>
                <c:pt idx="1465">
                  <c:v>1166004</c:v>
                </c:pt>
                <c:pt idx="1466">
                  <c:v>1166724</c:v>
                </c:pt>
                <c:pt idx="1467">
                  <c:v>1166738</c:v>
                </c:pt>
                <c:pt idx="1468">
                  <c:v>1167096</c:v>
                </c:pt>
                <c:pt idx="1469">
                  <c:v>1167454</c:v>
                </c:pt>
                <c:pt idx="1470">
                  <c:v>1167886</c:v>
                </c:pt>
                <c:pt idx="1471">
                  <c:v>1169320</c:v>
                </c:pt>
                <c:pt idx="1472">
                  <c:v>1169394</c:v>
                </c:pt>
                <c:pt idx="1473">
                  <c:v>1170828</c:v>
                </c:pt>
                <c:pt idx="1474">
                  <c:v>1170848</c:v>
                </c:pt>
                <c:pt idx="1475">
                  <c:v>1170922</c:v>
                </c:pt>
                <c:pt idx="1476">
                  <c:v>1171642</c:v>
                </c:pt>
                <c:pt idx="1477">
                  <c:v>1173076</c:v>
                </c:pt>
                <c:pt idx="1478">
                  <c:v>1173796</c:v>
                </c:pt>
                <c:pt idx="1479">
                  <c:v>1175230</c:v>
                </c:pt>
                <c:pt idx="1480">
                  <c:v>1176672</c:v>
                </c:pt>
                <c:pt idx="1481">
                  <c:v>1177030</c:v>
                </c:pt>
                <c:pt idx="1482">
                  <c:v>1179886</c:v>
                </c:pt>
                <c:pt idx="1483">
                  <c:v>1180072</c:v>
                </c:pt>
                <c:pt idx="1484">
                  <c:v>1180416</c:v>
                </c:pt>
                <c:pt idx="1485">
                  <c:v>1181862</c:v>
                </c:pt>
                <c:pt idx="1486">
                  <c:v>1184718</c:v>
                </c:pt>
                <c:pt idx="1487">
                  <c:v>1185076</c:v>
                </c:pt>
                <c:pt idx="1488">
                  <c:v>1185258</c:v>
                </c:pt>
                <c:pt idx="1489">
                  <c:v>1185616</c:v>
                </c:pt>
                <c:pt idx="1490">
                  <c:v>1186336</c:v>
                </c:pt>
                <c:pt idx="1491">
                  <c:v>1187770</c:v>
                </c:pt>
                <c:pt idx="1492">
                  <c:v>1189204</c:v>
                </c:pt>
                <c:pt idx="1493">
                  <c:v>1192056</c:v>
                </c:pt>
                <c:pt idx="1494">
                  <c:v>1192788</c:v>
                </c:pt>
                <c:pt idx="1495">
                  <c:v>1195656</c:v>
                </c:pt>
                <c:pt idx="1496">
                  <c:v>1195846</c:v>
                </c:pt>
                <c:pt idx="1497">
                  <c:v>1196738</c:v>
                </c:pt>
                <c:pt idx="1498">
                  <c:v>1198530</c:v>
                </c:pt>
                <c:pt idx="1499">
                  <c:v>1201382</c:v>
                </c:pt>
                <c:pt idx="1500">
                  <c:v>1201570</c:v>
                </c:pt>
                <c:pt idx="1501">
                  <c:v>1207248</c:v>
                </c:pt>
                <c:pt idx="1502">
                  <c:v>1207968</c:v>
                </c:pt>
                <c:pt idx="1503">
                  <c:v>1208326</c:v>
                </c:pt>
                <c:pt idx="1504">
                  <c:v>1209046</c:v>
                </c:pt>
                <c:pt idx="1505">
                  <c:v>1209766</c:v>
                </c:pt>
                <c:pt idx="1506">
                  <c:v>1215442</c:v>
                </c:pt>
                <c:pt idx="1507">
                  <c:v>1216876</c:v>
                </c:pt>
                <c:pt idx="1508">
                  <c:v>1217048</c:v>
                </c:pt>
                <c:pt idx="1509">
                  <c:v>1219900</c:v>
                </c:pt>
                <c:pt idx="1510">
                  <c:v>1222752</c:v>
                </c:pt>
                <c:pt idx="1511">
                  <c:v>1224186</c:v>
                </c:pt>
                <c:pt idx="1512">
                  <c:v>1229856</c:v>
                </c:pt>
                <c:pt idx="1513">
                  <c:v>1229874</c:v>
                </c:pt>
                <c:pt idx="1514">
                  <c:v>1230766</c:v>
                </c:pt>
                <c:pt idx="1515">
                  <c:v>1236450</c:v>
                </c:pt>
                <c:pt idx="1516">
                  <c:v>1237170</c:v>
                </c:pt>
                <c:pt idx="1517">
                  <c:v>1292250</c:v>
                </c:pt>
                <c:pt idx="1518">
                  <c:v>1292250</c:v>
                </c:pt>
                <c:pt idx="1519">
                  <c:v>1292250</c:v>
                </c:pt>
                <c:pt idx="1520">
                  <c:v>1292250</c:v>
                </c:pt>
                <c:pt idx="1521">
                  <c:v>1292250</c:v>
                </c:pt>
                <c:pt idx="1522">
                  <c:v>1292254</c:v>
                </c:pt>
                <c:pt idx="1523">
                  <c:v>1292254</c:v>
                </c:pt>
                <c:pt idx="1524">
                  <c:v>1292258</c:v>
                </c:pt>
                <c:pt idx="1525">
                  <c:v>1292262</c:v>
                </c:pt>
                <c:pt idx="1526">
                  <c:v>1292262</c:v>
                </c:pt>
                <c:pt idx="1527">
                  <c:v>1292262</c:v>
                </c:pt>
                <c:pt idx="1528">
                  <c:v>1292262</c:v>
                </c:pt>
                <c:pt idx="1529">
                  <c:v>1292266</c:v>
                </c:pt>
                <c:pt idx="1530">
                  <c:v>1292266</c:v>
                </c:pt>
                <c:pt idx="1531">
                  <c:v>1292270</c:v>
                </c:pt>
                <c:pt idx="1532">
                  <c:v>1292274</c:v>
                </c:pt>
                <c:pt idx="1533">
                  <c:v>1292278</c:v>
                </c:pt>
                <c:pt idx="1534">
                  <c:v>1292278</c:v>
                </c:pt>
                <c:pt idx="1535">
                  <c:v>1292282</c:v>
                </c:pt>
                <c:pt idx="1536">
                  <c:v>1292282</c:v>
                </c:pt>
                <c:pt idx="1537">
                  <c:v>1292282</c:v>
                </c:pt>
                <c:pt idx="1538">
                  <c:v>1292286</c:v>
                </c:pt>
                <c:pt idx="1539">
                  <c:v>1292286</c:v>
                </c:pt>
                <c:pt idx="1540">
                  <c:v>1292290</c:v>
                </c:pt>
                <c:pt idx="1541">
                  <c:v>1292294</c:v>
                </c:pt>
                <c:pt idx="1542">
                  <c:v>1292300</c:v>
                </c:pt>
                <c:pt idx="1543">
                  <c:v>1292304</c:v>
                </c:pt>
                <c:pt idx="1544">
                  <c:v>1292308</c:v>
                </c:pt>
                <c:pt idx="1545">
                  <c:v>1292308</c:v>
                </c:pt>
                <c:pt idx="1546">
                  <c:v>1292314</c:v>
                </c:pt>
                <c:pt idx="1547">
                  <c:v>1292318</c:v>
                </c:pt>
                <c:pt idx="1548">
                  <c:v>1292324</c:v>
                </c:pt>
                <c:pt idx="1549">
                  <c:v>1292324</c:v>
                </c:pt>
                <c:pt idx="1550">
                  <c:v>1292330</c:v>
                </c:pt>
                <c:pt idx="1551">
                  <c:v>1292334</c:v>
                </c:pt>
                <c:pt idx="1552">
                  <c:v>1292334</c:v>
                </c:pt>
                <c:pt idx="1553">
                  <c:v>1292334</c:v>
                </c:pt>
                <c:pt idx="1554">
                  <c:v>1292334</c:v>
                </c:pt>
                <c:pt idx="1555">
                  <c:v>1292346</c:v>
                </c:pt>
                <c:pt idx="1556">
                  <c:v>1292356</c:v>
                </c:pt>
                <c:pt idx="1557">
                  <c:v>1292364</c:v>
                </c:pt>
                <c:pt idx="1558">
                  <c:v>1292370</c:v>
                </c:pt>
                <c:pt idx="1559">
                  <c:v>1292376</c:v>
                </c:pt>
                <c:pt idx="1560">
                  <c:v>1292376</c:v>
                </c:pt>
                <c:pt idx="1561">
                  <c:v>1292380</c:v>
                </c:pt>
                <c:pt idx="1562">
                  <c:v>1292392</c:v>
                </c:pt>
                <c:pt idx="1563">
                  <c:v>1292398</c:v>
                </c:pt>
                <c:pt idx="1564">
                  <c:v>1292410</c:v>
                </c:pt>
                <c:pt idx="1565">
                  <c:v>1292430</c:v>
                </c:pt>
                <c:pt idx="1566">
                  <c:v>1293150</c:v>
                </c:pt>
                <c:pt idx="1567">
                  <c:v>1293150</c:v>
                </c:pt>
                <c:pt idx="1568">
                  <c:v>1293228</c:v>
                </c:pt>
                <c:pt idx="1569">
                  <c:v>1293586</c:v>
                </c:pt>
                <c:pt idx="1570">
                  <c:v>1293594</c:v>
                </c:pt>
                <c:pt idx="1571">
                  <c:v>1294314</c:v>
                </c:pt>
                <c:pt idx="1572">
                  <c:v>1294486</c:v>
                </c:pt>
                <c:pt idx="1573">
                  <c:v>1295206</c:v>
                </c:pt>
                <c:pt idx="1574">
                  <c:v>1295228</c:v>
                </c:pt>
                <c:pt idx="1575">
                  <c:v>1295948</c:v>
                </c:pt>
                <c:pt idx="1576">
                  <c:v>1297382</c:v>
                </c:pt>
                <c:pt idx="1577">
                  <c:v>1297382</c:v>
                </c:pt>
                <c:pt idx="1578">
                  <c:v>1297390</c:v>
                </c:pt>
                <c:pt idx="1579">
                  <c:v>1297394</c:v>
                </c:pt>
                <c:pt idx="1580">
                  <c:v>1297406</c:v>
                </c:pt>
                <c:pt idx="1581">
                  <c:v>1297420</c:v>
                </c:pt>
                <c:pt idx="1582">
                  <c:v>1297592</c:v>
                </c:pt>
                <c:pt idx="1583">
                  <c:v>1297600</c:v>
                </c:pt>
                <c:pt idx="1584">
                  <c:v>1297604</c:v>
                </c:pt>
                <c:pt idx="1585">
                  <c:v>1297622</c:v>
                </c:pt>
                <c:pt idx="1586">
                  <c:v>1297980</c:v>
                </c:pt>
                <c:pt idx="1587">
                  <c:v>1298338</c:v>
                </c:pt>
                <c:pt idx="1588">
                  <c:v>1298510</c:v>
                </c:pt>
                <c:pt idx="1589">
                  <c:v>1299230</c:v>
                </c:pt>
                <c:pt idx="1590">
                  <c:v>1299588</c:v>
                </c:pt>
                <c:pt idx="1591">
                  <c:v>1299662</c:v>
                </c:pt>
                <c:pt idx="1592">
                  <c:v>1300020</c:v>
                </c:pt>
                <c:pt idx="1593">
                  <c:v>1300168</c:v>
                </c:pt>
                <c:pt idx="1594">
                  <c:v>1301602</c:v>
                </c:pt>
                <c:pt idx="1595">
                  <c:v>1301614</c:v>
                </c:pt>
                <c:pt idx="1596">
                  <c:v>1301698</c:v>
                </c:pt>
                <c:pt idx="1597">
                  <c:v>1301884</c:v>
                </c:pt>
                <c:pt idx="1598">
                  <c:v>1302600</c:v>
                </c:pt>
                <c:pt idx="1599">
                  <c:v>1303320</c:v>
                </c:pt>
                <c:pt idx="1600">
                  <c:v>1303678</c:v>
                </c:pt>
                <c:pt idx="1601">
                  <c:v>1304036</c:v>
                </c:pt>
                <c:pt idx="1602">
                  <c:v>1304404</c:v>
                </c:pt>
                <c:pt idx="1603">
                  <c:v>1305124</c:v>
                </c:pt>
                <c:pt idx="1604">
                  <c:v>1305204</c:v>
                </c:pt>
                <c:pt idx="1605">
                  <c:v>1305924</c:v>
                </c:pt>
                <c:pt idx="1606">
                  <c:v>1306282</c:v>
                </c:pt>
                <c:pt idx="1607">
                  <c:v>1307002</c:v>
                </c:pt>
                <c:pt idx="1608">
                  <c:v>1307080</c:v>
                </c:pt>
                <c:pt idx="1609">
                  <c:v>1307800</c:v>
                </c:pt>
                <c:pt idx="1610">
                  <c:v>1308520</c:v>
                </c:pt>
                <c:pt idx="1611">
                  <c:v>1308608</c:v>
                </c:pt>
                <c:pt idx="1612">
                  <c:v>1309328</c:v>
                </c:pt>
                <c:pt idx="1613">
                  <c:v>1309760</c:v>
                </c:pt>
                <c:pt idx="1614">
                  <c:v>1310498</c:v>
                </c:pt>
                <c:pt idx="1615">
                  <c:v>1311222</c:v>
                </c:pt>
                <c:pt idx="1616">
                  <c:v>1311246</c:v>
                </c:pt>
                <c:pt idx="1617">
                  <c:v>1311966</c:v>
                </c:pt>
                <c:pt idx="1618">
                  <c:v>1312686</c:v>
                </c:pt>
                <c:pt idx="1619">
                  <c:v>1313044</c:v>
                </c:pt>
                <c:pt idx="1620">
                  <c:v>1313402</c:v>
                </c:pt>
                <c:pt idx="1621">
                  <c:v>1313760</c:v>
                </c:pt>
                <c:pt idx="1622">
                  <c:v>1314118</c:v>
                </c:pt>
                <c:pt idx="1623">
                  <c:v>1314476</c:v>
                </c:pt>
                <c:pt idx="1624">
                  <c:v>1314834</c:v>
                </c:pt>
                <c:pt idx="1625">
                  <c:v>1314982</c:v>
                </c:pt>
                <c:pt idx="1626">
                  <c:v>1315512</c:v>
                </c:pt>
                <c:pt idx="1627">
                  <c:v>1316404</c:v>
                </c:pt>
                <c:pt idx="1628">
                  <c:v>1316592</c:v>
                </c:pt>
                <c:pt idx="1629">
                  <c:v>1318026</c:v>
                </c:pt>
                <c:pt idx="1630">
                  <c:v>1318026</c:v>
                </c:pt>
                <c:pt idx="1631">
                  <c:v>1318746</c:v>
                </c:pt>
                <c:pt idx="1632">
                  <c:v>1318764</c:v>
                </c:pt>
                <c:pt idx="1633">
                  <c:v>1320198</c:v>
                </c:pt>
                <c:pt idx="1634">
                  <c:v>1320206</c:v>
                </c:pt>
                <c:pt idx="1635">
                  <c:v>1320280</c:v>
                </c:pt>
                <c:pt idx="1636">
                  <c:v>1320638</c:v>
                </c:pt>
                <c:pt idx="1637">
                  <c:v>1320638</c:v>
                </c:pt>
                <c:pt idx="1638">
                  <c:v>1320996</c:v>
                </c:pt>
                <c:pt idx="1639">
                  <c:v>1321716</c:v>
                </c:pt>
                <c:pt idx="1640">
                  <c:v>1321722</c:v>
                </c:pt>
                <c:pt idx="1641">
                  <c:v>1322080</c:v>
                </c:pt>
                <c:pt idx="1642">
                  <c:v>1323534</c:v>
                </c:pt>
                <c:pt idx="1643">
                  <c:v>1323552</c:v>
                </c:pt>
                <c:pt idx="1644">
                  <c:v>1324272</c:v>
                </c:pt>
                <c:pt idx="1645">
                  <c:v>1324634</c:v>
                </c:pt>
                <c:pt idx="1646">
                  <c:v>1324998</c:v>
                </c:pt>
                <c:pt idx="1647">
                  <c:v>1325714</c:v>
                </c:pt>
                <c:pt idx="1648">
                  <c:v>1326434</c:v>
                </c:pt>
                <c:pt idx="1649">
                  <c:v>1326618</c:v>
                </c:pt>
                <c:pt idx="1650">
                  <c:v>1326996</c:v>
                </c:pt>
                <c:pt idx="1651">
                  <c:v>1327716</c:v>
                </c:pt>
                <c:pt idx="1652">
                  <c:v>1328074</c:v>
                </c:pt>
                <c:pt idx="1653">
                  <c:v>1328438</c:v>
                </c:pt>
                <c:pt idx="1654">
                  <c:v>1328442</c:v>
                </c:pt>
                <c:pt idx="1655">
                  <c:v>1328800</c:v>
                </c:pt>
                <c:pt idx="1656">
                  <c:v>1328986</c:v>
                </c:pt>
                <c:pt idx="1657">
                  <c:v>1329780</c:v>
                </c:pt>
                <c:pt idx="1658">
                  <c:v>1330142</c:v>
                </c:pt>
                <c:pt idx="1659">
                  <c:v>1330862</c:v>
                </c:pt>
                <c:pt idx="1660">
                  <c:v>1331240</c:v>
                </c:pt>
                <c:pt idx="1661">
                  <c:v>1331602</c:v>
                </c:pt>
                <c:pt idx="1662">
                  <c:v>1333036</c:v>
                </c:pt>
                <c:pt idx="1663">
                  <c:v>1334470</c:v>
                </c:pt>
                <c:pt idx="1664">
                  <c:v>1334828</c:v>
                </c:pt>
                <c:pt idx="1665">
                  <c:v>1335186</c:v>
                </c:pt>
                <c:pt idx="1666">
                  <c:v>1335280</c:v>
                </c:pt>
                <c:pt idx="1667">
                  <c:v>1336714</c:v>
                </c:pt>
                <c:pt idx="1668">
                  <c:v>1338148</c:v>
                </c:pt>
                <c:pt idx="1669">
                  <c:v>1338154</c:v>
                </c:pt>
                <c:pt idx="1670">
                  <c:v>1338512</c:v>
                </c:pt>
                <c:pt idx="1671">
                  <c:v>1338876</c:v>
                </c:pt>
                <c:pt idx="1672">
                  <c:v>1339596</c:v>
                </c:pt>
                <c:pt idx="1673">
                  <c:v>1339968</c:v>
                </c:pt>
                <c:pt idx="1674">
                  <c:v>1340688</c:v>
                </c:pt>
                <c:pt idx="1675">
                  <c:v>1341408</c:v>
                </c:pt>
                <c:pt idx="1676">
                  <c:v>1341772</c:v>
                </c:pt>
                <c:pt idx="1677">
                  <c:v>1342142</c:v>
                </c:pt>
                <c:pt idx="1678">
                  <c:v>1342870</c:v>
                </c:pt>
                <c:pt idx="1679">
                  <c:v>1343058</c:v>
                </c:pt>
                <c:pt idx="1680">
                  <c:v>1343490</c:v>
                </c:pt>
                <c:pt idx="1681">
                  <c:v>1344222</c:v>
                </c:pt>
                <c:pt idx="1682">
                  <c:v>1344938</c:v>
                </c:pt>
                <c:pt idx="1683">
                  <c:v>1345128</c:v>
                </c:pt>
                <c:pt idx="1684">
                  <c:v>1345560</c:v>
                </c:pt>
                <c:pt idx="1685">
                  <c:v>1346638</c:v>
                </c:pt>
                <c:pt idx="1686">
                  <c:v>1347358</c:v>
                </c:pt>
                <c:pt idx="1687">
                  <c:v>1348078</c:v>
                </c:pt>
                <c:pt idx="1688">
                  <c:v>1348814</c:v>
                </c:pt>
                <c:pt idx="1689">
                  <c:v>1349246</c:v>
                </c:pt>
                <c:pt idx="1690">
                  <c:v>1349678</c:v>
                </c:pt>
                <c:pt idx="1691">
                  <c:v>1350208</c:v>
                </c:pt>
                <c:pt idx="1692">
                  <c:v>1350928</c:v>
                </c:pt>
                <c:pt idx="1693">
                  <c:v>1351118</c:v>
                </c:pt>
                <c:pt idx="1694">
                  <c:v>1353970</c:v>
                </c:pt>
                <c:pt idx="1695">
                  <c:v>1353980</c:v>
                </c:pt>
                <c:pt idx="1696">
                  <c:v>1354152</c:v>
                </c:pt>
                <c:pt idx="1697">
                  <c:v>1354324</c:v>
                </c:pt>
                <c:pt idx="1698">
                  <c:v>1355832</c:v>
                </c:pt>
                <c:pt idx="1699">
                  <c:v>1356202</c:v>
                </c:pt>
                <c:pt idx="1700">
                  <c:v>1356374</c:v>
                </c:pt>
                <c:pt idx="1701">
                  <c:v>1357094</c:v>
                </c:pt>
                <c:pt idx="1702">
                  <c:v>1357814</c:v>
                </c:pt>
                <c:pt idx="1703">
                  <c:v>1358172</c:v>
                </c:pt>
                <c:pt idx="1704">
                  <c:v>1358702</c:v>
                </c:pt>
                <c:pt idx="1705">
                  <c:v>1360494</c:v>
                </c:pt>
                <c:pt idx="1706">
                  <c:v>1360666</c:v>
                </c:pt>
                <c:pt idx="1707">
                  <c:v>1361386</c:v>
                </c:pt>
                <c:pt idx="1708">
                  <c:v>1361394</c:v>
                </c:pt>
                <c:pt idx="1709">
                  <c:v>1361566</c:v>
                </c:pt>
                <c:pt idx="1710">
                  <c:v>1361924</c:v>
                </c:pt>
                <c:pt idx="1711">
                  <c:v>1362644</c:v>
                </c:pt>
                <c:pt idx="1712">
                  <c:v>1362816</c:v>
                </c:pt>
                <c:pt idx="1713">
                  <c:v>1364250</c:v>
                </c:pt>
                <c:pt idx="1714">
                  <c:v>1364278</c:v>
                </c:pt>
                <c:pt idx="1715">
                  <c:v>1365712</c:v>
                </c:pt>
                <c:pt idx="1716">
                  <c:v>1365884</c:v>
                </c:pt>
                <c:pt idx="1717">
                  <c:v>1366242</c:v>
                </c:pt>
                <c:pt idx="1718">
                  <c:v>1367676</c:v>
                </c:pt>
                <c:pt idx="1719">
                  <c:v>1367708</c:v>
                </c:pt>
                <c:pt idx="1720">
                  <c:v>1368140</c:v>
                </c:pt>
                <c:pt idx="1721">
                  <c:v>1369218</c:v>
                </c:pt>
                <c:pt idx="1722">
                  <c:v>1369944</c:v>
                </c:pt>
                <c:pt idx="1723">
                  <c:v>1370302</c:v>
                </c:pt>
                <c:pt idx="1724">
                  <c:v>1371736</c:v>
                </c:pt>
                <c:pt idx="1725">
                  <c:v>1372456</c:v>
                </c:pt>
                <c:pt idx="1726">
                  <c:v>1375308</c:v>
                </c:pt>
                <c:pt idx="1727">
                  <c:v>1375308</c:v>
                </c:pt>
                <c:pt idx="1728">
                  <c:v>1375382</c:v>
                </c:pt>
                <c:pt idx="1729">
                  <c:v>1375554</c:v>
                </c:pt>
                <c:pt idx="1730">
                  <c:v>1377008</c:v>
                </c:pt>
                <c:pt idx="1731">
                  <c:v>1377728</c:v>
                </c:pt>
                <c:pt idx="1732">
                  <c:v>1377900</c:v>
                </c:pt>
                <c:pt idx="1733">
                  <c:v>1378332</c:v>
                </c:pt>
                <c:pt idx="1734">
                  <c:v>1379048</c:v>
                </c:pt>
                <c:pt idx="1735">
                  <c:v>1379776</c:v>
                </c:pt>
                <c:pt idx="1736">
                  <c:v>1382628</c:v>
                </c:pt>
                <c:pt idx="1737">
                  <c:v>1382642</c:v>
                </c:pt>
                <c:pt idx="1738">
                  <c:v>1384080</c:v>
                </c:pt>
                <c:pt idx="1739">
                  <c:v>1384796</c:v>
                </c:pt>
                <c:pt idx="1740">
                  <c:v>1385154</c:v>
                </c:pt>
                <c:pt idx="1741">
                  <c:v>1386588</c:v>
                </c:pt>
                <c:pt idx="1742">
                  <c:v>1386596</c:v>
                </c:pt>
                <c:pt idx="1743">
                  <c:v>1386602</c:v>
                </c:pt>
                <c:pt idx="1744">
                  <c:v>1389452</c:v>
                </c:pt>
                <c:pt idx="1745">
                  <c:v>1389624</c:v>
                </c:pt>
                <c:pt idx="1746">
                  <c:v>1389796</c:v>
                </c:pt>
                <c:pt idx="1747">
                  <c:v>1389814</c:v>
                </c:pt>
                <c:pt idx="1748">
                  <c:v>1391248</c:v>
                </c:pt>
                <c:pt idx="1749">
                  <c:v>1391420</c:v>
                </c:pt>
                <c:pt idx="1750">
                  <c:v>1392140</c:v>
                </c:pt>
                <c:pt idx="1751">
                  <c:v>1392498</c:v>
                </c:pt>
                <c:pt idx="1752">
                  <c:v>1392862</c:v>
                </c:pt>
                <c:pt idx="1753">
                  <c:v>1394296</c:v>
                </c:pt>
                <c:pt idx="1754">
                  <c:v>1394654</c:v>
                </c:pt>
                <c:pt idx="1755">
                  <c:v>1395374</c:v>
                </c:pt>
                <c:pt idx="1756">
                  <c:v>1395732</c:v>
                </c:pt>
                <c:pt idx="1757">
                  <c:v>1395732</c:v>
                </c:pt>
                <c:pt idx="1758">
                  <c:v>1396090</c:v>
                </c:pt>
                <c:pt idx="1759">
                  <c:v>1396884</c:v>
                </c:pt>
                <c:pt idx="1760">
                  <c:v>1397604</c:v>
                </c:pt>
                <c:pt idx="1761">
                  <c:v>1399038</c:v>
                </c:pt>
                <c:pt idx="1762">
                  <c:v>1399054</c:v>
                </c:pt>
                <c:pt idx="1763">
                  <c:v>1399128</c:v>
                </c:pt>
                <c:pt idx="1764">
                  <c:v>1399848</c:v>
                </c:pt>
                <c:pt idx="1765">
                  <c:v>1401282</c:v>
                </c:pt>
                <c:pt idx="1766">
                  <c:v>1402002</c:v>
                </c:pt>
                <c:pt idx="1767">
                  <c:v>1402022</c:v>
                </c:pt>
                <c:pt idx="1768">
                  <c:v>1404874</c:v>
                </c:pt>
                <c:pt idx="1769">
                  <c:v>1406308</c:v>
                </c:pt>
                <c:pt idx="1770">
                  <c:v>1406308</c:v>
                </c:pt>
                <c:pt idx="1771">
                  <c:v>1406318</c:v>
                </c:pt>
                <c:pt idx="1772">
                  <c:v>1406336</c:v>
                </c:pt>
                <c:pt idx="1773">
                  <c:v>1406508</c:v>
                </c:pt>
                <c:pt idx="1774">
                  <c:v>1406866</c:v>
                </c:pt>
                <c:pt idx="1775">
                  <c:v>1407600</c:v>
                </c:pt>
                <c:pt idx="1776">
                  <c:v>1408678</c:v>
                </c:pt>
                <c:pt idx="1777">
                  <c:v>1409412</c:v>
                </c:pt>
                <c:pt idx="1778">
                  <c:v>1410846</c:v>
                </c:pt>
                <c:pt idx="1779">
                  <c:v>1411640</c:v>
                </c:pt>
                <c:pt idx="1780">
                  <c:v>1413794</c:v>
                </c:pt>
                <c:pt idx="1781">
                  <c:v>1413826</c:v>
                </c:pt>
                <c:pt idx="1782">
                  <c:v>1414718</c:v>
                </c:pt>
                <c:pt idx="1783">
                  <c:v>1415512</c:v>
                </c:pt>
                <c:pt idx="1784">
                  <c:v>1417118</c:v>
                </c:pt>
                <c:pt idx="1785">
                  <c:v>1417838</c:v>
                </c:pt>
                <c:pt idx="1786">
                  <c:v>1418558</c:v>
                </c:pt>
                <c:pt idx="1787">
                  <c:v>1419992</c:v>
                </c:pt>
                <c:pt idx="1788">
                  <c:v>1420712</c:v>
                </c:pt>
                <c:pt idx="1789">
                  <c:v>1420884</c:v>
                </c:pt>
                <c:pt idx="1790">
                  <c:v>1421678</c:v>
                </c:pt>
                <c:pt idx="1791">
                  <c:v>1424530</c:v>
                </c:pt>
                <c:pt idx="1792">
                  <c:v>1424548</c:v>
                </c:pt>
                <c:pt idx="1793">
                  <c:v>1426154</c:v>
                </c:pt>
                <c:pt idx="1794">
                  <c:v>1427588</c:v>
                </c:pt>
                <c:pt idx="1795">
                  <c:v>1430440</c:v>
                </c:pt>
                <c:pt idx="1796">
                  <c:v>1431874</c:v>
                </c:pt>
                <c:pt idx="1797">
                  <c:v>1431892</c:v>
                </c:pt>
                <c:pt idx="1798">
                  <c:v>1434744</c:v>
                </c:pt>
                <c:pt idx="1799">
                  <c:v>1434750</c:v>
                </c:pt>
                <c:pt idx="1800">
                  <c:v>1437602</c:v>
                </c:pt>
                <c:pt idx="1801">
                  <c:v>1437616</c:v>
                </c:pt>
                <c:pt idx="1802">
                  <c:v>1439050</c:v>
                </c:pt>
                <c:pt idx="1803">
                  <c:v>1439066</c:v>
                </c:pt>
                <c:pt idx="1804">
                  <c:v>1439860</c:v>
                </c:pt>
                <c:pt idx="1805">
                  <c:v>1440580</c:v>
                </c:pt>
                <c:pt idx="1806">
                  <c:v>1442014</c:v>
                </c:pt>
                <c:pt idx="1807">
                  <c:v>1442032</c:v>
                </c:pt>
                <c:pt idx="1808">
                  <c:v>1442032</c:v>
                </c:pt>
                <c:pt idx="1809">
                  <c:v>1442752</c:v>
                </c:pt>
                <c:pt idx="1810">
                  <c:v>1444186</c:v>
                </c:pt>
                <c:pt idx="1811">
                  <c:v>1444196</c:v>
                </c:pt>
                <c:pt idx="1812">
                  <c:v>1449872</c:v>
                </c:pt>
                <c:pt idx="1813">
                  <c:v>1451306</c:v>
                </c:pt>
                <c:pt idx="1814">
                  <c:v>1452026</c:v>
                </c:pt>
                <c:pt idx="1815">
                  <c:v>1453474</c:v>
                </c:pt>
                <c:pt idx="1816">
                  <c:v>1454190</c:v>
                </c:pt>
                <c:pt idx="1817">
                  <c:v>1455082</c:v>
                </c:pt>
                <c:pt idx="1818">
                  <c:v>1460760</c:v>
                </c:pt>
                <c:pt idx="1819">
                  <c:v>1463612</c:v>
                </c:pt>
                <c:pt idx="1820">
                  <c:v>1463970</c:v>
                </c:pt>
                <c:pt idx="1821">
                  <c:v>1466822</c:v>
                </c:pt>
                <c:pt idx="1822">
                  <c:v>1466994</c:v>
                </c:pt>
                <c:pt idx="1823">
                  <c:v>1472672</c:v>
                </c:pt>
                <c:pt idx="1824">
                  <c:v>1527752</c:v>
                </c:pt>
                <c:pt idx="1825">
                  <c:v>1527752</c:v>
                </c:pt>
                <c:pt idx="1826">
                  <c:v>1527752</c:v>
                </c:pt>
                <c:pt idx="1827">
                  <c:v>1527752</c:v>
                </c:pt>
                <c:pt idx="1828">
                  <c:v>1527756</c:v>
                </c:pt>
                <c:pt idx="1829">
                  <c:v>1527756</c:v>
                </c:pt>
                <c:pt idx="1830">
                  <c:v>1527760</c:v>
                </c:pt>
                <c:pt idx="1831">
                  <c:v>1527764</c:v>
                </c:pt>
                <c:pt idx="1832">
                  <c:v>1527764</c:v>
                </c:pt>
                <c:pt idx="1833">
                  <c:v>1527768</c:v>
                </c:pt>
                <c:pt idx="1834">
                  <c:v>1527768</c:v>
                </c:pt>
                <c:pt idx="1835">
                  <c:v>1527772</c:v>
                </c:pt>
                <c:pt idx="1836">
                  <c:v>1527776</c:v>
                </c:pt>
                <c:pt idx="1837">
                  <c:v>1527780</c:v>
                </c:pt>
                <c:pt idx="1838">
                  <c:v>1527780</c:v>
                </c:pt>
                <c:pt idx="1839">
                  <c:v>1527784</c:v>
                </c:pt>
                <c:pt idx="1840">
                  <c:v>1527790</c:v>
                </c:pt>
                <c:pt idx="1841">
                  <c:v>1527794</c:v>
                </c:pt>
                <c:pt idx="1842">
                  <c:v>1527794</c:v>
                </c:pt>
                <c:pt idx="1843">
                  <c:v>1527798</c:v>
                </c:pt>
                <c:pt idx="1844">
                  <c:v>1527798</c:v>
                </c:pt>
                <c:pt idx="1845">
                  <c:v>1527804</c:v>
                </c:pt>
                <c:pt idx="1846">
                  <c:v>1527804</c:v>
                </c:pt>
                <c:pt idx="1847">
                  <c:v>1527808</c:v>
                </c:pt>
                <c:pt idx="1848">
                  <c:v>1527808</c:v>
                </c:pt>
                <c:pt idx="1849">
                  <c:v>1527812</c:v>
                </c:pt>
                <c:pt idx="1850">
                  <c:v>1527812</c:v>
                </c:pt>
                <c:pt idx="1851">
                  <c:v>1527816</c:v>
                </c:pt>
                <c:pt idx="1852">
                  <c:v>1527816</c:v>
                </c:pt>
                <c:pt idx="1853">
                  <c:v>1527826</c:v>
                </c:pt>
                <c:pt idx="1854">
                  <c:v>1527830</c:v>
                </c:pt>
                <c:pt idx="1855">
                  <c:v>1527834</c:v>
                </c:pt>
                <c:pt idx="1856">
                  <c:v>1527842</c:v>
                </c:pt>
                <c:pt idx="1857">
                  <c:v>1527848</c:v>
                </c:pt>
                <c:pt idx="1858">
                  <c:v>1527848</c:v>
                </c:pt>
                <c:pt idx="1859">
                  <c:v>1527852</c:v>
                </c:pt>
                <c:pt idx="1860">
                  <c:v>1527856</c:v>
                </c:pt>
                <c:pt idx="1861">
                  <c:v>1527856</c:v>
                </c:pt>
                <c:pt idx="1862">
                  <c:v>1527860</c:v>
                </c:pt>
                <c:pt idx="1863">
                  <c:v>1527866</c:v>
                </c:pt>
                <c:pt idx="1864">
                  <c:v>1527866</c:v>
                </c:pt>
                <c:pt idx="1865">
                  <c:v>1527870</c:v>
                </c:pt>
                <c:pt idx="1866">
                  <c:v>1527880</c:v>
                </c:pt>
                <c:pt idx="1867">
                  <c:v>1527884</c:v>
                </c:pt>
                <c:pt idx="1868">
                  <c:v>1527890</c:v>
                </c:pt>
                <c:pt idx="1869">
                  <c:v>1527894</c:v>
                </c:pt>
                <c:pt idx="1870">
                  <c:v>1527900</c:v>
                </c:pt>
                <c:pt idx="1871">
                  <c:v>1527900</c:v>
                </c:pt>
                <c:pt idx="1872">
                  <c:v>1527904</c:v>
                </c:pt>
                <c:pt idx="1873">
                  <c:v>1527908</c:v>
                </c:pt>
                <c:pt idx="1874">
                  <c:v>1527916</c:v>
                </c:pt>
                <c:pt idx="1875">
                  <c:v>1527924</c:v>
                </c:pt>
                <c:pt idx="1876">
                  <c:v>1527932</c:v>
                </c:pt>
                <c:pt idx="1877">
                  <c:v>1527946</c:v>
                </c:pt>
                <c:pt idx="1878">
                  <c:v>1527962</c:v>
                </c:pt>
                <c:pt idx="1879">
                  <c:v>1528320</c:v>
                </c:pt>
                <c:pt idx="1880">
                  <c:v>1528324</c:v>
                </c:pt>
                <c:pt idx="1881">
                  <c:v>1528398</c:v>
                </c:pt>
                <c:pt idx="1882">
                  <c:v>1528422</c:v>
                </c:pt>
                <c:pt idx="1883">
                  <c:v>1528432</c:v>
                </c:pt>
                <c:pt idx="1884">
                  <c:v>1528790</c:v>
                </c:pt>
                <c:pt idx="1885">
                  <c:v>1528870</c:v>
                </c:pt>
                <c:pt idx="1886">
                  <c:v>1529232</c:v>
                </c:pt>
                <c:pt idx="1887">
                  <c:v>1529248</c:v>
                </c:pt>
                <c:pt idx="1888">
                  <c:v>1529262</c:v>
                </c:pt>
                <c:pt idx="1889">
                  <c:v>1529340</c:v>
                </c:pt>
                <c:pt idx="1890">
                  <c:v>1530060</c:v>
                </c:pt>
                <c:pt idx="1891">
                  <c:v>1530232</c:v>
                </c:pt>
                <c:pt idx="1892">
                  <c:v>1530590</c:v>
                </c:pt>
                <c:pt idx="1893">
                  <c:v>1531310</c:v>
                </c:pt>
                <c:pt idx="1894">
                  <c:v>1531384</c:v>
                </c:pt>
                <c:pt idx="1895">
                  <c:v>1531556</c:v>
                </c:pt>
                <c:pt idx="1896">
                  <c:v>1531630</c:v>
                </c:pt>
                <c:pt idx="1897">
                  <c:v>1531802</c:v>
                </c:pt>
                <c:pt idx="1898">
                  <c:v>1532160</c:v>
                </c:pt>
                <c:pt idx="1899">
                  <c:v>1532518</c:v>
                </c:pt>
                <c:pt idx="1900">
                  <c:v>1532764</c:v>
                </c:pt>
                <c:pt idx="1901">
                  <c:v>1533108</c:v>
                </c:pt>
                <c:pt idx="1902">
                  <c:v>1533638</c:v>
                </c:pt>
                <c:pt idx="1903">
                  <c:v>1533670</c:v>
                </c:pt>
                <c:pt idx="1904">
                  <c:v>1534390</c:v>
                </c:pt>
                <c:pt idx="1905">
                  <c:v>1535110</c:v>
                </c:pt>
                <c:pt idx="1906">
                  <c:v>1535468</c:v>
                </c:pt>
                <c:pt idx="1907">
                  <c:v>1535482</c:v>
                </c:pt>
                <c:pt idx="1908">
                  <c:v>1535564</c:v>
                </c:pt>
                <c:pt idx="1909">
                  <c:v>1536094</c:v>
                </c:pt>
                <c:pt idx="1910">
                  <c:v>1536438</c:v>
                </c:pt>
                <c:pt idx="1911">
                  <c:v>1537872</c:v>
                </c:pt>
                <c:pt idx="1912">
                  <c:v>1538230</c:v>
                </c:pt>
                <c:pt idx="1913">
                  <c:v>1539664</c:v>
                </c:pt>
                <c:pt idx="1914">
                  <c:v>1539836</c:v>
                </c:pt>
                <c:pt idx="1915">
                  <c:v>1539842</c:v>
                </c:pt>
                <c:pt idx="1916">
                  <c:v>1540014</c:v>
                </c:pt>
                <c:pt idx="1917">
                  <c:v>1540734</c:v>
                </c:pt>
                <c:pt idx="1918">
                  <c:v>1540808</c:v>
                </c:pt>
                <c:pt idx="1919">
                  <c:v>1541528</c:v>
                </c:pt>
                <c:pt idx="1920">
                  <c:v>1541616</c:v>
                </c:pt>
                <c:pt idx="1921">
                  <c:v>1542146</c:v>
                </c:pt>
                <c:pt idx="1922">
                  <c:v>1542504</c:v>
                </c:pt>
                <c:pt idx="1923">
                  <c:v>1542686</c:v>
                </c:pt>
                <c:pt idx="1924">
                  <c:v>1543480</c:v>
                </c:pt>
                <c:pt idx="1925">
                  <c:v>1543496</c:v>
                </c:pt>
                <c:pt idx="1926">
                  <c:v>1544930</c:v>
                </c:pt>
                <c:pt idx="1927">
                  <c:v>1545102</c:v>
                </c:pt>
                <c:pt idx="1928">
                  <c:v>1545460</c:v>
                </c:pt>
                <c:pt idx="1929">
                  <c:v>1546180</c:v>
                </c:pt>
                <c:pt idx="1930">
                  <c:v>1546186</c:v>
                </c:pt>
                <c:pt idx="1931">
                  <c:v>1547620</c:v>
                </c:pt>
                <c:pt idx="1932">
                  <c:v>1547634</c:v>
                </c:pt>
                <c:pt idx="1933">
                  <c:v>1547664</c:v>
                </c:pt>
                <c:pt idx="1934">
                  <c:v>1547836</c:v>
                </c:pt>
                <c:pt idx="1935">
                  <c:v>1548556</c:v>
                </c:pt>
                <c:pt idx="1936">
                  <c:v>1548630</c:v>
                </c:pt>
                <c:pt idx="1937">
                  <c:v>1548988</c:v>
                </c:pt>
                <c:pt idx="1938">
                  <c:v>1549358</c:v>
                </c:pt>
                <c:pt idx="1939">
                  <c:v>1550152</c:v>
                </c:pt>
                <c:pt idx="1940">
                  <c:v>1550342</c:v>
                </c:pt>
                <c:pt idx="1941">
                  <c:v>1551062</c:v>
                </c:pt>
                <c:pt idx="1942">
                  <c:v>1551494</c:v>
                </c:pt>
                <c:pt idx="1943">
                  <c:v>1551838</c:v>
                </c:pt>
                <c:pt idx="1944">
                  <c:v>1552558</c:v>
                </c:pt>
                <c:pt idx="1945">
                  <c:v>1552916</c:v>
                </c:pt>
                <c:pt idx="1946">
                  <c:v>1554350</c:v>
                </c:pt>
                <c:pt idx="1947">
                  <c:v>1554522</c:v>
                </c:pt>
                <c:pt idx="1948">
                  <c:v>1555956</c:v>
                </c:pt>
                <c:pt idx="1949">
                  <c:v>1555974</c:v>
                </c:pt>
                <c:pt idx="1950">
                  <c:v>1556332</c:v>
                </c:pt>
                <c:pt idx="1951">
                  <c:v>1557766</c:v>
                </c:pt>
                <c:pt idx="1952">
                  <c:v>1557782</c:v>
                </c:pt>
                <c:pt idx="1953">
                  <c:v>1558502</c:v>
                </c:pt>
                <c:pt idx="1954">
                  <c:v>1559222</c:v>
                </c:pt>
                <c:pt idx="1955">
                  <c:v>1560656</c:v>
                </c:pt>
                <c:pt idx="1956">
                  <c:v>1562090</c:v>
                </c:pt>
                <c:pt idx="1957">
                  <c:v>1562098</c:v>
                </c:pt>
                <c:pt idx="1958">
                  <c:v>1562818</c:v>
                </c:pt>
                <c:pt idx="1959">
                  <c:v>1563176</c:v>
                </c:pt>
                <c:pt idx="1960">
                  <c:v>1564620</c:v>
                </c:pt>
                <c:pt idx="1961">
                  <c:v>1565340</c:v>
                </c:pt>
                <c:pt idx="1962">
                  <c:v>1565512</c:v>
                </c:pt>
                <c:pt idx="1963">
                  <c:v>1565684</c:v>
                </c:pt>
                <c:pt idx="1964">
                  <c:v>1566404</c:v>
                </c:pt>
                <c:pt idx="1965">
                  <c:v>1567838</c:v>
                </c:pt>
                <c:pt idx="1966">
                  <c:v>1570690</c:v>
                </c:pt>
                <c:pt idx="1967">
                  <c:v>1571410</c:v>
                </c:pt>
                <c:pt idx="1968">
                  <c:v>1571410</c:v>
                </c:pt>
                <c:pt idx="1969">
                  <c:v>1571768</c:v>
                </c:pt>
                <c:pt idx="1970">
                  <c:v>1572126</c:v>
                </c:pt>
                <c:pt idx="1971">
                  <c:v>1572854</c:v>
                </c:pt>
                <c:pt idx="1972">
                  <c:v>1575706</c:v>
                </c:pt>
                <c:pt idx="1973">
                  <c:v>1577140</c:v>
                </c:pt>
                <c:pt idx="1974">
                  <c:v>1577214</c:v>
                </c:pt>
                <c:pt idx="1975">
                  <c:v>1577394</c:v>
                </c:pt>
                <c:pt idx="1976">
                  <c:v>1580246</c:v>
                </c:pt>
                <c:pt idx="1977">
                  <c:v>1580604</c:v>
                </c:pt>
                <c:pt idx="1978">
                  <c:v>1580776</c:v>
                </c:pt>
                <c:pt idx="1979">
                  <c:v>1583628</c:v>
                </c:pt>
                <c:pt idx="1980">
                  <c:v>1583986</c:v>
                </c:pt>
                <c:pt idx="1981">
                  <c:v>1584344</c:v>
                </c:pt>
                <c:pt idx="1982">
                  <c:v>1590020</c:v>
                </c:pt>
                <c:pt idx="1983">
                  <c:v>1590032</c:v>
                </c:pt>
                <c:pt idx="1984">
                  <c:v>1590390</c:v>
                </c:pt>
                <c:pt idx="1985">
                  <c:v>1591110</c:v>
                </c:pt>
                <c:pt idx="1986">
                  <c:v>1591124</c:v>
                </c:pt>
                <c:pt idx="1987">
                  <c:v>1591124</c:v>
                </c:pt>
                <c:pt idx="1988">
                  <c:v>1591208</c:v>
                </c:pt>
                <c:pt idx="1989">
                  <c:v>1591928</c:v>
                </c:pt>
                <c:pt idx="1990">
                  <c:v>1593006</c:v>
                </c:pt>
                <c:pt idx="1991">
                  <c:v>1594514</c:v>
                </c:pt>
                <c:pt idx="1992">
                  <c:v>1595956</c:v>
                </c:pt>
                <c:pt idx="1993">
                  <c:v>1596320</c:v>
                </c:pt>
                <c:pt idx="1994">
                  <c:v>1601996</c:v>
                </c:pt>
                <c:pt idx="1995">
                  <c:v>1602008</c:v>
                </c:pt>
                <c:pt idx="1996">
                  <c:v>1602366</c:v>
                </c:pt>
                <c:pt idx="1997">
                  <c:v>1608042</c:v>
                </c:pt>
                <c:pt idx="1998">
                  <c:v>1609474</c:v>
                </c:pt>
                <c:pt idx="1999">
                  <c:v>1609474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04-4BE5-83D0-4A335F698A2E}"/>
            </c:ext>
          </c:extLst>
        </c:ser>
        <c:ser>
          <c:idx val="5"/>
          <c:order val="4"/>
          <c:tx>
            <c:strRef>
              <c:f>Sheet1!$G$3:$G$4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Sheet1!$G$5:$G$2005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20</c:v>
                </c:pt>
                <c:pt idx="13">
                  <c:v>20</c:v>
                </c:pt>
                <c:pt idx="14">
                  <c:v>28</c:v>
                </c:pt>
                <c:pt idx="15">
                  <c:v>28</c:v>
                </c:pt>
                <c:pt idx="16">
                  <c:v>32</c:v>
                </c:pt>
                <c:pt idx="17">
                  <c:v>36</c:v>
                </c:pt>
                <c:pt idx="18">
                  <c:v>36</c:v>
                </c:pt>
                <c:pt idx="19">
                  <c:v>36</c:v>
                </c:pt>
                <c:pt idx="20">
                  <c:v>44</c:v>
                </c:pt>
                <c:pt idx="21">
                  <c:v>48</c:v>
                </c:pt>
                <c:pt idx="22">
                  <c:v>52</c:v>
                </c:pt>
                <c:pt idx="23">
                  <c:v>52</c:v>
                </c:pt>
                <c:pt idx="24">
                  <c:v>56</c:v>
                </c:pt>
                <c:pt idx="25">
                  <c:v>60</c:v>
                </c:pt>
                <c:pt idx="26">
                  <c:v>60</c:v>
                </c:pt>
                <c:pt idx="27">
                  <c:v>68</c:v>
                </c:pt>
                <c:pt idx="28">
                  <c:v>74</c:v>
                </c:pt>
                <c:pt idx="29">
                  <c:v>74</c:v>
                </c:pt>
                <c:pt idx="30">
                  <c:v>80</c:v>
                </c:pt>
                <c:pt idx="31">
                  <c:v>86</c:v>
                </c:pt>
                <c:pt idx="32">
                  <c:v>90</c:v>
                </c:pt>
                <c:pt idx="33">
                  <c:v>98</c:v>
                </c:pt>
                <c:pt idx="34">
                  <c:v>102</c:v>
                </c:pt>
                <c:pt idx="35">
                  <c:v>106</c:v>
                </c:pt>
                <c:pt idx="36">
                  <c:v>112</c:v>
                </c:pt>
                <c:pt idx="37">
                  <c:v>116</c:v>
                </c:pt>
                <c:pt idx="38">
                  <c:v>120</c:v>
                </c:pt>
                <c:pt idx="39">
                  <c:v>124</c:v>
                </c:pt>
                <c:pt idx="40">
                  <c:v>130</c:v>
                </c:pt>
                <c:pt idx="41">
                  <c:v>140</c:v>
                </c:pt>
                <c:pt idx="42">
                  <c:v>144</c:v>
                </c:pt>
                <c:pt idx="43">
                  <c:v>148</c:v>
                </c:pt>
                <c:pt idx="44">
                  <c:v>148</c:v>
                </c:pt>
                <c:pt idx="45">
                  <c:v>158</c:v>
                </c:pt>
                <c:pt idx="46">
                  <c:v>166</c:v>
                </c:pt>
                <c:pt idx="47">
                  <c:v>172</c:v>
                </c:pt>
                <c:pt idx="48">
                  <c:v>178</c:v>
                </c:pt>
                <c:pt idx="49">
                  <c:v>198</c:v>
                </c:pt>
                <c:pt idx="50">
                  <c:v>204</c:v>
                </c:pt>
                <c:pt idx="51">
                  <c:v>204</c:v>
                </c:pt>
                <c:pt idx="52">
                  <c:v>204</c:v>
                </c:pt>
                <c:pt idx="53">
                  <c:v>50214</c:v>
                </c:pt>
                <c:pt idx="54">
                  <c:v>50214</c:v>
                </c:pt>
                <c:pt idx="55">
                  <c:v>50214</c:v>
                </c:pt>
                <c:pt idx="56">
                  <c:v>50218</c:v>
                </c:pt>
                <c:pt idx="57">
                  <c:v>50218</c:v>
                </c:pt>
                <c:pt idx="58">
                  <c:v>50222</c:v>
                </c:pt>
                <c:pt idx="59">
                  <c:v>50222</c:v>
                </c:pt>
                <c:pt idx="60">
                  <c:v>50222</c:v>
                </c:pt>
                <c:pt idx="61">
                  <c:v>50222</c:v>
                </c:pt>
                <c:pt idx="62">
                  <c:v>50226</c:v>
                </c:pt>
                <c:pt idx="63">
                  <c:v>50230</c:v>
                </c:pt>
                <c:pt idx="64">
                  <c:v>50234</c:v>
                </c:pt>
                <c:pt idx="65">
                  <c:v>50234</c:v>
                </c:pt>
                <c:pt idx="66">
                  <c:v>50240</c:v>
                </c:pt>
                <c:pt idx="67">
                  <c:v>50244</c:v>
                </c:pt>
                <c:pt idx="68">
                  <c:v>50248</c:v>
                </c:pt>
                <c:pt idx="69">
                  <c:v>50248</c:v>
                </c:pt>
                <c:pt idx="70">
                  <c:v>50252</c:v>
                </c:pt>
                <c:pt idx="71">
                  <c:v>50256</c:v>
                </c:pt>
                <c:pt idx="72">
                  <c:v>50260</c:v>
                </c:pt>
                <c:pt idx="73">
                  <c:v>50264</c:v>
                </c:pt>
                <c:pt idx="74">
                  <c:v>50264</c:v>
                </c:pt>
                <c:pt idx="75">
                  <c:v>50268</c:v>
                </c:pt>
                <c:pt idx="76">
                  <c:v>50272</c:v>
                </c:pt>
                <c:pt idx="77">
                  <c:v>50272</c:v>
                </c:pt>
                <c:pt idx="78">
                  <c:v>50276</c:v>
                </c:pt>
                <c:pt idx="79">
                  <c:v>50284</c:v>
                </c:pt>
                <c:pt idx="80">
                  <c:v>50284</c:v>
                </c:pt>
                <c:pt idx="81">
                  <c:v>50288</c:v>
                </c:pt>
                <c:pt idx="82">
                  <c:v>50288</c:v>
                </c:pt>
                <c:pt idx="83">
                  <c:v>50288</c:v>
                </c:pt>
                <c:pt idx="84">
                  <c:v>50292</c:v>
                </c:pt>
                <c:pt idx="85">
                  <c:v>50300</c:v>
                </c:pt>
                <c:pt idx="86">
                  <c:v>50304</c:v>
                </c:pt>
                <c:pt idx="87">
                  <c:v>50308</c:v>
                </c:pt>
                <c:pt idx="88">
                  <c:v>50312</c:v>
                </c:pt>
                <c:pt idx="89">
                  <c:v>50320</c:v>
                </c:pt>
                <c:pt idx="90">
                  <c:v>50326</c:v>
                </c:pt>
                <c:pt idx="91">
                  <c:v>50330</c:v>
                </c:pt>
                <c:pt idx="92">
                  <c:v>50334</c:v>
                </c:pt>
                <c:pt idx="93">
                  <c:v>50338</c:v>
                </c:pt>
                <c:pt idx="94">
                  <c:v>50344</c:v>
                </c:pt>
                <c:pt idx="95">
                  <c:v>50344</c:v>
                </c:pt>
                <c:pt idx="96">
                  <c:v>50344</c:v>
                </c:pt>
                <c:pt idx="97">
                  <c:v>50348</c:v>
                </c:pt>
                <c:pt idx="98">
                  <c:v>50356</c:v>
                </c:pt>
                <c:pt idx="99">
                  <c:v>50356</c:v>
                </c:pt>
                <c:pt idx="100">
                  <c:v>50362</c:v>
                </c:pt>
                <c:pt idx="101">
                  <c:v>50372</c:v>
                </c:pt>
                <c:pt idx="102">
                  <c:v>50382</c:v>
                </c:pt>
                <c:pt idx="103">
                  <c:v>50388</c:v>
                </c:pt>
                <c:pt idx="104">
                  <c:v>50388</c:v>
                </c:pt>
                <c:pt idx="105">
                  <c:v>50396</c:v>
                </c:pt>
                <c:pt idx="106">
                  <c:v>50400</c:v>
                </c:pt>
                <c:pt idx="107">
                  <c:v>50412</c:v>
                </c:pt>
                <c:pt idx="108">
                  <c:v>50422</c:v>
                </c:pt>
                <c:pt idx="109">
                  <c:v>50426</c:v>
                </c:pt>
                <c:pt idx="110">
                  <c:v>100436</c:v>
                </c:pt>
                <c:pt idx="111">
                  <c:v>100436</c:v>
                </c:pt>
                <c:pt idx="112">
                  <c:v>100436</c:v>
                </c:pt>
                <c:pt idx="113">
                  <c:v>100440</c:v>
                </c:pt>
                <c:pt idx="114">
                  <c:v>100440</c:v>
                </c:pt>
                <c:pt idx="115">
                  <c:v>100440</c:v>
                </c:pt>
                <c:pt idx="116">
                  <c:v>100440</c:v>
                </c:pt>
                <c:pt idx="117">
                  <c:v>100444</c:v>
                </c:pt>
                <c:pt idx="118">
                  <c:v>100444</c:v>
                </c:pt>
                <c:pt idx="119">
                  <c:v>100448</c:v>
                </c:pt>
                <c:pt idx="120">
                  <c:v>100448</c:v>
                </c:pt>
                <c:pt idx="121">
                  <c:v>100452</c:v>
                </c:pt>
                <c:pt idx="122">
                  <c:v>100456</c:v>
                </c:pt>
                <c:pt idx="123">
                  <c:v>100462</c:v>
                </c:pt>
                <c:pt idx="124">
                  <c:v>100466</c:v>
                </c:pt>
                <c:pt idx="125">
                  <c:v>100466</c:v>
                </c:pt>
                <c:pt idx="126">
                  <c:v>100466</c:v>
                </c:pt>
                <c:pt idx="127">
                  <c:v>100470</c:v>
                </c:pt>
                <c:pt idx="128">
                  <c:v>100474</c:v>
                </c:pt>
                <c:pt idx="129">
                  <c:v>100478</c:v>
                </c:pt>
                <c:pt idx="130">
                  <c:v>100482</c:v>
                </c:pt>
                <c:pt idx="131">
                  <c:v>100490</c:v>
                </c:pt>
                <c:pt idx="132">
                  <c:v>100496</c:v>
                </c:pt>
                <c:pt idx="133">
                  <c:v>100500</c:v>
                </c:pt>
                <c:pt idx="134">
                  <c:v>100504</c:v>
                </c:pt>
                <c:pt idx="135">
                  <c:v>100504</c:v>
                </c:pt>
                <c:pt idx="136">
                  <c:v>100508</c:v>
                </c:pt>
                <c:pt idx="137">
                  <c:v>100508</c:v>
                </c:pt>
                <c:pt idx="138">
                  <c:v>100512</c:v>
                </c:pt>
                <c:pt idx="139">
                  <c:v>100512</c:v>
                </c:pt>
                <c:pt idx="140">
                  <c:v>100516</c:v>
                </c:pt>
                <c:pt idx="141">
                  <c:v>100522</c:v>
                </c:pt>
                <c:pt idx="142">
                  <c:v>100528</c:v>
                </c:pt>
                <c:pt idx="143">
                  <c:v>100540</c:v>
                </c:pt>
                <c:pt idx="144">
                  <c:v>100544</c:v>
                </c:pt>
                <c:pt idx="145">
                  <c:v>100556</c:v>
                </c:pt>
                <c:pt idx="146">
                  <c:v>150566</c:v>
                </c:pt>
                <c:pt idx="147">
                  <c:v>150566</c:v>
                </c:pt>
                <c:pt idx="148">
                  <c:v>150566</c:v>
                </c:pt>
                <c:pt idx="149">
                  <c:v>150566</c:v>
                </c:pt>
                <c:pt idx="150">
                  <c:v>150570</c:v>
                </c:pt>
                <c:pt idx="151">
                  <c:v>150570</c:v>
                </c:pt>
                <c:pt idx="152">
                  <c:v>150574</c:v>
                </c:pt>
                <c:pt idx="153">
                  <c:v>150574</c:v>
                </c:pt>
                <c:pt idx="154">
                  <c:v>150578</c:v>
                </c:pt>
                <c:pt idx="155">
                  <c:v>150578</c:v>
                </c:pt>
                <c:pt idx="156">
                  <c:v>150582</c:v>
                </c:pt>
                <c:pt idx="157">
                  <c:v>150582</c:v>
                </c:pt>
                <c:pt idx="158">
                  <c:v>150582</c:v>
                </c:pt>
                <c:pt idx="159">
                  <c:v>150586</c:v>
                </c:pt>
                <c:pt idx="160">
                  <c:v>150586</c:v>
                </c:pt>
                <c:pt idx="161">
                  <c:v>150594</c:v>
                </c:pt>
                <c:pt idx="162">
                  <c:v>150594</c:v>
                </c:pt>
                <c:pt idx="163">
                  <c:v>150598</c:v>
                </c:pt>
                <c:pt idx="164">
                  <c:v>150602</c:v>
                </c:pt>
                <c:pt idx="165">
                  <c:v>150606</c:v>
                </c:pt>
                <c:pt idx="166">
                  <c:v>150610</c:v>
                </c:pt>
                <c:pt idx="167">
                  <c:v>150614</c:v>
                </c:pt>
                <c:pt idx="168">
                  <c:v>150614</c:v>
                </c:pt>
                <c:pt idx="169">
                  <c:v>150618</c:v>
                </c:pt>
                <c:pt idx="170">
                  <c:v>150622</c:v>
                </c:pt>
                <c:pt idx="171">
                  <c:v>150628</c:v>
                </c:pt>
                <c:pt idx="172">
                  <c:v>150628</c:v>
                </c:pt>
                <c:pt idx="173">
                  <c:v>150628</c:v>
                </c:pt>
                <c:pt idx="174">
                  <c:v>150632</c:v>
                </c:pt>
                <c:pt idx="175">
                  <c:v>150636</c:v>
                </c:pt>
                <c:pt idx="176">
                  <c:v>150640</c:v>
                </c:pt>
                <c:pt idx="177">
                  <c:v>150644</c:v>
                </c:pt>
                <c:pt idx="178">
                  <c:v>150648</c:v>
                </c:pt>
                <c:pt idx="179">
                  <c:v>150654</c:v>
                </c:pt>
                <c:pt idx="180">
                  <c:v>150658</c:v>
                </c:pt>
                <c:pt idx="181">
                  <c:v>150658</c:v>
                </c:pt>
                <c:pt idx="182">
                  <c:v>150662</c:v>
                </c:pt>
                <c:pt idx="183">
                  <c:v>150666</c:v>
                </c:pt>
                <c:pt idx="184">
                  <c:v>150670</c:v>
                </c:pt>
                <c:pt idx="185">
                  <c:v>150676</c:v>
                </c:pt>
                <c:pt idx="186">
                  <c:v>150680</c:v>
                </c:pt>
                <c:pt idx="187">
                  <c:v>150686</c:v>
                </c:pt>
                <c:pt idx="188">
                  <c:v>150690</c:v>
                </c:pt>
                <c:pt idx="189">
                  <c:v>150694</c:v>
                </c:pt>
                <c:pt idx="190">
                  <c:v>150698</c:v>
                </c:pt>
                <c:pt idx="191">
                  <c:v>150710</c:v>
                </c:pt>
                <c:pt idx="192">
                  <c:v>150720</c:v>
                </c:pt>
                <c:pt idx="193">
                  <c:v>150724</c:v>
                </c:pt>
                <c:pt idx="194">
                  <c:v>150738</c:v>
                </c:pt>
                <c:pt idx="195">
                  <c:v>200748</c:v>
                </c:pt>
                <c:pt idx="196">
                  <c:v>200748</c:v>
                </c:pt>
                <c:pt idx="197">
                  <c:v>200748</c:v>
                </c:pt>
                <c:pt idx="198">
                  <c:v>200752</c:v>
                </c:pt>
                <c:pt idx="199">
                  <c:v>200752</c:v>
                </c:pt>
                <c:pt idx="200">
                  <c:v>200752</c:v>
                </c:pt>
                <c:pt idx="201">
                  <c:v>200752</c:v>
                </c:pt>
                <c:pt idx="202">
                  <c:v>200756</c:v>
                </c:pt>
                <c:pt idx="203">
                  <c:v>200760</c:v>
                </c:pt>
                <c:pt idx="204">
                  <c:v>200764</c:v>
                </c:pt>
                <c:pt idx="205">
                  <c:v>200764</c:v>
                </c:pt>
                <c:pt idx="206">
                  <c:v>200764</c:v>
                </c:pt>
                <c:pt idx="207">
                  <c:v>200764</c:v>
                </c:pt>
                <c:pt idx="208">
                  <c:v>200768</c:v>
                </c:pt>
                <c:pt idx="209">
                  <c:v>200772</c:v>
                </c:pt>
                <c:pt idx="210">
                  <c:v>200776</c:v>
                </c:pt>
                <c:pt idx="211">
                  <c:v>200780</c:v>
                </c:pt>
                <c:pt idx="212">
                  <c:v>200780</c:v>
                </c:pt>
                <c:pt idx="213">
                  <c:v>200780</c:v>
                </c:pt>
                <c:pt idx="214">
                  <c:v>200780</c:v>
                </c:pt>
                <c:pt idx="215">
                  <c:v>200784</c:v>
                </c:pt>
                <c:pt idx="216">
                  <c:v>200788</c:v>
                </c:pt>
                <c:pt idx="217">
                  <c:v>200792</c:v>
                </c:pt>
                <c:pt idx="218">
                  <c:v>200792</c:v>
                </c:pt>
                <c:pt idx="219">
                  <c:v>200796</c:v>
                </c:pt>
                <c:pt idx="220">
                  <c:v>200796</c:v>
                </c:pt>
                <c:pt idx="221">
                  <c:v>200804</c:v>
                </c:pt>
                <c:pt idx="222">
                  <c:v>200804</c:v>
                </c:pt>
                <c:pt idx="223">
                  <c:v>200804</c:v>
                </c:pt>
                <c:pt idx="224">
                  <c:v>200812</c:v>
                </c:pt>
                <c:pt idx="225">
                  <c:v>200818</c:v>
                </c:pt>
                <c:pt idx="226">
                  <c:v>200818</c:v>
                </c:pt>
                <c:pt idx="227">
                  <c:v>200818</c:v>
                </c:pt>
                <c:pt idx="228">
                  <c:v>200822</c:v>
                </c:pt>
                <c:pt idx="229">
                  <c:v>200826</c:v>
                </c:pt>
                <c:pt idx="230">
                  <c:v>200834</c:v>
                </c:pt>
                <c:pt idx="231">
                  <c:v>200840</c:v>
                </c:pt>
                <c:pt idx="232">
                  <c:v>200844</c:v>
                </c:pt>
                <c:pt idx="233">
                  <c:v>200852</c:v>
                </c:pt>
                <c:pt idx="234">
                  <c:v>200856</c:v>
                </c:pt>
                <c:pt idx="235">
                  <c:v>200856</c:v>
                </c:pt>
                <c:pt idx="236">
                  <c:v>200870</c:v>
                </c:pt>
                <c:pt idx="237">
                  <c:v>200880</c:v>
                </c:pt>
                <c:pt idx="238">
                  <c:v>200890</c:v>
                </c:pt>
                <c:pt idx="239">
                  <c:v>200902</c:v>
                </c:pt>
                <c:pt idx="240">
                  <c:v>200910</c:v>
                </c:pt>
                <c:pt idx="241">
                  <c:v>200930</c:v>
                </c:pt>
                <c:pt idx="242">
                  <c:v>250940</c:v>
                </c:pt>
                <c:pt idx="243">
                  <c:v>250940</c:v>
                </c:pt>
                <c:pt idx="244">
                  <c:v>250940</c:v>
                </c:pt>
                <c:pt idx="245">
                  <c:v>250944</c:v>
                </c:pt>
                <c:pt idx="246">
                  <c:v>250944</c:v>
                </c:pt>
                <c:pt idx="247">
                  <c:v>250944</c:v>
                </c:pt>
                <c:pt idx="248">
                  <c:v>250948</c:v>
                </c:pt>
                <c:pt idx="249">
                  <c:v>250948</c:v>
                </c:pt>
                <c:pt idx="250">
                  <c:v>250952</c:v>
                </c:pt>
                <c:pt idx="251">
                  <c:v>250952</c:v>
                </c:pt>
                <c:pt idx="252">
                  <c:v>250952</c:v>
                </c:pt>
                <c:pt idx="253">
                  <c:v>250956</c:v>
                </c:pt>
                <c:pt idx="254">
                  <c:v>250960</c:v>
                </c:pt>
                <c:pt idx="255">
                  <c:v>250964</c:v>
                </c:pt>
                <c:pt idx="256">
                  <c:v>250970</c:v>
                </c:pt>
                <c:pt idx="257">
                  <c:v>250970</c:v>
                </c:pt>
                <c:pt idx="258">
                  <c:v>250976</c:v>
                </c:pt>
                <c:pt idx="259">
                  <c:v>250982</c:v>
                </c:pt>
                <c:pt idx="260">
                  <c:v>250986</c:v>
                </c:pt>
                <c:pt idx="261">
                  <c:v>250986</c:v>
                </c:pt>
                <c:pt idx="262">
                  <c:v>250990</c:v>
                </c:pt>
                <c:pt idx="263">
                  <c:v>250990</c:v>
                </c:pt>
                <c:pt idx="264">
                  <c:v>250994</c:v>
                </c:pt>
                <c:pt idx="265">
                  <c:v>250994</c:v>
                </c:pt>
                <c:pt idx="266">
                  <c:v>250998</c:v>
                </c:pt>
                <c:pt idx="267">
                  <c:v>251002</c:v>
                </c:pt>
                <c:pt idx="268">
                  <c:v>251002</c:v>
                </c:pt>
                <c:pt idx="269">
                  <c:v>251008</c:v>
                </c:pt>
                <c:pt idx="270">
                  <c:v>251012</c:v>
                </c:pt>
                <c:pt idx="271">
                  <c:v>251016</c:v>
                </c:pt>
                <c:pt idx="272">
                  <c:v>251022</c:v>
                </c:pt>
                <c:pt idx="273">
                  <c:v>251022</c:v>
                </c:pt>
                <c:pt idx="274">
                  <c:v>251034</c:v>
                </c:pt>
                <c:pt idx="275">
                  <c:v>251046</c:v>
                </c:pt>
                <c:pt idx="276">
                  <c:v>251046</c:v>
                </c:pt>
                <c:pt idx="277">
                  <c:v>251052</c:v>
                </c:pt>
                <c:pt idx="278">
                  <c:v>251056</c:v>
                </c:pt>
                <c:pt idx="279">
                  <c:v>251068</c:v>
                </c:pt>
                <c:pt idx="280">
                  <c:v>251088</c:v>
                </c:pt>
                <c:pt idx="281">
                  <c:v>301098</c:v>
                </c:pt>
                <c:pt idx="282">
                  <c:v>301098</c:v>
                </c:pt>
                <c:pt idx="283">
                  <c:v>301098</c:v>
                </c:pt>
                <c:pt idx="284">
                  <c:v>301098</c:v>
                </c:pt>
                <c:pt idx="285">
                  <c:v>301098</c:v>
                </c:pt>
                <c:pt idx="286">
                  <c:v>301102</c:v>
                </c:pt>
                <c:pt idx="287">
                  <c:v>301102</c:v>
                </c:pt>
                <c:pt idx="288">
                  <c:v>301106</c:v>
                </c:pt>
                <c:pt idx="289">
                  <c:v>301106</c:v>
                </c:pt>
                <c:pt idx="290">
                  <c:v>301110</c:v>
                </c:pt>
                <c:pt idx="291">
                  <c:v>301110</c:v>
                </c:pt>
                <c:pt idx="292">
                  <c:v>301114</c:v>
                </c:pt>
                <c:pt idx="293">
                  <c:v>301114</c:v>
                </c:pt>
                <c:pt idx="294">
                  <c:v>301118</c:v>
                </c:pt>
                <c:pt idx="295">
                  <c:v>301118</c:v>
                </c:pt>
                <c:pt idx="296">
                  <c:v>301124</c:v>
                </c:pt>
                <c:pt idx="297">
                  <c:v>301128</c:v>
                </c:pt>
                <c:pt idx="298">
                  <c:v>301132</c:v>
                </c:pt>
                <c:pt idx="299">
                  <c:v>301132</c:v>
                </c:pt>
                <c:pt idx="300">
                  <c:v>301136</c:v>
                </c:pt>
                <c:pt idx="301">
                  <c:v>301144</c:v>
                </c:pt>
                <c:pt idx="302">
                  <c:v>301148</c:v>
                </c:pt>
                <c:pt idx="303">
                  <c:v>301148</c:v>
                </c:pt>
                <c:pt idx="304">
                  <c:v>301152</c:v>
                </c:pt>
                <c:pt idx="305">
                  <c:v>301156</c:v>
                </c:pt>
                <c:pt idx="306">
                  <c:v>301156</c:v>
                </c:pt>
                <c:pt idx="307">
                  <c:v>301164</c:v>
                </c:pt>
                <c:pt idx="308">
                  <c:v>301164</c:v>
                </c:pt>
                <c:pt idx="309">
                  <c:v>301168</c:v>
                </c:pt>
                <c:pt idx="310">
                  <c:v>301168</c:v>
                </c:pt>
                <c:pt idx="311">
                  <c:v>301174</c:v>
                </c:pt>
                <c:pt idx="312">
                  <c:v>301178</c:v>
                </c:pt>
                <c:pt idx="313">
                  <c:v>301182</c:v>
                </c:pt>
                <c:pt idx="314">
                  <c:v>301190</c:v>
                </c:pt>
                <c:pt idx="315">
                  <c:v>301198</c:v>
                </c:pt>
                <c:pt idx="316">
                  <c:v>301204</c:v>
                </c:pt>
                <c:pt idx="317">
                  <c:v>301208</c:v>
                </c:pt>
                <c:pt idx="318">
                  <c:v>301212</c:v>
                </c:pt>
                <c:pt idx="319">
                  <c:v>301212</c:v>
                </c:pt>
                <c:pt idx="320">
                  <c:v>301216</c:v>
                </c:pt>
                <c:pt idx="321">
                  <c:v>301216</c:v>
                </c:pt>
                <c:pt idx="322">
                  <c:v>301222</c:v>
                </c:pt>
                <c:pt idx="323">
                  <c:v>301228</c:v>
                </c:pt>
                <c:pt idx="324">
                  <c:v>301232</c:v>
                </c:pt>
                <c:pt idx="325">
                  <c:v>301236</c:v>
                </c:pt>
                <c:pt idx="326">
                  <c:v>301248</c:v>
                </c:pt>
                <c:pt idx="327">
                  <c:v>301262</c:v>
                </c:pt>
                <c:pt idx="328">
                  <c:v>301274</c:v>
                </c:pt>
                <c:pt idx="329">
                  <c:v>301292</c:v>
                </c:pt>
                <c:pt idx="330">
                  <c:v>351302</c:v>
                </c:pt>
                <c:pt idx="331">
                  <c:v>351302</c:v>
                </c:pt>
                <c:pt idx="332">
                  <c:v>351302</c:v>
                </c:pt>
                <c:pt idx="333">
                  <c:v>351302</c:v>
                </c:pt>
                <c:pt idx="334">
                  <c:v>351302</c:v>
                </c:pt>
                <c:pt idx="335">
                  <c:v>351306</c:v>
                </c:pt>
                <c:pt idx="336">
                  <c:v>351310</c:v>
                </c:pt>
                <c:pt idx="337">
                  <c:v>351310</c:v>
                </c:pt>
                <c:pt idx="338">
                  <c:v>351310</c:v>
                </c:pt>
                <c:pt idx="339">
                  <c:v>351314</c:v>
                </c:pt>
                <c:pt idx="340">
                  <c:v>351318</c:v>
                </c:pt>
                <c:pt idx="341">
                  <c:v>351318</c:v>
                </c:pt>
                <c:pt idx="342">
                  <c:v>351318</c:v>
                </c:pt>
                <c:pt idx="343">
                  <c:v>351322</c:v>
                </c:pt>
                <c:pt idx="344">
                  <c:v>351326</c:v>
                </c:pt>
                <c:pt idx="345">
                  <c:v>351330</c:v>
                </c:pt>
                <c:pt idx="346">
                  <c:v>351334</c:v>
                </c:pt>
                <c:pt idx="347">
                  <c:v>351334</c:v>
                </c:pt>
                <c:pt idx="348">
                  <c:v>351338</c:v>
                </c:pt>
                <c:pt idx="349">
                  <c:v>351342</c:v>
                </c:pt>
                <c:pt idx="350">
                  <c:v>351342</c:v>
                </c:pt>
                <c:pt idx="351">
                  <c:v>351346</c:v>
                </c:pt>
                <c:pt idx="352">
                  <c:v>351350</c:v>
                </c:pt>
                <c:pt idx="353">
                  <c:v>351354</c:v>
                </c:pt>
                <c:pt idx="354">
                  <c:v>351364</c:v>
                </c:pt>
                <c:pt idx="355">
                  <c:v>351368</c:v>
                </c:pt>
                <c:pt idx="356">
                  <c:v>351368</c:v>
                </c:pt>
                <c:pt idx="357">
                  <c:v>351372</c:v>
                </c:pt>
                <c:pt idx="358">
                  <c:v>351376</c:v>
                </c:pt>
                <c:pt idx="359">
                  <c:v>351380</c:v>
                </c:pt>
                <c:pt idx="360">
                  <c:v>351380</c:v>
                </c:pt>
                <c:pt idx="361">
                  <c:v>351386</c:v>
                </c:pt>
                <c:pt idx="362">
                  <c:v>351390</c:v>
                </c:pt>
                <c:pt idx="363">
                  <c:v>351394</c:v>
                </c:pt>
                <c:pt idx="364">
                  <c:v>351402</c:v>
                </c:pt>
                <c:pt idx="365">
                  <c:v>351406</c:v>
                </c:pt>
                <c:pt idx="366">
                  <c:v>351406</c:v>
                </c:pt>
                <c:pt idx="367">
                  <c:v>351410</c:v>
                </c:pt>
                <c:pt idx="368">
                  <c:v>351416</c:v>
                </c:pt>
                <c:pt idx="369">
                  <c:v>351416</c:v>
                </c:pt>
                <c:pt idx="370">
                  <c:v>351422</c:v>
                </c:pt>
                <c:pt idx="371">
                  <c:v>351426</c:v>
                </c:pt>
                <c:pt idx="372">
                  <c:v>351426</c:v>
                </c:pt>
                <c:pt idx="373">
                  <c:v>351430</c:v>
                </c:pt>
                <c:pt idx="374">
                  <c:v>351436</c:v>
                </c:pt>
                <c:pt idx="375">
                  <c:v>351444</c:v>
                </c:pt>
                <c:pt idx="376">
                  <c:v>351444</c:v>
                </c:pt>
                <c:pt idx="377">
                  <c:v>351448</c:v>
                </c:pt>
                <c:pt idx="378">
                  <c:v>351448</c:v>
                </c:pt>
                <c:pt idx="379">
                  <c:v>351452</c:v>
                </c:pt>
                <c:pt idx="380">
                  <c:v>351464</c:v>
                </c:pt>
                <c:pt idx="381">
                  <c:v>351472</c:v>
                </c:pt>
                <c:pt idx="382">
                  <c:v>351492</c:v>
                </c:pt>
                <c:pt idx="383">
                  <c:v>401502</c:v>
                </c:pt>
                <c:pt idx="384">
                  <c:v>401502</c:v>
                </c:pt>
                <c:pt idx="385">
                  <c:v>401502</c:v>
                </c:pt>
                <c:pt idx="386">
                  <c:v>401502</c:v>
                </c:pt>
                <c:pt idx="387">
                  <c:v>401506</c:v>
                </c:pt>
                <c:pt idx="388">
                  <c:v>401506</c:v>
                </c:pt>
                <c:pt idx="389">
                  <c:v>401510</c:v>
                </c:pt>
                <c:pt idx="390">
                  <c:v>401514</c:v>
                </c:pt>
                <c:pt idx="391">
                  <c:v>401514</c:v>
                </c:pt>
                <c:pt idx="392">
                  <c:v>401518</c:v>
                </c:pt>
                <c:pt idx="393">
                  <c:v>401518</c:v>
                </c:pt>
                <c:pt idx="394">
                  <c:v>401522</c:v>
                </c:pt>
                <c:pt idx="395">
                  <c:v>401526</c:v>
                </c:pt>
                <c:pt idx="396">
                  <c:v>401530</c:v>
                </c:pt>
                <c:pt idx="397">
                  <c:v>401530</c:v>
                </c:pt>
                <c:pt idx="398">
                  <c:v>401534</c:v>
                </c:pt>
                <c:pt idx="399">
                  <c:v>401534</c:v>
                </c:pt>
                <c:pt idx="400">
                  <c:v>401538</c:v>
                </c:pt>
                <c:pt idx="401">
                  <c:v>401542</c:v>
                </c:pt>
                <c:pt idx="402">
                  <c:v>401542</c:v>
                </c:pt>
                <c:pt idx="403">
                  <c:v>401548</c:v>
                </c:pt>
                <c:pt idx="404">
                  <c:v>401552</c:v>
                </c:pt>
                <c:pt idx="405">
                  <c:v>401556</c:v>
                </c:pt>
                <c:pt idx="406">
                  <c:v>401562</c:v>
                </c:pt>
                <c:pt idx="407">
                  <c:v>401562</c:v>
                </c:pt>
                <c:pt idx="408">
                  <c:v>401566</c:v>
                </c:pt>
                <c:pt idx="409">
                  <c:v>401570</c:v>
                </c:pt>
                <c:pt idx="410">
                  <c:v>401574</c:v>
                </c:pt>
                <c:pt idx="411">
                  <c:v>401574</c:v>
                </c:pt>
                <c:pt idx="412">
                  <c:v>401580</c:v>
                </c:pt>
                <c:pt idx="413">
                  <c:v>401584</c:v>
                </c:pt>
                <c:pt idx="414">
                  <c:v>401584</c:v>
                </c:pt>
                <c:pt idx="415">
                  <c:v>401592</c:v>
                </c:pt>
                <c:pt idx="416">
                  <c:v>401596</c:v>
                </c:pt>
                <c:pt idx="417">
                  <c:v>401600</c:v>
                </c:pt>
                <c:pt idx="418">
                  <c:v>401606</c:v>
                </c:pt>
                <c:pt idx="419">
                  <c:v>401606</c:v>
                </c:pt>
                <c:pt idx="420">
                  <c:v>401612</c:v>
                </c:pt>
                <c:pt idx="421">
                  <c:v>401612</c:v>
                </c:pt>
                <c:pt idx="422">
                  <c:v>401620</c:v>
                </c:pt>
                <c:pt idx="423">
                  <c:v>401628</c:v>
                </c:pt>
                <c:pt idx="424">
                  <c:v>401632</c:v>
                </c:pt>
                <c:pt idx="425">
                  <c:v>401632</c:v>
                </c:pt>
                <c:pt idx="426">
                  <c:v>401636</c:v>
                </c:pt>
                <c:pt idx="427">
                  <c:v>401642</c:v>
                </c:pt>
                <c:pt idx="428">
                  <c:v>401650</c:v>
                </c:pt>
                <c:pt idx="429">
                  <c:v>401654</c:v>
                </c:pt>
                <c:pt idx="430">
                  <c:v>401660</c:v>
                </c:pt>
                <c:pt idx="431">
                  <c:v>401674</c:v>
                </c:pt>
                <c:pt idx="432">
                  <c:v>401682</c:v>
                </c:pt>
                <c:pt idx="433">
                  <c:v>401688</c:v>
                </c:pt>
                <c:pt idx="434">
                  <c:v>401694</c:v>
                </c:pt>
                <c:pt idx="435">
                  <c:v>401700</c:v>
                </c:pt>
                <c:pt idx="436">
                  <c:v>401714</c:v>
                </c:pt>
                <c:pt idx="437">
                  <c:v>401732</c:v>
                </c:pt>
                <c:pt idx="438">
                  <c:v>401748</c:v>
                </c:pt>
                <c:pt idx="439">
                  <c:v>451758</c:v>
                </c:pt>
                <c:pt idx="440">
                  <c:v>451758</c:v>
                </c:pt>
                <c:pt idx="441">
                  <c:v>451762</c:v>
                </c:pt>
                <c:pt idx="442">
                  <c:v>451762</c:v>
                </c:pt>
                <c:pt idx="443">
                  <c:v>451762</c:v>
                </c:pt>
                <c:pt idx="444">
                  <c:v>451762</c:v>
                </c:pt>
                <c:pt idx="445">
                  <c:v>451766</c:v>
                </c:pt>
                <c:pt idx="446">
                  <c:v>451766</c:v>
                </c:pt>
                <c:pt idx="447">
                  <c:v>451770</c:v>
                </c:pt>
                <c:pt idx="448">
                  <c:v>451770</c:v>
                </c:pt>
                <c:pt idx="449">
                  <c:v>451774</c:v>
                </c:pt>
                <c:pt idx="450">
                  <c:v>451774</c:v>
                </c:pt>
                <c:pt idx="451">
                  <c:v>451778</c:v>
                </c:pt>
                <c:pt idx="452">
                  <c:v>451782</c:v>
                </c:pt>
                <c:pt idx="453">
                  <c:v>451786</c:v>
                </c:pt>
                <c:pt idx="454">
                  <c:v>451790</c:v>
                </c:pt>
                <c:pt idx="455">
                  <c:v>451790</c:v>
                </c:pt>
                <c:pt idx="456">
                  <c:v>451790</c:v>
                </c:pt>
                <c:pt idx="457">
                  <c:v>451794</c:v>
                </c:pt>
                <c:pt idx="458">
                  <c:v>451794</c:v>
                </c:pt>
                <c:pt idx="459">
                  <c:v>451798</c:v>
                </c:pt>
                <c:pt idx="460">
                  <c:v>451798</c:v>
                </c:pt>
                <c:pt idx="461">
                  <c:v>451798</c:v>
                </c:pt>
                <c:pt idx="462">
                  <c:v>451802</c:v>
                </c:pt>
                <c:pt idx="463">
                  <c:v>451806</c:v>
                </c:pt>
                <c:pt idx="464">
                  <c:v>451810</c:v>
                </c:pt>
                <c:pt idx="465">
                  <c:v>451814</c:v>
                </c:pt>
                <c:pt idx="466">
                  <c:v>451814</c:v>
                </c:pt>
                <c:pt idx="467">
                  <c:v>451818</c:v>
                </c:pt>
                <c:pt idx="468">
                  <c:v>451818</c:v>
                </c:pt>
                <c:pt idx="469">
                  <c:v>451824</c:v>
                </c:pt>
                <c:pt idx="470">
                  <c:v>451828</c:v>
                </c:pt>
                <c:pt idx="471">
                  <c:v>451838</c:v>
                </c:pt>
                <c:pt idx="472">
                  <c:v>451838</c:v>
                </c:pt>
                <c:pt idx="473">
                  <c:v>451842</c:v>
                </c:pt>
                <c:pt idx="474">
                  <c:v>451842</c:v>
                </c:pt>
                <c:pt idx="475">
                  <c:v>451846</c:v>
                </c:pt>
                <c:pt idx="476">
                  <c:v>451850</c:v>
                </c:pt>
                <c:pt idx="477">
                  <c:v>451854</c:v>
                </c:pt>
                <c:pt idx="478">
                  <c:v>451860</c:v>
                </c:pt>
                <c:pt idx="479">
                  <c:v>451864</c:v>
                </c:pt>
                <c:pt idx="480">
                  <c:v>451868</c:v>
                </c:pt>
                <c:pt idx="481">
                  <c:v>451876</c:v>
                </c:pt>
                <c:pt idx="482">
                  <c:v>451882</c:v>
                </c:pt>
                <c:pt idx="483">
                  <c:v>451892</c:v>
                </c:pt>
                <c:pt idx="484">
                  <c:v>451898</c:v>
                </c:pt>
                <c:pt idx="485">
                  <c:v>451908</c:v>
                </c:pt>
                <c:pt idx="486">
                  <c:v>451912</c:v>
                </c:pt>
                <c:pt idx="487">
                  <c:v>451924</c:v>
                </c:pt>
                <c:pt idx="488">
                  <c:v>451936</c:v>
                </c:pt>
                <c:pt idx="489">
                  <c:v>501946</c:v>
                </c:pt>
                <c:pt idx="490">
                  <c:v>501946</c:v>
                </c:pt>
                <c:pt idx="491">
                  <c:v>501946</c:v>
                </c:pt>
                <c:pt idx="492">
                  <c:v>501946</c:v>
                </c:pt>
                <c:pt idx="493">
                  <c:v>501946</c:v>
                </c:pt>
                <c:pt idx="494">
                  <c:v>501950</c:v>
                </c:pt>
                <c:pt idx="495">
                  <c:v>501950</c:v>
                </c:pt>
                <c:pt idx="496">
                  <c:v>501954</c:v>
                </c:pt>
                <c:pt idx="497">
                  <c:v>501954</c:v>
                </c:pt>
                <c:pt idx="498">
                  <c:v>501954</c:v>
                </c:pt>
                <c:pt idx="499">
                  <c:v>501958</c:v>
                </c:pt>
                <c:pt idx="500">
                  <c:v>501962</c:v>
                </c:pt>
                <c:pt idx="501">
                  <c:v>501962</c:v>
                </c:pt>
                <c:pt idx="502">
                  <c:v>501966</c:v>
                </c:pt>
                <c:pt idx="503">
                  <c:v>501966</c:v>
                </c:pt>
                <c:pt idx="504">
                  <c:v>501972</c:v>
                </c:pt>
                <c:pt idx="505">
                  <c:v>501976</c:v>
                </c:pt>
                <c:pt idx="506">
                  <c:v>501976</c:v>
                </c:pt>
                <c:pt idx="507">
                  <c:v>501980</c:v>
                </c:pt>
                <c:pt idx="508">
                  <c:v>501984</c:v>
                </c:pt>
                <c:pt idx="509">
                  <c:v>501988</c:v>
                </c:pt>
                <c:pt idx="510">
                  <c:v>501988</c:v>
                </c:pt>
                <c:pt idx="511">
                  <c:v>501988</c:v>
                </c:pt>
                <c:pt idx="512">
                  <c:v>501992</c:v>
                </c:pt>
                <c:pt idx="513">
                  <c:v>501996</c:v>
                </c:pt>
                <c:pt idx="514">
                  <c:v>501996</c:v>
                </c:pt>
                <c:pt idx="515">
                  <c:v>502000</c:v>
                </c:pt>
                <c:pt idx="516">
                  <c:v>502000</c:v>
                </c:pt>
                <c:pt idx="517">
                  <c:v>502000</c:v>
                </c:pt>
                <c:pt idx="518">
                  <c:v>502004</c:v>
                </c:pt>
                <c:pt idx="519">
                  <c:v>502008</c:v>
                </c:pt>
                <c:pt idx="520">
                  <c:v>502016</c:v>
                </c:pt>
                <c:pt idx="521">
                  <c:v>502020</c:v>
                </c:pt>
                <c:pt idx="522">
                  <c:v>502024</c:v>
                </c:pt>
                <c:pt idx="523">
                  <c:v>502024</c:v>
                </c:pt>
                <c:pt idx="524">
                  <c:v>502028</c:v>
                </c:pt>
                <c:pt idx="525">
                  <c:v>502032</c:v>
                </c:pt>
                <c:pt idx="526">
                  <c:v>502038</c:v>
                </c:pt>
                <c:pt idx="527">
                  <c:v>502042</c:v>
                </c:pt>
                <c:pt idx="528">
                  <c:v>502052</c:v>
                </c:pt>
                <c:pt idx="529">
                  <c:v>502058</c:v>
                </c:pt>
                <c:pt idx="530">
                  <c:v>502058</c:v>
                </c:pt>
                <c:pt idx="531">
                  <c:v>502066</c:v>
                </c:pt>
                <c:pt idx="532">
                  <c:v>502072</c:v>
                </c:pt>
                <c:pt idx="533">
                  <c:v>502072</c:v>
                </c:pt>
                <c:pt idx="534">
                  <c:v>502076</c:v>
                </c:pt>
                <c:pt idx="535">
                  <c:v>502090</c:v>
                </c:pt>
                <c:pt idx="536">
                  <c:v>502096</c:v>
                </c:pt>
                <c:pt idx="537">
                  <c:v>502100</c:v>
                </c:pt>
                <c:pt idx="538">
                  <c:v>502108</c:v>
                </c:pt>
                <c:pt idx="539">
                  <c:v>502120</c:v>
                </c:pt>
                <c:pt idx="540">
                  <c:v>502124</c:v>
                </c:pt>
                <c:pt idx="541">
                  <c:v>502130</c:v>
                </c:pt>
                <c:pt idx="542">
                  <c:v>502140</c:v>
                </c:pt>
                <c:pt idx="543">
                  <c:v>502146</c:v>
                </c:pt>
                <c:pt idx="544">
                  <c:v>502158</c:v>
                </c:pt>
                <c:pt idx="545">
                  <c:v>502174</c:v>
                </c:pt>
                <c:pt idx="546">
                  <c:v>502186</c:v>
                </c:pt>
                <c:pt idx="547">
                  <c:v>502202</c:v>
                </c:pt>
                <c:pt idx="548">
                  <c:v>552212</c:v>
                </c:pt>
                <c:pt idx="549">
                  <c:v>552212</c:v>
                </c:pt>
                <c:pt idx="550">
                  <c:v>552212</c:v>
                </c:pt>
                <c:pt idx="551">
                  <c:v>552212</c:v>
                </c:pt>
                <c:pt idx="552">
                  <c:v>552212</c:v>
                </c:pt>
                <c:pt idx="553">
                  <c:v>552216</c:v>
                </c:pt>
                <c:pt idx="554">
                  <c:v>552216</c:v>
                </c:pt>
                <c:pt idx="555">
                  <c:v>552216</c:v>
                </c:pt>
                <c:pt idx="556">
                  <c:v>552220</c:v>
                </c:pt>
                <c:pt idx="557">
                  <c:v>552220</c:v>
                </c:pt>
                <c:pt idx="558">
                  <c:v>552224</c:v>
                </c:pt>
                <c:pt idx="559">
                  <c:v>552224</c:v>
                </c:pt>
                <c:pt idx="560">
                  <c:v>552228</c:v>
                </c:pt>
                <c:pt idx="561">
                  <c:v>552232</c:v>
                </c:pt>
                <c:pt idx="562">
                  <c:v>552236</c:v>
                </c:pt>
                <c:pt idx="563">
                  <c:v>552236</c:v>
                </c:pt>
                <c:pt idx="564">
                  <c:v>552240</c:v>
                </c:pt>
                <c:pt idx="565">
                  <c:v>552240</c:v>
                </c:pt>
                <c:pt idx="566">
                  <c:v>552244</c:v>
                </c:pt>
                <c:pt idx="567">
                  <c:v>552248</c:v>
                </c:pt>
                <c:pt idx="568">
                  <c:v>552252</c:v>
                </c:pt>
                <c:pt idx="569">
                  <c:v>552252</c:v>
                </c:pt>
                <c:pt idx="570">
                  <c:v>552256</c:v>
                </c:pt>
                <c:pt idx="571">
                  <c:v>552260</c:v>
                </c:pt>
                <c:pt idx="572">
                  <c:v>552266</c:v>
                </c:pt>
                <c:pt idx="573">
                  <c:v>552266</c:v>
                </c:pt>
                <c:pt idx="574">
                  <c:v>552272</c:v>
                </c:pt>
                <c:pt idx="575">
                  <c:v>552280</c:v>
                </c:pt>
                <c:pt idx="576">
                  <c:v>552280</c:v>
                </c:pt>
                <c:pt idx="577">
                  <c:v>552284</c:v>
                </c:pt>
                <c:pt idx="578">
                  <c:v>552288</c:v>
                </c:pt>
                <c:pt idx="579">
                  <c:v>552288</c:v>
                </c:pt>
                <c:pt idx="580">
                  <c:v>552296</c:v>
                </c:pt>
                <c:pt idx="581">
                  <c:v>552300</c:v>
                </c:pt>
                <c:pt idx="582">
                  <c:v>552304</c:v>
                </c:pt>
                <c:pt idx="583">
                  <c:v>552304</c:v>
                </c:pt>
                <c:pt idx="584">
                  <c:v>552310</c:v>
                </c:pt>
                <c:pt idx="585">
                  <c:v>552320</c:v>
                </c:pt>
                <c:pt idx="586">
                  <c:v>552326</c:v>
                </c:pt>
                <c:pt idx="587">
                  <c:v>552332</c:v>
                </c:pt>
                <c:pt idx="588">
                  <c:v>552342</c:v>
                </c:pt>
                <c:pt idx="589">
                  <c:v>552346</c:v>
                </c:pt>
                <c:pt idx="590">
                  <c:v>552350</c:v>
                </c:pt>
                <c:pt idx="591">
                  <c:v>552354</c:v>
                </c:pt>
                <c:pt idx="592">
                  <c:v>552370</c:v>
                </c:pt>
                <c:pt idx="593">
                  <c:v>552390</c:v>
                </c:pt>
                <c:pt idx="594">
                  <c:v>602400</c:v>
                </c:pt>
                <c:pt idx="595">
                  <c:v>602400</c:v>
                </c:pt>
                <c:pt idx="596">
                  <c:v>602400</c:v>
                </c:pt>
                <c:pt idx="597">
                  <c:v>602400</c:v>
                </c:pt>
                <c:pt idx="598">
                  <c:v>602404</c:v>
                </c:pt>
                <c:pt idx="599">
                  <c:v>602404</c:v>
                </c:pt>
                <c:pt idx="600">
                  <c:v>602408</c:v>
                </c:pt>
                <c:pt idx="601">
                  <c:v>602408</c:v>
                </c:pt>
                <c:pt idx="602">
                  <c:v>602412</c:v>
                </c:pt>
                <c:pt idx="603">
                  <c:v>602412</c:v>
                </c:pt>
                <c:pt idx="604">
                  <c:v>602412</c:v>
                </c:pt>
                <c:pt idx="605">
                  <c:v>602416</c:v>
                </c:pt>
                <c:pt idx="606">
                  <c:v>602422</c:v>
                </c:pt>
                <c:pt idx="607">
                  <c:v>602422</c:v>
                </c:pt>
                <c:pt idx="608">
                  <c:v>602426</c:v>
                </c:pt>
                <c:pt idx="609">
                  <c:v>602430</c:v>
                </c:pt>
                <c:pt idx="610">
                  <c:v>602430</c:v>
                </c:pt>
                <c:pt idx="611">
                  <c:v>602430</c:v>
                </c:pt>
                <c:pt idx="612">
                  <c:v>602438</c:v>
                </c:pt>
                <c:pt idx="613">
                  <c:v>602442</c:v>
                </c:pt>
                <c:pt idx="614">
                  <c:v>602446</c:v>
                </c:pt>
                <c:pt idx="615">
                  <c:v>602450</c:v>
                </c:pt>
                <c:pt idx="616">
                  <c:v>602454</c:v>
                </c:pt>
                <c:pt idx="617">
                  <c:v>602458</c:v>
                </c:pt>
                <c:pt idx="618">
                  <c:v>602458</c:v>
                </c:pt>
                <c:pt idx="619">
                  <c:v>602464</c:v>
                </c:pt>
                <c:pt idx="620">
                  <c:v>602468</c:v>
                </c:pt>
                <c:pt idx="621">
                  <c:v>602474</c:v>
                </c:pt>
                <c:pt idx="622">
                  <c:v>602482</c:v>
                </c:pt>
                <c:pt idx="623">
                  <c:v>602486</c:v>
                </c:pt>
                <c:pt idx="624">
                  <c:v>602492</c:v>
                </c:pt>
                <c:pt idx="625">
                  <c:v>602496</c:v>
                </c:pt>
                <c:pt idx="626">
                  <c:v>602496</c:v>
                </c:pt>
                <c:pt idx="627">
                  <c:v>602500</c:v>
                </c:pt>
                <c:pt idx="628">
                  <c:v>602504</c:v>
                </c:pt>
                <c:pt idx="629">
                  <c:v>602508</c:v>
                </c:pt>
                <c:pt idx="630">
                  <c:v>602514</c:v>
                </c:pt>
                <c:pt idx="631">
                  <c:v>602518</c:v>
                </c:pt>
                <c:pt idx="632">
                  <c:v>602526</c:v>
                </c:pt>
                <c:pt idx="633">
                  <c:v>602530</c:v>
                </c:pt>
                <c:pt idx="634">
                  <c:v>602530</c:v>
                </c:pt>
                <c:pt idx="635">
                  <c:v>602534</c:v>
                </c:pt>
                <c:pt idx="636">
                  <c:v>602542</c:v>
                </c:pt>
                <c:pt idx="637">
                  <c:v>602552</c:v>
                </c:pt>
                <c:pt idx="638">
                  <c:v>602560</c:v>
                </c:pt>
                <c:pt idx="639">
                  <c:v>602570</c:v>
                </c:pt>
                <c:pt idx="640">
                  <c:v>602582</c:v>
                </c:pt>
                <c:pt idx="641">
                  <c:v>602588</c:v>
                </c:pt>
                <c:pt idx="642">
                  <c:v>602592</c:v>
                </c:pt>
                <c:pt idx="643">
                  <c:v>602592</c:v>
                </c:pt>
                <c:pt idx="644">
                  <c:v>602600</c:v>
                </c:pt>
                <c:pt idx="645">
                  <c:v>602616</c:v>
                </c:pt>
                <c:pt idx="646">
                  <c:v>602622</c:v>
                </c:pt>
                <c:pt idx="647">
                  <c:v>602642</c:v>
                </c:pt>
                <c:pt idx="648">
                  <c:v>602656</c:v>
                </c:pt>
                <c:pt idx="649">
                  <c:v>602668</c:v>
                </c:pt>
                <c:pt idx="650">
                  <c:v>602686</c:v>
                </c:pt>
                <c:pt idx="651">
                  <c:v>652696</c:v>
                </c:pt>
                <c:pt idx="652">
                  <c:v>652696</c:v>
                </c:pt>
                <c:pt idx="653">
                  <c:v>652696</c:v>
                </c:pt>
                <c:pt idx="654">
                  <c:v>652700</c:v>
                </c:pt>
                <c:pt idx="655">
                  <c:v>652700</c:v>
                </c:pt>
                <c:pt idx="656">
                  <c:v>652704</c:v>
                </c:pt>
                <c:pt idx="657">
                  <c:v>652704</c:v>
                </c:pt>
                <c:pt idx="658">
                  <c:v>652704</c:v>
                </c:pt>
                <c:pt idx="659">
                  <c:v>652704</c:v>
                </c:pt>
                <c:pt idx="660">
                  <c:v>652704</c:v>
                </c:pt>
                <c:pt idx="661">
                  <c:v>652708</c:v>
                </c:pt>
                <c:pt idx="662">
                  <c:v>652712</c:v>
                </c:pt>
                <c:pt idx="663">
                  <c:v>652712</c:v>
                </c:pt>
                <c:pt idx="664">
                  <c:v>652716</c:v>
                </c:pt>
                <c:pt idx="665">
                  <c:v>652716</c:v>
                </c:pt>
                <c:pt idx="666">
                  <c:v>652722</c:v>
                </c:pt>
                <c:pt idx="667">
                  <c:v>652722</c:v>
                </c:pt>
                <c:pt idx="668">
                  <c:v>652726</c:v>
                </c:pt>
                <c:pt idx="669">
                  <c:v>652730</c:v>
                </c:pt>
                <c:pt idx="670">
                  <c:v>652730</c:v>
                </c:pt>
                <c:pt idx="671">
                  <c:v>652734</c:v>
                </c:pt>
                <c:pt idx="672">
                  <c:v>652738</c:v>
                </c:pt>
                <c:pt idx="673">
                  <c:v>652738</c:v>
                </c:pt>
                <c:pt idx="674">
                  <c:v>652742</c:v>
                </c:pt>
                <c:pt idx="675">
                  <c:v>652748</c:v>
                </c:pt>
                <c:pt idx="676">
                  <c:v>652752</c:v>
                </c:pt>
                <c:pt idx="677">
                  <c:v>652752</c:v>
                </c:pt>
                <c:pt idx="678">
                  <c:v>652758</c:v>
                </c:pt>
                <c:pt idx="679">
                  <c:v>652762</c:v>
                </c:pt>
                <c:pt idx="680">
                  <c:v>652768</c:v>
                </c:pt>
                <c:pt idx="681">
                  <c:v>652772</c:v>
                </c:pt>
                <c:pt idx="682">
                  <c:v>652772</c:v>
                </c:pt>
                <c:pt idx="683">
                  <c:v>652772</c:v>
                </c:pt>
                <c:pt idx="684">
                  <c:v>652776</c:v>
                </c:pt>
                <c:pt idx="685">
                  <c:v>652780</c:v>
                </c:pt>
                <c:pt idx="686">
                  <c:v>652784</c:v>
                </c:pt>
                <c:pt idx="687">
                  <c:v>652784</c:v>
                </c:pt>
                <c:pt idx="688">
                  <c:v>652788</c:v>
                </c:pt>
                <c:pt idx="689">
                  <c:v>652788</c:v>
                </c:pt>
                <c:pt idx="690">
                  <c:v>652794</c:v>
                </c:pt>
                <c:pt idx="691">
                  <c:v>652804</c:v>
                </c:pt>
                <c:pt idx="692">
                  <c:v>652814</c:v>
                </c:pt>
                <c:pt idx="693">
                  <c:v>652820</c:v>
                </c:pt>
                <c:pt idx="694">
                  <c:v>652824</c:v>
                </c:pt>
                <c:pt idx="695">
                  <c:v>652834</c:v>
                </c:pt>
                <c:pt idx="696">
                  <c:v>652844</c:v>
                </c:pt>
                <c:pt idx="697">
                  <c:v>652844</c:v>
                </c:pt>
                <c:pt idx="698">
                  <c:v>652856</c:v>
                </c:pt>
                <c:pt idx="699">
                  <c:v>702866</c:v>
                </c:pt>
                <c:pt idx="700">
                  <c:v>702866</c:v>
                </c:pt>
                <c:pt idx="701">
                  <c:v>702866</c:v>
                </c:pt>
                <c:pt idx="702">
                  <c:v>702866</c:v>
                </c:pt>
                <c:pt idx="703">
                  <c:v>702866</c:v>
                </c:pt>
                <c:pt idx="704">
                  <c:v>702870</c:v>
                </c:pt>
                <c:pt idx="705">
                  <c:v>702874</c:v>
                </c:pt>
                <c:pt idx="706">
                  <c:v>702874</c:v>
                </c:pt>
                <c:pt idx="707">
                  <c:v>702874</c:v>
                </c:pt>
                <c:pt idx="708">
                  <c:v>702878</c:v>
                </c:pt>
                <c:pt idx="709">
                  <c:v>702878</c:v>
                </c:pt>
                <c:pt idx="710">
                  <c:v>702882</c:v>
                </c:pt>
                <c:pt idx="711">
                  <c:v>702882</c:v>
                </c:pt>
                <c:pt idx="712">
                  <c:v>702882</c:v>
                </c:pt>
                <c:pt idx="713">
                  <c:v>702886</c:v>
                </c:pt>
                <c:pt idx="714">
                  <c:v>702890</c:v>
                </c:pt>
                <c:pt idx="715">
                  <c:v>702894</c:v>
                </c:pt>
                <c:pt idx="716">
                  <c:v>702894</c:v>
                </c:pt>
                <c:pt idx="717">
                  <c:v>702898</c:v>
                </c:pt>
                <c:pt idx="718">
                  <c:v>702898</c:v>
                </c:pt>
                <c:pt idx="719">
                  <c:v>702902</c:v>
                </c:pt>
                <c:pt idx="720">
                  <c:v>702902</c:v>
                </c:pt>
                <c:pt idx="721">
                  <c:v>702906</c:v>
                </c:pt>
                <c:pt idx="722">
                  <c:v>702910</c:v>
                </c:pt>
                <c:pt idx="723">
                  <c:v>702914</c:v>
                </c:pt>
                <c:pt idx="724">
                  <c:v>702920</c:v>
                </c:pt>
                <c:pt idx="725">
                  <c:v>702932</c:v>
                </c:pt>
                <c:pt idx="726">
                  <c:v>702936</c:v>
                </c:pt>
                <c:pt idx="727">
                  <c:v>702942</c:v>
                </c:pt>
                <c:pt idx="728">
                  <c:v>702948</c:v>
                </c:pt>
                <c:pt idx="729">
                  <c:v>702954</c:v>
                </c:pt>
                <c:pt idx="730">
                  <c:v>702966</c:v>
                </c:pt>
                <c:pt idx="731">
                  <c:v>702976</c:v>
                </c:pt>
                <c:pt idx="732">
                  <c:v>702976</c:v>
                </c:pt>
                <c:pt idx="733">
                  <c:v>702976</c:v>
                </c:pt>
                <c:pt idx="734">
                  <c:v>702976</c:v>
                </c:pt>
                <c:pt idx="735">
                  <c:v>702980</c:v>
                </c:pt>
                <c:pt idx="736">
                  <c:v>702984</c:v>
                </c:pt>
                <c:pt idx="737">
                  <c:v>702990</c:v>
                </c:pt>
                <c:pt idx="738">
                  <c:v>702990</c:v>
                </c:pt>
                <c:pt idx="739">
                  <c:v>702994</c:v>
                </c:pt>
                <c:pt idx="740">
                  <c:v>703002</c:v>
                </c:pt>
                <c:pt idx="741">
                  <c:v>703012</c:v>
                </c:pt>
                <c:pt idx="742">
                  <c:v>703016</c:v>
                </c:pt>
                <c:pt idx="743">
                  <c:v>753026</c:v>
                </c:pt>
                <c:pt idx="744">
                  <c:v>753026</c:v>
                </c:pt>
                <c:pt idx="745">
                  <c:v>753026</c:v>
                </c:pt>
                <c:pt idx="746">
                  <c:v>753026</c:v>
                </c:pt>
                <c:pt idx="747">
                  <c:v>753026</c:v>
                </c:pt>
                <c:pt idx="748">
                  <c:v>753030</c:v>
                </c:pt>
                <c:pt idx="749">
                  <c:v>753030</c:v>
                </c:pt>
                <c:pt idx="750">
                  <c:v>753034</c:v>
                </c:pt>
                <c:pt idx="751">
                  <c:v>753034</c:v>
                </c:pt>
                <c:pt idx="752">
                  <c:v>753034</c:v>
                </c:pt>
                <c:pt idx="753">
                  <c:v>753038</c:v>
                </c:pt>
                <c:pt idx="754">
                  <c:v>753042</c:v>
                </c:pt>
                <c:pt idx="755">
                  <c:v>753042</c:v>
                </c:pt>
                <c:pt idx="756">
                  <c:v>753048</c:v>
                </c:pt>
                <c:pt idx="757">
                  <c:v>753052</c:v>
                </c:pt>
                <c:pt idx="758">
                  <c:v>753052</c:v>
                </c:pt>
                <c:pt idx="759">
                  <c:v>753052</c:v>
                </c:pt>
                <c:pt idx="760">
                  <c:v>753056</c:v>
                </c:pt>
                <c:pt idx="761">
                  <c:v>753056</c:v>
                </c:pt>
                <c:pt idx="762">
                  <c:v>753060</c:v>
                </c:pt>
                <c:pt idx="763">
                  <c:v>753060</c:v>
                </c:pt>
                <c:pt idx="764">
                  <c:v>753064</c:v>
                </c:pt>
                <c:pt idx="765">
                  <c:v>753070</c:v>
                </c:pt>
                <c:pt idx="766">
                  <c:v>753074</c:v>
                </c:pt>
                <c:pt idx="767">
                  <c:v>753074</c:v>
                </c:pt>
                <c:pt idx="768">
                  <c:v>753074</c:v>
                </c:pt>
                <c:pt idx="769">
                  <c:v>753080</c:v>
                </c:pt>
                <c:pt idx="770">
                  <c:v>753084</c:v>
                </c:pt>
                <c:pt idx="771">
                  <c:v>753084</c:v>
                </c:pt>
                <c:pt idx="772">
                  <c:v>753088</c:v>
                </c:pt>
                <c:pt idx="773">
                  <c:v>753088</c:v>
                </c:pt>
                <c:pt idx="774">
                  <c:v>753094</c:v>
                </c:pt>
                <c:pt idx="775">
                  <c:v>753102</c:v>
                </c:pt>
                <c:pt idx="776">
                  <c:v>753106</c:v>
                </c:pt>
                <c:pt idx="777">
                  <c:v>753110</c:v>
                </c:pt>
                <c:pt idx="778">
                  <c:v>753110</c:v>
                </c:pt>
                <c:pt idx="779">
                  <c:v>753114</c:v>
                </c:pt>
                <c:pt idx="780">
                  <c:v>753120</c:v>
                </c:pt>
                <c:pt idx="781">
                  <c:v>753124</c:v>
                </c:pt>
                <c:pt idx="782">
                  <c:v>753128</c:v>
                </c:pt>
                <c:pt idx="783">
                  <c:v>753128</c:v>
                </c:pt>
                <c:pt idx="784">
                  <c:v>753134</c:v>
                </c:pt>
                <c:pt idx="785">
                  <c:v>753142</c:v>
                </c:pt>
                <c:pt idx="786">
                  <c:v>753148</c:v>
                </c:pt>
                <c:pt idx="787">
                  <c:v>753154</c:v>
                </c:pt>
                <c:pt idx="788">
                  <c:v>753160</c:v>
                </c:pt>
                <c:pt idx="789">
                  <c:v>753164</c:v>
                </c:pt>
                <c:pt idx="790">
                  <c:v>753170</c:v>
                </c:pt>
                <c:pt idx="791">
                  <c:v>753170</c:v>
                </c:pt>
                <c:pt idx="792">
                  <c:v>753174</c:v>
                </c:pt>
                <c:pt idx="793">
                  <c:v>753188</c:v>
                </c:pt>
                <c:pt idx="794">
                  <c:v>753200</c:v>
                </c:pt>
                <c:pt idx="795">
                  <c:v>753208</c:v>
                </c:pt>
                <c:pt idx="796">
                  <c:v>753208</c:v>
                </c:pt>
                <c:pt idx="797">
                  <c:v>753208</c:v>
                </c:pt>
                <c:pt idx="798">
                  <c:v>803218</c:v>
                </c:pt>
                <c:pt idx="799">
                  <c:v>803218</c:v>
                </c:pt>
                <c:pt idx="800">
                  <c:v>803218</c:v>
                </c:pt>
                <c:pt idx="801">
                  <c:v>803218</c:v>
                </c:pt>
                <c:pt idx="802">
                  <c:v>803218</c:v>
                </c:pt>
                <c:pt idx="803">
                  <c:v>803222</c:v>
                </c:pt>
                <c:pt idx="804">
                  <c:v>803226</c:v>
                </c:pt>
                <c:pt idx="805">
                  <c:v>803226</c:v>
                </c:pt>
                <c:pt idx="806">
                  <c:v>803226</c:v>
                </c:pt>
                <c:pt idx="807">
                  <c:v>803234</c:v>
                </c:pt>
                <c:pt idx="808">
                  <c:v>803234</c:v>
                </c:pt>
                <c:pt idx="809">
                  <c:v>803238</c:v>
                </c:pt>
                <c:pt idx="810">
                  <c:v>803238</c:v>
                </c:pt>
                <c:pt idx="811">
                  <c:v>803242</c:v>
                </c:pt>
                <c:pt idx="812">
                  <c:v>803246</c:v>
                </c:pt>
                <c:pt idx="813">
                  <c:v>803250</c:v>
                </c:pt>
                <c:pt idx="814">
                  <c:v>803254</c:v>
                </c:pt>
                <c:pt idx="815">
                  <c:v>803254</c:v>
                </c:pt>
                <c:pt idx="816">
                  <c:v>803258</c:v>
                </c:pt>
                <c:pt idx="817">
                  <c:v>803262</c:v>
                </c:pt>
                <c:pt idx="818">
                  <c:v>803262</c:v>
                </c:pt>
                <c:pt idx="819">
                  <c:v>803266</c:v>
                </c:pt>
                <c:pt idx="820">
                  <c:v>803270</c:v>
                </c:pt>
                <c:pt idx="821">
                  <c:v>803276</c:v>
                </c:pt>
                <c:pt idx="822">
                  <c:v>803284</c:v>
                </c:pt>
                <c:pt idx="823">
                  <c:v>803288</c:v>
                </c:pt>
                <c:pt idx="824">
                  <c:v>803292</c:v>
                </c:pt>
                <c:pt idx="825">
                  <c:v>803296</c:v>
                </c:pt>
                <c:pt idx="826">
                  <c:v>803296</c:v>
                </c:pt>
                <c:pt idx="827">
                  <c:v>803296</c:v>
                </c:pt>
                <c:pt idx="828">
                  <c:v>803300</c:v>
                </c:pt>
                <c:pt idx="829">
                  <c:v>803300</c:v>
                </c:pt>
                <c:pt idx="830">
                  <c:v>803304</c:v>
                </c:pt>
                <c:pt idx="831">
                  <c:v>803312</c:v>
                </c:pt>
                <c:pt idx="832">
                  <c:v>803318</c:v>
                </c:pt>
                <c:pt idx="833">
                  <c:v>803318</c:v>
                </c:pt>
                <c:pt idx="834">
                  <c:v>803322</c:v>
                </c:pt>
                <c:pt idx="835">
                  <c:v>803326</c:v>
                </c:pt>
                <c:pt idx="836">
                  <c:v>803330</c:v>
                </c:pt>
                <c:pt idx="837">
                  <c:v>803334</c:v>
                </c:pt>
                <c:pt idx="838">
                  <c:v>803338</c:v>
                </c:pt>
                <c:pt idx="839">
                  <c:v>803342</c:v>
                </c:pt>
                <c:pt idx="840">
                  <c:v>803348</c:v>
                </c:pt>
                <c:pt idx="841">
                  <c:v>803354</c:v>
                </c:pt>
                <c:pt idx="842">
                  <c:v>803354</c:v>
                </c:pt>
                <c:pt idx="843">
                  <c:v>803360</c:v>
                </c:pt>
                <c:pt idx="844">
                  <c:v>803364</c:v>
                </c:pt>
                <c:pt idx="845">
                  <c:v>803372</c:v>
                </c:pt>
                <c:pt idx="846">
                  <c:v>803372</c:v>
                </c:pt>
                <c:pt idx="847">
                  <c:v>803378</c:v>
                </c:pt>
                <c:pt idx="848">
                  <c:v>803382</c:v>
                </c:pt>
                <c:pt idx="849">
                  <c:v>803382</c:v>
                </c:pt>
                <c:pt idx="850">
                  <c:v>803386</c:v>
                </c:pt>
                <c:pt idx="851">
                  <c:v>803394</c:v>
                </c:pt>
                <c:pt idx="852">
                  <c:v>803402</c:v>
                </c:pt>
                <c:pt idx="853">
                  <c:v>803422</c:v>
                </c:pt>
                <c:pt idx="854">
                  <c:v>803426</c:v>
                </c:pt>
                <c:pt idx="855">
                  <c:v>803430</c:v>
                </c:pt>
                <c:pt idx="856">
                  <c:v>803450</c:v>
                </c:pt>
                <c:pt idx="857">
                  <c:v>853460</c:v>
                </c:pt>
                <c:pt idx="858">
                  <c:v>853460</c:v>
                </c:pt>
                <c:pt idx="859">
                  <c:v>853460</c:v>
                </c:pt>
                <c:pt idx="860">
                  <c:v>853460</c:v>
                </c:pt>
                <c:pt idx="861">
                  <c:v>853464</c:v>
                </c:pt>
                <c:pt idx="862">
                  <c:v>853464</c:v>
                </c:pt>
                <c:pt idx="863">
                  <c:v>853468</c:v>
                </c:pt>
                <c:pt idx="864">
                  <c:v>853468</c:v>
                </c:pt>
                <c:pt idx="865">
                  <c:v>853468</c:v>
                </c:pt>
                <c:pt idx="866">
                  <c:v>853468</c:v>
                </c:pt>
                <c:pt idx="867">
                  <c:v>853472</c:v>
                </c:pt>
                <c:pt idx="868">
                  <c:v>853472</c:v>
                </c:pt>
                <c:pt idx="869">
                  <c:v>853476</c:v>
                </c:pt>
                <c:pt idx="870">
                  <c:v>853480</c:v>
                </c:pt>
                <c:pt idx="871">
                  <c:v>853484</c:v>
                </c:pt>
                <c:pt idx="872">
                  <c:v>853488</c:v>
                </c:pt>
                <c:pt idx="873">
                  <c:v>853492</c:v>
                </c:pt>
                <c:pt idx="874">
                  <c:v>853496</c:v>
                </c:pt>
                <c:pt idx="875">
                  <c:v>853496</c:v>
                </c:pt>
                <c:pt idx="876">
                  <c:v>853496</c:v>
                </c:pt>
                <c:pt idx="877">
                  <c:v>853500</c:v>
                </c:pt>
                <c:pt idx="878">
                  <c:v>853500</c:v>
                </c:pt>
                <c:pt idx="879">
                  <c:v>853500</c:v>
                </c:pt>
                <c:pt idx="880">
                  <c:v>853504</c:v>
                </c:pt>
                <c:pt idx="881">
                  <c:v>853508</c:v>
                </c:pt>
                <c:pt idx="882">
                  <c:v>853512</c:v>
                </c:pt>
                <c:pt idx="883">
                  <c:v>853512</c:v>
                </c:pt>
                <c:pt idx="884">
                  <c:v>853516</c:v>
                </c:pt>
                <c:pt idx="885">
                  <c:v>853520</c:v>
                </c:pt>
                <c:pt idx="886">
                  <c:v>853524</c:v>
                </c:pt>
                <c:pt idx="887">
                  <c:v>853528</c:v>
                </c:pt>
                <c:pt idx="888">
                  <c:v>853528</c:v>
                </c:pt>
                <c:pt idx="889">
                  <c:v>853536</c:v>
                </c:pt>
                <c:pt idx="890">
                  <c:v>853540</c:v>
                </c:pt>
                <c:pt idx="891">
                  <c:v>853540</c:v>
                </c:pt>
                <c:pt idx="892">
                  <c:v>853546</c:v>
                </c:pt>
                <c:pt idx="893">
                  <c:v>853550</c:v>
                </c:pt>
                <c:pt idx="894">
                  <c:v>853558</c:v>
                </c:pt>
                <c:pt idx="895">
                  <c:v>853558</c:v>
                </c:pt>
                <c:pt idx="896">
                  <c:v>853562</c:v>
                </c:pt>
                <c:pt idx="897">
                  <c:v>853566</c:v>
                </c:pt>
                <c:pt idx="898">
                  <c:v>853570</c:v>
                </c:pt>
                <c:pt idx="899">
                  <c:v>853570</c:v>
                </c:pt>
                <c:pt idx="900">
                  <c:v>853576</c:v>
                </c:pt>
                <c:pt idx="901">
                  <c:v>853582</c:v>
                </c:pt>
                <c:pt idx="902">
                  <c:v>853588</c:v>
                </c:pt>
                <c:pt idx="903">
                  <c:v>853598</c:v>
                </c:pt>
                <c:pt idx="904">
                  <c:v>853608</c:v>
                </c:pt>
                <c:pt idx="905">
                  <c:v>853616</c:v>
                </c:pt>
                <c:pt idx="906">
                  <c:v>853620</c:v>
                </c:pt>
                <c:pt idx="907">
                  <c:v>853624</c:v>
                </c:pt>
                <c:pt idx="908">
                  <c:v>853644</c:v>
                </c:pt>
                <c:pt idx="909">
                  <c:v>903654</c:v>
                </c:pt>
                <c:pt idx="910">
                  <c:v>903654</c:v>
                </c:pt>
                <c:pt idx="911">
                  <c:v>903654</c:v>
                </c:pt>
                <c:pt idx="912">
                  <c:v>903654</c:v>
                </c:pt>
                <c:pt idx="913">
                  <c:v>903658</c:v>
                </c:pt>
                <c:pt idx="914">
                  <c:v>903658</c:v>
                </c:pt>
                <c:pt idx="915">
                  <c:v>903662</c:v>
                </c:pt>
                <c:pt idx="916">
                  <c:v>903662</c:v>
                </c:pt>
                <c:pt idx="917">
                  <c:v>903662</c:v>
                </c:pt>
                <c:pt idx="918">
                  <c:v>903666</c:v>
                </c:pt>
                <c:pt idx="919">
                  <c:v>903670</c:v>
                </c:pt>
                <c:pt idx="920">
                  <c:v>903670</c:v>
                </c:pt>
                <c:pt idx="921">
                  <c:v>903674</c:v>
                </c:pt>
                <c:pt idx="922">
                  <c:v>903678</c:v>
                </c:pt>
                <c:pt idx="923">
                  <c:v>903682</c:v>
                </c:pt>
                <c:pt idx="924">
                  <c:v>903682</c:v>
                </c:pt>
                <c:pt idx="925">
                  <c:v>903686</c:v>
                </c:pt>
                <c:pt idx="926">
                  <c:v>903686</c:v>
                </c:pt>
                <c:pt idx="927">
                  <c:v>903690</c:v>
                </c:pt>
                <c:pt idx="928">
                  <c:v>903690</c:v>
                </c:pt>
                <c:pt idx="929">
                  <c:v>903696</c:v>
                </c:pt>
                <c:pt idx="930">
                  <c:v>903696</c:v>
                </c:pt>
                <c:pt idx="931">
                  <c:v>903700</c:v>
                </c:pt>
                <c:pt idx="932">
                  <c:v>903704</c:v>
                </c:pt>
                <c:pt idx="933">
                  <c:v>903704</c:v>
                </c:pt>
                <c:pt idx="934">
                  <c:v>903710</c:v>
                </c:pt>
                <c:pt idx="935">
                  <c:v>903714</c:v>
                </c:pt>
                <c:pt idx="936">
                  <c:v>903720</c:v>
                </c:pt>
                <c:pt idx="937">
                  <c:v>903724</c:v>
                </c:pt>
                <c:pt idx="938">
                  <c:v>903724</c:v>
                </c:pt>
                <c:pt idx="939">
                  <c:v>903724</c:v>
                </c:pt>
                <c:pt idx="940">
                  <c:v>903730</c:v>
                </c:pt>
                <c:pt idx="941">
                  <c:v>903730</c:v>
                </c:pt>
                <c:pt idx="942">
                  <c:v>903734</c:v>
                </c:pt>
                <c:pt idx="943">
                  <c:v>903738</c:v>
                </c:pt>
                <c:pt idx="944">
                  <c:v>903742</c:v>
                </c:pt>
                <c:pt idx="945">
                  <c:v>903746</c:v>
                </c:pt>
                <c:pt idx="946">
                  <c:v>903746</c:v>
                </c:pt>
                <c:pt idx="947">
                  <c:v>903750</c:v>
                </c:pt>
                <c:pt idx="948">
                  <c:v>903750</c:v>
                </c:pt>
                <c:pt idx="949">
                  <c:v>903754</c:v>
                </c:pt>
                <c:pt idx="950">
                  <c:v>903754</c:v>
                </c:pt>
                <c:pt idx="951">
                  <c:v>903754</c:v>
                </c:pt>
                <c:pt idx="952">
                  <c:v>903758</c:v>
                </c:pt>
                <c:pt idx="953">
                  <c:v>903766</c:v>
                </c:pt>
                <c:pt idx="954">
                  <c:v>903776</c:v>
                </c:pt>
                <c:pt idx="955">
                  <c:v>903784</c:v>
                </c:pt>
                <c:pt idx="956">
                  <c:v>903790</c:v>
                </c:pt>
                <c:pt idx="957">
                  <c:v>903794</c:v>
                </c:pt>
                <c:pt idx="958">
                  <c:v>903802</c:v>
                </c:pt>
                <c:pt idx="959">
                  <c:v>903814</c:v>
                </c:pt>
                <c:pt idx="960">
                  <c:v>903824</c:v>
                </c:pt>
                <c:pt idx="961">
                  <c:v>903832</c:v>
                </c:pt>
                <c:pt idx="962">
                  <c:v>903850</c:v>
                </c:pt>
                <c:pt idx="963">
                  <c:v>903858</c:v>
                </c:pt>
                <c:pt idx="964">
                  <c:v>953868</c:v>
                </c:pt>
                <c:pt idx="965">
                  <c:v>953868</c:v>
                </c:pt>
                <c:pt idx="966">
                  <c:v>953868</c:v>
                </c:pt>
                <c:pt idx="967">
                  <c:v>953872</c:v>
                </c:pt>
                <c:pt idx="968">
                  <c:v>953876</c:v>
                </c:pt>
                <c:pt idx="969">
                  <c:v>953876</c:v>
                </c:pt>
                <c:pt idx="970">
                  <c:v>953876</c:v>
                </c:pt>
                <c:pt idx="971">
                  <c:v>953880</c:v>
                </c:pt>
                <c:pt idx="972">
                  <c:v>953880</c:v>
                </c:pt>
                <c:pt idx="973">
                  <c:v>953880</c:v>
                </c:pt>
                <c:pt idx="974">
                  <c:v>953880</c:v>
                </c:pt>
                <c:pt idx="975">
                  <c:v>953884</c:v>
                </c:pt>
                <c:pt idx="976">
                  <c:v>953884</c:v>
                </c:pt>
                <c:pt idx="977">
                  <c:v>953888</c:v>
                </c:pt>
                <c:pt idx="978">
                  <c:v>953892</c:v>
                </c:pt>
                <c:pt idx="979">
                  <c:v>953892</c:v>
                </c:pt>
                <c:pt idx="980">
                  <c:v>953896</c:v>
                </c:pt>
                <c:pt idx="981">
                  <c:v>953902</c:v>
                </c:pt>
                <c:pt idx="982">
                  <c:v>953902</c:v>
                </c:pt>
                <c:pt idx="983">
                  <c:v>953902</c:v>
                </c:pt>
                <c:pt idx="984">
                  <c:v>953908</c:v>
                </c:pt>
                <c:pt idx="985">
                  <c:v>953908</c:v>
                </c:pt>
                <c:pt idx="986">
                  <c:v>953912</c:v>
                </c:pt>
                <c:pt idx="987">
                  <c:v>953916</c:v>
                </c:pt>
                <c:pt idx="988">
                  <c:v>953920</c:v>
                </c:pt>
                <c:pt idx="989">
                  <c:v>953926</c:v>
                </c:pt>
                <c:pt idx="990">
                  <c:v>953930</c:v>
                </c:pt>
                <c:pt idx="991">
                  <c:v>953934</c:v>
                </c:pt>
                <c:pt idx="992">
                  <c:v>953938</c:v>
                </c:pt>
                <c:pt idx="993">
                  <c:v>953942</c:v>
                </c:pt>
                <c:pt idx="994">
                  <c:v>953942</c:v>
                </c:pt>
                <c:pt idx="995">
                  <c:v>953948</c:v>
                </c:pt>
                <c:pt idx="996">
                  <c:v>953952</c:v>
                </c:pt>
                <c:pt idx="997">
                  <c:v>953956</c:v>
                </c:pt>
                <c:pt idx="998">
                  <c:v>953960</c:v>
                </c:pt>
                <c:pt idx="999">
                  <c:v>953966</c:v>
                </c:pt>
                <c:pt idx="1000">
                  <c:v>953966</c:v>
                </c:pt>
                <c:pt idx="1001">
                  <c:v>953970</c:v>
                </c:pt>
                <c:pt idx="1002">
                  <c:v>953970</c:v>
                </c:pt>
                <c:pt idx="1003">
                  <c:v>953976</c:v>
                </c:pt>
                <c:pt idx="1004">
                  <c:v>953984</c:v>
                </c:pt>
                <c:pt idx="1005">
                  <c:v>953992</c:v>
                </c:pt>
                <c:pt idx="1006">
                  <c:v>953996</c:v>
                </c:pt>
                <c:pt idx="1007">
                  <c:v>954002</c:v>
                </c:pt>
                <c:pt idx="1008">
                  <c:v>954010</c:v>
                </c:pt>
                <c:pt idx="1009">
                  <c:v>954018</c:v>
                </c:pt>
                <c:pt idx="1010">
                  <c:v>954024</c:v>
                </c:pt>
                <c:pt idx="1011">
                  <c:v>954030</c:v>
                </c:pt>
                <c:pt idx="1012">
                  <c:v>954034</c:v>
                </c:pt>
                <c:pt idx="1013">
                  <c:v>954044</c:v>
                </c:pt>
                <c:pt idx="1014">
                  <c:v>954044</c:v>
                </c:pt>
                <c:pt idx="1015">
                  <c:v>954044</c:v>
                </c:pt>
                <c:pt idx="1016">
                  <c:v>954048</c:v>
                </c:pt>
                <c:pt idx="1017">
                  <c:v>954058</c:v>
                </c:pt>
                <c:pt idx="1018">
                  <c:v>954072</c:v>
                </c:pt>
                <c:pt idx="1019">
                  <c:v>954088</c:v>
                </c:pt>
                <c:pt idx="1020">
                  <c:v>1004102</c:v>
                </c:pt>
                <c:pt idx="1021">
                  <c:v>1004102</c:v>
                </c:pt>
                <c:pt idx="1022">
                  <c:v>1004102</c:v>
                </c:pt>
                <c:pt idx="1023">
                  <c:v>1004102</c:v>
                </c:pt>
                <c:pt idx="1024">
                  <c:v>1004106</c:v>
                </c:pt>
                <c:pt idx="1025">
                  <c:v>1004106</c:v>
                </c:pt>
                <c:pt idx="1026">
                  <c:v>1004110</c:v>
                </c:pt>
                <c:pt idx="1027">
                  <c:v>1004110</c:v>
                </c:pt>
                <c:pt idx="1028">
                  <c:v>1004114</c:v>
                </c:pt>
                <c:pt idx="1029">
                  <c:v>1004114</c:v>
                </c:pt>
                <c:pt idx="1030">
                  <c:v>1004114</c:v>
                </c:pt>
                <c:pt idx="1031">
                  <c:v>1004118</c:v>
                </c:pt>
                <c:pt idx="1032">
                  <c:v>1004118</c:v>
                </c:pt>
                <c:pt idx="1033">
                  <c:v>1004124</c:v>
                </c:pt>
                <c:pt idx="1034">
                  <c:v>1004128</c:v>
                </c:pt>
                <c:pt idx="1035">
                  <c:v>1004128</c:v>
                </c:pt>
                <c:pt idx="1036">
                  <c:v>1004132</c:v>
                </c:pt>
                <c:pt idx="1037">
                  <c:v>1004132</c:v>
                </c:pt>
                <c:pt idx="1038">
                  <c:v>1004136</c:v>
                </c:pt>
                <c:pt idx="1039">
                  <c:v>1004140</c:v>
                </c:pt>
                <c:pt idx="1040">
                  <c:v>1004144</c:v>
                </c:pt>
                <c:pt idx="1041">
                  <c:v>1004148</c:v>
                </c:pt>
                <c:pt idx="1042">
                  <c:v>1004152</c:v>
                </c:pt>
                <c:pt idx="1043">
                  <c:v>1004156</c:v>
                </c:pt>
                <c:pt idx="1044">
                  <c:v>1004162</c:v>
                </c:pt>
                <c:pt idx="1045">
                  <c:v>1004162</c:v>
                </c:pt>
                <c:pt idx="1046">
                  <c:v>1004168</c:v>
                </c:pt>
                <c:pt idx="1047">
                  <c:v>1004168</c:v>
                </c:pt>
                <c:pt idx="1048">
                  <c:v>1004174</c:v>
                </c:pt>
                <c:pt idx="1049">
                  <c:v>1004178</c:v>
                </c:pt>
                <c:pt idx="1050">
                  <c:v>1004178</c:v>
                </c:pt>
                <c:pt idx="1051">
                  <c:v>1004182</c:v>
                </c:pt>
                <c:pt idx="1052">
                  <c:v>1004182</c:v>
                </c:pt>
                <c:pt idx="1053">
                  <c:v>1004186</c:v>
                </c:pt>
                <c:pt idx="1054">
                  <c:v>1004190</c:v>
                </c:pt>
                <c:pt idx="1055">
                  <c:v>1004194</c:v>
                </c:pt>
                <c:pt idx="1056">
                  <c:v>1004202</c:v>
                </c:pt>
                <c:pt idx="1057">
                  <c:v>1004202</c:v>
                </c:pt>
                <c:pt idx="1058">
                  <c:v>1004206</c:v>
                </c:pt>
                <c:pt idx="1059">
                  <c:v>1004212</c:v>
                </c:pt>
                <c:pt idx="1060">
                  <c:v>1004224</c:v>
                </c:pt>
                <c:pt idx="1061">
                  <c:v>1004230</c:v>
                </c:pt>
                <c:pt idx="1062">
                  <c:v>1004234</c:v>
                </c:pt>
                <c:pt idx="1063">
                  <c:v>1004234</c:v>
                </c:pt>
                <c:pt idx="1064">
                  <c:v>1004238</c:v>
                </c:pt>
                <c:pt idx="1065">
                  <c:v>1004242</c:v>
                </c:pt>
                <c:pt idx="1066">
                  <c:v>1004246</c:v>
                </c:pt>
                <c:pt idx="1067">
                  <c:v>1004250</c:v>
                </c:pt>
                <c:pt idx="1068">
                  <c:v>1004250</c:v>
                </c:pt>
                <c:pt idx="1069">
                  <c:v>1004264</c:v>
                </c:pt>
                <c:pt idx="1070">
                  <c:v>1004268</c:v>
                </c:pt>
                <c:pt idx="1071">
                  <c:v>1004278</c:v>
                </c:pt>
                <c:pt idx="1072">
                  <c:v>1004298</c:v>
                </c:pt>
                <c:pt idx="1073">
                  <c:v>1054308</c:v>
                </c:pt>
                <c:pt idx="1074">
                  <c:v>1054308</c:v>
                </c:pt>
                <c:pt idx="1075">
                  <c:v>1054312</c:v>
                </c:pt>
                <c:pt idx="1076">
                  <c:v>1054312</c:v>
                </c:pt>
                <c:pt idx="1077">
                  <c:v>1054312</c:v>
                </c:pt>
                <c:pt idx="1078">
                  <c:v>1054312</c:v>
                </c:pt>
                <c:pt idx="1079">
                  <c:v>1054312</c:v>
                </c:pt>
                <c:pt idx="1080">
                  <c:v>1054316</c:v>
                </c:pt>
                <c:pt idx="1081">
                  <c:v>1054316</c:v>
                </c:pt>
                <c:pt idx="1082">
                  <c:v>1054320</c:v>
                </c:pt>
                <c:pt idx="1083">
                  <c:v>1054320</c:v>
                </c:pt>
                <c:pt idx="1084">
                  <c:v>1054324</c:v>
                </c:pt>
                <c:pt idx="1085">
                  <c:v>1054328</c:v>
                </c:pt>
                <c:pt idx="1086">
                  <c:v>1054332</c:v>
                </c:pt>
                <c:pt idx="1087">
                  <c:v>1054332</c:v>
                </c:pt>
                <c:pt idx="1088">
                  <c:v>1054336</c:v>
                </c:pt>
                <c:pt idx="1089">
                  <c:v>1054340</c:v>
                </c:pt>
                <c:pt idx="1090">
                  <c:v>1054340</c:v>
                </c:pt>
                <c:pt idx="1091">
                  <c:v>1054340</c:v>
                </c:pt>
                <c:pt idx="1092">
                  <c:v>1054344</c:v>
                </c:pt>
                <c:pt idx="1093">
                  <c:v>1054348</c:v>
                </c:pt>
                <c:pt idx="1094">
                  <c:v>1054352</c:v>
                </c:pt>
                <c:pt idx="1095">
                  <c:v>1054352</c:v>
                </c:pt>
                <c:pt idx="1096">
                  <c:v>1054356</c:v>
                </c:pt>
                <c:pt idx="1097">
                  <c:v>1054360</c:v>
                </c:pt>
                <c:pt idx="1098">
                  <c:v>1054360</c:v>
                </c:pt>
                <c:pt idx="1099">
                  <c:v>1054364</c:v>
                </c:pt>
                <c:pt idx="1100">
                  <c:v>1054372</c:v>
                </c:pt>
                <c:pt idx="1101">
                  <c:v>1054376</c:v>
                </c:pt>
                <c:pt idx="1102">
                  <c:v>1054382</c:v>
                </c:pt>
                <c:pt idx="1103">
                  <c:v>1054382</c:v>
                </c:pt>
                <c:pt idx="1104">
                  <c:v>1054382</c:v>
                </c:pt>
                <c:pt idx="1105">
                  <c:v>1054390</c:v>
                </c:pt>
                <c:pt idx="1106">
                  <c:v>1054400</c:v>
                </c:pt>
                <c:pt idx="1107">
                  <c:v>1054404</c:v>
                </c:pt>
                <c:pt idx="1108">
                  <c:v>1054404</c:v>
                </c:pt>
                <c:pt idx="1109">
                  <c:v>1054410</c:v>
                </c:pt>
                <c:pt idx="1110">
                  <c:v>1054416</c:v>
                </c:pt>
                <c:pt idx="1111">
                  <c:v>1054420</c:v>
                </c:pt>
                <c:pt idx="1112">
                  <c:v>1054424</c:v>
                </c:pt>
                <c:pt idx="1113">
                  <c:v>1054428</c:v>
                </c:pt>
                <c:pt idx="1114">
                  <c:v>1054432</c:v>
                </c:pt>
                <c:pt idx="1115">
                  <c:v>1054432</c:v>
                </c:pt>
                <c:pt idx="1116">
                  <c:v>1054436</c:v>
                </c:pt>
                <c:pt idx="1117">
                  <c:v>1054440</c:v>
                </c:pt>
                <c:pt idx="1118">
                  <c:v>1054448</c:v>
                </c:pt>
                <c:pt idx="1119">
                  <c:v>1054454</c:v>
                </c:pt>
                <c:pt idx="1120">
                  <c:v>1054458</c:v>
                </c:pt>
                <c:pt idx="1121">
                  <c:v>1054464</c:v>
                </c:pt>
                <c:pt idx="1122">
                  <c:v>1054470</c:v>
                </c:pt>
                <c:pt idx="1123">
                  <c:v>1054480</c:v>
                </c:pt>
                <c:pt idx="1124">
                  <c:v>1054484</c:v>
                </c:pt>
                <c:pt idx="1125">
                  <c:v>1054492</c:v>
                </c:pt>
                <c:pt idx="1126">
                  <c:v>1054496</c:v>
                </c:pt>
                <c:pt idx="1127">
                  <c:v>1054508</c:v>
                </c:pt>
                <c:pt idx="1128">
                  <c:v>1054518</c:v>
                </c:pt>
                <c:pt idx="1129">
                  <c:v>1054534</c:v>
                </c:pt>
                <c:pt idx="1130">
                  <c:v>1054554</c:v>
                </c:pt>
                <c:pt idx="1131">
                  <c:v>1104564</c:v>
                </c:pt>
                <c:pt idx="1132">
                  <c:v>1104564</c:v>
                </c:pt>
                <c:pt idx="1133">
                  <c:v>1104564</c:v>
                </c:pt>
                <c:pt idx="1134">
                  <c:v>1104564</c:v>
                </c:pt>
                <c:pt idx="1135">
                  <c:v>1104564</c:v>
                </c:pt>
                <c:pt idx="1136">
                  <c:v>1104568</c:v>
                </c:pt>
                <c:pt idx="1137">
                  <c:v>1104572</c:v>
                </c:pt>
                <c:pt idx="1138">
                  <c:v>1104572</c:v>
                </c:pt>
                <c:pt idx="1139">
                  <c:v>1104576</c:v>
                </c:pt>
                <c:pt idx="1140">
                  <c:v>1104576</c:v>
                </c:pt>
                <c:pt idx="1141">
                  <c:v>1104576</c:v>
                </c:pt>
                <c:pt idx="1142">
                  <c:v>1104580</c:v>
                </c:pt>
                <c:pt idx="1143">
                  <c:v>1104584</c:v>
                </c:pt>
                <c:pt idx="1144">
                  <c:v>1104584</c:v>
                </c:pt>
                <c:pt idx="1145">
                  <c:v>1104588</c:v>
                </c:pt>
                <c:pt idx="1146">
                  <c:v>1104588</c:v>
                </c:pt>
                <c:pt idx="1147">
                  <c:v>1104592</c:v>
                </c:pt>
                <c:pt idx="1148">
                  <c:v>1104596</c:v>
                </c:pt>
                <c:pt idx="1149">
                  <c:v>1104596</c:v>
                </c:pt>
                <c:pt idx="1150">
                  <c:v>1104600</c:v>
                </c:pt>
                <c:pt idx="1151">
                  <c:v>1104600</c:v>
                </c:pt>
                <c:pt idx="1152">
                  <c:v>1104604</c:v>
                </c:pt>
                <c:pt idx="1153">
                  <c:v>1104608</c:v>
                </c:pt>
                <c:pt idx="1154">
                  <c:v>1104608</c:v>
                </c:pt>
                <c:pt idx="1155">
                  <c:v>1104612</c:v>
                </c:pt>
                <c:pt idx="1156">
                  <c:v>1104616</c:v>
                </c:pt>
                <c:pt idx="1157">
                  <c:v>1104616</c:v>
                </c:pt>
                <c:pt idx="1158">
                  <c:v>1104620</c:v>
                </c:pt>
                <c:pt idx="1159">
                  <c:v>1104620</c:v>
                </c:pt>
                <c:pt idx="1160">
                  <c:v>1104624</c:v>
                </c:pt>
                <c:pt idx="1161">
                  <c:v>1104624</c:v>
                </c:pt>
                <c:pt idx="1162">
                  <c:v>1104630</c:v>
                </c:pt>
                <c:pt idx="1163">
                  <c:v>1104630</c:v>
                </c:pt>
                <c:pt idx="1164">
                  <c:v>1104634</c:v>
                </c:pt>
                <c:pt idx="1165">
                  <c:v>1104638</c:v>
                </c:pt>
                <c:pt idx="1166">
                  <c:v>1104638</c:v>
                </c:pt>
                <c:pt idx="1167">
                  <c:v>1104642</c:v>
                </c:pt>
                <c:pt idx="1168">
                  <c:v>1104642</c:v>
                </c:pt>
                <c:pt idx="1169">
                  <c:v>1104648</c:v>
                </c:pt>
                <c:pt idx="1170">
                  <c:v>1104652</c:v>
                </c:pt>
                <c:pt idx="1171">
                  <c:v>1104656</c:v>
                </c:pt>
                <c:pt idx="1172">
                  <c:v>1104656</c:v>
                </c:pt>
                <c:pt idx="1173">
                  <c:v>1104660</c:v>
                </c:pt>
                <c:pt idx="1174">
                  <c:v>1104666</c:v>
                </c:pt>
                <c:pt idx="1175">
                  <c:v>1104670</c:v>
                </c:pt>
                <c:pt idx="1176">
                  <c:v>1104674</c:v>
                </c:pt>
                <c:pt idx="1177">
                  <c:v>1104678</c:v>
                </c:pt>
                <c:pt idx="1178">
                  <c:v>1104686</c:v>
                </c:pt>
                <c:pt idx="1179">
                  <c:v>1104690</c:v>
                </c:pt>
                <c:pt idx="1180">
                  <c:v>1104700</c:v>
                </c:pt>
                <c:pt idx="1181">
                  <c:v>1104708</c:v>
                </c:pt>
                <c:pt idx="1182">
                  <c:v>1104716</c:v>
                </c:pt>
                <c:pt idx="1183">
                  <c:v>1104730</c:v>
                </c:pt>
                <c:pt idx="1184">
                  <c:v>1104738</c:v>
                </c:pt>
                <c:pt idx="1185">
                  <c:v>1104744</c:v>
                </c:pt>
                <c:pt idx="1186">
                  <c:v>1104754</c:v>
                </c:pt>
                <c:pt idx="1187">
                  <c:v>1104766</c:v>
                </c:pt>
                <c:pt idx="1188">
                  <c:v>1104790</c:v>
                </c:pt>
                <c:pt idx="1189">
                  <c:v>1154800</c:v>
                </c:pt>
                <c:pt idx="1190">
                  <c:v>1154800</c:v>
                </c:pt>
                <c:pt idx="1191">
                  <c:v>1154800</c:v>
                </c:pt>
                <c:pt idx="1192">
                  <c:v>1154804</c:v>
                </c:pt>
                <c:pt idx="1193">
                  <c:v>1154804</c:v>
                </c:pt>
                <c:pt idx="1194">
                  <c:v>1154808</c:v>
                </c:pt>
                <c:pt idx="1195">
                  <c:v>1154808</c:v>
                </c:pt>
                <c:pt idx="1196">
                  <c:v>1154808</c:v>
                </c:pt>
                <c:pt idx="1197">
                  <c:v>1154808</c:v>
                </c:pt>
                <c:pt idx="1198">
                  <c:v>1154812</c:v>
                </c:pt>
                <c:pt idx="1199">
                  <c:v>1154816</c:v>
                </c:pt>
                <c:pt idx="1200">
                  <c:v>1154816</c:v>
                </c:pt>
                <c:pt idx="1201">
                  <c:v>1154820</c:v>
                </c:pt>
                <c:pt idx="1202">
                  <c:v>1154824</c:v>
                </c:pt>
                <c:pt idx="1203">
                  <c:v>1154828</c:v>
                </c:pt>
                <c:pt idx="1204">
                  <c:v>1154828</c:v>
                </c:pt>
                <c:pt idx="1205">
                  <c:v>1154828</c:v>
                </c:pt>
                <c:pt idx="1206">
                  <c:v>1154832</c:v>
                </c:pt>
                <c:pt idx="1207">
                  <c:v>1154836</c:v>
                </c:pt>
                <c:pt idx="1208">
                  <c:v>1154836</c:v>
                </c:pt>
                <c:pt idx="1209">
                  <c:v>1154840</c:v>
                </c:pt>
                <c:pt idx="1210">
                  <c:v>1154844</c:v>
                </c:pt>
                <c:pt idx="1211">
                  <c:v>1154844</c:v>
                </c:pt>
                <c:pt idx="1212">
                  <c:v>1154848</c:v>
                </c:pt>
                <c:pt idx="1213">
                  <c:v>1154848</c:v>
                </c:pt>
                <c:pt idx="1214">
                  <c:v>1154848</c:v>
                </c:pt>
                <c:pt idx="1215">
                  <c:v>1154854</c:v>
                </c:pt>
                <c:pt idx="1216">
                  <c:v>1154862</c:v>
                </c:pt>
                <c:pt idx="1217">
                  <c:v>1154862</c:v>
                </c:pt>
                <c:pt idx="1218">
                  <c:v>1154868</c:v>
                </c:pt>
                <c:pt idx="1219">
                  <c:v>1154872</c:v>
                </c:pt>
                <c:pt idx="1220">
                  <c:v>1154876</c:v>
                </c:pt>
                <c:pt idx="1221">
                  <c:v>1154880</c:v>
                </c:pt>
                <c:pt idx="1222">
                  <c:v>1154880</c:v>
                </c:pt>
                <c:pt idx="1223">
                  <c:v>1154884</c:v>
                </c:pt>
                <c:pt idx="1224">
                  <c:v>1154888</c:v>
                </c:pt>
                <c:pt idx="1225">
                  <c:v>1154888</c:v>
                </c:pt>
                <c:pt idx="1226">
                  <c:v>1154892</c:v>
                </c:pt>
                <c:pt idx="1227">
                  <c:v>1154898</c:v>
                </c:pt>
                <c:pt idx="1228">
                  <c:v>1154902</c:v>
                </c:pt>
                <c:pt idx="1229">
                  <c:v>1154906</c:v>
                </c:pt>
                <c:pt idx="1230">
                  <c:v>1154906</c:v>
                </c:pt>
                <c:pt idx="1231">
                  <c:v>1154906</c:v>
                </c:pt>
                <c:pt idx="1232">
                  <c:v>1154912</c:v>
                </c:pt>
                <c:pt idx="1233">
                  <c:v>1154920</c:v>
                </c:pt>
                <c:pt idx="1234">
                  <c:v>1154924</c:v>
                </c:pt>
                <c:pt idx="1235">
                  <c:v>1154928</c:v>
                </c:pt>
                <c:pt idx="1236">
                  <c:v>1154938</c:v>
                </c:pt>
                <c:pt idx="1237">
                  <c:v>1154946</c:v>
                </c:pt>
                <c:pt idx="1238">
                  <c:v>1154946</c:v>
                </c:pt>
                <c:pt idx="1239">
                  <c:v>1154950</c:v>
                </c:pt>
                <c:pt idx="1240">
                  <c:v>1154968</c:v>
                </c:pt>
                <c:pt idx="1241">
                  <c:v>1154988</c:v>
                </c:pt>
                <c:pt idx="1242">
                  <c:v>1155012</c:v>
                </c:pt>
                <c:pt idx="1243">
                  <c:v>1205022</c:v>
                </c:pt>
                <c:pt idx="1244">
                  <c:v>1205022</c:v>
                </c:pt>
                <c:pt idx="1245">
                  <c:v>1205022</c:v>
                </c:pt>
                <c:pt idx="1246">
                  <c:v>1205022</c:v>
                </c:pt>
                <c:pt idx="1247">
                  <c:v>1205022</c:v>
                </c:pt>
                <c:pt idx="1248">
                  <c:v>1205022</c:v>
                </c:pt>
                <c:pt idx="1249">
                  <c:v>1205026</c:v>
                </c:pt>
                <c:pt idx="1250">
                  <c:v>1205026</c:v>
                </c:pt>
                <c:pt idx="1251">
                  <c:v>1205030</c:v>
                </c:pt>
                <c:pt idx="1252">
                  <c:v>1205034</c:v>
                </c:pt>
                <c:pt idx="1253">
                  <c:v>1205034</c:v>
                </c:pt>
                <c:pt idx="1254">
                  <c:v>1205038</c:v>
                </c:pt>
                <c:pt idx="1255">
                  <c:v>1205038</c:v>
                </c:pt>
                <c:pt idx="1256">
                  <c:v>1205042</c:v>
                </c:pt>
                <c:pt idx="1257">
                  <c:v>1205042</c:v>
                </c:pt>
                <c:pt idx="1258">
                  <c:v>1205046</c:v>
                </c:pt>
                <c:pt idx="1259">
                  <c:v>1205050</c:v>
                </c:pt>
                <c:pt idx="1260">
                  <c:v>1205054</c:v>
                </c:pt>
                <c:pt idx="1261">
                  <c:v>1205054</c:v>
                </c:pt>
                <c:pt idx="1262">
                  <c:v>1205054</c:v>
                </c:pt>
                <c:pt idx="1263">
                  <c:v>1205058</c:v>
                </c:pt>
                <c:pt idx="1264">
                  <c:v>1205062</c:v>
                </c:pt>
                <c:pt idx="1265">
                  <c:v>1205066</c:v>
                </c:pt>
                <c:pt idx="1266">
                  <c:v>1205070</c:v>
                </c:pt>
                <c:pt idx="1267">
                  <c:v>1205070</c:v>
                </c:pt>
                <c:pt idx="1268">
                  <c:v>1205074</c:v>
                </c:pt>
                <c:pt idx="1269">
                  <c:v>1205074</c:v>
                </c:pt>
                <c:pt idx="1270">
                  <c:v>1205078</c:v>
                </c:pt>
                <c:pt idx="1271">
                  <c:v>1205082</c:v>
                </c:pt>
                <c:pt idx="1272">
                  <c:v>1205082</c:v>
                </c:pt>
                <c:pt idx="1273">
                  <c:v>1205086</c:v>
                </c:pt>
                <c:pt idx="1274">
                  <c:v>1205094</c:v>
                </c:pt>
                <c:pt idx="1275">
                  <c:v>1205094</c:v>
                </c:pt>
                <c:pt idx="1276">
                  <c:v>1205100</c:v>
                </c:pt>
                <c:pt idx="1277">
                  <c:v>1205106</c:v>
                </c:pt>
                <c:pt idx="1278">
                  <c:v>1205106</c:v>
                </c:pt>
                <c:pt idx="1279">
                  <c:v>1205110</c:v>
                </c:pt>
                <c:pt idx="1280">
                  <c:v>1205114</c:v>
                </c:pt>
                <c:pt idx="1281">
                  <c:v>1205118</c:v>
                </c:pt>
                <c:pt idx="1282">
                  <c:v>1205118</c:v>
                </c:pt>
                <c:pt idx="1283">
                  <c:v>1205122</c:v>
                </c:pt>
                <c:pt idx="1284">
                  <c:v>1205122</c:v>
                </c:pt>
                <c:pt idx="1285">
                  <c:v>1205128</c:v>
                </c:pt>
                <c:pt idx="1286">
                  <c:v>1205132</c:v>
                </c:pt>
                <c:pt idx="1287">
                  <c:v>1205146</c:v>
                </c:pt>
                <c:pt idx="1288">
                  <c:v>1205150</c:v>
                </c:pt>
                <c:pt idx="1289">
                  <c:v>1205164</c:v>
                </c:pt>
                <c:pt idx="1290">
                  <c:v>1205168</c:v>
                </c:pt>
                <c:pt idx="1291">
                  <c:v>1255178</c:v>
                </c:pt>
                <c:pt idx="1292">
                  <c:v>1255178</c:v>
                </c:pt>
                <c:pt idx="1293">
                  <c:v>1255178</c:v>
                </c:pt>
                <c:pt idx="1294">
                  <c:v>1255178</c:v>
                </c:pt>
                <c:pt idx="1295">
                  <c:v>1255178</c:v>
                </c:pt>
                <c:pt idx="1296">
                  <c:v>1255182</c:v>
                </c:pt>
                <c:pt idx="1297">
                  <c:v>1255182</c:v>
                </c:pt>
                <c:pt idx="1298">
                  <c:v>1255186</c:v>
                </c:pt>
                <c:pt idx="1299">
                  <c:v>1255190</c:v>
                </c:pt>
                <c:pt idx="1300">
                  <c:v>1255194</c:v>
                </c:pt>
                <c:pt idx="1301">
                  <c:v>1255194</c:v>
                </c:pt>
                <c:pt idx="1302">
                  <c:v>1255198</c:v>
                </c:pt>
                <c:pt idx="1303">
                  <c:v>1255198</c:v>
                </c:pt>
                <c:pt idx="1304">
                  <c:v>1255198</c:v>
                </c:pt>
                <c:pt idx="1305">
                  <c:v>1255202</c:v>
                </c:pt>
                <c:pt idx="1306">
                  <c:v>1255202</c:v>
                </c:pt>
                <c:pt idx="1307">
                  <c:v>1255206</c:v>
                </c:pt>
                <c:pt idx="1308">
                  <c:v>1255210</c:v>
                </c:pt>
                <c:pt idx="1309">
                  <c:v>1255214</c:v>
                </c:pt>
                <c:pt idx="1310">
                  <c:v>1255214</c:v>
                </c:pt>
                <c:pt idx="1311">
                  <c:v>1255220</c:v>
                </c:pt>
                <c:pt idx="1312">
                  <c:v>1255224</c:v>
                </c:pt>
                <c:pt idx="1313">
                  <c:v>1255230</c:v>
                </c:pt>
                <c:pt idx="1314">
                  <c:v>1255230</c:v>
                </c:pt>
                <c:pt idx="1315">
                  <c:v>1255234</c:v>
                </c:pt>
                <c:pt idx="1316">
                  <c:v>1255238</c:v>
                </c:pt>
                <c:pt idx="1317">
                  <c:v>1255246</c:v>
                </c:pt>
                <c:pt idx="1318">
                  <c:v>1255250</c:v>
                </c:pt>
                <c:pt idx="1319">
                  <c:v>1255254</c:v>
                </c:pt>
                <c:pt idx="1320">
                  <c:v>1255262</c:v>
                </c:pt>
                <c:pt idx="1321">
                  <c:v>1255262</c:v>
                </c:pt>
                <c:pt idx="1322">
                  <c:v>1255266</c:v>
                </c:pt>
                <c:pt idx="1323">
                  <c:v>1255270</c:v>
                </c:pt>
                <c:pt idx="1324">
                  <c:v>1255274</c:v>
                </c:pt>
                <c:pt idx="1325">
                  <c:v>1255274</c:v>
                </c:pt>
                <c:pt idx="1326">
                  <c:v>1255278</c:v>
                </c:pt>
                <c:pt idx="1327">
                  <c:v>1255284</c:v>
                </c:pt>
                <c:pt idx="1328">
                  <c:v>1255290</c:v>
                </c:pt>
                <c:pt idx="1329">
                  <c:v>1255298</c:v>
                </c:pt>
                <c:pt idx="1330">
                  <c:v>1255302</c:v>
                </c:pt>
                <c:pt idx="1331">
                  <c:v>1255306</c:v>
                </c:pt>
                <c:pt idx="1332">
                  <c:v>1255314</c:v>
                </c:pt>
                <c:pt idx="1333">
                  <c:v>1255320</c:v>
                </c:pt>
                <c:pt idx="1334">
                  <c:v>1255328</c:v>
                </c:pt>
                <c:pt idx="1335">
                  <c:v>1255332</c:v>
                </c:pt>
                <c:pt idx="1336">
                  <c:v>1255336</c:v>
                </c:pt>
                <c:pt idx="1337">
                  <c:v>1255340</c:v>
                </c:pt>
                <c:pt idx="1338">
                  <c:v>1255344</c:v>
                </c:pt>
                <c:pt idx="1339">
                  <c:v>1255360</c:v>
                </c:pt>
                <c:pt idx="1340">
                  <c:v>1255366</c:v>
                </c:pt>
                <c:pt idx="1341">
                  <c:v>1305376</c:v>
                </c:pt>
                <c:pt idx="1342">
                  <c:v>1305376</c:v>
                </c:pt>
                <c:pt idx="1343">
                  <c:v>1305376</c:v>
                </c:pt>
                <c:pt idx="1344">
                  <c:v>1305376</c:v>
                </c:pt>
                <c:pt idx="1345">
                  <c:v>1305376</c:v>
                </c:pt>
                <c:pt idx="1346">
                  <c:v>1305380</c:v>
                </c:pt>
                <c:pt idx="1347">
                  <c:v>1305380</c:v>
                </c:pt>
                <c:pt idx="1348">
                  <c:v>1305384</c:v>
                </c:pt>
                <c:pt idx="1349">
                  <c:v>1305388</c:v>
                </c:pt>
                <c:pt idx="1350">
                  <c:v>1305388</c:v>
                </c:pt>
                <c:pt idx="1351">
                  <c:v>1305392</c:v>
                </c:pt>
                <c:pt idx="1352">
                  <c:v>1305392</c:v>
                </c:pt>
                <c:pt idx="1353">
                  <c:v>1305396</c:v>
                </c:pt>
                <c:pt idx="1354">
                  <c:v>1305396</c:v>
                </c:pt>
                <c:pt idx="1355">
                  <c:v>1305400</c:v>
                </c:pt>
                <c:pt idx="1356">
                  <c:v>1305400</c:v>
                </c:pt>
                <c:pt idx="1357">
                  <c:v>1305404</c:v>
                </c:pt>
                <c:pt idx="1358">
                  <c:v>1305408</c:v>
                </c:pt>
                <c:pt idx="1359">
                  <c:v>1305412</c:v>
                </c:pt>
                <c:pt idx="1360">
                  <c:v>1305412</c:v>
                </c:pt>
                <c:pt idx="1361">
                  <c:v>1305416</c:v>
                </c:pt>
                <c:pt idx="1362">
                  <c:v>1305416</c:v>
                </c:pt>
                <c:pt idx="1363">
                  <c:v>1305416</c:v>
                </c:pt>
                <c:pt idx="1364">
                  <c:v>1305420</c:v>
                </c:pt>
                <c:pt idx="1365">
                  <c:v>1305420</c:v>
                </c:pt>
                <c:pt idx="1366">
                  <c:v>1305424</c:v>
                </c:pt>
                <c:pt idx="1367">
                  <c:v>1305428</c:v>
                </c:pt>
                <c:pt idx="1368">
                  <c:v>1305434</c:v>
                </c:pt>
                <c:pt idx="1369">
                  <c:v>1305440</c:v>
                </c:pt>
                <c:pt idx="1370">
                  <c:v>1305450</c:v>
                </c:pt>
                <c:pt idx="1371">
                  <c:v>1305454</c:v>
                </c:pt>
                <c:pt idx="1372">
                  <c:v>1305462</c:v>
                </c:pt>
                <c:pt idx="1373">
                  <c:v>1305462</c:v>
                </c:pt>
                <c:pt idx="1374">
                  <c:v>1305466</c:v>
                </c:pt>
                <c:pt idx="1375">
                  <c:v>1305476</c:v>
                </c:pt>
                <c:pt idx="1376">
                  <c:v>1305480</c:v>
                </c:pt>
                <c:pt idx="1377">
                  <c:v>1305484</c:v>
                </c:pt>
                <c:pt idx="1378">
                  <c:v>1305490</c:v>
                </c:pt>
                <c:pt idx="1379">
                  <c:v>1305498</c:v>
                </c:pt>
                <c:pt idx="1380">
                  <c:v>1305504</c:v>
                </c:pt>
                <c:pt idx="1381">
                  <c:v>1305508</c:v>
                </c:pt>
                <c:pt idx="1382">
                  <c:v>1305508</c:v>
                </c:pt>
                <c:pt idx="1383">
                  <c:v>1305512</c:v>
                </c:pt>
                <c:pt idx="1384">
                  <c:v>1305520</c:v>
                </c:pt>
                <c:pt idx="1385">
                  <c:v>1305526</c:v>
                </c:pt>
                <c:pt idx="1386">
                  <c:v>1305532</c:v>
                </c:pt>
                <c:pt idx="1387">
                  <c:v>1305536</c:v>
                </c:pt>
                <c:pt idx="1388">
                  <c:v>1305536</c:v>
                </c:pt>
                <c:pt idx="1389">
                  <c:v>1305546</c:v>
                </c:pt>
                <c:pt idx="1390">
                  <c:v>1305564</c:v>
                </c:pt>
                <c:pt idx="1391">
                  <c:v>1355574</c:v>
                </c:pt>
                <c:pt idx="1392">
                  <c:v>1355574</c:v>
                </c:pt>
                <c:pt idx="1393">
                  <c:v>1355574</c:v>
                </c:pt>
                <c:pt idx="1394">
                  <c:v>1355574</c:v>
                </c:pt>
                <c:pt idx="1395">
                  <c:v>1355574</c:v>
                </c:pt>
                <c:pt idx="1396">
                  <c:v>1355578</c:v>
                </c:pt>
                <c:pt idx="1397">
                  <c:v>1355578</c:v>
                </c:pt>
                <c:pt idx="1398">
                  <c:v>1355578</c:v>
                </c:pt>
                <c:pt idx="1399">
                  <c:v>1355582</c:v>
                </c:pt>
                <c:pt idx="1400">
                  <c:v>1355586</c:v>
                </c:pt>
                <c:pt idx="1401">
                  <c:v>1355586</c:v>
                </c:pt>
                <c:pt idx="1402">
                  <c:v>1355590</c:v>
                </c:pt>
                <c:pt idx="1403">
                  <c:v>1355590</c:v>
                </c:pt>
                <c:pt idx="1404">
                  <c:v>1355590</c:v>
                </c:pt>
                <c:pt idx="1405">
                  <c:v>1355598</c:v>
                </c:pt>
                <c:pt idx="1406">
                  <c:v>1355602</c:v>
                </c:pt>
                <c:pt idx="1407">
                  <c:v>1355606</c:v>
                </c:pt>
                <c:pt idx="1408">
                  <c:v>1355610</c:v>
                </c:pt>
                <c:pt idx="1409">
                  <c:v>1355610</c:v>
                </c:pt>
                <c:pt idx="1410">
                  <c:v>1355610</c:v>
                </c:pt>
                <c:pt idx="1411">
                  <c:v>1355614</c:v>
                </c:pt>
                <c:pt idx="1412">
                  <c:v>1355618</c:v>
                </c:pt>
                <c:pt idx="1413">
                  <c:v>1355624</c:v>
                </c:pt>
                <c:pt idx="1414">
                  <c:v>1355628</c:v>
                </c:pt>
                <c:pt idx="1415">
                  <c:v>1355632</c:v>
                </c:pt>
                <c:pt idx="1416">
                  <c:v>1355632</c:v>
                </c:pt>
                <c:pt idx="1417">
                  <c:v>1355636</c:v>
                </c:pt>
                <c:pt idx="1418">
                  <c:v>1355636</c:v>
                </c:pt>
                <c:pt idx="1419">
                  <c:v>1355642</c:v>
                </c:pt>
                <c:pt idx="1420">
                  <c:v>1355646</c:v>
                </c:pt>
                <c:pt idx="1421">
                  <c:v>1355660</c:v>
                </c:pt>
                <c:pt idx="1422">
                  <c:v>1355664</c:v>
                </c:pt>
                <c:pt idx="1423">
                  <c:v>1355668</c:v>
                </c:pt>
                <c:pt idx="1424">
                  <c:v>1355668</c:v>
                </c:pt>
                <c:pt idx="1425">
                  <c:v>1355672</c:v>
                </c:pt>
                <c:pt idx="1426">
                  <c:v>1355680</c:v>
                </c:pt>
                <c:pt idx="1427">
                  <c:v>1355686</c:v>
                </c:pt>
                <c:pt idx="1428">
                  <c:v>1355694</c:v>
                </c:pt>
                <c:pt idx="1429">
                  <c:v>1355698</c:v>
                </c:pt>
                <c:pt idx="1430">
                  <c:v>1355704</c:v>
                </c:pt>
                <c:pt idx="1431">
                  <c:v>1355714</c:v>
                </c:pt>
                <c:pt idx="1432">
                  <c:v>1355718</c:v>
                </c:pt>
                <c:pt idx="1433">
                  <c:v>1355722</c:v>
                </c:pt>
                <c:pt idx="1434">
                  <c:v>1405732</c:v>
                </c:pt>
                <c:pt idx="1435">
                  <c:v>1405732</c:v>
                </c:pt>
                <c:pt idx="1436">
                  <c:v>1405732</c:v>
                </c:pt>
                <c:pt idx="1437">
                  <c:v>1405732</c:v>
                </c:pt>
                <c:pt idx="1438">
                  <c:v>1405732</c:v>
                </c:pt>
                <c:pt idx="1439">
                  <c:v>1405732</c:v>
                </c:pt>
                <c:pt idx="1440">
                  <c:v>1405736</c:v>
                </c:pt>
                <c:pt idx="1441">
                  <c:v>1405740</c:v>
                </c:pt>
                <c:pt idx="1442">
                  <c:v>1405744</c:v>
                </c:pt>
                <c:pt idx="1443">
                  <c:v>1405748</c:v>
                </c:pt>
                <c:pt idx="1444">
                  <c:v>1405748</c:v>
                </c:pt>
                <c:pt idx="1445">
                  <c:v>1405752</c:v>
                </c:pt>
                <c:pt idx="1446">
                  <c:v>1405752</c:v>
                </c:pt>
                <c:pt idx="1447">
                  <c:v>1405752</c:v>
                </c:pt>
                <c:pt idx="1448">
                  <c:v>1405760</c:v>
                </c:pt>
                <c:pt idx="1449">
                  <c:v>1405760</c:v>
                </c:pt>
                <c:pt idx="1450">
                  <c:v>1405764</c:v>
                </c:pt>
                <c:pt idx="1451">
                  <c:v>1405764</c:v>
                </c:pt>
                <c:pt idx="1452">
                  <c:v>1405768</c:v>
                </c:pt>
                <c:pt idx="1453">
                  <c:v>1405772</c:v>
                </c:pt>
                <c:pt idx="1454">
                  <c:v>1405772</c:v>
                </c:pt>
                <c:pt idx="1455">
                  <c:v>1405776</c:v>
                </c:pt>
                <c:pt idx="1456">
                  <c:v>1405780</c:v>
                </c:pt>
                <c:pt idx="1457">
                  <c:v>1405784</c:v>
                </c:pt>
                <c:pt idx="1458">
                  <c:v>1405788</c:v>
                </c:pt>
                <c:pt idx="1459">
                  <c:v>1405788</c:v>
                </c:pt>
                <c:pt idx="1460">
                  <c:v>1405794</c:v>
                </c:pt>
                <c:pt idx="1461">
                  <c:v>1405798</c:v>
                </c:pt>
                <c:pt idx="1462">
                  <c:v>1405804</c:v>
                </c:pt>
                <c:pt idx="1463">
                  <c:v>1405804</c:v>
                </c:pt>
                <c:pt idx="1464">
                  <c:v>1405804</c:v>
                </c:pt>
                <c:pt idx="1465">
                  <c:v>1405812</c:v>
                </c:pt>
                <c:pt idx="1466">
                  <c:v>1405816</c:v>
                </c:pt>
                <c:pt idx="1467">
                  <c:v>1405816</c:v>
                </c:pt>
                <c:pt idx="1468">
                  <c:v>1405820</c:v>
                </c:pt>
                <c:pt idx="1469">
                  <c:v>1405824</c:v>
                </c:pt>
                <c:pt idx="1470">
                  <c:v>1405832</c:v>
                </c:pt>
                <c:pt idx="1471">
                  <c:v>1405840</c:v>
                </c:pt>
                <c:pt idx="1472">
                  <c:v>1405846</c:v>
                </c:pt>
                <c:pt idx="1473">
                  <c:v>1405856</c:v>
                </c:pt>
                <c:pt idx="1474">
                  <c:v>1405868</c:v>
                </c:pt>
                <c:pt idx="1475">
                  <c:v>1405868</c:v>
                </c:pt>
                <c:pt idx="1476">
                  <c:v>1405876</c:v>
                </c:pt>
                <c:pt idx="1477">
                  <c:v>1405888</c:v>
                </c:pt>
                <c:pt idx="1478">
                  <c:v>1405894</c:v>
                </c:pt>
                <c:pt idx="1479">
                  <c:v>1405912</c:v>
                </c:pt>
                <c:pt idx="1480">
                  <c:v>1455922</c:v>
                </c:pt>
                <c:pt idx="1481">
                  <c:v>1455922</c:v>
                </c:pt>
                <c:pt idx="1482">
                  <c:v>1455922</c:v>
                </c:pt>
                <c:pt idx="1483">
                  <c:v>1455922</c:v>
                </c:pt>
                <c:pt idx="1484">
                  <c:v>1455922</c:v>
                </c:pt>
                <c:pt idx="1485">
                  <c:v>1455926</c:v>
                </c:pt>
                <c:pt idx="1486">
                  <c:v>1455930</c:v>
                </c:pt>
                <c:pt idx="1487">
                  <c:v>1455930</c:v>
                </c:pt>
                <c:pt idx="1488">
                  <c:v>1455930</c:v>
                </c:pt>
                <c:pt idx="1489">
                  <c:v>1455934</c:v>
                </c:pt>
                <c:pt idx="1490">
                  <c:v>1455938</c:v>
                </c:pt>
                <c:pt idx="1491">
                  <c:v>1455938</c:v>
                </c:pt>
                <c:pt idx="1492">
                  <c:v>1455942</c:v>
                </c:pt>
                <c:pt idx="1493">
                  <c:v>1455946</c:v>
                </c:pt>
                <c:pt idx="1494">
                  <c:v>1455946</c:v>
                </c:pt>
                <c:pt idx="1495">
                  <c:v>1455950</c:v>
                </c:pt>
                <c:pt idx="1496">
                  <c:v>1455950</c:v>
                </c:pt>
                <c:pt idx="1497">
                  <c:v>1455954</c:v>
                </c:pt>
                <c:pt idx="1498">
                  <c:v>1455958</c:v>
                </c:pt>
                <c:pt idx="1499">
                  <c:v>1455962</c:v>
                </c:pt>
                <c:pt idx="1500">
                  <c:v>1455962</c:v>
                </c:pt>
                <c:pt idx="1501">
                  <c:v>1455966</c:v>
                </c:pt>
                <c:pt idx="1502">
                  <c:v>1455966</c:v>
                </c:pt>
                <c:pt idx="1503">
                  <c:v>1455966</c:v>
                </c:pt>
                <c:pt idx="1504">
                  <c:v>1455970</c:v>
                </c:pt>
                <c:pt idx="1505">
                  <c:v>1455970</c:v>
                </c:pt>
                <c:pt idx="1506">
                  <c:v>1455974</c:v>
                </c:pt>
                <c:pt idx="1507">
                  <c:v>1455974</c:v>
                </c:pt>
                <c:pt idx="1508">
                  <c:v>1455978</c:v>
                </c:pt>
                <c:pt idx="1509">
                  <c:v>1455982</c:v>
                </c:pt>
                <c:pt idx="1510">
                  <c:v>1455986</c:v>
                </c:pt>
                <c:pt idx="1511">
                  <c:v>1455990</c:v>
                </c:pt>
                <c:pt idx="1512">
                  <c:v>1455994</c:v>
                </c:pt>
                <c:pt idx="1513">
                  <c:v>1455994</c:v>
                </c:pt>
                <c:pt idx="1514">
                  <c:v>1455994</c:v>
                </c:pt>
                <c:pt idx="1515">
                  <c:v>1456002</c:v>
                </c:pt>
                <c:pt idx="1516">
                  <c:v>1456006</c:v>
                </c:pt>
                <c:pt idx="1517">
                  <c:v>1456010</c:v>
                </c:pt>
                <c:pt idx="1518">
                  <c:v>1456010</c:v>
                </c:pt>
                <c:pt idx="1519">
                  <c:v>1456022</c:v>
                </c:pt>
                <c:pt idx="1520">
                  <c:v>1456032</c:v>
                </c:pt>
                <c:pt idx="1521">
                  <c:v>1456036</c:v>
                </c:pt>
                <c:pt idx="1522">
                  <c:v>1456040</c:v>
                </c:pt>
                <c:pt idx="1523">
                  <c:v>1456044</c:v>
                </c:pt>
                <c:pt idx="1524">
                  <c:v>1456048</c:v>
                </c:pt>
                <c:pt idx="1525">
                  <c:v>1456052</c:v>
                </c:pt>
                <c:pt idx="1526">
                  <c:v>1456052</c:v>
                </c:pt>
                <c:pt idx="1527">
                  <c:v>1456058</c:v>
                </c:pt>
                <c:pt idx="1528">
                  <c:v>1456058</c:v>
                </c:pt>
                <c:pt idx="1529">
                  <c:v>1456062</c:v>
                </c:pt>
                <c:pt idx="1530">
                  <c:v>1456062</c:v>
                </c:pt>
                <c:pt idx="1531">
                  <c:v>1456066</c:v>
                </c:pt>
                <c:pt idx="1532">
                  <c:v>1456072</c:v>
                </c:pt>
                <c:pt idx="1533">
                  <c:v>1506082</c:v>
                </c:pt>
                <c:pt idx="1534">
                  <c:v>1506082</c:v>
                </c:pt>
                <c:pt idx="1535">
                  <c:v>1506082</c:v>
                </c:pt>
                <c:pt idx="1536">
                  <c:v>1506082</c:v>
                </c:pt>
                <c:pt idx="1537">
                  <c:v>1506082</c:v>
                </c:pt>
                <c:pt idx="1538">
                  <c:v>1506086</c:v>
                </c:pt>
                <c:pt idx="1539">
                  <c:v>1506086</c:v>
                </c:pt>
                <c:pt idx="1540">
                  <c:v>1506090</c:v>
                </c:pt>
                <c:pt idx="1541">
                  <c:v>1506094</c:v>
                </c:pt>
                <c:pt idx="1542">
                  <c:v>1506098</c:v>
                </c:pt>
                <c:pt idx="1543">
                  <c:v>1506102</c:v>
                </c:pt>
                <c:pt idx="1544">
                  <c:v>1506106</c:v>
                </c:pt>
                <c:pt idx="1545">
                  <c:v>1506110</c:v>
                </c:pt>
                <c:pt idx="1546">
                  <c:v>1506110</c:v>
                </c:pt>
                <c:pt idx="1547">
                  <c:v>1506114</c:v>
                </c:pt>
                <c:pt idx="1548">
                  <c:v>1506114</c:v>
                </c:pt>
                <c:pt idx="1549">
                  <c:v>1506114</c:v>
                </c:pt>
                <c:pt idx="1550">
                  <c:v>1506118</c:v>
                </c:pt>
                <c:pt idx="1551">
                  <c:v>1506118</c:v>
                </c:pt>
                <c:pt idx="1552">
                  <c:v>1506118</c:v>
                </c:pt>
                <c:pt idx="1553">
                  <c:v>1506122</c:v>
                </c:pt>
                <c:pt idx="1554">
                  <c:v>1506126</c:v>
                </c:pt>
                <c:pt idx="1555">
                  <c:v>1506130</c:v>
                </c:pt>
                <c:pt idx="1556">
                  <c:v>1506136</c:v>
                </c:pt>
                <c:pt idx="1557">
                  <c:v>1506140</c:v>
                </c:pt>
                <c:pt idx="1558">
                  <c:v>1506144</c:v>
                </c:pt>
                <c:pt idx="1559">
                  <c:v>1506148</c:v>
                </c:pt>
                <c:pt idx="1560">
                  <c:v>1506148</c:v>
                </c:pt>
                <c:pt idx="1561">
                  <c:v>1506154</c:v>
                </c:pt>
                <c:pt idx="1562">
                  <c:v>1506166</c:v>
                </c:pt>
                <c:pt idx="1563">
                  <c:v>1506170</c:v>
                </c:pt>
                <c:pt idx="1564">
                  <c:v>1506170</c:v>
                </c:pt>
                <c:pt idx="1565">
                  <c:v>1506178</c:v>
                </c:pt>
                <c:pt idx="1566">
                  <c:v>1506182</c:v>
                </c:pt>
                <c:pt idx="1567">
                  <c:v>1506186</c:v>
                </c:pt>
                <c:pt idx="1568">
                  <c:v>1506194</c:v>
                </c:pt>
                <c:pt idx="1569">
                  <c:v>1506198</c:v>
                </c:pt>
                <c:pt idx="1570">
                  <c:v>1506202</c:v>
                </c:pt>
                <c:pt idx="1571">
                  <c:v>1506202</c:v>
                </c:pt>
                <c:pt idx="1572">
                  <c:v>1506208</c:v>
                </c:pt>
                <c:pt idx="1573">
                  <c:v>1506214</c:v>
                </c:pt>
                <c:pt idx="1574">
                  <c:v>1506218</c:v>
                </c:pt>
                <c:pt idx="1575">
                  <c:v>1506230</c:v>
                </c:pt>
                <c:pt idx="1576">
                  <c:v>1506250</c:v>
                </c:pt>
                <c:pt idx="1577">
                  <c:v>1506250</c:v>
                </c:pt>
                <c:pt idx="1578">
                  <c:v>1506254</c:v>
                </c:pt>
                <c:pt idx="1579">
                  <c:v>1506254</c:v>
                </c:pt>
                <c:pt idx="1580">
                  <c:v>1556270</c:v>
                </c:pt>
                <c:pt idx="1581">
                  <c:v>1556270</c:v>
                </c:pt>
                <c:pt idx="1582">
                  <c:v>1556270</c:v>
                </c:pt>
                <c:pt idx="1583">
                  <c:v>1556270</c:v>
                </c:pt>
                <c:pt idx="1584">
                  <c:v>1556274</c:v>
                </c:pt>
                <c:pt idx="1585">
                  <c:v>1556278</c:v>
                </c:pt>
                <c:pt idx="1586">
                  <c:v>1556282</c:v>
                </c:pt>
                <c:pt idx="1587">
                  <c:v>1556282</c:v>
                </c:pt>
                <c:pt idx="1588">
                  <c:v>1556286</c:v>
                </c:pt>
                <c:pt idx="1589">
                  <c:v>1556286</c:v>
                </c:pt>
                <c:pt idx="1590">
                  <c:v>1556290</c:v>
                </c:pt>
                <c:pt idx="1591">
                  <c:v>1556290</c:v>
                </c:pt>
                <c:pt idx="1592">
                  <c:v>1556290</c:v>
                </c:pt>
                <c:pt idx="1593">
                  <c:v>1556290</c:v>
                </c:pt>
                <c:pt idx="1594">
                  <c:v>1556294</c:v>
                </c:pt>
                <c:pt idx="1595">
                  <c:v>1556300</c:v>
                </c:pt>
                <c:pt idx="1596">
                  <c:v>1556300</c:v>
                </c:pt>
                <c:pt idx="1597">
                  <c:v>1556300</c:v>
                </c:pt>
                <c:pt idx="1598">
                  <c:v>1556308</c:v>
                </c:pt>
                <c:pt idx="1599">
                  <c:v>1556308</c:v>
                </c:pt>
                <c:pt idx="1600">
                  <c:v>1556308</c:v>
                </c:pt>
                <c:pt idx="1601">
                  <c:v>1556312</c:v>
                </c:pt>
                <c:pt idx="1602">
                  <c:v>1556318</c:v>
                </c:pt>
                <c:pt idx="1603">
                  <c:v>1556322</c:v>
                </c:pt>
                <c:pt idx="1604">
                  <c:v>1556326</c:v>
                </c:pt>
                <c:pt idx="1605">
                  <c:v>1556330</c:v>
                </c:pt>
                <c:pt idx="1606">
                  <c:v>1556334</c:v>
                </c:pt>
                <c:pt idx="1607">
                  <c:v>1556338</c:v>
                </c:pt>
                <c:pt idx="1608">
                  <c:v>1556338</c:v>
                </c:pt>
                <c:pt idx="1609">
                  <c:v>1556342</c:v>
                </c:pt>
                <c:pt idx="1610">
                  <c:v>1556346</c:v>
                </c:pt>
                <c:pt idx="1611">
                  <c:v>1556352</c:v>
                </c:pt>
                <c:pt idx="1612">
                  <c:v>1556356</c:v>
                </c:pt>
                <c:pt idx="1613">
                  <c:v>1556364</c:v>
                </c:pt>
                <c:pt idx="1614">
                  <c:v>1556368</c:v>
                </c:pt>
                <c:pt idx="1615">
                  <c:v>1556372</c:v>
                </c:pt>
                <c:pt idx="1616">
                  <c:v>1556376</c:v>
                </c:pt>
                <c:pt idx="1617">
                  <c:v>1556380</c:v>
                </c:pt>
                <c:pt idx="1618">
                  <c:v>1556384</c:v>
                </c:pt>
                <c:pt idx="1619">
                  <c:v>1556388</c:v>
                </c:pt>
                <c:pt idx="1620">
                  <c:v>1556392</c:v>
                </c:pt>
                <c:pt idx="1621">
                  <c:v>1556398</c:v>
                </c:pt>
                <c:pt idx="1622">
                  <c:v>1556402</c:v>
                </c:pt>
                <c:pt idx="1623">
                  <c:v>1556408</c:v>
                </c:pt>
                <c:pt idx="1624">
                  <c:v>1556418</c:v>
                </c:pt>
                <c:pt idx="1625">
                  <c:v>1556428</c:v>
                </c:pt>
                <c:pt idx="1626">
                  <c:v>1556436</c:v>
                </c:pt>
                <c:pt idx="1627">
                  <c:v>1556446</c:v>
                </c:pt>
                <c:pt idx="1628">
                  <c:v>1556462</c:v>
                </c:pt>
                <c:pt idx="1629">
                  <c:v>1556468</c:v>
                </c:pt>
                <c:pt idx="1630">
                  <c:v>1556468</c:v>
                </c:pt>
                <c:pt idx="1631">
                  <c:v>1606478</c:v>
                </c:pt>
                <c:pt idx="1632">
                  <c:v>1606478</c:v>
                </c:pt>
                <c:pt idx="1633">
                  <c:v>1606478</c:v>
                </c:pt>
                <c:pt idx="1634">
                  <c:v>1606478</c:v>
                </c:pt>
                <c:pt idx="1635">
                  <c:v>1606478</c:v>
                </c:pt>
                <c:pt idx="1636">
                  <c:v>1606478</c:v>
                </c:pt>
                <c:pt idx="1637">
                  <c:v>1606486</c:v>
                </c:pt>
                <c:pt idx="1638">
                  <c:v>1606486</c:v>
                </c:pt>
                <c:pt idx="1639">
                  <c:v>1606492</c:v>
                </c:pt>
                <c:pt idx="1640">
                  <c:v>1606492</c:v>
                </c:pt>
                <c:pt idx="1641">
                  <c:v>1606496</c:v>
                </c:pt>
                <c:pt idx="1642">
                  <c:v>1606496</c:v>
                </c:pt>
                <c:pt idx="1643">
                  <c:v>1606500</c:v>
                </c:pt>
                <c:pt idx="1644">
                  <c:v>1606500</c:v>
                </c:pt>
                <c:pt idx="1645">
                  <c:v>1606500</c:v>
                </c:pt>
                <c:pt idx="1646">
                  <c:v>1606504</c:v>
                </c:pt>
                <c:pt idx="1647">
                  <c:v>1606504</c:v>
                </c:pt>
                <c:pt idx="1648">
                  <c:v>1606512</c:v>
                </c:pt>
                <c:pt idx="1649">
                  <c:v>1606516</c:v>
                </c:pt>
                <c:pt idx="1650">
                  <c:v>1606516</c:v>
                </c:pt>
                <c:pt idx="1651">
                  <c:v>1606522</c:v>
                </c:pt>
                <c:pt idx="1652">
                  <c:v>1606522</c:v>
                </c:pt>
                <c:pt idx="1653">
                  <c:v>1606526</c:v>
                </c:pt>
                <c:pt idx="1654">
                  <c:v>1606534</c:v>
                </c:pt>
                <c:pt idx="1655">
                  <c:v>1606538</c:v>
                </c:pt>
                <c:pt idx="1656">
                  <c:v>1606538</c:v>
                </c:pt>
                <c:pt idx="1657">
                  <c:v>1606544</c:v>
                </c:pt>
                <c:pt idx="1658">
                  <c:v>1606544</c:v>
                </c:pt>
                <c:pt idx="1659">
                  <c:v>1606548</c:v>
                </c:pt>
                <c:pt idx="1660">
                  <c:v>1606552</c:v>
                </c:pt>
                <c:pt idx="1661">
                  <c:v>1606552</c:v>
                </c:pt>
                <c:pt idx="1662">
                  <c:v>1606558</c:v>
                </c:pt>
                <c:pt idx="1663">
                  <c:v>1606564</c:v>
                </c:pt>
                <c:pt idx="1664">
                  <c:v>1606568</c:v>
                </c:pt>
                <c:pt idx="1665">
                  <c:v>1606568</c:v>
                </c:pt>
                <c:pt idx="1666">
                  <c:v>1606572</c:v>
                </c:pt>
                <c:pt idx="1667">
                  <c:v>1606582</c:v>
                </c:pt>
                <c:pt idx="1668">
                  <c:v>1606586</c:v>
                </c:pt>
                <c:pt idx="1669">
                  <c:v>1606594</c:v>
                </c:pt>
                <c:pt idx="1670">
                  <c:v>1606594</c:v>
                </c:pt>
                <c:pt idx="1671">
                  <c:v>1606598</c:v>
                </c:pt>
                <c:pt idx="1672">
                  <c:v>1606606</c:v>
                </c:pt>
                <c:pt idx="1673">
                  <c:v>1606616</c:v>
                </c:pt>
                <c:pt idx="1674">
                  <c:v>1606626</c:v>
                </c:pt>
                <c:pt idx="1675">
                  <c:v>1606640</c:v>
                </c:pt>
                <c:pt idx="1676">
                  <c:v>1606646</c:v>
                </c:pt>
                <c:pt idx="1677">
                  <c:v>1606658</c:v>
                </c:pt>
                <c:pt idx="1678">
                  <c:v>1656668</c:v>
                </c:pt>
                <c:pt idx="1679">
                  <c:v>1656668</c:v>
                </c:pt>
                <c:pt idx="1680">
                  <c:v>1656668</c:v>
                </c:pt>
                <c:pt idx="1681">
                  <c:v>1656668</c:v>
                </c:pt>
                <c:pt idx="1682">
                  <c:v>1656672</c:v>
                </c:pt>
                <c:pt idx="1683">
                  <c:v>1656672</c:v>
                </c:pt>
                <c:pt idx="1684">
                  <c:v>1656672</c:v>
                </c:pt>
                <c:pt idx="1685">
                  <c:v>1656676</c:v>
                </c:pt>
                <c:pt idx="1686">
                  <c:v>1656676</c:v>
                </c:pt>
                <c:pt idx="1687">
                  <c:v>1656680</c:v>
                </c:pt>
                <c:pt idx="1688">
                  <c:v>1656680</c:v>
                </c:pt>
                <c:pt idx="1689">
                  <c:v>1656684</c:v>
                </c:pt>
                <c:pt idx="1690">
                  <c:v>1656688</c:v>
                </c:pt>
                <c:pt idx="1691">
                  <c:v>1656692</c:v>
                </c:pt>
                <c:pt idx="1692">
                  <c:v>1656692</c:v>
                </c:pt>
                <c:pt idx="1693">
                  <c:v>1656692</c:v>
                </c:pt>
                <c:pt idx="1694">
                  <c:v>1656696</c:v>
                </c:pt>
                <c:pt idx="1695">
                  <c:v>1656696</c:v>
                </c:pt>
                <c:pt idx="1696">
                  <c:v>1656700</c:v>
                </c:pt>
                <c:pt idx="1697">
                  <c:v>1656704</c:v>
                </c:pt>
                <c:pt idx="1698">
                  <c:v>1656708</c:v>
                </c:pt>
                <c:pt idx="1699">
                  <c:v>1656708</c:v>
                </c:pt>
                <c:pt idx="1700">
                  <c:v>1656712</c:v>
                </c:pt>
                <c:pt idx="1701">
                  <c:v>1656716</c:v>
                </c:pt>
                <c:pt idx="1702">
                  <c:v>1656720</c:v>
                </c:pt>
                <c:pt idx="1703">
                  <c:v>1656724</c:v>
                </c:pt>
                <c:pt idx="1704">
                  <c:v>1656732</c:v>
                </c:pt>
                <c:pt idx="1705">
                  <c:v>1656732</c:v>
                </c:pt>
                <c:pt idx="1706">
                  <c:v>1656736</c:v>
                </c:pt>
                <c:pt idx="1707">
                  <c:v>1656736</c:v>
                </c:pt>
                <c:pt idx="1708">
                  <c:v>1656736</c:v>
                </c:pt>
                <c:pt idx="1709">
                  <c:v>1656744</c:v>
                </c:pt>
                <c:pt idx="1710">
                  <c:v>1656744</c:v>
                </c:pt>
                <c:pt idx="1711">
                  <c:v>1656750</c:v>
                </c:pt>
                <c:pt idx="1712">
                  <c:v>1656754</c:v>
                </c:pt>
                <c:pt idx="1713">
                  <c:v>1656760</c:v>
                </c:pt>
                <c:pt idx="1714">
                  <c:v>1656760</c:v>
                </c:pt>
                <c:pt idx="1715">
                  <c:v>1656766</c:v>
                </c:pt>
                <c:pt idx="1716">
                  <c:v>1656766</c:v>
                </c:pt>
                <c:pt idx="1717">
                  <c:v>1656770</c:v>
                </c:pt>
                <c:pt idx="1718">
                  <c:v>1656782</c:v>
                </c:pt>
                <c:pt idx="1719">
                  <c:v>1656786</c:v>
                </c:pt>
                <c:pt idx="1720">
                  <c:v>1656786</c:v>
                </c:pt>
                <c:pt idx="1721">
                  <c:v>1656790</c:v>
                </c:pt>
                <c:pt idx="1722">
                  <c:v>1656794</c:v>
                </c:pt>
                <c:pt idx="1723">
                  <c:v>1656798</c:v>
                </c:pt>
                <c:pt idx="1724">
                  <c:v>1656812</c:v>
                </c:pt>
                <c:pt idx="1725">
                  <c:v>1706822</c:v>
                </c:pt>
                <c:pt idx="1726">
                  <c:v>1706822</c:v>
                </c:pt>
                <c:pt idx="1727">
                  <c:v>1706822</c:v>
                </c:pt>
                <c:pt idx="1728">
                  <c:v>1706822</c:v>
                </c:pt>
                <c:pt idx="1729">
                  <c:v>1706822</c:v>
                </c:pt>
                <c:pt idx="1730">
                  <c:v>1706826</c:v>
                </c:pt>
                <c:pt idx="1731">
                  <c:v>1706826</c:v>
                </c:pt>
                <c:pt idx="1732">
                  <c:v>1706830</c:v>
                </c:pt>
                <c:pt idx="1733">
                  <c:v>1706830</c:v>
                </c:pt>
                <c:pt idx="1734">
                  <c:v>1706830</c:v>
                </c:pt>
                <c:pt idx="1735">
                  <c:v>1706834</c:v>
                </c:pt>
                <c:pt idx="1736">
                  <c:v>1706838</c:v>
                </c:pt>
                <c:pt idx="1737">
                  <c:v>1706838</c:v>
                </c:pt>
                <c:pt idx="1738">
                  <c:v>1706842</c:v>
                </c:pt>
                <c:pt idx="1739">
                  <c:v>1706846</c:v>
                </c:pt>
                <c:pt idx="1740">
                  <c:v>1706850</c:v>
                </c:pt>
                <c:pt idx="1741">
                  <c:v>1706854</c:v>
                </c:pt>
                <c:pt idx="1742">
                  <c:v>1706854</c:v>
                </c:pt>
                <c:pt idx="1743">
                  <c:v>1706854</c:v>
                </c:pt>
                <c:pt idx="1744">
                  <c:v>1706858</c:v>
                </c:pt>
                <c:pt idx="1745">
                  <c:v>1706862</c:v>
                </c:pt>
                <c:pt idx="1746">
                  <c:v>1706862</c:v>
                </c:pt>
                <c:pt idx="1747">
                  <c:v>1706862</c:v>
                </c:pt>
                <c:pt idx="1748">
                  <c:v>1706868</c:v>
                </c:pt>
                <c:pt idx="1749">
                  <c:v>1706868</c:v>
                </c:pt>
                <c:pt idx="1750">
                  <c:v>1706872</c:v>
                </c:pt>
                <c:pt idx="1751">
                  <c:v>1706876</c:v>
                </c:pt>
                <c:pt idx="1752">
                  <c:v>1706880</c:v>
                </c:pt>
                <c:pt idx="1753">
                  <c:v>1706884</c:v>
                </c:pt>
                <c:pt idx="1754">
                  <c:v>1706888</c:v>
                </c:pt>
                <c:pt idx="1755">
                  <c:v>1706892</c:v>
                </c:pt>
                <c:pt idx="1756">
                  <c:v>1706900</c:v>
                </c:pt>
                <c:pt idx="1757">
                  <c:v>1706900</c:v>
                </c:pt>
                <c:pt idx="1758">
                  <c:v>1706900</c:v>
                </c:pt>
                <c:pt idx="1759">
                  <c:v>1706904</c:v>
                </c:pt>
                <c:pt idx="1760">
                  <c:v>1706904</c:v>
                </c:pt>
                <c:pt idx="1761">
                  <c:v>1706914</c:v>
                </c:pt>
                <c:pt idx="1762">
                  <c:v>1706920</c:v>
                </c:pt>
                <c:pt idx="1763">
                  <c:v>1706920</c:v>
                </c:pt>
                <c:pt idx="1764">
                  <c:v>1706924</c:v>
                </c:pt>
                <c:pt idx="1765">
                  <c:v>1706928</c:v>
                </c:pt>
                <c:pt idx="1766">
                  <c:v>1706932</c:v>
                </c:pt>
                <c:pt idx="1767">
                  <c:v>1706936</c:v>
                </c:pt>
                <c:pt idx="1768">
                  <c:v>1706940</c:v>
                </c:pt>
                <c:pt idx="1769">
                  <c:v>1706948</c:v>
                </c:pt>
                <c:pt idx="1770">
                  <c:v>1706948</c:v>
                </c:pt>
                <c:pt idx="1771">
                  <c:v>1706952</c:v>
                </c:pt>
                <c:pt idx="1772">
                  <c:v>1706960</c:v>
                </c:pt>
                <c:pt idx="1773">
                  <c:v>1706970</c:v>
                </c:pt>
                <c:pt idx="1774">
                  <c:v>1706974</c:v>
                </c:pt>
                <c:pt idx="1775">
                  <c:v>1706984</c:v>
                </c:pt>
                <c:pt idx="1776">
                  <c:v>1707004</c:v>
                </c:pt>
                <c:pt idx="1777">
                  <c:v>1707012</c:v>
                </c:pt>
                <c:pt idx="1778">
                  <c:v>1707022</c:v>
                </c:pt>
                <c:pt idx="1779">
                  <c:v>1707034</c:v>
                </c:pt>
                <c:pt idx="1780">
                  <c:v>1707064</c:v>
                </c:pt>
                <c:pt idx="1781">
                  <c:v>1757088</c:v>
                </c:pt>
                <c:pt idx="1782">
                  <c:v>1757088</c:v>
                </c:pt>
                <c:pt idx="1783">
                  <c:v>1757088</c:v>
                </c:pt>
                <c:pt idx="1784">
                  <c:v>1757088</c:v>
                </c:pt>
                <c:pt idx="1785">
                  <c:v>1757088</c:v>
                </c:pt>
                <c:pt idx="1786">
                  <c:v>1757092</c:v>
                </c:pt>
                <c:pt idx="1787">
                  <c:v>1757092</c:v>
                </c:pt>
                <c:pt idx="1788">
                  <c:v>1757096</c:v>
                </c:pt>
                <c:pt idx="1789">
                  <c:v>1757096</c:v>
                </c:pt>
                <c:pt idx="1790">
                  <c:v>1757100</c:v>
                </c:pt>
                <c:pt idx="1791">
                  <c:v>1757104</c:v>
                </c:pt>
                <c:pt idx="1792">
                  <c:v>1757104</c:v>
                </c:pt>
                <c:pt idx="1793">
                  <c:v>1757108</c:v>
                </c:pt>
                <c:pt idx="1794">
                  <c:v>1757108</c:v>
                </c:pt>
                <c:pt idx="1795">
                  <c:v>1757112</c:v>
                </c:pt>
                <c:pt idx="1796">
                  <c:v>1757116</c:v>
                </c:pt>
                <c:pt idx="1797">
                  <c:v>1757116</c:v>
                </c:pt>
                <c:pt idx="1798">
                  <c:v>1757120</c:v>
                </c:pt>
                <c:pt idx="1799">
                  <c:v>1757120</c:v>
                </c:pt>
                <c:pt idx="1800">
                  <c:v>1757124</c:v>
                </c:pt>
                <c:pt idx="1801">
                  <c:v>1757128</c:v>
                </c:pt>
                <c:pt idx="1802">
                  <c:v>1757132</c:v>
                </c:pt>
                <c:pt idx="1803">
                  <c:v>1757132</c:v>
                </c:pt>
                <c:pt idx="1804">
                  <c:v>1757132</c:v>
                </c:pt>
                <c:pt idx="1805">
                  <c:v>1757138</c:v>
                </c:pt>
                <c:pt idx="1806">
                  <c:v>1757142</c:v>
                </c:pt>
                <c:pt idx="1807">
                  <c:v>1757146</c:v>
                </c:pt>
                <c:pt idx="1808">
                  <c:v>1757146</c:v>
                </c:pt>
                <c:pt idx="1809">
                  <c:v>1757146</c:v>
                </c:pt>
                <c:pt idx="1810">
                  <c:v>1757150</c:v>
                </c:pt>
                <c:pt idx="1811">
                  <c:v>1757150</c:v>
                </c:pt>
                <c:pt idx="1812">
                  <c:v>1757156</c:v>
                </c:pt>
                <c:pt idx="1813">
                  <c:v>1757160</c:v>
                </c:pt>
                <c:pt idx="1814">
                  <c:v>1757166</c:v>
                </c:pt>
                <c:pt idx="1815">
                  <c:v>1757170</c:v>
                </c:pt>
                <c:pt idx="1816">
                  <c:v>1757178</c:v>
                </c:pt>
                <c:pt idx="1817">
                  <c:v>1757182</c:v>
                </c:pt>
                <c:pt idx="1818">
                  <c:v>1757190</c:v>
                </c:pt>
                <c:pt idx="1819">
                  <c:v>1757194</c:v>
                </c:pt>
                <c:pt idx="1820">
                  <c:v>1757198</c:v>
                </c:pt>
                <c:pt idx="1821">
                  <c:v>1757198</c:v>
                </c:pt>
                <c:pt idx="1822">
                  <c:v>1757198</c:v>
                </c:pt>
                <c:pt idx="1823">
                  <c:v>1757210</c:v>
                </c:pt>
                <c:pt idx="1824">
                  <c:v>1757222</c:v>
                </c:pt>
                <c:pt idx="1825">
                  <c:v>1757236</c:v>
                </c:pt>
                <c:pt idx="1826">
                  <c:v>1757236</c:v>
                </c:pt>
                <c:pt idx="1827">
                  <c:v>1757236</c:v>
                </c:pt>
                <c:pt idx="1828">
                  <c:v>1757240</c:v>
                </c:pt>
                <c:pt idx="1829">
                  <c:v>1757240</c:v>
                </c:pt>
                <c:pt idx="1830">
                  <c:v>1757246</c:v>
                </c:pt>
                <c:pt idx="1831">
                  <c:v>1757252</c:v>
                </c:pt>
                <c:pt idx="1832">
                  <c:v>1757256</c:v>
                </c:pt>
                <c:pt idx="1833">
                  <c:v>1757260</c:v>
                </c:pt>
                <c:pt idx="1834">
                  <c:v>1757260</c:v>
                </c:pt>
                <c:pt idx="1835">
                  <c:v>1757260</c:v>
                </c:pt>
                <c:pt idx="1836">
                  <c:v>1757272</c:v>
                </c:pt>
                <c:pt idx="1837">
                  <c:v>1757280</c:v>
                </c:pt>
                <c:pt idx="1838">
                  <c:v>1757288</c:v>
                </c:pt>
                <c:pt idx="1839">
                  <c:v>1757308</c:v>
                </c:pt>
                <c:pt idx="1840">
                  <c:v>1757326</c:v>
                </c:pt>
                <c:pt idx="1841">
                  <c:v>1807336</c:v>
                </c:pt>
                <c:pt idx="1842">
                  <c:v>1807336</c:v>
                </c:pt>
                <c:pt idx="1843">
                  <c:v>1807336</c:v>
                </c:pt>
                <c:pt idx="1844">
                  <c:v>1807336</c:v>
                </c:pt>
                <c:pt idx="1845">
                  <c:v>1807340</c:v>
                </c:pt>
                <c:pt idx="1846">
                  <c:v>1807340</c:v>
                </c:pt>
                <c:pt idx="1847">
                  <c:v>1807340</c:v>
                </c:pt>
                <c:pt idx="1848">
                  <c:v>1807340</c:v>
                </c:pt>
                <c:pt idx="1849">
                  <c:v>1807344</c:v>
                </c:pt>
                <c:pt idx="1850">
                  <c:v>1807344</c:v>
                </c:pt>
                <c:pt idx="1851">
                  <c:v>1807348</c:v>
                </c:pt>
                <c:pt idx="1852">
                  <c:v>1807348</c:v>
                </c:pt>
                <c:pt idx="1853">
                  <c:v>1807356</c:v>
                </c:pt>
                <c:pt idx="1854">
                  <c:v>1807356</c:v>
                </c:pt>
                <c:pt idx="1855">
                  <c:v>1807360</c:v>
                </c:pt>
                <c:pt idx="1856">
                  <c:v>1807360</c:v>
                </c:pt>
                <c:pt idx="1857">
                  <c:v>1807364</c:v>
                </c:pt>
                <c:pt idx="1858">
                  <c:v>1807372</c:v>
                </c:pt>
                <c:pt idx="1859">
                  <c:v>1807372</c:v>
                </c:pt>
                <c:pt idx="1860">
                  <c:v>1807376</c:v>
                </c:pt>
                <c:pt idx="1861">
                  <c:v>1807382</c:v>
                </c:pt>
                <c:pt idx="1862">
                  <c:v>1807386</c:v>
                </c:pt>
                <c:pt idx="1863">
                  <c:v>1807386</c:v>
                </c:pt>
                <c:pt idx="1864">
                  <c:v>1807392</c:v>
                </c:pt>
                <c:pt idx="1865">
                  <c:v>1807396</c:v>
                </c:pt>
                <c:pt idx="1866">
                  <c:v>1807400</c:v>
                </c:pt>
                <c:pt idx="1867">
                  <c:v>1807400</c:v>
                </c:pt>
                <c:pt idx="1868">
                  <c:v>1807404</c:v>
                </c:pt>
                <c:pt idx="1869">
                  <c:v>1807408</c:v>
                </c:pt>
                <c:pt idx="1870">
                  <c:v>1807414</c:v>
                </c:pt>
                <c:pt idx="1871">
                  <c:v>1807414</c:v>
                </c:pt>
                <c:pt idx="1872">
                  <c:v>1807422</c:v>
                </c:pt>
                <c:pt idx="1873">
                  <c:v>1807428</c:v>
                </c:pt>
                <c:pt idx="1874">
                  <c:v>1807438</c:v>
                </c:pt>
                <c:pt idx="1875">
                  <c:v>1807446</c:v>
                </c:pt>
                <c:pt idx="1876">
                  <c:v>1807454</c:v>
                </c:pt>
                <c:pt idx="1877">
                  <c:v>1807462</c:v>
                </c:pt>
                <c:pt idx="1878">
                  <c:v>1807468</c:v>
                </c:pt>
                <c:pt idx="1879">
                  <c:v>1807480</c:v>
                </c:pt>
                <c:pt idx="1880">
                  <c:v>1807480</c:v>
                </c:pt>
                <c:pt idx="1881">
                  <c:v>1807494</c:v>
                </c:pt>
                <c:pt idx="1882">
                  <c:v>1807498</c:v>
                </c:pt>
                <c:pt idx="1883">
                  <c:v>1807498</c:v>
                </c:pt>
                <c:pt idx="1884">
                  <c:v>1807506</c:v>
                </c:pt>
                <c:pt idx="1885">
                  <c:v>1807524</c:v>
                </c:pt>
                <c:pt idx="1886">
                  <c:v>1807538</c:v>
                </c:pt>
                <c:pt idx="1887">
                  <c:v>1807554</c:v>
                </c:pt>
                <c:pt idx="1888">
                  <c:v>1807564</c:v>
                </c:pt>
                <c:pt idx="1889">
                  <c:v>1857574</c:v>
                </c:pt>
                <c:pt idx="1890">
                  <c:v>1857574</c:v>
                </c:pt>
                <c:pt idx="1891">
                  <c:v>1857578</c:v>
                </c:pt>
                <c:pt idx="1892">
                  <c:v>1857578</c:v>
                </c:pt>
                <c:pt idx="1893">
                  <c:v>1857582</c:v>
                </c:pt>
                <c:pt idx="1894">
                  <c:v>1857582</c:v>
                </c:pt>
                <c:pt idx="1895">
                  <c:v>1857582</c:v>
                </c:pt>
                <c:pt idx="1896">
                  <c:v>1857582</c:v>
                </c:pt>
                <c:pt idx="1897">
                  <c:v>1857582</c:v>
                </c:pt>
                <c:pt idx="1898">
                  <c:v>1857582</c:v>
                </c:pt>
                <c:pt idx="1899">
                  <c:v>1857590</c:v>
                </c:pt>
                <c:pt idx="1900">
                  <c:v>1857590</c:v>
                </c:pt>
                <c:pt idx="1901">
                  <c:v>1857594</c:v>
                </c:pt>
                <c:pt idx="1902">
                  <c:v>1857594</c:v>
                </c:pt>
                <c:pt idx="1903">
                  <c:v>1857598</c:v>
                </c:pt>
                <c:pt idx="1904">
                  <c:v>1857602</c:v>
                </c:pt>
                <c:pt idx="1905">
                  <c:v>1857602</c:v>
                </c:pt>
                <c:pt idx="1906">
                  <c:v>1857606</c:v>
                </c:pt>
                <c:pt idx="1907">
                  <c:v>1857606</c:v>
                </c:pt>
                <c:pt idx="1908">
                  <c:v>1857610</c:v>
                </c:pt>
                <c:pt idx="1909">
                  <c:v>1857614</c:v>
                </c:pt>
                <c:pt idx="1910">
                  <c:v>1857618</c:v>
                </c:pt>
                <c:pt idx="1911">
                  <c:v>1857622</c:v>
                </c:pt>
                <c:pt idx="1912">
                  <c:v>1857628</c:v>
                </c:pt>
                <c:pt idx="1913">
                  <c:v>1857632</c:v>
                </c:pt>
                <c:pt idx="1914">
                  <c:v>1857636</c:v>
                </c:pt>
                <c:pt idx="1915">
                  <c:v>1857640</c:v>
                </c:pt>
                <c:pt idx="1916">
                  <c:v>1857644</c:v>
                </c:pt>
                <c:pt idx="1917">
                  <c:v>1857648</c:v>
                </c:pt>
                <c:pt idx="1918">
                  <c:v>1857648</c:v>
                </c:pt>
                <c:pt idx="1919">
                  <c:v>1857652</c:v>
                </c:pt>
                <c:pt idx="1920">
                  <c:v>1857652</c:v>
                </c:pt>
                <c:pt idx="1921">
                  <c:v>1857652</c:v>
                </c:pt>
                <c:pt idx="1922">
                  <c:v>1857658</c:v>
                </c:pt>
                <c:pt idx="1923">
                  <c:v>1857658</c:v>
                </c:pt>
                <c:pt idx="1924">
                  <c:v>1857662</c:v>
                </c:pt>
                <c:pt idx="1925">
                  <c:v>1857666</c:v>
                </c:pt>
                <c:pt idx="1926">
                  <c:v>1857672</c:v>
                </c:pt>
                <c:pt idx="1927">
                  <c:v>1857676</c:v>
                </c:pt>
                <c:pt idx="1928">
                  <c:v>1857680</c:v>
                </c:pt>
                <c:pt idx="1929">
                  <c:v>1857684</c:v>
                </c:pt>
                <c:pt idx="1930">
                  <c:v>1857688</c:v>
                </c:pt>
                <c:pt idx="1931">
                  <c:v>1857698</c:v>
                </c:pt>
                <c:pt idx="1932">
                  <c:v>1857704</c:v>
                </c:pt>
                <c:pt idx="1933">
                  <c:v>1857710</c:v>
                </c:pt>
                <c:pt idx="1934">
                  <c:v>1857714</c:v>
                </c:pt>
                <c:pt idx="1935">
                  <c:v>1857724</c:v>
                </c:pt>
                <c:pt idx="1936">
                  <c:v>1857738</c:v>
                </c:pt>
                <c:pt idx="1937">
                  <c:v>1857754</c:v>
                </c:pt>
                <c:pt idx="1938">
                  <c:v>1857774</c:v>
                </c:pt>
                <c:pt idx="1939">
                  <c:v>1907784</c:v>
                </c:pt>
                <c:pt idx="1940">
                  <c:v>1907784</c:v>
                </c:pt>
                <c:pt idx="1941">
                  <c:v>1907784</c:v>
                </c:pt>
                <c:pt idx="1942">
                  <c:v>1907784</c:v>
                </c:pt>
                <c:pt idx="1943">
                  <c:v>1907784</c:v>
                </c:pt>
                <c:pt idx="1944">
                  <c:v>1907788</c:v>
                </c:pt>
                <c:pt idx="1945">
                  <c:v>1907788</c:v>
                </c:pt>
                <c:pt idx="1946">
                  <c:v>1907792</c:v>
                </c:pt>
                <c:pt idx="1947">
                  <c:v>1907796</c:v>
                </c:pt>
                <c:pt idx="1948">
                  <c:v>1907800</c:v>
                </c:pt>
                <c:pt idx="1949">
                  <c:v>1907800</c:v>
                </c:pt>
                <c:pt idx="1950">
                  <c:v>1907800</c:v>
                </c:pt>
                <c:pt idx="1951">
                  <c:v>1907804</c:v>
                </c:pt>
                <c:pt idx="1952">
                  <c:v>1907804</c:v>
                </c:pt>
                <c:pt idx="1953">
                  <c:v>1907808</c:v>
                </c:pt>
                <c:pt idx="1954">
                  <c:v>1907808</c:v>
                </c:pt>
                <c:pt idx="1955">
                  <c:v>1907812</c:v>
                </c:pt>
                <c:pt idx="1956">
                  <c:v>1907816</c:v>
                </c:pt>
                <c:pt idx="1957">
                  <c:v>1907816</c:v>
                </c:pt>
                <c:pt idx="1958">
                  <c:v>1907820</c:v>
                </c:pt>
                <c:pt idx="1959">
                  <c:v>1907820</c:v>
                </c:pt>
                <c:pt idx="1960">
                  <c:v>1907824</c:v>
                </c:pt>
                <c:pt idx="1961">
                  <c:v>1907828</c:v>
                </c:pt>
                <c:pt idx="1962">
                  <c:v>1907832</c:v>
                </c:pt>
                <c:pt idx="1963">
                  <c:v>1907832</c:v>
                </c:pt>
                <c:pt idx="1964">
                  <c:v>1907832</c:v>
                </c:pt>
                <c:pt idx="1965">
                  <c:v>1907838</c:v>
                </c:pt>
                <c:pt idx="1966">
                  <c:v>1907846</c:v>
                </c:pt>
                <c:pt idx="1967">
                  <c:v>1907852</c:v>
                </c:pt>
                <c:pt idx="1968">
                  <c:v>1907852</c:v>
                </c:pt>
                <c:pt idx="1969">
                  <c:v>1907856</c:v>
                </c:pt>
                <c:pt idx="1970">
                  <c:v>1907860</c:v>
                </c:pt>
                <c:pt idx="1971">
                  <c:v>1907860</c:v>
                </c:pt>
                <c:pt idx="1972">
                  <c:v>1907864</c:v>
                </c:pt>
                <c:pt idx="1973">
                  <c:v>1907870</c:v>
                </c:pt>
                <c:pt idx="1974">
                  <c:v>1907874</c:v>
                </c:pt>
                <c:pt idx="1975">
                  <c:v>1907878</c:v>
                </c:pt>
                <c:pt idx="1976">
                  <c:v>1907886</c:v>
                </c:pt>
                <c:pt idx="1977">
                  <c:v>1907890</c:v>
                </c:pt>
                <c:pt idx="1978">
                  <c:v>1907890</c:v>
                </c:pt>
                <c:pt idx="1979">
                  <c:v>1957900</c:v>
                </c:pt>
                <c:pt idx="1980">
                  <c:v>1957900</c:v>
                </c:pt>
                <c:pt idx="1981">
                  <c:v>1957900</c:v>
                </c:pt>
                <c:pt idx="1982">
                  <c:v>1957900</c:v>
                </c:pt>
                <c:pt idx="1983">
                  <c:v>1957904</c:v>
                </c:pt>
                <c:pt idx="1984">
                  <c:v>1957904</c:v>
                </c:pt>
                <c:pt idx="1985">
                  <c:v>1957908</c:v>
                </c:pt>
                <c:pt idx="1986">
                  <c:v>1957908</c:v>
                </c:pt>
                <c:pt idx="1987">
                  <c:v>1957908</c:v>
                </c:pt>
                <c:pt idx="1988">
                  <c:v>1957912</c:v>
                </c:pt>
                <c:pt idx="1989">
                  <c:v>1957912</c:v>
                </c:pt>
                <c:pt idx="1990">
                  <c:v>1957916</c:v>
                </c:pt>
                <c:pt idx="1991">
                  <c:v>1957916</c:v>
                </c:pt>
                <c:pt idx="1992">
                  <c:v>1957924</c:v>
                </c:pt>
                <c:pt idx="1993">
                  <c:v>1957924</c:v>
                </c:pt>
                <c:pt idx="1994">
                  <c:v>1957928</c:v>
                </c:pt>
                <c:pt idx="1995">
                  <c:v>1957932</c:v>
                </c:pt>
                <c:pt idx="1996">
                  <c:v>1957936</c:v>
                </c:pt>
                <c:pt idx="1997">
                  <c:v>1957940</c:v>
                </c:pt>
                <c:pt idx="1998">
                  <c:v>1957940</c:v>
                </c:pt>
                <c:pt idx="1999">
                  <c:v>1957944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804-4BE5-83D0-4A335F698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9087279"/>
        <c:axId val="1700130239"/>
      </c:lineChart>
      <c:catAx>
        <c:axId val="16090872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00130239"/>
        <c:crosses val="autoZero"/>
        <c:auto val="1"/>
        <c:lblAlgn val="ctr"/>
        <c:lblOffset val="100"/>
        <c:noMultiLvlLbl val="0"/>
      </c:catAx>
      <c:valAx>
        <c:axId val="1700130239"/>
        <c:scaling>
          <c:orientation val="minMax"/>
          <c:max val="2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60908727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6"/>
          <c:order val="0"/>
          <c:tx>
            <c:strRef>
              <c:f>Bandwidth!$C$1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Bandwidth!$C$2:$C$10</c:f>
              <c:numCache>
                <c:formatCode>General</c:formatCode>
                <c:ptCount val="9"/>
                <c:pt idx="0">
                  <c:v>95400</c:v>
                </c:pt>
                <c:pt idx="1">
                  <c:v>386760</c:v>
                </c:pt>
                <c:pt idx="2">
                  <c:v>875520</c:v>
                </c:pt>
                <c:pt idx="3">
                  <c:v>1592640</c:v>
                </c:pt>
                <c:pt idx="4">
                  <c:v>2433600</c:v>
                </c:pt>
                <c:pt idx="5">
                  <c:v>3437280</c:v>
                </c:pt>
                <c:pt idx="6">
                  <c:v>4656960</c:v>
                </c:pt>
                <c:pt idx="7">
                  <c:v>5884320</c:v>
                </c:pt>
                <c:pt idx="8">
                  <c:v>7343440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79-49FF-92D8-89D981DB3098}"/>
            </c:ext>
          </c:extLst>
        </c:ser>
        <c:ser>
          <c:idx val="2"/>
          <c:order val="1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Bandwidth!$H$2:$H$10</c:f>
              <c:numCache>
                <c:formatCode>General</c:formatCode>
                <c:ptCount val="9"/>
                <c:pt idx="0">
                  <c:v>9240</c:v>
                </c:pt>
                <c:pt idx="1">
                  <c:v>63096</c:v>
                </c:pt>
                <c:pt idx="2">
                  <c:v>141696</c:v>
                </c:pt>
                <c:pt idx="3">
                  <c:v>202608</c:v>
                </c:pt>
                <c:pt idx="4">
                  <c:v>355680</c:v>
                </c:pt>
                <c:pt idx="5">
                  <c:v>455328</c:v>
                </c:pt>
                <c:pt idx="6">
                  <c:v>662256</c:v>
                </c:pt>
                <c:pt idx="7">
                  <c:v>769488</c:v>
                </c:pt>
                <c:pt idx="8">
                  <c:v>971152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A79-49FF-92D8-89D981DB3098}"/>
            </c:ext>
          </c:extLst>
        </c:ser>
        <c:ser>
          <c:idx val="3"/>
          <c:order val="2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Bandwidth!$F$2:$F$10</c:f>
              <c:numCache>
                <c:formatCode>General</c:formatCode>
                <c:ptCount val="9"/>
                <c:pt idx="0">
                  <c:v>5372</c:v>
                </c:pt>
                <c:pt idx="1">
                  <c:v>17196</c:v>
                </c:pt>
                <c:pt idx="2">
                  <c:v>56004</c:v>
                </c:pt>
                <c:pt idx="3">
                  <c:v>66942</c:v>
                </c:pt>
                <c:pt idx="4">
                  <c:v>100288</c:v>
                </c:pt>
                <c:pt idx="5">
                  <c:v>127592</c:v>
                </c:pt>
                <c:pt idx="6">
                  <c:v>188120</c:v>
                </c:pt>
                <c:pt idx="7">
                  <c:v>246012</c:v>
                </c:pt>
                <c:pt idx="8">
                  <c:v>364518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A79-49FF-92D8-89D981DB3098}"/>
            </c:ext>
          </c:extLst>
        </c:ser>
        <c:ser>
          <c:idx val="5"/>
          <c:order val="3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Bandwidth!$G$2:$G$10</c:f>
              <c:numCache>
                <c:formatCode>General</c:formatCode>
                <c:ptCount val="9"/>
                <c:pt idx="0">
                  <c:v>5034</c:v>
                </c:pt>
                <c:pt idx="1">
                  <c:v>19286</c:v>
                </c:pt>
                <c:pt idx="2">
                  <c:v>52626</c:v>
                </c:pt>
                <c:pt idx="3">
                  <c:v>71370</c:v>
                </c:pt>
                <c:pt idx="4">
                  <c:v>110004</c:v>
                </c:pt>
                <c:pt idx="5">
                  <c:v>157042</c:v>
                </c:pt>
                <c:pt idx="6">
                  <c:v>212532</c:v>
                </c:pt>
                <c:pt idx="7">
                  <c:v>264824</c:v>
                </c:pt>
                <c:pt idx="8">
                  <c:v>383572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A79-49FF-92D8-89D981DB3098}"/>
            </c:ext>
          </c:extLst>
        </c:ser>
        <c:ser>
          <c:idx val="4"/>
          <c:order val="4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Bandwidth!$E$2:$E$10</c:f>
              <c:numCache>
                <c:formatCode>General</c:formatCode>
                <c:ptCount val="9"/>
                <c:pt idx="0">
                  <c:v>2374</c:v>
                </c:pt>
                <c:pt idx="1">
                  <c:v>9154</c:v>
                </c:pt>
                <c:pt idx="2">
                  <c:v>30854</c:v>
                </c:pt>
                <c:pt idx="3">
                  <c:v>32654</c:v>
                </c:pt>
                <c:pt idx="4">
                  <c:v>51594</c:v>
                </c:pt>
                <c:pt idx="5">
                  <c:v>73066</c:v>
                </c:pt>
                <c:pt idx="6">
                  <c:v>97362</c:v>
                </c:pt>
                <c:pt idx="7">
                  <c:v>124124</c:v>
                </c:pt>
                <c:pt idx="8">
                  <c:v>204186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1A79-49FF-92D8-89D981DB3098}"/>
            </c:ext>
          </c:extLst>
        </c:ser>
        <c:ser>
          <c:idx val="1"/>
          <c:order val="5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Bandwidth!$B$2:$B$10</c:f>
              <c:numCache>
                <c:formatCode>General</c:formatCode>
                <c:ptCount val="9"/>
                <c:pt idx="0">
                  <c:v>2170</c:v>
                </c:pt>
                <c:pt idx="1">
                  <c:v>8382</c:v>
                </c:pt>
                <c:pt idx="2">
                  <c:v>29324</c:v>
                </c:pt>
                <c:pt idx="3">
                  <c:v>30726</c:v>
                </c:pt>
                <c:pt idx="4">
                  <c:v>47274</c:v>
                </c:pt>
                <c:pt idx="5">
                  <c:v>67388</c:v>
                </c:pt>
                <c:pt idx="6">
                  <c:v>91258</c:v>
                </c:pt>
                <c:pt idx="7">
                  <c:v>113670</c:v>
                </c:pt>
                <c:pt idx="8">
                  <c:v>191816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1A79-49FF-92D8-89D981DB3098}"/>
            </c:ext>
          </c:extLst>
        </c:ser>
        <c:ser>
          <c:idx val="0"/>
          <c:order val="6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Bandwidth!$D$2:$D$10</c:f>
              <c:numCache>
                <c:formatCode>General</c:formatCode>
                <c:ptCount val="9"/>
                <c:pt idx="0">
                  <c:v>600</c:v>
                </c:pt>
                <c:pt idx="1">
                  <c:v>2640</c:v>
                </c:pt>
                <c:pt idx="2">
                  <c:v>5760</c:v>
                </c:pt>
                <c:pt idx="3">
                  <c:v>10080</c:v>
                </c:pt>
                <c:pt idx="4">
                  <c:v>15600</c:v>
                </c:pt>
                <c:pt idx="5">
                  <c:v>22320</c:v>
                </c:pt>
                <c:pt idx="6">
                  <c:v>30240</c:v>
                </c:pt>
                <c:pt idx="7">
                  <c:v>37720</c:v>
                </c:pt>
                <c:pt idx="8">
                  <c:v>47840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1A79-49FF-92D8-89D981DB3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8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Bandwidth!$H$2:$H$10</c:f>
              <c:numCache>
                <c:formatCode>General</c:formatCode>
                <c:ptCount val="9"/>
                <c:pt idx="0">
                  <c:v>9240</c:v>
                </c:pt>
                <c:pt idx="1">
                  <c:v>63096</c:v>
                </c:pt>
                <c:pt idx="2">
                  <c:v>141696</c:v>
                </c:pt>
                <c:pt idx="3">
                  <c:v>202608</c:v>
                </c:pt>
                <c:pt idx="4">
                  <c:v>355680</c:v>
                </c:pt>
                <c:pt idx="5">
                  <c:v>455328</c:v>
                </c:pt>
                <c:pt idx="6">
                  <c:v>662256</c:v>
                </c:pt>
                <c:pt idx="7">
                  <c:v>769488</c:v>
                </c:pt>
                <c:pt idx="8">
                  <c:v>971152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A79-49FF-92D8-89D981DB3098}"/>
            </c:ext>
          </c:extLst>
        </c:ser>
        <c:ser>
          <c:idx val="3"/>
          <c:order val="1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Bandwidth!$F$2:$F$10</c:f>
              <c:numCache>
                <c:formatCode>General</c:formatCode>
                <c:ptCount val="9"/>
                <c:pt idx="0">
                  <c:v>5372</c:v>
                </c:pt>
                <c:pt idx="1">
                  <c:v>17196</c:v>
                </c:pt>
                <c:pt idx="2">
                  <c:v>56004</c:v>
                </c:pt>
                <c:pt idx="3">
                  <c:v>66942</c:v>
                </c:pt>
                <c:pt idx="4">
                  <c:v>100288</c:v>
                </c:pt>
                <c:pt idx="5">
                  <c:v>127592</c:v>
                </c:pt>
                <c:pt idx="6">
                  <c:v>188120</c:v>
                </c:pt>
                <c:pt idx="7">
                  <c:v>246012</c:v>
                </c:pt>
                <c:pt idx="8">
                  <c:v>364518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A79-49FF-92D8-89D981DB3098}"/>
            </c:ext>
          </c:extLst>
        </c:ser>
        <c:ser>
          <c:idx val="5"/>
          <c:order val="2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Bandwidth!$G$2:$G$10</c:f>
              <c:numCache>
                <c:formatCode>General</c:formatCode>
                <c:ptCount val="9"/>
                <c:pt idx="0">
                  <c:v>5034</c:v>
                </c:pt>
                <c:pt idx="1">
                  <c:v>19286</c:v>
                </c:pt>
                <c:pt idx="2">
                  <c:v>52626</c:v>
                </c:pt>
                <c:pt idx="3">
                  <c:v>71370</c:v>
                </c:pt>
                <c:pt idx="4">
                  <c:v>110004</c:v>
                </c:pt>
                <c:pt idx="5">
                  <c:v>157042</c:v>
                </c:pt>
                <c:pt idx="6">
                  <c:v>212532</c:v>
                </c:pt>
                <c:pt idx="7">
                  <c:v>264824</c:v>
                </c:pt>
                <c:pt idx="8">
                  <c:v>383572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A79-49FF-92D8-89D981DB3098}"/>
            </c:ext>
          </c:extLst>
        </c:ser>
        <c:ser>
          <c:idx val="4"/>
          <c:order val="3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Bandwidth!$E$2:$E$10</c:f>
              <c:numCache>
                <c:formatCode>General</c:formatCode>
                <c:ptCount val="9"/>
                <c:pt idx="0">
                  <c:v>2374</c:v>
                </c:pt>
                <c:pt idx="1">
                  <c:v>9154</c:v>
                </c:pt>
                <c:pt idx="2">
                  <c:v>30854</c:v>
                </c:pt>
                <c:pt idx="3">
                  <c:v>32654</c:v>
                </c:pt>
                <c:pt idx="4">
                  <c:v>51594</c:v>
                </c:pt>
                <c:pt idx="5">
                  <c:v>73066</c:v>
                </c:pt>
                <c:pt idx="6">
                  <c:v>97362</c:v>
                </c:pt>
                <c:pt idx="7">
                  <c:v>124124</c:v>
                </c:pt>
                <c:pt idx="8">
                  <c:v>204186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1A79-49FF-92D8-89D981DB3098}"/>
            </c:ext>
          </c:extLst>
        </c:ser>
        <c:ser>
          <c:idx val="1"/>
          <c:order val="4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Bandwidth!$B$2:$B$10</c:f>
              <c:numCache>
                <c:formatCode>General</c:formatCode>
                <c:ptCount val="9"/>
                <c:pt idx="0">
                  <c:v>2170</c:v>
                </c:pt>
                <c:pt idx="1">
                  <c:v>8382</c:v>
                </c:pt>
                <c:pt idx="2">
                  <c:v>29324</c:v>
                </c:pt>
                <c:pt idx="3">
                  <c:v>30726</c:v>
                </c:pt>
                <c:pt idx="4">
                  <c:v>47274</c:v>
                </c:pt>
                <c:pt idx="5">
                  <c:v>67388</c:v>
                </c:pt>
                <c:pt idx="6">
                  <c:v>91258</c:v>
                </c:pt>
                <c:pt idx="7">
                  <c:v>113670</c:v>
                </c:pt>
                <c:pt idx="8">
                  <c:v>191816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1A79-49FF-92D8-89D981DB3098}"/>
            </c:ext>
          </c:extLst>
        </c:ser>
        <c:ser>
          <c:idx val="0"/>
          <c:order val="5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Bandwidth!$D$2:$D$10</c:f>
              <c:numCache>
                <c:formatCode>General</c:formatCode>
                <c:ptCount val="9"/>
                <c:pt idx="0">
                  <c:v>600</c:v>
                </c:pt>
                <c:pt idx="1">
                  <c:v>2640</c:v>
                </c:pt>
                <c:pt idx="2">
                  <c:v>5760</c:v>
                </c:pt>
                <c:pt idx="3">
                  <c:v>10080</c:v>
                </c:pt>
                <c:pt idx="4">
                  <c:v>15600</c:v>
                </c:pt>
                <c:pt idx="5">
                  <c:v>22320</c:v>
                </c:pt>
                <c:pt idx="6">
                  <c:v>30240</c:v>
                </c:pt>
                <c:pt idx="7">
                  <c:v>37720</c:v>
                </c:pt>
                <c:pt idx="8">
                  <c:v>47840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1A79-49FF-92D8-89D981DB3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11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4FEF2-1524-4D3A-852F-D332FA320CF1}" type="datetimeFigureOut">
              <a:rPr lang="en-IL" smtClean="0"/>
              <a:t>05/12/2018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F0031-CA03-459C-84F5-8289BE8C3A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7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F0031-CA03-459C-84F5-8289BE8C3AAD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643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E486-690D-41EA-BED4-9534F2F96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CCF94-F833-4274-958E-3071BDE35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95D6-7A35-4CC1-82E5-936520AF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05/12/2018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F745-30E7-4ACC-9858-B7244A4B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E448-58F0-4A4F-80D2-DB5E9B10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56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133A-D99B-419F-8002-E10168D7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25DFF-323D-4E9C-A7F1-B48ADB14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7140-F699-4780-82EE-CCBFE79A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05/12/2018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49AF-D113-4FB9-91EE-30E53F8E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FDAE-2B35-431C-8249-3E3C22A8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570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9AF76-8E28-4AC6-97D0-0E3C84B21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5824-E45C-49CD-9F19-C9E13C864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ED19-4602-4BC0-AAEE-562D1BC5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05/12/2018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C9289-C2CC-4F97-93BB-5EF4249D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C7CE-0D14-4958-BF09-1C1DDF75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957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F2F1-16EF-4336-8436-2301EEAF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Maiandra GD" panose="020E0502030308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0B7E-137E-4F9A-B580-1A2A4A1D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600">
                <a:latin typeface="Maiandra GD" panose="020E0502030308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3200">
                <a:latin typeface="Maiandra GD" panose="020E0502030308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800">
                <a:latin typeface="Maiandra GD" panose="020E0502030308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89E49-F4E1-42E8-9B50-6C6D16CE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05/12/2018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5C83-3DF7-453C-BA71-FA9C5718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D4B276-E9EB-4D3C-879B-C922ED95F793}"/>
              </a:ext>
            </a:extLst>
          </p:cNvPr>
          <p:cNvSpPr txBox="1">
            <a:spLocks/>
          </p:cNvSpPr>
          <p:nvPr userDrawn="1"/>
        </p:nvSpPr>
        <p:spPr>
          <a:xfrm>
            <a:off x="11119658" y="6361775"/>
            <a:ext cx="1070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9B130C6-4AF4-4309-A2B6-634FC10F85CB}" type="slidenum">
              <a:rPr lang="en-IL" b="1" smtClean="0"/>
              <a:pPr algn="ctr"/>
              <a:t>‹#›</a:t>
            </a:fld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56830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9F83-2F60-4804-BF91-7D63629C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65FD-311E-4A4A-88D6-D75500F15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127B-A8DA-40DB-98DC-6FD1CF1C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05/12/2018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9564-7C7D-401B-9D86-15A489C6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F536-52E0-45D4-A848-D8D4E114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701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2D44-0063-4E41-93CD-8F1B4446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569B-C510-4BF9-AC6A-E0A4D6284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9129-EEF4-4DDD-9009-323283427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88377-882E-4891-B617-E717F14C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05/12/2018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E499-B9F7-4A08-8571-77D13613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4BA9-6C67-4D04-98CE-5265EC64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392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4C5E-ED01-4083-AC6F-DBDC6D1D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C5F0-03D0-433D-B0AC-5644DCF7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7AF72-B7CF-4F07-8570-F9DEFD19F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BC6A1-A471-46DB-A22E-602DE68B7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CEF29-3F85-41FA-B4F8-79AACD5B3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FEA39-348E-4628-897E-768B1EE1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05/12/2018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8504A-53DC-44AD-A7B4-41519FFB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0B38C-B4B6-4CBD-9615-17580018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14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9A38-29CD-43F7-8624-18E041B4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2075B-CB1F-4F37-98D9-2BF87BEA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05/12/2018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B8AD-502C-4E8E-94A8-7E0BB5DE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2B202-278B-488C-8F16-01B29B2A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65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D9F13-B67C-48E0-A303-2772D6D0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05/12/2018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80FA7-7D2C-42EA-96DF-AB7784D2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CA13-FB4C-4A8C-91D4-0C717E64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62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EBCF-B639-4DF5-B083-0B1F1007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DD09-11A6-451B-8AB6-C8E3DC8E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BDAB3-2ECE-491D-B417-6A0E5C83C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5327D-C360-40ED-9224-B352100B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05/12/2018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5F35-66A0-4EE7-9DD8-E362C917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A5E0A-BC14-4BB1-9EA4-91CC1E9F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136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1A2A-5875-49F7-8FCA-A80593CD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E4858-CF21-4FB2-9AF3-B5EC86804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091F9-B8B6-410F-9401-5E2C6CB3E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50801-B1D3-442B-83CD-8EDBF2FF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05/12/2018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BF39-1BC2-49EB-8432-6AB8FD1D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53B9-6744-41B3-ADB9-239FA820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299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6BAFB-FC6E-43BF-BDE9-02867249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3C01-C2E0-4990-9C75-441C0387A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C347-E7EB-4855-9326-7C4D4DEF5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EE79-E67D-4594-B9D2-2DB57D86AB5A}" type="datetimeFigureOut">
              <a:rPr lang="en-IL" smtClean="0"/>
              <a:t>05/12/2018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1D43-4774-4E5F-A746-8347F75DA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83D0-715F-44A4-90B1-DB4A75055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58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F25F-5653-42F7-AD98-F1B73D44A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54863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Maiandra GD" panose="020E0502030308020204" pitchFamily="34" charset="0"/>
              </a:rPr>
              <a:t>What We Did So Far</a:t>
            </a:r>
            <a:endParaRPr lang="en-IL" sz="8000" b="1" dirty="0"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2584B-5864-41CE-9473-8A5A4ABC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737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December 2018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FF579E-8ECF-4E36-9068-3AD5ED48F42C}"/>
              </a:ext>
            </a:extLst>
          </p:cNvPr>
          <p:cNvCxnSpPr/>
          <p:nvPr/>
        </p:nvCxnSpPr>
        <p:spPr>
          <a:xfrm flipH="1" flipV="1">
            <a:off x="763480" y="3429000"/>
            <a:ext cx="10800000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1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Distance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96579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 </a:t>
                </a:r>
                <a:r>
                  <a:rPr lang="en-US" u="sng" dirty="0">
                    <a:highlight>
                      <a:srgbClr val="AAEEFC"/>
                    </a:highlight>
                  </a:rPr>
                  <a:t>Maintain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600" dirty="0"/>
                  <a:t>Slack scalar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Local Constraint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/>
                        <m:t>Let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be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the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distances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of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from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the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boundary</m:t>
                      </m:r>
                    </m:oMath>
                  </m:oMathPara>
                </a14:m>
                <a:endParaRPr lang="en-US" sz="2600" b="0" i="1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Proof</a:t>
                </a:r>
                <a:endParaRPr lang="en-US" sz="2800" u="sng" dirty="0">
                  <a:highlight>
                    <a:srgbClr val="AAEEFC"/>
                  </a:highligh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965792"/>
              </a:xfrm>
              <a:blipFill>
                <a:blip r:embed="rId3"/>
                <a:stretch>
                  <a:fillRect t="-294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4A7C5C-41C7-47B6-91DD-54F0709C3B4B}"/>
              </a:ext>
            </a:extLst>
          </p:cNvPr>
          <p:cNvCxnSpPr>
            <a:cxnSpLocks/>
          </p:cNvCxnSpPr>
          <p:nvPr/>
        </p:nvCxnSpPr>
        <p:spPr>
          <a:xfrm flipV="1">
            <a:off x="8613559" y="5388746"/>
            <a:ext cx="557074" cy="4790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56AAA2A-748C-459B-97BD-5060443E2C8F}"/>
              </a:ext>
            </a:extLst>
          </p:cNvPr>
          <p:cNvSpPr/>
          <p:nvPr/>
        </p:nvSpPr>
        <p:spPr>
          <a:xfrm rot="900000">
            <a:off x="8066529" y="4992199"/>
            <a:ext cx="27317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aiandra GD" panose="020E0502030308020204" pitchFamily="34" charset="0"/>
              </a:rPr>
              <a:t>Distance Lemma</a:t>
            </a:r>
          </a:p>
        </p:txBody>
      </p:sp>
    </p:spTree>
    <p:extLst>
      <p:ext uri="{BB962C8B-B14F-4D97-AF65-F5344CB8AC3E}">
        <p14:creationId xmlns:p14="http://schemas.microsoft.com/office/powerpoint/2010/main" val="317365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Distance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r>
                  <a:rPr lang="en-US" sz="2400" dirty="0"/>
                  <a:t>			Balance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so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For k nodes: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←−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lvl="1" indent="0" algn="ctr">
                  <a:buNone/>
                </a:pPr>
                <a:endParaRPr lang="en-US" sz="24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97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Value Scheme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23682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Value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Maintain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600" dirty="0"/>
                  <a:t>Slack scalar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Local Constraint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Proof</a:t>
                </a:r>
                <a:endParaRPr lang="en-US" sz="2800" u="sng" dirty="0">
                  <a:highlight>
                    <a:srgbClr val="AAEEFC"/>
                  </a:highligh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69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Value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r>
                  <a:rPr lang="en-US" sz="2400" dirty="0"/>
                  <a:t>			Balance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so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For k nodes: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←−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730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Sketched Data Resolution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69754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Gradual Full Sync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4C2F78-034B-4589-887E-C65E91BAA7E7}"/>
              </a:ext>
            </a:extLst>
          </p:cNvPr>
          <p:cNvSpPr/>
          <p:nvPr/>
        </p:nvSpPr>
        <p:spPr>
          <a:xfrm>
            <a:off x="5077286" y="1670438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highlight>
                  <a:srgbClr val="AAEEFC"/>
                </a:highlight>
                <a:latin typeface="Maiandra GD" panose="020E0502030308020204" pitchFamily="34" charset="0"/>
              </a:rPr>
              <a:t>Value Scheme</a:t>
            </a:r>
            <a:endParaRPr lang="en-IL" sz="2000" b="1" dirty="0">
              <a:solidFill>
                <a:schemeClr val="tx1"/>
              </a:solidFill>
              <a:highlight>
                <a:srgbClr val="AAEEFC"/>
              </a:highlight>
              <a:latin typeface="Maiandra GD" panose="020E0502030308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1A0039-71BF-4046-928D-CCF619CA99D0}"/>
              </a:ext>
            </a:extLst>
          </p:cNvPr>
          <p:cNvSpPr/>
          <p:nvPr/>
        </p:nvSpPr>
        <p:spPr>
          <a:xfrm>
            <a:off x="3820356" y="2301260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0AA2EE-497A-4B83-816E-9E086A57A47F}"/>
              </a:ext>
            </a:extLst>
          </p:cNvPr>
          <p:cNvSpPr/>
          <p:nvPr/>
        </p:nvSpPr>
        <p:spPr>
          <a:xfrm>
            <a:off x="6334216" y="2304727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/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2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blipFill>
                <a:blip r:embed="rId2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D8DAA-F32E-41DA-BA98-E026DB1D87C9}"/>
              </a:ext>
            </a:extLst>
          </p:cNvPr>
          <p:cNvSpPr/>
          <p:nvPr/>
        </p:nvSpPr>
        <p:spPr>
          <a:xfrm>
            <a:off x="3820355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5F8466-B1FC-45B9-8EE6-7096B090BBDD}"/>
              </a:ext>
            </a:extLst>
          </p:cNvPr>
          <p:cNvSpPr/>
          <p:nvPr/>
        </p:nvSpPr>
        <p:spPr>
          <a:xfrm>
            <a:off x="6334216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/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4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blipFill>
                <a:blip r:embed="rId3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/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</a:t>
                </a:r>
                <a:r>
                  <a:rPr lang="en-US" sz="2000" b="1" baseline="30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n</a:t>
                </a:r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/</a:t>
                </a:r>
                <a:r>
                  <a:rPr lang="en-US" sz="2000" b="1" baseline="-25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2</a:t>
                </a:r>
                <a:endParaRPr lang="en-IL" sz="2000" b="1" baseline="-25000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blipFill>
                <a:blip r:embed="rId4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C7E94-0AFC-41B3-B132-9209ECCF79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942119" y="2527640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7F9AC1-D530-4AE4-9652-F61A3174BDA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38168" y="2123198"/>
            <a:ext cx="0" cy="404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C97730-446F-46E8-B57C-68D494FC94AB}"/>
              </a:ext>
            </a:extLst>
          </p:cNvPr>
          <p:cNvCxnSpPr/>
          <p:nvPr/>
        </p:nvCxnSpPr>
        <p:spPr>
          <a:xfrm>
            <a:off x="5926879" y="3748784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73748D-4746-47F7-9751-58FB453D077D}"/>
              </a:ext>
            </a:extLst>
          </p:cNvPr>
          <p:cNvCxnSpPr>
            <a:cxnSpLocks/>
          </p:cNvCxnSpPr>
          <p:nvPr/>
        </p:nvCxnSpPr>
        <p:spPr>
          <a:xfrm>
            <a:off x="6122928" y="3403358"/>
            <a:ext cx="0" cy="345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F1C7F91-69A1-4D23-88EE-A37194D90C89}"/>
              </a:ext>
            </a:extLst>
          </p:cNvPr>
          <p:cNvSpPr/>
          <p:nvPr/>
        </p:nvSpPr>
        <p:spPr>
          <a:xfrm>
            <a:off x="5943600" y="2697480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B47BBB-3410-4E1B-A158-E2F94623FD9E}"/>
              </a:ext>
            </a:extLst>
          </p:cNvPr>
          <p:cNvSpPr/>
          <p:nvPr/>
        </p:nvSpPr>
        <p:spPr>
          <a:xfrm>
            <a:off x="5943600" y="3868226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96FB295-4C85-46EA-985C-81CC2AE0DF91}"/>
              </a:ext>
            </a:extLst>
          </p:cNvPr>
          <p:cNvSpPr/>
          <p:nvPr/>
        </p:nvSpPr>
        <p:spPr>
          <a:xfrm>
            <a:off x="7193280" y="1830199"/>
            <a:ext cx="1485900" cy="730121"/>
          </a:xfrm>
          <a:custGeom>
            <a:avLst/>
            <a:gdLst>
              <a:gd name="connsiteX0" fmla="*/ 1485900 w 1485900"/>
              <a:gd name="connsiteY0" fmla="*/ 730121 h 730121"/>
              <a:gd name="connsiteX1" fmla="*/ 1242060 w 1485900"/>
              <a:gd name="connsiteY1" fmla="*/ 234821 h 730121"/>
              <a:gd name="connsiteX2" fmla="*/ 662940 w 1485900"/>
              <a:gd name="connsiteY2" fmla="*/ 29081 h 730121"/>
              <a:gd name="connsiteX3" fmla="*/ 0 w 1485900"/>
              <a:gd name="connsiteY3" fmla="*/ 6221 h 73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730121">
                <a:moveTo>
                  <a:pt x="1485900" y="730121"/>
                </a:moveTo>
                <a:cubicBezTo>
                  <a:pt x="1432560" y="540891"/>
                  <a:pt x="1379220" y="351661"/>
                  <a:pt x="1242060" y="234821"/>
                </a:cubicBezTo>
                <a:cubicBezTo>
                  <a:pt x="1104900" y="117981"/>
                  <a:pt x="869950" y="67181"/>
                  <a:pt x="662940" y="29081"/>
                </a:cubicBezTo>
                <a:cubicBezTo>
                  <a:pt x="455930" y="-9019"/>
                  <a:pt x="227965" y="-1399"/>
                  <a:pt x="0" y="622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E6CB5D-16C3-4DA7-8757-39DC2FE956D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458200" y="2560320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06ABDD-86F2-49A0-BF51-FDA2BF0155D8}"/>
              </a:ext>
            </a:extLst>
          </p:cNvPr>
          <p:cNvCxnSpPr>
            <a:cxnSpLocks/>
          </p:cNvCxnSpPr>
          <p:nvPr/>
        </p:nvCxnSpPr>
        <p:spPr>
          <a:xfrm>
            <a:off x="8469630" y="3748784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BCA898-DFC1-4A8B-B0D5-65B035AFDC1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8679180" y="2560320"/>
            <a:ext cx="11430" cy="2407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/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/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723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Gradual Full Sync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4C2F78-034B-4589-887E-C65E91BAA7E7}"/>
              </a:ext>
            </a:extLst>
          </p:cNvPr>
          <p:cNvSpPr/>
          <p:nvPr/>
        </p:nvSpPr>
        <p:spPr>
          <a:xfrm>
            <a:off x="5077286" y="1670438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highlight>
                  <a:srgbClr val="AAEEFC"/>
                </a:highlight>
                <a:latin typeface="Maiandra GD" panose="020E0502030308020204" pitchFamily="34" charset="0"/>
              </a:rPr>
              <a:t>Distance Scheme</a:t>
            </a:r>
            <a:endParaRPr lang="en-IL" sz="2000" b="1" dirty="0">
              <a:solidFill>
                <a:schemeClr val="tx1"/>
              </a:solidFill>
              <a:highlight>
                <a:srgbClr val="AAEEFC"/>
              </a:highlight>
              <a:latin typeface="Maiandra GD" panose="020E0502030308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1A0039-71BF-4046-928D-CCF619CA99D0}"/>
              </a:ext>
            </a:extLst>
          </p:cNvPr>
          <p:cNvSpPr/>
          <p:nvPr/>
        </p:nvSpPr>
        <p:spPr>
          <a:xfrm>
            <a:off x="3820356" y="2301260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0AA2EE-497A-4B83-816E-9E086A57A47F}"/>
              </a:ext>
            </a:extLst>
          </p:cNvPr>
          <p:cNvSpPr/>
          <p:nvPr/>
        </p:nvSpPr>
        <p:spPr>
          <a:xfrm>
            <a:off x="6334216" y="2304727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/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2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blipFill>
                <a:blip r:embed="rId2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D8DAA-F32E-41DA-BA98-E026DB1D87C9}"/>
              </a:ext>
            </a:extLst>
          </p:cNvPr>
          <p:cNvSpPr/>
          <p:nvPr/>
        </p:nvSpPr>
        <p:spPr>
          <a:xfrm>
            <a:off x="3820355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5F8466-B1FC-45B9-8EE6-7096B090BBDD}"/>
              </a:ext>
            </a:extLst>
          </p:cNvPr>
          <p:cNvSpPr/>
          <p:nvPr/>
        </p:nvSpPr>
        <p:spPr>
          <a:xfrm>
            <a:off x="6334216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/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4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blipFill>
                <a:blip r:embed="rId3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/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</a:t>
                </a:r>
                <a:r>
                  <a:rPr lang="en-US" sz="2000" b="1" baseline="30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n</a:t>
                </a:r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/</a:t>
                </a:r>
                <a:r>
                  <a:rPr lang="en-US" sz="2000" b="1" baseline="-25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2</a:t>
                </a:r>
                <a:endParaRPr lang="en-IL" sz="2000" b="1" baseline="-25000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blipFill>
                <a:blip r:embed="rId4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C7E94-0AFC-41B3-B132-9209ECCF79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942119" y="2527640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7F9AC1-D530-4AE4-9652-F61A3174BDA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38168" y="2123198"/>
            <a:ext cx="0" cy="404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C97730-446F-46E8-B57C-68D494FC94AB}"/>
              </a:ext>
            </a:extLst>
          </p:cNvPr>
          <p:cNvCxnSpPr/>
          <p:nvPr/>
        </p:nvCxnSpPr>
        <p:spPr>
          <a:xfrm>
            <a:off x="5926879" y="3748784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73748D-4746-47F7-9751-58FB453D077D}"/>
              </a:ext>
            </a:extLst>
          </p:cNvPr>
          <p:cNvCxnSpPr>
            <a:cxnSpLocks/>
          </p:cNvCxnSpPr>
          <p:nvPr/>
        </p:nvCxnSpPr>
        <p:spPr>
          <a:xfrm>
            <a:off x="6122928" y="3403358"/>
            <a:ext cx="0" cy="345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F1C7F91-69A1-4D23-88EE-A37194D90C89}"/>
              </a:ext>
            </a:extLst>
          </p:cNvPr>
          <p:cNvSpPr/>
          <p:nvPr/>
        </p:nvSpPr>
        <p:spPr>
          <a:xfrm>
            <a:off x="5943600" y="2697480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B47BBB-3410-4E1B-A158-E2F94623FD9E}"/>
              </a:ext>
            </a:extLst>
          </p:cNvPr>
          <p:cNvSpPr/>
          <p:nvPr/>
        </p:nvSpPr>
        <p:spPr>
          <a:xfrm>
            <a:off x="5943600" y="3868226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96FB295-4C85-46EA-985C-81CC2AE0DF91}"/>
              </a:ext>
            </a:extLst>
          </p:cNvPr>
          <p:cNvSpPr/>
          <p:nvPr/>
        </p:nvSpPr>
        <p:spPr>
          <a:xfrm>
            <a:off x="7193280" y="1830199"/>
            <a:ext cx="1485900" cy="730121"/>
          </a:xfrm>
          <a:custGeom>
            <a:avLst/>
            <a:gdLst>
              <a:gd name="connsiteX0" fmla="*/ 1485900 w 1485900"/>
              <a:gd name="connsiteY0" fmla="*/ 730121 h 730121"/>
              <a:gd name="connsiteX1" fmla="*/ 1242060 w 1485900"/>
              <a:gd name="connsiteY1" fmla="*/ 234821 h 730121"/>
              <a:gd name="connsiteX2" fmla="*/ 662940 w 1485900"/>
              <a:gd name="connsiteY2" fmla="*/ 29081 h 730121"/>
              <a:gd name="connsiteX3" fmla="*/ 0 w 1485900"/>
              <a:gd name="connsiteY3" fmla="*/ 6221 h 73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730121">
                <a:moveTo>
                  <a:pt x="1485900" y="730121"/>
                </a:moveTo>
                <a:cubicBezTo>
                  <a:pt x="1432560" y="540891"/>
                  <a:pt x="1379220" y="351661"/>
                  <a:pt x="1242060" y="234821"/>
                </a:cubicBezTo>
                <a:cubicBezTo>
                  <a:pt x="1104900" y="117981"/>
                  <a:pt x="869950" y="67181"/>
                  <a:pt x="662940" y="29081"/>
                </a:cubicBezTo>
                <a:cubicBezTo>
                  <a:pt x="455930" y="-9019"/>
                  <a:pt x="227965" y="-1399"/>
                  <a:pt x="0" y="622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E6CB5D-16C3-4DA7-8757-39DC2FE956D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458200" y="2560320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06ABDD-86F2-49A0-BF51-FDA2BF0155D8}"/>
              </a:ext>
            </a:extLst>
          </p:cNvPr>
          <p:cNvCxnSpPr>
            <a:cxnSpLocks/>
          </p:cNvCxnSpPr>
          <p:nvPr/>
        </p:nvCxnSpPr>
        <p:spPr>
          <a:xfrm>
            <a:off x="8469630" y="3748784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BCA898-DFC1-4A8B-B0D5-65B035AFDC1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8679180" y="2560320"/>
            <a:ext cx="11430" cy="2407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/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/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81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05D-2933-4B2C-9BF3-26965304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Some Intuition</a:t>
            </a:r>
            <a:endParaRPr lang="en-IL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2066-224B-4C8B-A4C6-D192D6FD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93875"/>
            <a:ext cx="4324350" cy="12414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u="sng" dirty="0">
                <a:highlight>
                  <a:srgbClr val="AAEEFC"/>
                </a:highlight>
              </a:rPr>
              <a:t>Vector Scheme’s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3C943B-B90F-44FE-9119-5B99E77C7F9C}"/>
              </a:ext>
            </a:extLst>
          </p:cNvPr>
          <p:cNvSpPr txBox="1">
            <a:spLocks/>
          </p:cNvSpPr>
          <p:nvPr/>
        </p:nvSpPr>
        <p:spPr>
          <a:xfrm>
            <a:off x="6543675" y="1793875"/>
            <a:ext cx="4324350" cy="1241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3200" u="sng" dirty="0">
                <a:highlight>
                  <a:srgbClr val="AAEEFC"/>
                </a:highlight>
              </a:rPr>
              <a:t>‘Sketched’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108561-636F-48E6-BA37-9ACF4F4708B2}"/>
              </a:ext>
            </a:extLst>
          </p:cNvPr>
          <p:cNvCxnSpPr>
            <a:cxnSpLocks/>
          </p:cNvCxnSpPr>
          <p:nvPr/>
        </p:nvCxnSpPr>
        <p:spPr>
          <a:xfrm>
            <a:off x="5848350" y="1793875"/>
            <a:ext cx="0" cy="5064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B37171A-41FB-4565-BD43-EB0CF28C6C59}"/>
              </a:ext>
            </a:extLst>
          </p:cNvPr>
          <p:cNvGrpSpPr>
            <a:grpSpLocks noChangeAspect="1"/>
          </p:cNvGrpSpPr>
          <p:nvPr/>
        </p:nvGrpSpPr>
        <p:grpSpPr>
          <a:xfrm>
            <a:off x="6780804" y="3070227"/>
            <a:ext cx="3952813" cy="2880000"/>
            <a:chOff x="2276475" y="1935498"/>
            <a:chExt cx="5019675" cy="36632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1BD9ED-8A04-4162-A199-98ACF2C4DF7D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9F15F725-0AF7-41A8-9DC1-DE904E9FFC23}"/>
                </a:ext>
              </a:extLst>
            </p:cNvPr>
            <p:cNvSpPr/>
            <p:nvPr/>
          </p:nvSpPr>
          <p:spPr>
            <a:xfrm>
              <a:off x="3762375" y="193549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385F1BF1-100E-4673-A74F-4B817BC0AF4A}"/>
                </a:ext>
              </a:extLst>
            </p:cNvPr>
            <p:cNvSpPr/>
            <p:nvPr/>
          </p:nvSpPr>
          <p:spPr>
            <a:xfrm>
              <a:off x="6610350" y="3314700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29FC7D43-D819-4850-86BD-7AABE8F796DD}"/>
                </a:ext>
              </a:extLst>
            </p:cNvPr>
            <p:cNvSpPr/>
            <p:nvPr/>
          </p:nvSpPr>
          <p:spPr>
            <a:xfrm>
              <a:off x="3543300" y="5370179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500DAC0-0161-460E-9AB8-58E2B81317F1}"/>
                </a:ext>
              </a:extLst>
            </p:cNvPr>
            <p:cNvSpPr/>
            <p:nvPr/>
          </p:nvSpPr>
          <p:spPr>
            <a:xfrm>
              <a:off x="4591050" y="3665204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1ABFCEB-2F6A-48FE-BA52-0EE86E5DE521}"/>
                </a:ext>
              </a:extLst>
            </p:cNvPr>
            <p:cNvCxnSpPr>
              <a:cxnSpLocks/>
            </p:cNvCxnSpPr>
            <p:nvPr/>
          </p:nvCxnSpPr>
          <p:spPr>
            <a:xfrm>
              <a:off x="3867150" y="2047875"/>
              <a:ext cx="371475" cy="1495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CD6CE55-6CC6-4E81-92A8-20D8C0768CF9}"/>
                </a:ext>
              </a:extLst>
            </p:cNvPr>
            <p:cNvCxnSpPr>
              <a:cxnSpLocks/>
              <a:stCxn id="13" idx="7"/>
            </p:cNvCxnSpPr>
            <p:nvPr/>
          </p:nvCxnSpPr>
          <p:spPr>
            <a:xfrm flipV="1">
              <a:off x="3738422" y="4210050"/>
              <a:ext cx="995503" cy="1193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626DC6-1F5A-4FAE-B68F-576FD1483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200" y="3429000"/>
              <a:ext cx="1695450" cy="114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8183E0A5-C8FE-4E84-A1E4-DF6E23E3F246}"/>
                </a:ext>
              </a:extLst>
            </p:cNvPr>
            <p:cNvSpPr/>
            <p:nvPr/>
          </p:nvSpPr>
          <p:spPr>
            <a:xfrm>
              <a:off x="4786312" y="3436604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A745134-1B0E-4838-BC15-56E8B71995F2}"/>
                </a:ext>
              </a:extLst>
            </p:cNvPr>
            <p:cNvSpPr/>
            <p:nvPr/>
          </p:nvSpPr>
          <p:spPr>
            <a:xfrm>
              <a:off x="4169569" y="3550904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62443CD6-6C94-4E78-9622-E48350AB1AF2}"/>
                </a:ext>
              </a:extLst>
            </p:cNvPr>
            <p:cNvSpPr/>
            <p:nvPr/>
          </p:nvSpPr>
          <p:spPr>
            <a:xfrm>
              <a:off x="4705350" y="3990835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9E1F31-A365-4660-BF9E-A95E7FCC376F}"/>
              </a:ext>
            </a:extLst>
          </p:cNvPr>
          <p:cNvGrpSpPr>
            <a:grpSpLocks noChangeAspect="1"/>
          </p:cNvGrpSpPr>
          <p:nvPr/>
        </p:nvGrpSpPr>
        <p:grpSpPr>
          <a:xfrm>
            <a:off x="1331990" y="3147801"/>
            <a:ext cx="3946370" cy="2880000"/>
            <a:chOff x="2276475" y="1935498"/>
            <a:chExt cx="5019675" cy="366328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BC70241-C240-4123-95EF-86CB81142C2E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7ADBCEBB-FCC3-4CB1-8FC1-25C002C44246}"/>
                </a:ext>
              </a:extLst>
            </p:cNvPr>
            <p:cNvSpPr/>
            <p:nvPr/>
          </p:nvSpPr>
          <p:spPr>
            <a:xfrm>
              <a:off x="3762375" y="193549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083AF35F-43FA-417B-A144-93272E9B4C94}"/>
                </a:ext>
              </a:extLst>
            </p:cNvPr>
            <p:cNvSpPr/>
            <p:nvPr/>
          </p:nvSpPr>
          <p:spPr>
            <a:xfrm>
              <a:off x="6610350" y="3314700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680DD23E-993C-4E23-B50E-33D86FCE004E}"/>
                </a:ext>
              </a:extLst>
            </p:cNvPr>
            <p:cNvSpPr/>
            <p:nvPr/>
          </p:nvSpPr>
          <p:spPr>
            <a:xfrm>
              <a:off x="3543300" y="5370179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56FC5CDC-0C76-4C53-9D3C-7DD356694746}"/>
                </a:ext>
              </a:extLst>
            </p:cNvPr>
            <p:cNvSpPr/>
            <p:nvPr/>
          </p:nvSpPr>
          <p:spPr>
            <a:xfrm>
              <a:off x="4591050" y="3665204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78E460E-28BF-4F79-9F1F-7E01E4F7073D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3867150" y="2047875"/>
              <a:ext cx="757378" cy="16508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E111B3-91F7-4C44-ACE2-3C7B061E1627}"/>
                </a:ext>
              </a:extLst>
            </p:cNvPr>
            <p:cNvCxnSpPr>
              <a:cxnSpLocks/>
              <a:stCxn id="25" idx="7"/>
              <a:endCxn id="26" idx="3"/>
            </p:cNvCxnSpPr>
            <p:nvPr/>
          </p:nvCxnSpPr>
          <p:spPr>
            <a:xfrm flipV="1">
              <a:off x="3738422" y="3860326"/>
              <a:ext cx="886106" cy="1543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79C989-2B1D-4CA2-BD5E-3C1EBFF94846}"/>
                </a:ext>
              </a:extLst>
            </p:cNvPr>
            <p:cNvCxnSpPr>
              <a:cxnSpLocks/>
              <a:endCxn id="26" idx="6"/>
            </p:cNvCxnSpPr>
            <p:nvPr/>
          </p:nvCxnSpPr>
          <p:spPr>
            <a:xfrm flipH="1">
              <a:off x="4819650" y="3429000"/>
              <a:ext cx="1905000" cy="350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9587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05D-2933-4B2C-9BF3-26965304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Some Intuition</a:t>
            </a:r>
            <a:endParaRPr lang="en-IL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2066-224B-4C8B-A4C6-D192D6FD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93875"/>
            <a:ext cx="4324350" cy="12414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u="sng" dirty="0">
                <a:highlight>
                  <a:srgbClr val="AAEEFC"/>
                </a:highlight>
              </a:rPr>
              <a:t>Vector Scheme’s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3C943B-B90F-44FE-9119-5B99E77C7F9C}"/>
              </a:ext>
            </a:extLst>
          </p:cNvPr>
          <p:cNvSpPr txBox="1">
            <a:spLocks/>
          </p:cNvSpPr>
          <p:nvPr/>
        </p:nvSpPr>
        <p:spPr>
          <a:xfrm>
            <a:off x="6543675" y="1793875"/>
            <a:ext cx="4324350" cy="1241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3200" u="sng" dirty="0">
                <a:highlight>
                  <a:srgbClr val="AAEEFC"/>
                </a:highlight>
              </a:rPr>
              <a:t>‘Sketched’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108561-636F-48E6-BA37-9ACF4F4708B2}"/>
              </a:ext>
            </a:extLst>
          </p:cNvPr>
          <p:cNvCxnSpPr>
            <a:cxnSpLocks/>
          </p:cNvCxnSpPr>
          <p:nvPr/>
        </p:nvCxnSpPr>
        <p:spPr>
          <a:xfrm>
            <a:off x="5848350" y="1793875"/>
            <a:ext cx="0" cy="5064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01F856-A231-4208-B19E-C5F72BB672AA}"/>
              </a:ext>
            </a:extLst>
          </p:cNvPr>
          <p:cNvGrpSpPr>
            <a:grpSpLocks noChangeAspect="1"/>
          </p:cNvGrpSpPr>
          <p:nvPr/>
        </p:nvGrpSpPr>
        <p:grpSpPr>
          <a:xfrm>
            <a:off x="6375314" y="3384488"/>
            <a:ext cx="4320000" cy="2210377"/>
            <a:chOff x="1793294" y="2318377"/>
            <a:chExt cx="5502856" cy="28155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18118F5-D984-4684-A454-7D09DCC4AE36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E52B671C-AB0D-4974-9385-A20FC5646BB7}"/>
                </a:ext>
              </a:extLst>
            </p:cNvPr>
            <p:cNvSpPr/>
            <p:nvPr/>
          </p:nvSpPr>
          <p:spPr>
            <a:xfrm>
              <a:off x="2812749" y="2318377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6FC69F2C-3A17-4F7A-92D5-001ECA6D9C0E}"/>
                </a:ext>
              </a:extLst>
            </p:cNvPr>
            <p:cNvSpPr/>
            <p:nvPr/>
          </p:nvSpPr>
          <p:spPr>
            <a:xfrm>
              <a:off x="3616023" y="3572016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BB67431E-A4CD-4658-BC26-5285E1FF6F27}"/>
                </a:ext>
              </a:extLst>
            </p:cNvPr>
            <p:cNvSpPr/>
            <p:nvPr/>
          </p:nvSpPr>
          <p:spPr>
            <a:xfrm>
              <a:off x="1793294" y="376713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1B3FA91C-3480-4849-9F42-1F89BCF3A0D4}"/>
                </a:ext>
              </a:extLst>
            </p:cNvPr>
            <p:cNvSpPr/>
            <p:nvPr/>
          </p:nvSpPr>
          <p:spPr>
            <a:xfrm>
              <a:off x="2840179" y="32004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5B60FA4-DDE2-4AA7-AAB8-9E481DDA2425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11" y="2494129"/>
              <a:ext cx="159789" cy="5062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4CF7E7E-4E4B-4EAA-9456-20A803CD6D73}"/>
                </a:ext>
              </a:extLst>
            </p:cNvPr>
            <p:cNvCxnSpPr>
              <a:cxnSpLocks/>
              <a:stCxn id="34" idx="7"/>
              <a:endCxn id="40" idx="3"/>
            </p:cNvCxnSpPr>
            <p:nvPr/>
          </p:nvCxnSpPr>
          <p:spPr>
            <a:xfrm flipV="1">
              <a:off x="1988416" y="3254068"/>
              <a:ext cx="432397" cy="5465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6540CE9-8287-4E6D-83C6-83077BC6D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250" y="3629025"/>
              <a:ext cx="600076" cy="57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DE20D4B1-CD6C-4381-A7E9-4BB3CCE43FAB}"/>
                </a:ext>
              </a:extLst>
            </p:cNvPr>
            <p:cNvSpPr/>
            <p:nvPr/>
          </p:nvSpPr>
          <p:spPr>
            <a:xfrm>
              <a:off x="3053839" y="2971800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6EE1307E-0D49-4DE6-BA89-1D3881618B23}"/>
                </a:ext>
              </a:extLst>
            </p:cNvPr>
            <p:cNvSpPr/>
            <p:nvPr/>
          </p:nvSpPr>
          <p:spPr>
            <a:xfrm>
              <a:off x="2387335" y="3058946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288FDBC6-A024-4283-959C-821C794961B5}"/>
                </a:ext>
              </a:extLst>
            </p:cNvPr>
            <p:cNvSpPr/>
            <p:nvPr/>
          </p:nvSpPr>
          <p:spPr>
            <a:xfrm>
              <a:off x="2923116" y="3498877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2D9761-EBC4-4063-B126-4CBD89C6504F}"/>
              </a:ext>
            </a:extLst>
          </p:cNvPr>
          <p:cNvGrpSpPr>
            <a:grpSpLocks noChangeAspect="1"/>
          </p:cNvGrpSpPr>
          <p:nvPr/>
        </p:nvGrpSpPr>
        <p:grpSpPr>
          <a:xfrm>
            <a:off x="793136" y="3442926"/>
            <a:ext cx="4320000" cy="2210377"/>
            <a:chOff x="1793294" y="2318377"/>
            <a:chExt cx="5502856" cy="281559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48FCA69-6FB8-411C-8100-778C0F16535B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5E6B0FD0-A1FB-4D68-B2A3-AB8326E915B3}"/>
                </a:ext>
              </a:extLst>
            </p:cNvPr>
            <p:cNvSpPr/>
            <p:nvPr/>
          </p:nvSpPr>
          <p:spPr>
            <a:xfrm>
              <a:off x="2812749" y="2318377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F7A16A44-C6AB-4236-9D14-90C646C7E43E}"/>
                </a:ext>
              </a:extLst>
            </p:cNvPr>
            <p:cNvSpPr/>
            <p:nvPr/>
          </p:nvSpPr>
          <p:spPr>
            <a:xfrm>
              <a:off x="3616023" y="3572016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2A4B2E10-3650-428D-8B4A-B848A76CFF50}"/>
                </a:ext>
              </a:extLst>
            </p:cNvPr>
            <p:cNvSpPr/>
            <p:nvPr/>
          </p:nvSpPr>
          <p:spPr>
            <a:xfrm>
              <a:off x="1793294" y="376713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541366BE-4797-4F10-B902-CE22904075D8}"/>
                </a:ext>
              </a:extLst>
            </p:cNvPr>
            <p:cNvSpPr/>
            <p:nvPr/>
          </p:nvSpPr>
          <p:spPr>
            <a:xfrm>
              <a:off x="2840179" y="32004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D27AB8D-FA55-4178-8F13-E022E844B929}"/>
                </a:ext>
              </a:extLst>
            </p:cNvPr>
            <p:cNvCxnSpPr>
              <a:cxnSpLocks/>
              <a:stCxn id="44" idx="0"/>
              <a:endCxn id="47" idx="0"/>
            </p:cNvCxnSpPr>
            <p:nvPr/>
          </p:nvCxnSpPr>
          <p:spPr>
            <a:xfrm>
              <a:off x="2927049" y="2318377"/>
              <a:ext cx="27430" cy="88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C8B686D-9583-4E99-9B7F-0B2ACCAED3F8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1988416" y="3395522"/>
              <a:ext cx="885241" cy="405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16F787B-FE05-48F4-968F-01CBCC372664}"/>
                </a:ext>
              </a:extLst>
            </p:cNvPr>
            <p:cNvCxnSpPr>
              <a:cxnSpLocks/>
              <a:endCxn id="47" idx="5"/>
            </p:cNvCxnSpPr>
            <p:nvPr/>
          </p:nvCxnSpPr>
          <p:spPr>
            <a:xfrm flipH="1" flipV="1">
              <a:off x="3035301" y="3395522"/>
              <a:ext cx="708024" cy="2906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76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Table of Contents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Monitoring Sche</a:t>
            </a:r>
            <a:r>
              <a:rPr lang="en-US" dirty="0"/>
              <a:t>mes</a:t>
            </a:r>
          </a:p>
          <a:p>
            <a:r>
              <a:rPr lang="en-US" dirty="0"/>
              <a:t> Monitored Functions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1267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Sketched Data Resolution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49" y="1825625"/>
            <a:ext cx="11478827" cy="466725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highlight>
                  <a:srgbClr val="AAEEFC"/>
                </a:highlight>
                <a:latin typeface="Maiandra GD" panose="020E0502030308020204" pitchFamily="34" charset="0"/>
              </a:rPr>
              <a:t> </a:t>
            </a:r>
            <a:r>
              <a:rPr lang="en-US" u="sng" dirty="0">
                <a:highlight>
                  <a:srgbClr val="AAEEFC"/>
                </a:highlight>
                <a:latin typeface="Maiandra GD" panose="020E0502030308020204" pitchFamily="34" charset="0"/>
              </a:rPr>
              <a:t>Violation Resolution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800" dirty="0">
              <a:highlight>
                <a:srgbClr val="E6E6E6"/>
              </a:highlight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Maiandra GD" panose="020E0502030308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DB0D02-9CDD-4EF1-B150-2CC56EE292AC}"/>
              </a:ext>
            </a:extLst>
          </p:cNvPr>
          <p:cNvGrpSpPr/>
          <p:nvPr/>
        </p:nvGrpSpPr>
        <p:grpSpPr>
          <a:xfrm>
            <a:off x="8473548" y="3357564"/>
            <a:ext cx="2880252" cy="2558823"/>
            <a:chOff x="7614038" y="3424239"/>
            <a:chExt cx="2880252" cy="2558823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6E66973-7143-40D0-BD75-A2B67ACF58B0}"/>
                </a:ext>
              </a:extLst>
            </p:cNvPr>
            <p:cNvSpPr/>
            <p:nvPr/>
          </p:nvSpPr>
          <p:spPr>
            <a:xfrm>
              <a:off x="7794641" y="5754462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7E25B34F-7C62-4B88-999D-97FDE912111C}"/>
                </a:ext>
              </a:extLst>
            </p:cNvPr>
            <p:cNvSpPr/>
            <p:nvPr/>
          </p:nvSpPr>
          <p:spPr>
            <a:xfrm>
              <a:off x="9994595" y="5754462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2BB6819-C1E4-4A0E-B243-FB8107E06502}"/>
                </a:ext>
              </a:extLst>
            </p:cNvPr>
            <p:cNvSpPr/>
            <p:nvPr/>
          </p:nvSpPr>
          <p:spPr>
            <a:xfrm>
              <a:off x="8473733" y="5748897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D9BE370-60D2-4E3B-A606-A5992E825F8F}"/>
                </a:ext>
              </a:extLst>
            </p:cNvPr>
            <p:cNvCxnSpPr>
              <a:cxnSpLocks/>
              <a:stCxn id="5" idx="0"/>
              <a:endCxn id="9" idx="3"/>
            </p:cNvCxnSpPr>
            <p:nvPr/>
          </p:nvCxnSpPr>
          <p:spPr>
            <a:xfrm flipV="1">
              <a:off x="7908941" y="4262298"/>
              <a:ext cx="1048762" cy="1492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7AF1A013-018C-4968-AFBE-08F916424954}"/>
                </a:ext>
              </a:extLst>
            </p:cNvPr>
            <p:cNvSpPr/>
            <p:nvPr/>
          </p:nvSpPr>
          <p:spPr>
            <a:xfrm>
              <a:off x="8924225" y="4067176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4">
              <a:extLst>
                <a:ext uri="{FF2B5EF4-FFF2-40B4-BE49-F238E27FC236}">
                  <a16:creationId xmlns:a16="http://schemas.microsoft.com/office/drawing/2014/main" id="{19A5005D-3696-48DD-8C66-70897FC20363}"/>
                </a:ext>
              </a:extLst>
            </p:cNvPr>
            <p:cNvSpPr txBox="1">
              <a:spLocks/>
            </p:cNvSpPr>
            <p:nvPr/>
          </p:nvSpPr>
          <p:spPr>
            <a:xfrm>
              <a:off x="7999132" y="3424239"/>
              <a:ext cx="2251636" cy="5691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b="1" u="sng" dirty="0">
                  <a:highlight>
                    <a:srgbClr val="B5F6F9"/>
                  </a:highlight>
                </a:rPr>
                <a:t>Coordinator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4FC858-43BC-4048-8320-A331523F1EC2}"/>
                </a:ext>
              </a:extLst>
            </p:cNvPr>
            <p:cNvCxnSpPr>
              <a:cxnSpLocks/>
              <a:stCxn id="7" idx="0"/>
              <a:endCxn id="9" idx="4"/>
            </p:cNvCxnSpPr>
            <p:nvPr/>
          </p:nvCxnSpPr>
          <p:spPr>
            <a:xfrm flipV="1">
              <a:off x="8588033" y="4295776"/>
              <a:ext cx="450492" cy="14531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07B880E-92CB-4F10-9884-62B209512BC3}"/>
                </a:ext>
              </a:extLst>
            </p:cNvPr>
            <p:cNvCxnSpPr>
              <a:cxnSpLocks/>
              <a:stCxn id="6" idx="0"/>
              <a:endCxn id="9" idx="5"/>
            </p:cNvCxnSpPr>
            <p:nvPr/>
          </p:nvCxnSpPr>
          <p:spPr>
            <a:xfrm flipH="1" flipV="1">
              <a:off x="9119347" y="4262298"/>
              <a:ext cx="989548" cy="1492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2A713EA-AD53-42AC-B774-41F18197AB93}"/>
                    </a:ext>
                  </a:extLst>
                </p:cNvPr>
                <p:cNvSpPr/>
                <p:nvPr/>
              </p:nvSpPr>
              <p:spPr>
                <a:xfrm>
                  <a:off x="8023159" y="5426798"/>
                  <a:ext cx="4591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2A713EA-AD53-42AC-B774-41F18197AB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159" y="5426798"/>
                  <a:ext cx="459164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1358209-4F20-447B-9941-72B6CD17FB3B}"/>
                    </a:ext>
                  </a:extLst>
                </p:cNvPr>
                <p:cNvSpPr/>
                <p:nvPr/>
              </p:nvSpPr>
              <p:spPr>
                <a:xfrm>
                  <a:off x="8626894" y="5426798"/>
                  <a:ext cx="4644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1358209-4F20-447B-9941-72B6CD17F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6894" y="5426798"/>
                  <a:ext cx="464486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31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5CD2BCE-D661-48CE-8465-6C83573FF385}"/>
                    </a:ext>
                  </a:extLst>
                </p:cNvPr>
                <p:cNvSpPr/>
                <p:nvPr/>
              </p:nvSpPr>
              <p:spPr>
                <a:xfrm>
                  <a:off x="10026983" y="5405964"/>
                  <a:ext cx="467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5CD2BCE-D661-48CE-8465-6C83573FF3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983" y="5405964"/>
                  <a:ext cx="46730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589D2A8-CBBA-4B2D-90EE-C667564E7ED3}"/>
                </a:ext>
              </a:extLst>
            </p:cNvPr>
            <p:cNvSpPr/>
            <p:nvPr/>
          </p:nvSpPr>
          <p:spPr>
            <a:xfrm>
              <a:off x="9060872" y="3943668"/>
              <a:ext cx="503583" cy="443605"/>
            </a:xfrm>
            <a:custGeom>
              <a:avLst/>
              <a:gdLst>
                <a:gd name="connsiteX0" fmla="*/ 0 w 323272"/>
                <a:gd name="connsiteY0" fmla="*/ 111096 h 443605"/>
                <a:gd name="connsiteX1" fmla="*/ 147782 w 323272"/>
                <a:gd name="connsiteY1" fmla="*/ 259 h 443605"/>
                <a:gd name="connsiteX2" fmla="*/ 258618 w 323272"/>
                <a:gd name="connsiteY2" fmla="*/ 138805 h 443605"/>
                <a:gd name="connsiteX3" fmla="*/ 323272 w 323272"/>
                <a:gd name="connsiteY3" fmla="*/ 443605 h 44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272" h="443605">
                  <a:moveTo>
                    <a:pt x="0" y="111096"/>
                  </a:moveTo>
                  <a:cubicBezTo>
                    <a:pt x="52339" y="53368"/>
                    <a:pt x="104679" y="-4359"/>
                    <a:pt x="147782" y="259"/>
                  </a:cubicBezTo>
                  <a:cubicBezTo>
                    <a:pt x="190885" y="4877"/>
                    <a:pt x="229370" y="64914"/>
                    <a:pt x="258618" y="138805"/>
                  </a:cubicBezTo>
                  <a:cubicBezTo>
                    <a:pt x="287866" y="212696"/>
                    <a:pt x="305569" y="328150"/>
                    <a:pt x="323272" y="443605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FEB28F-F630-4F00-AE41-42C8E1823700}"/>
                </a:ext>
              </a:extLst>
            </p:cNvPr>
            <p:cNvSpPr/>
            <p:nvPr/>
          </p:nvSpPr>
          <p:spPr>
            <a:xfrm flipH="1">
              <a:off x="8516300" y="3936306"/>
              <a:ext cx="529630" cy="443605"/>
            </a:xfrm>
            <a:custGeom>
              <a:avLst/>
              <a:gdLst>
                <a:gd name="connsiteX0" fmla="*/ 0 w 323272"/>
                <a:gd name="connsiteY0" fmla="*/ 111096 h 443605"/>
                <a:gd name="connsiteX1" fmla="*/ 147782 w 323272"/>
                <a:gd name="connsiteY1" fmla="*/ 259 h 443605"/>
                <a:gd name="connsiteX2" fmla="*/ 258618 w 323272"/>
                <a:gd name="connsiteY2" fmla="*/ 138805 h 443605"/>
                <a:gd name="connsiteX3" fmla="*/ 323272 w 323272"/>
                <a:gd name="connsiteY3" fmla="*/ 443605 h 44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272" h="443605">
                  <a:moveTo>
                    <a:pt x="0" y="111096"/>
                  </a:moveTo>
                  <a:cubicBezTo>
                    <a:pt x="52339" y="53368"/>
                    <a:pt x="104679" y="-4359"/>
                    <a:pt x="147782" y="259"/>
                  </a:cubicBezTo>
                  <a:cubicBezTo>
                    <a:pt x="190885" y="4877"/>
                    <a:pt x="229370" y="64914"/>
                    <a:pt x="258618" y="138805"/>
                  </a:cubicBezTo>
                  <a:cubicBezTo>
                    <a:pt x="287866" y="212696"/>
                    <a:pt x="305569" y="328150"/>
                    <a:pt x="323272" y="443605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017B04D-59A5-4CA8-A733-E016F8F90BE5}"/>
                    </a:ext>
                  </a:extLst>
                </p:cNvPr>
                <p:cNvSpPr/>
                <p:nvPr/>
              </p:nvSpPr>
              <p:spPr>
                <a:xfrm>
                  <a:off x="7614038" y="3780090"/>
                  <a:ext cx="951735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017B04D-59A5-4CA8-A733-E016F8F90B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4038" y="3780090"/>
                  <a:ext cx="951735" cy="848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5BA2BDD-39DA-48E4-9C57-177F203F04B6}"/>
                    </a:ext>
                  </a:extLst>
                </p:cNvPr>
                <p:cNvSpPr/>
                <p:nvPr/>
              </p:nvSpPr>
              <p:spPr>
                <a:xfrm>
                  <a:off x="9542555" y="3797747"/>
                  <a:ext cx="951735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5BA2BDD-39DA-48E4-9C57-177F203F0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2555" y="3797747"/>
                  <a:ext cx="951735" cy="8485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6B2B2E-61A4-4B45-B3EF-5D10902EC254}"/>
                </a:ext>
              </a:extLst>
            </p:cNvPr>
            <p:cNvSpPr/>
            <p:nvPr/>
          </p:nvSpPr>
          <p:spPr>
            <a:xfrm>
              <a:off x="9119347" y="561146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  <a:endParaRPr lang="en-IL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32ED3E-62EC-4AFA-B824-D8FC50009F7C}"/>
              </a:ext>
            </a:extLst>
          </p:cNvPr>
          <p:cNvGrpSpPr/>
          <p:nvPr/>
        </p:nvGrpSpPr>
        <p:grpSpPr>
          <a:xfrm>
            <a:off x="490818" y="2384087"/>
            <a:ext cx="6405282" cy="3823378"/>
            <a:chOff x="3072653" y="2533650"/>
            <a:chExt cx="6405282" cy="38233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9B64ABE-B332-4C1F-A010-47046BF8C511}"/>
                    </a:ext>
                  </a:extLst>
                </p:cNvPr>
                <p:cNvSpPr/>
                <p:nvPr/>
              </p:nvSpPr>
              <p:spPr>
                <a:xfrm>
                  <a:off x="3072653" y="2533650"/>
                  <a:ext cx="6405282" cy="11005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B5F6F9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C6068D93-4838-495B-B214-CEF46E394B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653" y="2533650"/>
                  <a:ext cx="6405282" cy="11005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3DFFA25-F26B-43BF-AF29-FF04DD360B09}"/>
                    </a:ext>
                  </a:extLst>
                </p:cNvPr>
                <p:cNvSpPr/>
                <p:nvPr/>
              </p:nvSpPr>
              <p:spPr>
                <a:xfrm>
                  <a:off x="3437843" y="3634208"/>
                  <a:ext cx="5649688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A7DEEB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F72D6DB-F67E-4B13-AE9B-72F1C4E032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7843" y="3634208"/>
                  <a:ext cx="5649688" cy="110055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77D90AB-E493-4F41-BFCB-13367D1BDECD}"/>
                    </a:ext>
                  </a:extLst>
                </p:cNvPr>
                <p:cNvSpPr/>
                <p:nvPr/>
              </p:nvSpPr>
              <p:spPr>
                <a:xfrm>
                  <a:off x="3395620" y="5256470"/>
                  <a:ext cx="5734134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46E8F0"/>
                                    </a:highligh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79FCB4F-705E-4CEF-8C53-2F9F3CBEB8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620" y="5256470"/>
                  <a:ext cx="5734134" cy="110055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B04C928-9E6C-41FC-83A1-F3F440E1742B}"/>
                    </a:ext>
                  </a:extLst>
                </p:cNvPr>
                <p:cNvSpPr txBox="1"/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L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B04C928-9E6C-41FC-83A1-F3F440E17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97699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6" y="1473693"/>
            <a:ext cx="11336783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Sketched Change Resolution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430541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Sketched Change Resolution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800" dirty="0"/>
                  <a:t>Recall,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𝑐h𝑛𝑔</m:t>
                    </m:r>
                  </m:oMath>
                </a14:m>
                <a:endParaRPr lang="en-US" sz="2800" dirty="0"/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Perform sketch function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𝑐h𝑛𝑔</m:t>
                    </m:r>
                  </m:oMath>
                </a14:m>
                <a:r>
                  <a:rPr lang="en-US" sz="2800" dirty="0"/>
                  <a:t> vector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Instead of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C9240EE1-E0E2-44B7-87D7-CDADDBB4D449}"/>
              </a:ext>
            </a:extLst>
          </p:cNvPr>
          <p:cNvGrpSpPr/>
          <p:nvPr/>
        </p:nvGrpSpPr>
        <p:grpSpPr>
          <a:xfrm>
            <a:off x="7965028" y="3117785"/>
            <a:ext cx="3874515" cy="2563396"/>
            <a:chOff x="4188699" y="3016364"/>
            <a:chExt cx="3874515" cy="256339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C2C9766-194C-48F4-9C4D-B202C94FCCD7}"/>
                </a:ext>
              </a:extLst>
            </p:cNvPr>
            <p:cNvGrpSpPr/>
            <p:nvPr/>
          </p:nvGrpSpPr>
          <p:grpSpPr>
            <a:xfrm>
              <a:off x="4188699" y="3016364"/>
              <a:ext cx="3103905" cy="2558823"/>
              <a:chOff x="9655356" y="2562225"/>
              <a:chExt cx="3103905" cy="2558823"/>
            </a:xfrm>
          </p:grpSpPr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6AFC1BC5-D7DB-4222-AC41-E26FB41524AB}"/>
                  </a:ext>
                </a:extLst>
              </p:cNvPr>
              <p:cNvSpPr/>
              <p:nvPr/>
            </p:nvSpPr>
            <p:spPr>
              <a:xfrm>
                <a:off x="10303134" y="4892448"/>
                <a:ext cx="228600" cy="2286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4B180911-B118-4310-B85F-D0146241C246}"/>
                  </a:ext>
                </a:extLst>
              </p:cNvPr>
              <p:cNvSpPr/>
              <p:nvPr/>
            </p:nvSpPr>
            <p:spPr>
              <a:xfrm>
                <a:off x="12503088" y="4892448"/>
                <a:ext cx="228600" cy="2286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E25A8127-B637-496F-9AA1-1EEDDA4A7351}"/>
                  </a:ext>
                </a:extLst>
              </p:cNvPr>
              <p:cNvSpPr/>
              <p:nvPr/>
            </p:nvSpPr>
            <p:spPr>
              <a:xfrm>
                <a:off x="10982226" y="4886883"/>
                <a:ext cx="228600" cy="2286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CA50A1D-630D-4602-9874-D336DCC464E2}"/>
                  </a:ext>
                </a:extLst>
              </p:cNvPr>
              <p:cNvCxnSpPr>
                <a:cxnSpLocks/>
                <a:stCxn id="37" idx="0"/>
                <a:endCxn id="41" idx="3"/>
              </p:cNvCxnSpPr>
              <p:nvPr/>
            </p:nvCxnSpPr>
            <p:spPr>
              <a:xfrm flipV="1">
                <a:off x="10417434" y="3400284"/>
                <a:ext cx="1048762" cy="14921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54287E82-AA74-4856-978A-BF4EC6B18696}"/>
                  </a:ext>
                </a:extLst>
              </p:cNvPr>
              <p:cNvSpPr/>
              <p:nvPr/>
            </p:nvSpPr>
            <p:spPr>
              <a:xfrm>
                <a:off x="11432718" y="3205162"/>
                <a:ext cx="228600" cy="228600"/>
              </a:xfrm>
              <a:prstGeom prst="flowChartConnec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ontent Placeholder 4">
                <a:extLst>
                  <a:ext uri="{FF2B5EF4-FFF2-40B4-BE49-F238E27FC236}">
                    <a16:creationId xmlns:a16="http://schemas.microsoft.com/office/drawing/2014/main" id="{A81D817C-3CAC-4419-B777-EDBBD02D89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7625" y="2562225"/>
                <a:ext cx="2251636" cy="5691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400" b="1" u="sng" dirty="0">
                    <a:highlight>
                      <a:srgbClr val="B5F6F9"/>
                    </a:highlight>
                  </a:rPr>
                  <a:t>Coordinator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070B2E6-0208-40FD-B817-5D54BF75F9AA}"/>
                  </a:ext>
                </a:extLst>
              </p:cNvPr>
              <p:cNvCxnSpPr>
                <a:cxnSpLocks/>
                <a:stCxn id="39" idx="0"/>
                <a:endCxn id="41" idx="4"/>
              </p:cNvCxnSpPr>
              <p:nvPr/>
            </p:nvCxnSpPr>
            <p:spPr>
              <a:xfrm flipV="1">
                <a:off x="11096526" y="3433762"/>
                <a:ext cx="450492" cy="14531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7A39357-F690-4941-B71D-5C2DF74C296D}"/>
                  </a:ext>
                </a:extLst>
              </p:cNvPr>
              <p:cNvCxnSpPr>
                <a:cxnSpLocks/>
                <a:stCxn id="38" idx="0"/>
                <a:endCxn id="41" idx="5"/>
              </p:cNvCxnSpPr>
              <p:nvPr/>
            </p:nvCxnSpPr>
            <p:spPr>
              <a:xfrm flipH="1" flipV="1">
                <a:off x="11627840" y="3400284"/>
                <a:ext cx="989548" cy="14921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5F2E6753-89FA-43E2-80DA-13AA263047BC}"/>
                      </a:ext>
                    </a:extLst>
                  </p:cNvPr>
                  <p:cNvSpPr/>
                  <p:nvPr/>
                </p:nvSpPr>
                <p:spPr>
                  <a:xfrm>
                    <a:off x="9656738" y="4501649"/>
                    <a:ext cx="836639" cy="38523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𝑐h𝑛𝑔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D5F6286-ADCE-44FE-B287-95B7BC4D36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6738" y="4501649"/>
                    <a:ext cx="836639" cy="3852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3175" r="-10870" b="-12698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5250876-6B25-4FDD-AE2E-32DF7A61A3C2}"/>
                  </a:ext>
                </a:extLst>
              </p:cNvPr>
              <p:cNvSpPr/>
              <p:nvPr/>
            </p:nvSpPr>
            <p:spPr>
              <a:xfrm>
                <a:off x="11569365" y="3081654"/>
                <a:ext cx="503583" cy="443605"/>
              </a:xfrm>
              <a:custGeom>
                <a:avLst/>
                <a:gdLst>
                  <a:gd name="connsiteX0" fmla="*/ 0 w 323272"/>
                  <a:gd name="connsiteY0" fmla="*/ 111096 h 443605"/>
                  <a:gd name="connsiteX1" fmla="*/ 147782 w 323272"/>
                  <a:gd name="connsiteY1" fmla="*/ 259 h 443605"/>
                  <a:gd name="connsiteX2" fmla="*/ 258618 w 323272"/>
                  <a:gd name="connsiteY2" fmla="*/ 138805 h 443605"/>
                  <a:gd name="connsiteX3" fmla="*/ 323272 w 323272"/>
                  <a:gd name="connsiteY3" fmla="*/ 443605 h 44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272" h="443605">
                    <a:moveTo>
                      <a:pt x="0" y="111096"/>
                    </a:moveTo>
                    <a:cubicBezTo>
                      <a:pt x="52339" y="53368"/>
                      <a:pt x="104679" y="-4359"/>
                      <a:pt x="147782" y="259"/>
                    </a:cubicBezTo>
                    <a:cubicBezTo>
                      <a:pt x="190885" y="4877"/>
                      <a:pt x="229370" y="64914"/>
                      <a:pt x="258618" y="138805"/>
                    </a:cubicBezTo>
                    <a:cubicBezTo>
                      <a:pt x="287866" y="212696"/>
                      <a:pt x="305569" y="328150"/>
                      <a:pt x="323272" y="443605"/>
                    </a:cubicBezTo>
                  </a:path>
                </a:pathLst>
              </a:cu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7F088A5-A2C4-43CE-9273-B024C79DD093}"/>
                  </a:ext>
                </a:extLst>
              </p:cNvPr>
              <p:cNvSpPr/>
              <p:nvPr/>
            </p:nvSpPr>
            <p:spPr>
              <a:xfrm flipH="1">
                <a:off x="11024793" y="3074292"/>
                <a:ext cx="529630" cy="443605"/>
              </a:xfrm>
              <a:custGeom>
                <a:avLst/>
                <a:gdLst>
                  <a:gd name="connsiteX0" fmla="*/ 0 w 323272"/>
                  <a:gd name="connsiteY0" fmla="*/ 111096 h 443605"/>
                  <a:gd name="connsiteX1" fmla="*/ 147782 w 323272"/>
                  <a:gd name="connsiteY1" fmla="*/ 259 h 443605"/>
                  <a:gd name="connsiteX2" fmla="*/ 258618 w 323272"/>
                  <a:gd name="connsiteY2" fmla="*/ 138805 h 443605"/>
                  <a:gd name="connsiteX3" fmla="*/ 323272 w 323272"/>
                  <a:gd name="connsiteY3" fmla="*/ 443605 h 44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272" h="443605">
                    <a:moveTo>
                      <a:pt x="0" y="111096"/>
                    </a:moveTo>
                    <a:cubicBezTo>
                      <a:pt x="52339" y="53368"/>
                      <a:pt x="104679" y="-4359"/>
                      <a:pt x="147782" y="259"/>
                    </a:cubicBezTo>
                    <a:cubicBezTo>
                      <a:pt x="190885" y="4877"/>
                      <a:pt x="229370" y="64914"/>
                      <a:pt x="258618" y="138805"/>
                    </a:cubicBezTo>
                    <a:cubicBezTo>
                      <a:pt x="287866" y="212696"/>
                      <a:pt x="305569" y="328150"/>
                      <a:pt x="323272" y="443605"/>
                    </a:cubicBezTo>
                  </a:path>
                </a:pathLst>
              </a:cu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1D90395-4A02-4984-B422-0F7383CEF367}"/>
                      </a:ext>
                    </a:extLst>
                  </p:cNvPr>
                  <p:cNvSpPr/>
                  <p:nvPr/>
                </p:nvSpPr>
                <p:spPr>
                  <a:xfrm>
                    <a:off x="9655356" y="2929541"/>
                    <a:ext cx="1329210" cy="8485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𝑐h𝑛𝑔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0F5D314B-1A73-4E0F-8F48-A0AB7BB908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5356" y="2929541"/>
                    <a:ext cx="1329210" cy="8485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214E6D6-D6EE-4610-B917-14A59EDC9799}"/>
                    </a:ext>
                  </a:extLst>
                </p:cNvPr>
                <p:cNvSpPr/>
                <p:nvPr/>
              </p:nvSpPr>
              <p:spPr>
                <a:xfrm>
                  <a:off x="6565813" y="3401346"/>
                  <a:ext cx="1329210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214E6D6-D6EE-4610-B917-14A59EDC97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5813" y="3401346"/>
                  <a:ext cx="1329210" cy="848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0D7FBEC-6105-4479-B251-CED5C37B64A3}"/>
                    </a:ext>
                  </a:extLst>
                </p:cNvPr>
                <p:cNvSpPr/>
                <p:nvPr/>
              </p:nvSpPr>
              <p:spPr>
                <a:xfrm>
                  <a:off x="5659358" y="4955788"/>
                  <a:ext cx="836639" cy="3852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0D7FBEC-6105-4479-B251-CED5C37B64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358" y="4955788"/>
                  <a:ext cx="836639" cy="385234"/>
                </a:xfrm>
                <a:prstGeom prst="rect">
                  <a:avLst/>
                </a:prstGeom>
                <a:blipFill>
                  <a:blip r:embed="rId6"/>
                  <a:stretch>
                    <a:fillRect t="-3175" r="-10949" b="-1269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497A6F6-4940-4710-B846-0F20895E13C0}"/>
                    </a:ext>
                  </a:extLst>
                </p:cNvPr>
                <p:cNvSpPr/>
                <p:nvPr/>
              </p:nvSpPr>
              <p:spPr>
                <a:xfrm>
                  <a:off x="7207147" y="4955788"/>
                  <a:ext cx="856067" cy="3852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497A6F6-4940-4710-B846-0F20895E1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147" y="4955788"/>
                  <a:ext cx="856067" cy="385234"/>
                </a:xfrm>
                <a:prstGeom prst="rect">
                  <a:avLst/>
                </a:prstGeom>
                <a:blipFill>
                  <a:blip r:embed="rId7"/>
                  <a:stretch>
                    <a:fillRect t="-3175" r="-12143" b="-1269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3E01DE9-8D82-4E63-A199-B268D8DC1888}"/>
                </a:ext>
              </a:extLst>
            </p:cNvPr>
            <p:cNvSpPr/>
            <p:nvPr/>
          </p:nvSpPr>
          <p:spPr>
            <a:xfrm>
              <a:off x="6135019" y="521042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520670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Sketched Change Resolution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173" y="1825625"/>
            <a:ext cx="11478827" cy="466725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highlight>
                  <a:srgbClr val="AAEEFC"/>
                </a:highlight>
                <a:latin typeface="Maiandra GD" panose="020E0502030308020204" pitchFamily="34" charset="0"/>
              </a:rPr>
              <a:t> </a:t>
            </a:r>
            <a:r>
              <a:rPr lang="en-US" u="sng" dirty="0">
                <a:highlight>
                  <a:srgbClr val="AAEEFC"/>
                </a:highlight>
                <a:latin typeface="Maiandra GD" panose="020E0502030308020204" pitchFamily="34" charset="0"/>
              </a:rPr>
              <a:t>Violation Resolution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800" dirty="0">
              <a:highlight>
                <a:srgbClr val="E6E6E6"/>
              </a:highlight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Maiandra GD" panose="020E0502030308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0E2D73-0D0F-4444-94E7-4039C251CF76}"/>
              </a:ext>
            </a:extLst>
          </p:cNvPr>
          <p:cNvGrpSpPr/>
          <p:nvPr/>
        </p:nvGrpSpPr>
        <p:grpSpPr>
          <a:xfrm>
            <a:off x="102529" y="2549086"/>
            <a:ext cx="11791437" cy="3593216"/>
            <a:chOff x="2660276" y="2609472"/>
            <a:chExt cx="6405282" cy="35932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47AC66C-AE21-4D6B-BB4B-369BC9D3C636}"/>
                    </a:ext>
                  </a:extLst>
                </p:cNvPr>
                <p:cNvSpPr/>
                <p:nvPr/>
              </p:nvSpPr>
              <p:spPr>
                <a:xfrm>
                  <a:off x="2660276" y="2609472"/>
                  <a:ext cx="6405282" cy="14911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B5F6F9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47AC66C-AE21-4D6B-BB4B-369BC9D3C6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276" y="2609472"/>
                  <a:ext cx="6405282" cy="14911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E0BD25B-736C-4FE7-86B6-F0714CB327D8}"/>
                    </a:ext>
                  </a:extLst>
                </p:cNvPr>
                <p:cNvSpPr/>
                <p:nvPr/>
              </p:nvSpPr>
              <p:spPr>
                <a:xfrm>
                  <a:off x="2808241" y="3702360"/>
                  <a:ext cx="6112073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sz="2400" i="1">
                                    <a:highlight>
                                      <a:srgbClr val="75DBFF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E0BD25B-736C-4FE7-86B6-F0714CB32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8241" y="3702360"/>
                  <a:ext cx="6112073" cy="110055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0947211-E440-4B2C-9F09-07A114C4B7AC}"/>
                    </a:ext>
                  </a:extLst>
                </p:cNvPr>
                <p:cNvSpPr/>
                <p:nvPr/>
              </p:nvSpPr>
              <p:spPr>
                <a:xfrm>
                  <a:off x="2782686" y="5102130"/>
                  <a:ext cx="6132135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sz="2400" i="1">
                                    <a:highlight>
                                      <a:srgbClr val="86F3FE"/>
                                    </a:highligh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 smtClean="0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0947211-E440-4B2C-9F09-07A114C4B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686" y="5102130"/>
                  <a:ext cx="6132135" cy="110055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0B2D2DC-5FFF-432E-B39A-57E078968B4B}"/>
                    </a:ext>
                  </a:extLst>
                </p:cNvPr>
                <p:cNvSpPr txBox="1"/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L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0B2D2DC-5FFF-432E-B39A-57E078968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7973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Monitored Functions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98912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Monitored Functions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Inner Product</a:t>
            </a:r>
          </a:p>
          <a:p>
            <a:r>
              <a:rPr lang="en-US" dirty="0"/>
              <a:t> Entropy</a:t>
            </a:r>
          </a:p>
          <a:p>
            <a:r>
              <a:rPr lang="en-US" dirty="0">
                <a:latin typeface="Maiandra GD" panose="020E0502030308020204" pitchFamily="34" charset="0"/>
              </a:rPr>
              <a:t> Norm Squared</a:t>
            </a:r>
          </a:p>
          <a:p>
            <a:r>
              <a:rPr lang="en-US" dirty="0"/>
              <a:t> Spectral Gap</a:t>
            </a:r>
          </a:p>
          <a:p>
            <a:r>
              <a:rPr lang="en-US" dirty="0">
                <a:latin typeface="Maiandra GD" panose="020E0502030308020204" pitchFamily="34" charset="0"/>
              </a:rPr>
              <a:t> AMS F</a:t>
            </a:r>
            <a:r>
              <a:rPr lang="en-US" b="1" baseline="-25000" dirty="0">
                <a:latin typeface="Maiandra GD" panose="020E0502030308020204" pitchFamily="34" charset="0"/>
              </a:rPr>
              <a:t>2</a:t>
            </a:r>
            <a:endParaRPr lang="en-IL" b="1" baseline="-25000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12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Inner Product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63028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Inner Product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f(x,y)=&lt;</a:t>
                </a:r>
                <a:r>
                  <a:rPr lang="en-US" dirty="0" err="1"/>
                  <a:t>x,y</a:t>
                </a:r>
                <a:r>
                  <a:rPr lang="en-US" dirty="0"/>
                  <a:t>&gt;=</a:t>
                </a:r>
                <a:r>
                  <a:rPr lang="en-US" b="1" baseline="30000" dirty="0"/>
                  <a:t>1</a:t>
                </a:r>
                <a:r>
                  <a:rPr lang="en-US" dirty="0"/>
                  <a:t>/</a:t>
                </a:r>
                <a:r>
                  <a:rPr lang="en-US" b="1" baseline="-25000" dirty="0"/>
                  <a:t>4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/>
                  <a:t>x+y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b="1" baseline="30000" dirty="0"/>
                  <a:t>2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/>
                  <a:t>x-y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b="1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40488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262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Entropy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3515764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Entropy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f(x)=-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(x</a:t>
                </a:r>
                <a:r>
                  <a:rPr lang="en-US" baseline="-25000" dirty="0"/>
                  <a:t>i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ln(x</a:t>
                </a:r>
                <a:r>
                  <a:rPr lang="en-US" baseline="-25000" dirty="0"/>
                  <a:t>i</a:t>
                </a:r>
                <a:r>
                  <a:rPr lang="en-US" dirty="0"/>
                  <a:t>))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ED9403F-5370-4AE8-83F1-C7EC832FB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3" y="2330698"/>
            <a:ext cx="7134226" cy="42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2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Monitoring Schemes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4186292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Entropy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f(x)=-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(x</a:t>
                </a:r>
                <a:r>
                  <a:rPr lang="en-US" baseline="-25000" dirty="0"/>
                  <a:t>i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ln(x</a:t>
                </a:r>
                <a:r>
                  <a:rPr lang="en-US" baseline="-25000" dirty="0"/>
                  <a:t>i</a:t>
                </a:r>
                <a:r>
                  <a:rPr lang="en-US" dirty="0"/>
                  <a:t>))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68433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L</a:t>
                      </a:r>
                      <a:r>
                        <a:rPr lang="en-US" sz="2400" b="1" baseline="-25000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1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Tangent Plane 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Function Itself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Computational Method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601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Norm Squared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733536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Norm Squared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f(x)=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b="1" baseline="30000" dirty="0"/>
                  <a:t>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06337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Tangent Plane 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Function Itself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590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Spectral Gap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4227549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Spectral Gap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f(M)=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(M)-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(M)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716838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AFEDEF"/>
                          </a:highlight>
                          <a:latin typeface="Maiandra GD" panose="020E0502030308020204" pitchFamily="34" charset="0"/>
                        </a:rPr>
                        <a:t>Bound of Distance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AFEDEF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112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AMS F</a:t>
            </a:r>
            <a:r>
              <a:rPr lang="en-US" sz="11500" baseline="-25000" dirty="0"/>
              <a:t>2</a:t>
            </a:r>
            <a:endParaRPr lang="en-IL" sz="11500" baseline="-25000" dirty="0"/>
          </a:p>
        </p:txBody>
      </p:sp>
    </p:spTree>
    <p:extLst>
      <p:ext uri="{BB962C8B-B14F-4D97-AF65-F5344CB8AC3E}">
        <p14:creationId xmlns:p14="http://schemas.microsoft.com/office/powerpoint/2010/main" val="4062258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AMS F</a:t>
            </a:r>
            <a:r>
              <a:rPr lang="en-US" sz="6000" baseline="-25000" dirty="0"/>
              <a:t>2</a:t>
            </a:r>
            <a:endParaRPr lang="en-IL" sz="6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f(M)= median of row averages of M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M </a:t>
                </a:r>
                <a:r>
                  <a:rPr lang="en-US" sz="2600" dirty="0"/>
                  <a:t>(pointwise mul)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l="-1681" t="-19512" r="-870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07947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17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Experimental Results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950041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Inner Product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3047573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Textual Data Sources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11B3-468E-45FB-8C88-CFE9BDD1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 Tweets from the end of 2009</a:t>
            </a:r>
          </a:p>
          <a:p>
            <a:r>
              <a:rPr lang="en-US" sz="3200" dirty="0"/>
              <a:t> Blogs textual data</a:t>
            </a:r>
          </a:p>
          <a:p>
            <a:r>
              <a:rPr lang="en-US" sz="3200" dirty="0"/>
              <a:t> Restaurant Reviews</a:t>
            </a:r>
          </a:p>
          <a:p>
            <a:r>
              <a:rPr lang="en-US" sz="3200" dirty="0"/>
              <a:t> Reddit comments from 2015</a:t>
            </a:r>
          </a:p>
          <a:p>
            <a:r>
              <a:rPr lang="en-US" sz="3200" dirty="0"/>
              <a:t> Spam click-baits new headlines</a:t>
            </a:r>
          </a:p>
          <a:p>
            <a:r>
              <a:rPr lang="en-US" sz="3200" dirty="0"/>
              <a:t> News pieces from India</a:t>
            </a:r>
          </a:p>
          <a:p>
            <a:r>
              <a:rPr lang="en-US" sz="3200" dirty="0"/>
              <a:t> Wikipedia article as of March 2017</a:t>
            </a:r>
          </a:p>
          <a:p>
            <a:r>
              <a:rPr lang="en-US" sz="3200" dirty="0"/>
              <a:t> Amazon reviews of movies</a:t>
            </a:r>
            <a:endParaRPr lang="en-IL" sz="32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2764627-1EC8-4468-920E-4A64F41C16FB}"/>
              </a:ext>
            </a:extLst>
          </p:cNvPr>
          <p:cNvSpPr/>
          <p:nvPr/>
        </p:nvSpPr>
        <p:spPr>
          <a:xfrm>
            <a:off x="7856738" y="1825625"/>
            <a:ext cx="284085" cy="2178204"/>
          </a:xfrm>
          <a:prstGeom prst="rightBrace">
            <a:avLst>
              <a:gd name="adj1" fmla="val 8947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3461A8F-48E5-4C8B-9B0D-044DCDEA45F2}"/>
              </a:ext>
            </a:extLst>
          </p:cNvPr>
          <p:cNvSpPr/>
          <p:nvPr/>
        </p:nvSpPr>
        <p:spPr>
          <a:xfrm>
            <a:off x="7847860" y="4138766"/>
            <a:ext cx="284085" cy="2178204"/>
          </a:xfrm>
          <a:prstGeom prst="rightBrace">
            <a:avLst>
              <a:gd name="adj1" fmla="val 8947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EF721E-F570-45B5-803B-38952E0034E9}"/>
              </a:ext>
            </a:extLst>
          </p:cNvPr>
          <p:cNvSpPr/>
          <p:nvPr/>
        </p:nvSpPr>
        <p:spPr>
          <a:xfrm>
            <a:off x="8472889" y="2591561"/>
            <a:ext cx="63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X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D3DA07-F34F-4161-B1AD-61163E39FDAC}"/>
              </a:ext>
            </a:extLst>
          </p:cNvPr>
          <p:cNvSpPr/>
          <p:nvPr/>
        </p:nvSpPr>
        <p:spPr>
          <a:xfrm>
            <a:off x="8437378" y="4904702"/>
            <a:ext cx="63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Y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9C452DF-7F2C-4CDE-8551-B9C2B445BA4C}"/>
              </a:ext>
            </a:extLst>
          </p:cNvPr>
          <p:cNvSpPr/>
          <p:nvPr/>
        </p:nvSpPr>
        <p:spPr>
          <a:xfrm>
            <a:off x="8904303" y="4314370"/>
            <a:ext cx="932155" cy="932155"/>
          </a:xfrm>
          <a:custGeom>
            <a:avLst/>
            <a:gdLst>
              <a:gd name="connsiteX0" fmla="*/ 0 w 932155"/>
              <a:gd name="connsiteY0" fmla="*/ 932155 h 932155"/>
              <a:gd name="connsiteX1" fmla="*/ 568171 w 932155"/>
              <a:gd name="connsiteY1" fmla="*/ 701336 h 932155"/>
              <a:gd name="connsiteX2" fmla="*/ 932155 w 932155"/>
              <a:gd name="connsiteY2" fmla="*/ 0 h 93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2155" h="932155">
                <a:moveTo>
                  <a:pt x="0" y="932155"/>
                </a:moveTo>
                <a:cubicBezTo>
                  <a:pt x="206406" y="894425"/>
                  <a:pt x="412812" y="856695"/>
                  <a:pt x="568171" y="701336"/>
                </a:cubicBezTo>
                <a:cubicBezTo>
                  <a:pt x="723530" y="545977"/>
                  <a:pt x="827842" y="272988"/>
                  <a:pt x="932155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D0743E-9B5B-471F-AAED-4932AF0D9BA9}"/>
              </a:ext>
            </a:extLst>
          </p:cNvPr>
          <p:cNvSpPr/>
          <p:nvPr/>
        </p:nvSpPr>
        <p:spPr>
          <a:xfrm flipV="1">
            <a:off x="8904303" y="2891420"/>
            <a:ext cx="932155" cy="932155"/>
          </a:xfrm>
          <a:custGeom>
            <a:avLst/>
            <a:gdLst>
              <a:gd name="connsiteX0" fmla="*/ 0 w 932155"/>
              <a:gd name="connsiteY0" fmla="*/ 932155 h 932155"/>
              <a:gd name="connsiteX1" fmla="*/ 568171 w 932155"/>
              <a:gd name="connsiteY1" fmla="*/ 701336 h 932155"/>
              <a:gd name="connsiteX2" fmla="*/ 932155 w 932155"/>
              <a:gd name="connsiteY2" fmla="*/ 0 h 93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2155" h="932155">
                <a:moveTo>
                  <a:pt x="0" y="932155"/>
                </a:moveTo>
                <a:cubicBezTo>
                  <a:pt x="206406" y="894425"/>
                  <a:pt x="412812" y="856695"/>
                  <a:pt x="568171" y="701336"/>
                </a:cubicBezTo>
                <a:cubicBezTo>
                  <a:pt x="723530" y="545977"/>
                  <a:pt x="827842" y="272988"/>
                  <a:pt x="932155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3904FC-5EFB-46AF-8D4F-02E02BAB0160}"/>
              </a:ext>
            </a:extLst>
          </p:cNvPr>
          <p:cNvSpPr/>
          <p:nvPr/>
        </p:nvSpPr>
        <p:spPr>
          <a:xfrm>
            <a:off x="9551633" y="3727482"/>
            <a:ext cx="1802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&lt;X,Y&gt;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0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Monitoring Schemes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Vector Scheme</a:t>
            </a:r>
            <a:endParaRPr lang="en-US" dirty="0"/>
          </a:p>
          <a:p>
            <a:r>
              <a:rPr lang="en-US" dirty="0"/>
              <a:t> Value Scheme</a:t>
            </a:r>
            <a:endParaRPr lang="en-US" dirty="0">
              <a:latin typeface="Maiandra GD" panose="020E0502030308020204" pitchFamily="34" charset="0"/>
            </a:endParaRPr>
          </a:p>
          <a:p>
            <a:r>
              <a:rPr lang="en-US" dirty="0"/>
              <a:t> Distance Scheme</a:t>
            </a:r>
          </a:p>
          <a:p>
            <a:r>
              <a:rPr lang="en-US" dirty="0"/>
              <a:t> Sketched Data Resolution</a:t>
            </a:r>
          </a:p>
          <a:p>
            <a:r>
              <a:rPr lang="en-US" dirty="0"/>
              <a:t> Sketched Change Resolution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75275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8 distributed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servers</a:t>
                </a:r>
              </a:p>
              <a:p>
                <a:r>
                  <a:rPr lang="en-US" sz="3200" dirty="0"/>
                  <a:t> 20,000 tokens in the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sliding window</a:t>
                </a:r>
              </a:p>
              <a:p>
                <a:r>
                  <a:rPr lang="en-US" sz="3200" dirty="0"/>
                  <a:t> 2,000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iterations</a:t>
                </a:r>
              </a:p>
              <a:p>
                <a:r>
                  <a:rPr lang="en-US" sz="3200" dirty="0"/>
                  <a:t> 1,000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tokens per iteration</a:t>
                </a:r>
                <a:r>
                  <a:rPr lang="en-US" sz="3200" dirty="0"/>
                  <a:t> for each server</a:t>
                </a:r>
              </a:p>
              <a:p>
                <a:r>
                  <a:rPr lang="en-US" sz="3200" dirty="0"/>
                  <a:t> (1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200" dirty="0"/>
                  <a:t> 0.08) multiplicative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threshold</a:t>
                </a:r>
                <a:endParaRPr lang="en-IL" sz="3200" dirty="0">
                  <a:highlight>
                    <a:srgbClr val="AFEDEF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7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643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iteration</a:t>
            </a:r>
            <a:br>
              <a:rPr lang="en-US" dirty="0"/>
            </a:br>
            <a:r>
              <a:rPr lang="en-US" dirty="0"/>
              <a:t>|vector|=5,000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E3EBE02-3136-4F09-9C7B-78C812FEB9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9822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iteration</a:t>
            </a:r>
            <a:br>
              <a:rPr lang="en-US" dirty="0"/>
            </a:br>
            <a:r>
              <a:rPr lang="en-US" dirty="0"/>
              <a:t>|vector|=5,000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E3EBE02-3136-4F09-9C7B-78C812FEB9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281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8271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4939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Amount of Full Syncs</a:t>
            </a:r>
            <a:br>
              <a:rPr lang="en-US" dirty="0"/>
            </a:br>
            <a:r>
              <a:rPr lang="en-US" dirty="0"/>
              <a:t>Compared to Oracle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5CE4A8-07D0-411E-8ECC-28AD442CAE0E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59D4A9-AC25-4170-B71E-642DF9F50853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DAA1BB-61BD-4019-B2C5-03B38F989BAC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B122CE-8AE5-493B-A38F-6662390CCC61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Scheme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F3146C-B055-4D03-917F-9F3F858EDA26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Full Syncs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6F05A9CB-5A78-4313-AD97-8053967265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218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10 distributed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servers</a:t>
                </a:r>
              </a:p>
              <a:p>
                <a:r>
                  <a:rPr lang="en-US" sz="3200" dirty="0"/>
                  <a:t> 2,500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vector length</a:t>
                </a:r>
              </a:p>
              <a:p>
                <a:r>
                  <a:rPr lang="en-US" sz="3200" dirty="0"/>
                  <a:t> 2,000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iterations</a:t>
                </a:r>
              </a:p>
              <a:p>
                <a:r>
                  <a:rPr lang="en-US" sz="3200" dirty="0"/>
                  <a:t> </a:t>
                </a:r>
                <a:r>
                  <a:rPr lang="en-US" sz="3200" dirty="0">
                    <a:highlight>
                      <a:srgbClr val="AFEDEF"/>
                    </a:highlight>
                  </a:rPr>
                  <a:t>Random Change, JUST ONE Server Changes</a:t>
                </a:r>
              </a:p>
              <a:p>
                <a:r>
                  <a:rPr lang="en-US" sz="3200" dirty="0"/>
                  <a:t> (1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200" dirty="0"/>
                  <a:t> 0.01) multiplicative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threshold</a:t>
                </a:r>
                <a:endParaRPr lang="en-IL" sz="3200" dirty="0">
                  <a:highlight>
                    <a:srgbClr val="AFEDEF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7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953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iteration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131557C-688D-4691-B0F8-8A873AAF3E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8525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iteration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131557C-688D-4691-B0F8-8A873AAF3E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6180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Entropy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46601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Reminder: Monitoring Objective</a:t>
            </a:r>
            <a:endParaRPr lang="en-IL" dirty="0">
              <a:latin typeface="Maiandra GD" panose="020E0502030308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C58CAC-3C67-491F-AD8B-0672EEE1D052}"/>
              </a:ext>
            </a:extLst>
          </p:cNvPr>
          <p:cNvGrpSpPr/>
          <p:nvPr/>
        </p:nvGrpSpPr>
        <p:grpSpPr>
          <a:xfrm>
            <a:off x="2958516" y="1638684"/>
            <a:ext cx="2743200" cy="2743200"/>
            <a:chOff x="8483914" y="2709425"/>
            <a:chExt cx="2743200" cy="27432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21148C-6275-42E3-9F63-08397132E821}"/>
                </a:ext>
              </a:extLst>
            </p:cNvPr>
            <p:cNvSpPr/>
            <p:nvPr/>
          </p:nvSpPr>
          <p:spPr>
            <a:xfrm>
              <a:off x="8483914" y="2709425"/>
              <a:ext cx="2743200" cy="27432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ADE392C-C3BD-4BC0-8B56-EDA9BCA8AC7F}"/>
                    </a:ext>
                  </a:extLst>
                </p:cNvPr>
                <p:cNvSpPr txBox="1"/>
                <p:nvPr/>
              </p:nvSpPr>
              <p:spPr>
                <a:xfrm>
                  <a:off x="8584637" y="3761819"/>
                  <a:ext cx="254175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𝑛𝑜𝑑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i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Maiandra GD" panose="020E0502030308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ADE392C-C3BD-4BC0-8B56-EDA9BCA8A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637" y="3761819"/>
                  <a:ext cx="2541754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33AF77-1B44-4FDA-B1A9-6642CE6638CA}"/>
              </a:ext>
            </a:extLst>
          </p:cNvPr>
          <p:cNvGrpSpPr/>
          <p:nvPr/>
        </p:nvGrpSpPr>
        <p:grpSpPr>
          <a:xfrm>
            <a:off x="170281" y="2895092"/>
            <a:ext cx="3657600" cy="3657600"/>
            <a:chOff x="8483914" y="2709425"/>
            <a:chExt cx="3657600" cy="36576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78BB93C-58BD-4476-8B64-E88F60F64F37}"/>
                </a:ext>
              </a:extLst>
            </p:cNvPr>
            <p:cNvSpPr/>
            <p:nvPr/>
          </p:nvSpPr>
          <p:spPr>
            <a:xfrm>
              <a:off x="8483914" y="2709425"/>
              <a:ext cx="3657600" cy="36576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D93C6B-A84F-48E8-9CC5-D8CB2D870C4F}"/>
                    </a:ext>
                  </a:extLst>
                </p:cNvPr>
                <p:cNvSpPr txBox="1"/>
                <p:nvPr/>
              </p:nvSpPr>
              <p:spPr>
                <a:xfrm>
                  <a:off x="8853899" y="4100765"/>
                  <a:ext cx="2743199" cy="874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Maiandra GD" panose="020E0502030308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D93C6B-A84F-48E8-9CC5-D8CB2D870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3899" y="4100765"/>
                  <a:ext cx="2743199" cy="8749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93FE4-80E4-4348-9CCE-515EEDBCFB41}"/>
              </a:ext>
            </a:extLst>
          </p:cNvPr>
          <p:cNvGrpSpPr/>
          <p:nvPr/>
        </p:nvGrpSpPr>
        <p:grpSpPr>
          <a:xfrm>
            <a:off x="5403781" y="1543232"/>
            <a:ext cx="2743200" cy="2743200"/>
            <a:chOff x="8483914" y="2709425"/>
            <a:chExt cx="2743200" cy="27432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0F21CA-6C75-4231-BDBB-65284E763C94}"/>
                </a:ext>
              </a:extLst>
            </p:cNvPr>
            <p:cNvSpPr/>
            <p:nvPr/>
          </p:nvSpPr>
          <p:spPr>
            <a:xfrm>
              <a:off x="8483914" y="2709425"/>
              <a:ext cx="2743200" cy="27432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6CA86F-8320-4419-99A5-3AF006D1DA88}"/>
                </a:ext>
              </a:extLst>
            </p:cNvPr>
            <p:cNvSpPr txBox="1"/>
            <p:nvPr/>
          </p:nvSpPr>
          <p:spPr>
            <a:xfrm>
              <a:off x="8584637" y="3761819"/>
              <a:ext cx="25417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Maiandra GD" panose="020E0502030308020204" pitchFamily="34" charset="0"/>
                </a:rPr>
                <a:t>Convex f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734332-74A4-4854-9D40-899AE0B288E2}"/>
              </a:ext>
            </a:extLst>
          </p:cNvPr>
          <p:cNvGrpSpPr/>
          <p:nvPr/>
        </p:nvGrpSpPr>
        <p:grpSpPr>
          <a:xfrm>
            <a:off x="7919581" y="3749675"/>
            <a:ext cx="2743200" cy="2743200"/>
            <a:chOff x="8483914" y="2709425"/>
            <a:chExt cx="2743200" cy="27432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00DE07-938C-4540-B25C-9A932E014305}"/>
                </a:ext>
              </a:extLst>
            </p:cNvPr>
            <p:cNvSpPr/>
            <p:nvPr/>
          </p:nvSpPr>
          <p:spPr>
            <a:xfrm>
              <a:off x="8483914" y="2709425"/>
              <a:ext cx="2743200" cy="27432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BFCC68-BFCB-46A2-BED9-C8798B8929FE}"/>
                    </a:ext>
                  </a:extLst>
                </p:cNvPr>
                <p:cNvSpPr txBox="1"/>
                <p:nvPr/>
              </p:nvSpPr>
              <p:spPr>
                <a:xfrm>
                  <a:off x="8584637" y="3626940"/>
                  <a:ext cx="2541754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Maiandra GD" panose="020E0502030308020204" pitchFamily="34" charset="0"/>
                    </a:rPr>
                    <a:t>Monitor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800" i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Maiandra GD" panose="020E0502030308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BFCC68-BFCB-46A2-BED9-C8798B892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637" y="3626940"/>
                  <a:ext cx="2541754" cy="954107"/>
                </a:xfrm>
                <a:prstGeom prst="rect">
                  <a:avLst/>
                </a:prstGeom>
                <a:blipFill>
                  <a:blip r:embed="rId4"/>
                  <a:stretch>
                    <a:fillRect t="-7051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Arrow: Bent 15">
            <a:extLst>
              <a:ext uri="{FF2B5EF4-FFF2-40B4-BE49-F238E27FC236}">
                <a16:creationId xmlns:a16="http://schemas.microsoft.com/office/drawing/2014/main" id="{DF23D4CE-9F44-4F98-BE93-A14377117C4E}"/>
              </a:ext>
            </a:extLst>
          </p:cNvPr>
          <p:cNvSpPr/>
          <p:nvPr/>
        </p:nvSpPr>
        <p:spPr>
          <a:xfrm rot="21282417" flipV="1">
            <a:off x="5205645" y="4327121"/>
            <a:ext cx="2424279" cy="1385499"/>
          </a:xfrm>
          <a:prstGeom prst="ben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2700" prstMaterial="clear">
            <a:bevelT w="177800" h="254000"/>
            <a:bevelB w="152400"/>
          </a:sp3d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2029231" tIns="434835" rIns="289890" bIns="434835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i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455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Textual Data Sources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11B3-468E-45FB-8C88-CFE9BDD1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 Tweets from the end of 2009</a:t>
            </a:r>
          </a:p>
          <a:p>
            <a:r>
              <a:rPr lang="en-US" sz="3200" dirty="0"/>
              <a:t> Blogs textual data</a:t>
            </a:r>
          </a:p>
          <a:p>
            <a:r>
              <a:rPr lang="en-US" sz="3200" dirty="0"/>
              <a:t> Restaurant Reviews</a:t>
            </a:r>
          </a:p>
          <a:p>
            <a:r>
              <a:rPr lang="en-US" sz="3200" dirty="0"/>
              <a:t> Reddit comments from 2015</a:t>
            </a:r>
          </a:p>
          <a:p>
            <a:r>
              <a:rPr lang="en-US" sz="3200" dirty="0"/>
              <a:t> Spam click-baits new headlines</a:t>
            </a:r>
          </a:p>
          <a:p>
            <a:r>
              <a:rPr lang="en-US" sz="3200" dirty="0"/>
              <a:t> News pieces from India</a:t>
            </a:r>
          </a:p>
          <a:p>
            <a:r>
              <a:rPr lang="en-US" sz="3200" dirty="0"/>
              <a:t> Wikipedia article as of March 2017</a:t>
            </a:r>
          </a:p>
          <a:p>
            <a:r>
              <a:rPr lang="en-US" sz="3200" dirty="0"/>
              <a:t> Amazon reviews of movies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3111088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8 distributed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servers</a:t>
                </a:r>
              </a:p>
              <a:p>
                <a:r>
                  <a:rPr lang="en-US" sz="3200" dirty="0"/>
                  <a:t> 16,384 tokens in the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sliding window</a:t>
                </a:r>
              </a:p>
              <a:p>
                <a:r>
                  <a:rPr lang="en-US" sz="3200" dirty="0"/>
                  <a:t> 2,000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iterations</a:t>
                </a:r>
              </a:p>
              <a:p>
                <a:r>
                  <a:rPr lang="en-US" sz="3200" dirty="0"/>
                  <a:t> 1,024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tokens per iteration</a:t>
                </a:r>
                <a:r>
                  <a:rPr lang="en-US" sz="3200" dirty="0"/>
                  <a:t> for each server</a:t>
                </a:r>
              </a:p>
              <a:p>
                <a:r>
                  <a:rPr lang="en-US" sz="3200" dirty="0"/>
                  <a:t> (1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200" dirty="0"/>
                  <a:t> 0.012) multiplicative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threshold</a:t>
                </a:r>
                <a:endParaRPr lang="en-IL" sz="3200" dirty="0">
                  <a:highlight>
                    <a:srgbClr val="AFEDEF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7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633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0436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5047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Amount of Full Syncs</a:t>
            </a:r>
            <a:br>
              <a:rPr lang="en-US" dirty="0"/>
            </a:br>
            <a:r>
              <a:rPr lang="en-US" dirty="0"/>
              <a:t>Compared to Oracle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5CE4A8-07D0-411E-8ECC-28AD442CAE0E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59D4A9-AC25-4170-B71E-642DF9F50853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DAA1BB-61BD-4019-B2C5-03B38F989BAC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B122CE-8AE5-493B-A38F-6662390CCC61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Scheme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F3146C-B055-4D03-917F-9F3F858EDA26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Full Syncs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F05A9CB-5A78-4313-AD97-8053967265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30646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37" y="1090863"/>
            <a:ext cx="11630525" cy="5069306"/>
          </a:xfrm>
        </p:spPr>
        <p:txBody>
          <a:bodyPr>
            <a:normAutofit/>
          </a:bodyPr>
          <a:lstStyle/>
          <a:p>
            <a:r>
              <a:rPr lang="en-US" sz="11500" dirty="0"/>
              <a:t>Spectral Gap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9876359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13489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highlight>
                      <a:srgbClr val="AFEDEF"/>
                    </a:highlight>
                  </a:rPr>
                  <a:t> 5 Nodes</a:t>
                </a:r>
              </a:p>
              <a:p>
                <a:r>
                  <a:rPr lang="en-US" sz="3200" dirty="0"/>
                  <a:t> </a:t>
                </a:r>
                <a:r>
                  <a:rPr lang="en-US" sz="3200" dirty="0">
                    <a:highlight>
                      <a:srgbClr val="AFEDEF"/>
                    </a:highlight>
                  </a:rPr>
                  <a:t>G(150,0.2)</a:t>
                </a:r>
                <a:r>
                  <a:rPr lang="en-US" sz="3200" dirty="0"/>
                  <a:t> initial graph</a:t>
                </a:r>
              </a:p>
              <a:p>
                <a:r>
                  <a:rPr lang="en-US" sz="3200" dirty="0"/>
                  <a:t> 4 deleted edges and 3 added edges at a node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per iteration</a:t>
                </a:r>
              </a:p>
              <a:p>
                <a:r>
                  <a:rPr lang="en-US" sz="3200" dirty="0"/>
                  <a:t> Constant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threshold, T=10</a:t>
                </a:r>
              </a:p>
              <a:p>
                <a:r>
                  <a:rPr lang="en-US" sz="3200" dirty="0"/>
                  <a:t> Adjacency matrix of 200x200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highlight>
                      <a:srgbClr val="AFEDEF"/>
                    </a:highlight>
                  </a:rPr>
                  <a:t>11,175 vector length</a:t>
                </a:r>
                <a:endParaRPr lang="en-IL" sz="3200" dirty="0">
                  <a:highlight>
                    <a:srgbClr val="AFEDEF"/>
                  </a:highlight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13489" cy="4667250"/>
              </a:xfrm>
              <a:blipFill>
                <a:blip r:embed="rId2"/>
                <a:stretch>
                  <a:fillRect l="-1217" t="-2742" r="-2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9993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Gap Over Time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5360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Spectral Gap’s</a:t>
              </a:r>
            </a:p>
            <a:p>
              <a:r>
                <a:rPr lang="en-US" b="1" dirty="0">
                  <a:latin typeface="Maiandra GD" panose="020E0502030308020204" pitchFamily="34" charset="0"/>
                </a:rPr>
                <a:t>Value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8CBFD7D-4569-4C86-A6A0-9F3C01832D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8284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Iteration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536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7B7BB2A-583C-40FA-9A0E-18F180CA47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46969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Full Syncs / Iteration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536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# Full Syncs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7B7BB2A-583C-40FA-9A0E-18F180CA47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0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Vector Scheme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410655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37" y="1090863"/>
            <a:ext cx="11630525" cy="5069306"/>
          </a:xfrm>
        </p:spPr>
        <p:txBody>
          <a:bodyPr>
            <a:normAutofit/>
          </a:bodyPr>
          <a:lstStyle/>
          <a:p>
            <a:r>
              <a:rPr lang="en-US" sz="11500" dirty="0"/>
              <a:t>AMS F</a:t>
            </a:r>
            <a:r>
              <a:rPr lang="en-US" sz="11500" baseline="-25000" dirty="0"/>
              <a:t>2</a:t>
            </a:r>
            <a:endParaRPr lang="en-IL" sz="11500" baseline="-25000" dirty="0"/>
          </a:p>
        </p:txBody>
      </p:sp>
    </p:spTree>
    <p:extLst>
      <p:ext uri="{BB962C8B-B14F-4D97-AF65-F5344CB8AC3E}">
        <p14:creationId xmlns:p14="http://schemas.microsoft.com/office/powerpoint/2010/main" val="34160420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11B3-468E-45FB-8C88-CFE9BDD1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 10 distributed </a:t>
            </a:r>
            <a:r>
              <a:rPr lang="en-US" sz="3200" dirty="0">
                <a:highlight>
                  <a:srgbClr val="AFEDEF"/>
                </a:highlight>
              </a:rPr>
              <a:t>servers</a:t>
            </a:r>
          </a:p>
          <a:p>
            <a:r>
              <a:rPr lang="en-US" sz="3200" dirty="0"/>
              <a:t> Synthetic randomized </a:t>
            </a:r>
            <a:r>
              <a:rPr lang="en-US" sz="3200" dirty="0">
                <a:highlight>
                  <a:srgbClr val="AFEDEF"/>
                </a:highlight>
              </a:rPr>
              <a:t>data</a:t>
            </a:r>
          </a:p>
          <a:p>
            <a:r>
              <a:rPr lang="en-US" sz="3200" dirty="0"/>
              <a:t> Constant </a:t>
            </a:r>
            <a:r>
              <a:rPr lang="en-US" sz="3200" dirty="0">
                <a:highlight>
                  <a:srgbClr val="AFEDEF"/>
                </a:highlight>
              </a:rPr>
              <a:t>threshold</a:t>
            </a:r>
            <a:endParaRPr lang="en-IL" sz="3200" dirty="0">
              <a:highlight>
                <a:srgbClr val="AFEDE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19203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iteration</a:t>
            </a:r>
            <a:br>
              <a:rPr lang="en-US" dirty="0"/>
            </a:br>
            <a:r>
              <a:rPr lang="en-US" dirty="0"/>
              <a:t>52x47 F</a:t>
            </a:r>
            <a:r>
              <a:rPr lang="en-US" baseline="-25000" dirty="0"/>
              <a:t>2</a:t>
            </a:r>
            <a:r>
              <a:rPr lang="en-US" dirty="0"/>
              <a:t> Sketch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23C824C-E7A3-4AC6-94D6-303F23EFD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0482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42629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183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48923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Full Syncs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Scheme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F05A9CB-5A78-4313-AD97-8053967265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18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Vector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Maintain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600" dirty="0"/>
                  <a:t>Slack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Local Constraint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Proof</a:t>
                </a:r>
                <a:endParaRPr lang="en-US" sz="2800" u="sng" dirty="0">
                  <a:highlight>
                    <a:srgbClr val="AAEEFC"/>
                  </a:highligh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Vector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r>
                  <a:rPr lang="en-US" sz="2400" dirty="0"/>
                  <a:t>			Balance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so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For k nodes: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←−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90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Distance Scheme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04812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1013</Words>
  <Application>Microsoft Office PowerPoint</Application>
  <PresentationFormat>Widescreen</PresentationFormat>
  <Paragraphs>309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Maiandra GD</vt:lpstr>
      <vt:lpstr>Wingdings</vt:lpstr>
      <vt:lpstr>Office Theme</vt:lpstr>
      <vt:lpstr>What We Did So Far</vt:lpstr>
      <vt:lpstr>Table of Contents</vt:lpstr>
      <vt:lpstr>Monitoring Schemes</vt:lpstr>
      <vt:lpstr>Monitoring Schemes</vt:lpstr>
      <vt:lpstr>Reminder: Monitoring Objective</vt:lpstr>
      <vt:lpstr>Vector Scheme</vt:lpstr>
      <vt:lpstr>Vector Scheme</vt:lpstr>
      <vt:lpstr>Vector Scheme</vt:lpstr>
      <vt:lpstr>Distance Scheme</vt:lpstr>
      <vt:lpstr>Distance Scheme</vt:lpstr>
      <vt:lpstr>Distance Scheme</vt:lpstr>
      <vt:lpstr>Value Scheme</vt:lpstr>
      <vt:lpstr>Value Scheme</vt:lpstr>
      <vt:lpstr>Value Scheme</vt:lpstr>
      <vt:lpstr>Sketched Data Resolution</vt:lpstr>
      <vt:lpstr>Gradual Full Sync</vt:lpstr>
      <vt:lpstr>Gradual Full Sync</vt:lpstr>
      <vt:lpstr>Some Intuition</vt:lpstr>
      <vt:lpstr>Some Intuition</vt:lpstr>
      <vt:lpstr>Sketched Data Resolution</vt:lpstr>
      <vt:lpstr>Sketched Change Resolution</vt:lpstr>
      <vt:lpstr>Sketched Change Resolution</vt:lpstr>
      <vt:lpstr>Sketched Change Resolution</vt:lpstr>
      <vt:lpstr>Monitored Functions</vt:lpstr>
      <vt:lpstr>Monitored Functions</vt:lpstr>
      <vt:lpstr>Inner Product</vt:lpstr>
      <vt:lpstr>Inner Product</vt:lpstr>
      <vt:lpstr>Entropy</vt:lpstr>
      <vt:lpstr>Entropy</vt:lpstr>
      <vt:lpstr>Entropy</vt:lpstr>
      <vt:lpstr>Norm Squared</vt:lpstr>
      <vt:lpstr>Norm Squared</vt:lpstr>
      <vt:lpstr>Spectral Gap</vt:lpstr>
      <vt:lpstr>Spectral Gap</vt:lpstr>
      <vt:lpstr>AMS F2</vt:lpstr>
      <vt:lpstr>AMS F2</vt:lpstr>
      <vt:lpstr>Experimental Results</vt:lpstr>
      <vt:lpstr>Inner Product</vt:lpstr>
      <vt:lpstr>Bag-of-Words Textual Data Sources</vt:lpstr>
      <vt:lpstr>Parameters</vt:lpstr>
      <vt:lpstr>Bandwidth / iteration |vector|=5,000</vt:lpstr>
      <vt:lpstr>Bandwidth / iteration |vector|=5,000</vt:lpstr>
      <vt:lpstr>Bandwidth / |vector|</vt:lpstr>
      <vt:lpstr>Bandwidth / |vector|</vt:lpstr>
      <vt:lpstr>Average Amount of Full Syncs Compared to Oracle</vt:lpstr>
      <vt:lpstr>Parameters</vt:lpstr>
      <vt:lpstr>Bandwidth / iteration</vt:lpstr>
      <vt:lpstr>Bandwidth / iteration</vt:lpstr>
      <vt:lpstr>Entropy</vt:lpstr>
      <vt:lpstr>Bag-of-Words Textual Data Sources</vt:lpstr>
      <vt:lpstr>Parameters</vt:lpstr>
      <vt:lpstr>Bandwidth / |vector|</vt:lpstr>
      <vt:lpstr>Bandwidth / |vector|</vt:lpstr>
      <vt:lpstr>Average Amount of Full Syncs Compared to Oracle</vt:lpstr>
      <vt:lpstr>Spectral Gap</vt:lpstr>
      <vt:lpstr>Parameters</vt:lpstr>
      <vt:lpstr>Spectral Gap Over Time</vt:lpstr>
      <vt:lpstr>Bandwidth / Iteration</vt:lpstr>
      <vt:lpstr># Full Syncs / Iteration</vt:lpstr>
      <vt:lpstr>AMS F2</vt:lpstr>
      <vt:lpstr>Parameters</vt:lpstr>
      <vt:lpstr>Bandwidth / iteration 52x47 F2 Sketch</vt:lpstr>
      <vt:lpstr>Bandwidth / |vector|</vt:lpstr>
      <vt:lpstr>Bandwidth / |vector|</vt:lpstr>
      <vt:lpstr>Average Full Syncs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186</cp:revision>
  <dcterms:created xsi:type="dcterms:W3CDTF">2018-11-12T17:16:41Z</dcterms:created>
  <dcterms:modified xsi:type="dcterms:W3CDTF">2018-12-05T09:44:46Z</dcterms:modified>
</cp:coreProperties>
</file>